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11"/>
  </p:notesMasterIdLst>
  <p:sldIdLst>
    <p:sldId id="256" r:id="rId2"/>
    <p:sldId id="258" r:id="rId3"/>
    <p:sldId id="263" r:id="rId4"/>
    <p:sldId id="268" r:id="rId5"/>
    <p:sldId id="267" r:id="rId6"/>
    <p:sldId id="286" r:id="rId7"/>
    <p:sldId id="285" r:id="rId8"/>
    <p:sldId id="271" r:id="rId9"/>
    <p:sldId id="259" r:id="rId10"/>
  </p:sldIdLst>
  <p:sldSz cx="9144000" cy="5143500" type="screen16x9"/>
  <p:notesSz cx="6858000" cy="9144000"/>
  <p:embeddedFontLst>
    <p:embeddedFont>
      <p:font typeface="Inter" panose="020B0604020202020204" charset="0"/>
      <p:regular r:id="rId12"/>
      <p:bold r:id="rId13"/>
      <p:italic r:id="rId14"/>
      <p:boldItalic r:id="rId15"/>
    </p:embeddedFont>
    <p:embeddedFont>
      <p:font typeface="Manrope Medium" panose="020B0604020202020204" charset="0"/>
      <p:regular r:id="rId16"/>
      <p:bold r:id="rId17"/>
    </p:embeddedFont>
    <p:embeddedFont>
      <p:font typeface="Manrope SemiBold" panose="020B0604020202020204" charset="0"/>
      <p:regular r:id="rId18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2D9048D-05AA-4AA5-8F5F-E80BEE5A99DF}">
  <a:tblStyle styleId="{F2D9048D-05AA-4AA5-8F5F-E80BEE5A99D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69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g22f89187e4e_0_2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1" name="Google Shape;1621;g22f89187e4e_0_2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5" name="Google Shape;1735;g22f89187e4e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6" name="Google Shape;1736;g22f89187e4e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9" name="Google Shape;1959;g13e1fc50fc5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0" name="Google Shape;1960;g13e1fc50fc5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6" name="Google Shape;2136;g1336d459b97_0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7" name="Google Shape;2137;g1336d459b97_0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3" name="Google Shape;2093;g131ff7c0f5b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4" name="Google Shape;2094;g131ff7c0f5b_0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3" name="Google Shape;2473;g1cedc56628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4" name="Google Shape;2474;g1cedc56628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3" name="Google Shape;2473;g1cedc56628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4" name="Google Shape;2474;g1cedc56628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" name="Google Shape;2252;g131ff7c0f5b_0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3" name="Google Shape;2253;g131ff7c0f5b_0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2" name="Google Shape;1752;g132b9ccab91_0_2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3" name="Google Shape;1753;g132b9ccab91_0_2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46675" y="1733575"/>
            <a:ext cx="4211100" cy="135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700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2pPr>
            <a:lvl3pPr lvl="2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3pPr>
            <a:lvl4pPr lvl="3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4pPr>
            <a:lvl5pPr lvl="4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5pPr>
            <a:lvl6pPr lvl="5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6pPr>
            <a:lvl7pPr lvl="6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7pPr>
            <a:lvl8pPr lvl="7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8pPr>
            <a:lvl9pPr lvl="8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46675" y="3233125"/>
            <a:ext cx="4211100" cy="3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1115775" y="4467744"/>
            <a:ext cx="2577160" cy="2638569"/>
            <a:chOff x="-1115775" y="4467744"/>
            <a:chExt cx="2577160" cy="2638569"/>
          </a:xfrm>
        </p:grpSpPr>
        <p:sp>
          <p:nvSpPr>
            <p:cNvPr id="12" name="Google Shape;12;p2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3" name="Google Shape;13;p2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28" name="Google Shape;28;p2"/>
          <p:cNvGrpSpPr/>
          <p:nvPr/>
        </p:nvGrpSpPr>
        <p:grpSpPr>
          <a:xfrm>
            <a:off x="5985575" y="4420825"/>
            <a:ext cx="2744275" cy="2727763"/>
            <a:chOff x="5985575" y="4420825"/>
            <a:chExt cx="2744275" cy="2727763"/>
          </a:xfrm>
        </p:grpSpPr>
        <p:sp>
          <p:nvSpPr>
            <p:cNvPr id="29" name="Google Shape;29;p2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30" name="Google Shape;30;p2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1736066" y="1684329"/>
                <a:ext cx="1122388" cy="1100964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1800052" y="1767251"/>
                <a:ext cx="1142033" cy="1118596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1946313" y="1863204"/>
                <a:ext cx="1065738" cy="1068357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3" name="Google Shape;1493;p33"/>
          <p:cNvGrpSpPr/>
          <p:nvPr/>
        </p:nvGrpSpPr>
        <p:grpSpPr>
          <a:xfrm rot="-5400000" flipH="1">
            <a:off x="3437125" y="4622176"/>
            <a:ext cx="2744275" cy="2727763"/>
            <a:chOff x="5985575" y="4420825"/>
            <a:chExt cx="2744275" cy="2727763"/>
          </a:xfrm>
        </p:grpSpPr>
        <p:sp>
          <p:nvSpPr>
            <p:cNvPr id="1494" name="Google Shape;1494;p33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495" name="Google Shape;1495;p33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1496" name="Google Shape;1496;p33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97" name="Google Shape;1497;p33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98" name="Google Shape;1498;p33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499" name="Google Shape;1499;p33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0" name="Google Shape;1500;p33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1" name="Google Shape;1501;p33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2" name="Google Shape;1502;p33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3" name="Google Shape;1503;p33"/>
              <p:cNvSpPr/>
              <p:nvPr/>
            </p:nvSpPr>
            <p:spPr>
              <a:xfrm>
                <a:off x="1802230" y="1767248"/>
                <a:ext cx="1139947" cy="112845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4" name="Google Shape;1504;p33"/>
              <p:cNvSpPr/>
              <p:nvPr/>
            </p:nvSpPr>
            <p:spPr>
              <a:xfrm>
                <a:off x="1902777" y="1863204"/>
                <a:ext cx="1109325" cy="110558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5" name="Google Shape;1505;p33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6" name="Google Shape;1506;p33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7" name="Google Shape;1507;p33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8" name="Google Shape;1508;p33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09" name="Google Shape;1509;p33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510" name="Google Shape;1510;p33"/>
          <p:cNvGrpSpPr/>
          <p:nvPr/>
        </p:nvGrpSpPr>
        <p:grpSpPr>
          <a:xfrm flipH="1">
            <a:off x="-1281575" y="-2213574"/>
            <a:ext cx="2744275" cy="2727763"/>
            <a:chOff x="5985575" y="4420825"/>
            <a:chExt cx="2744275" cy="2727763"/>
          </a:xfrm>
        </p:grpSpPr>
        <p:sp>
          <p:nvSpPr>
            <p:cNvPr id="1511" name="Google Shape;1511;p33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512" name="Google Shape;1512;p33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1513" name="Google Shape;1513;p33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14" name="Google Shape;1514;p33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15" name="Google Shape;1515;p33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16" name="Google Shape;1516;p33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17" name="Google Shape;1517;p33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18" name="Google Shape;1518;p33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19" name="Google Shape;1519;p33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20" name="Google Shape;1520;p33"/>
              <p:cNvSpPr/>
              <p:nvPr/>
            </p:nvSpPr>
            <p:spPr>
              <a:xfrm>
                <a:off x="1802230" y="1767248"/>
                <a:ext cx="1139947" cy="112845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21" name="Google Shape;1521;p33"/>
              <p:cNvSpPr/>
              <p:nvPr/>
            </p:nvSpPr>
            <p:spPr>
              <a:xfrm>
                <a:off x="1902777" y="1863204"/>
                <a:ext cx="1109325" cy="110558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22" name="Google Shape;1522;p33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23" name="Google Shape;1523;p33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24" name="Google Shape;1524;p33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25" name="Google Shape;1525;p33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26" name="Google Shape;1526;p33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527" name="Google Shape;1527;p33"/>
          <p:cNvGrpSpPr/>
          <p:nvPr/>
        </p:nvGrpSpPr>
        <p:grpSpPr>
          <a:xfrm rot="10800000">
            <a:off x="7848411" y="-1968494"/>
            <a:ext cx="2577160" cy="2638569"/>
            <a:chOff x="-1115775" y="4467744"/>
            <a:chExt cx="2577160" cy="2638569"/>
          </a:xfrm>
        </p:grpSpPr>
        <p:sp>
          <p:nvSpPr>
            <p:cNvPr id="1528" name="Google Shape;1528;p33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529" name="Google Shape;1529;p33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530" name="Google Shape;1530;p33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1" name="Google Shape;1531;p33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2" name="Google Shape;1532;p33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3" name="Google Shape;1533;p33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4" name="Google Shape;1534;p33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5" name="Google Shape;1535;p33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6" name="Google Shape;1536;p33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7" name="Google Shape;1537;p33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8" name="Google Shape;1538;p33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39" name="Google Shape;1539;p33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40" name="Google Shape;1540;p33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41" name="Google Shape;1541;p33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42" name="Google Shape;1542;p33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43" name="Google Shape;1543;p33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">
    <p:spTree>
      <p:nvGrpSpPr>
        <p:cNvPr id="1" name="Shape 1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5" name="Google Shape;1545;p34"/>
          <p:cNvGrpSpPr/>
          <p:nvPr/>
        </p:nvGrpSpPr>
        <p:grpSpPr>
          <a:xfrm rot="-5400000" flipH="1">
            <a:off x="-1377025" y="4468676"/>
            <a:ext cx="2744275" cy="2727763"/>
            <a:chOff x="5985575" y="4420825"/>
            <a:chExt cx="2744275" cy="2727763"/>
          </a:xfrm>
        </p:grpSpPr>
        <p:sp>
          <p:nvSpPr>
            <p:cNvPr id="1546" name="Google Shape;1546;p34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547" name="Google Shape;1547;p34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1548" name="Google Shape;1548;p34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49" name="Google Shape;1549;p34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0" name="Google Shape;1550;p34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1" name="Google Shape;1551;p34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2" name="Google Shape;1552;p34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3" name="Google Shape;1553;p34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4" name="Google Shape;1554;p34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5" name="Google Shape;1555;p34"/>
              <p:cNvSpPr/>
              <p:nvPr/>
            </p:nvSpPr>
            <p:spPr>
              <a:xfrm>
                <a:off x="1802230" y="1767248"/>
                <a:ext cx="1139947" cy="112845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6" name="Google Shape;1556;p34"/>
              <p:cNvSpPr/>
              <p:nvPr/>
            </p:nvSpPr>
            <p:spPr>
              <a:xfrm>
                <a:off x="1902777" y="1863204"/>
                <a:ext cx="1109325" cy="110558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7" name="Google Shape;1557;p34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8" name="Google Shape;1558;p34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59" name="Google Shape;1559;p34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60" name="Google Shape;1560;p34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61" name="Google Shape;1561;p34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562" name="Google Shape;1562;p34"/>
          <p:cNvGrpSpPr/>
          <p:nvPr/>
        </p:nvGrpSpPr>
        <p:grpSpPr>
          <a:xfrm rot="5400000" flipH="1">
            <a:off x="7919575" y="-2205474"/>
            <a:ext cx="2744275" cy="2727763"/>
            <a:chOff x="5985575" y="4420825"/>
            <a:chExt cx="2744275" cy="2727763"/>
          </a:xfrm>
        </p:grpSpPr>
        <p:sp>
          <p:nvSpPr>
            <p:cNvPr id="1563" name="Google Shape;1563;p34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564" name="Google Shape;1564;p34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1565" name="Google Shape;1565;p34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66" name="Google Shape;1566;p34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67" name="Google Shape;1567;p34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68" name="Google Shape;1568;p34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69" name="Google Shape;1569;p34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0" name="Google Shape;1570;p34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1" name="Google Shape;1571;p34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2" name="Google Shape;1572;p34"/>
              <p:cNvSpPr/>
              <p:nvPr/>
            </p:nvSpPr>
            <p:spPr>
              <a:xfrm>
                <a:off x="1802230" y="1767248"/>
                <a:ext cx="1139947" cy="112845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3" name="Google Shape;1573;p34"/>
              <p:cNvSpPr/>
              <p:nvPr/>
            </p:nvSpPr>
            <p:spPr>
              <a:xfrm>
                <a:off x="1902777" y="1863204"/>
                <a:ext cx="1109325" cy="110558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4" name="Google Shape;1574;p34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5" name="Google Shape;1575;p34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6" name="Google Shape;1576;p34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7" name="Google Shape;1577;p34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78" name="Google Shape;1578;p34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579" name="Google Shape;1579;p34"/>
          <p:cNvGrpSpPr/>
          <p:nvPr/>
        </p:nvGrpSpPr>
        <p:grpSpPr>
          <a:xfrm flipH="1">
            <a:off x="7927836" y="4405881"/>
            <a:ext cx="2577160" cy="2638569"/>
            <a:chOff x="-1115775" y="4467744"/>
            <a:chExt cx="2577160" cy="2638569"/>
          </a:xfrm>
        </p:grpSpPr>
        <p:sp>
          <p:nvSpPr>
            <p:cNvPr id="1580" name="Google Shape;1580;p34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581" name="Google Shape;1581;p34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582" name="Google Shape;1582;p34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83" name="Google Shape;1583;p34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84" name="Google Shape;1584;p34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85" name="Google Shape;1585;p34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86" name="Google Shape;1586;p34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87" name="Google Shape;1587;p34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88" name="Google Shape;1588;p34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89" name="Google Shape;1589;p34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90" name="Google Shape;1590;p34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91" name="Google Shape;1591;p34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92" name="Google Shape;1592;p34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93" name="Google Shape;1593;p34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94" name="Google Shape;1594;p34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595" name="Google Shape;1595;p34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596" name="Google Shape;1596;p34"/>
          <p:cNvGrpSpPr/>
          <p:nvPr/>
        </p:nvGrpSpPr>
        <p:grpSpPr>
          <a:xfrm rot="10800000" flipH="1">
            <a:off x="-1141064" y="-2002419"/>
            <a:ext cx="2577160" cy="2638569"/>
            <a:chOff x="-1115775" y="4467744"/>
            <a:chExt cx="2577160" cy="2638569"/>
          </a:xfrm>
        </p:grpSpPr>
        <p:sp>
          <p:nvSpPr>
            <p:cNvPr id="1597" name="Google Shape;1597;p34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598" name="Google Shape;1598;p34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599" name="Google Shape;1599;p34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0" name="Google Shape;1600;p34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1" name="Google Shape;1601;p34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2" name="Google Shape;1602;p34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3" name="Google Shape;1603;p34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4" name="Google Shape;1604;p34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5" name="Google Shape;1605;p34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6" name="Google Shape;1606;p34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7" name="Google Shape;1607;p34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8" name="Google Shape;1608;p34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09" name="Google Shape;1609;p34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10" name="Google Shape;1610;p34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11" name="Google Shape;1611;p34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612" name="Google Shape;1612;p34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8"/>
          <p:cNvSpPr txBox="1">
            <a:spLocks noGrp="1"/>
          </p:cNvSpPr>
          <p:nvPr>
            <p:ph type="title"/>
          </p:nvPr>
        </p:nvSpPr>
        <p:spPr>
          <a:xfrm>
            <a:off x="1972800" y="1411500"/>
            <a:ext cx="5198400" cy="20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286" name="Google Shape;286;p8"/>
          <p:cNvGrpSpPr/>
          <p:nvPr/>
        </p:nvGrpSpPr>
        <p:grpSpPr>
          <a:xfrm rot="10800000" flipH="1">
            <a:off x="-1622233" y="-1866409"/>
            <a:ext cx="2744275" cy="2727763"/>
            <a:chOff x="5985575" y="4420825"/>
            <a:chExt cx="2744275" cy="2727763"/>
          </a:xfrm>
        </p:grpSpPr>
        <p:sp>
          <p:nvSpPr>
            <p:cNvPr id="287" name="Google Shape;287;p8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288" name="Google Shape;288;p8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289" name="Google Shape;289;p8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90" name="Google Shape;290;p8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91" name="Google Shape;291;p8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92" name="Google Shape;292;p8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93" name="Google Shape;293;p8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94" name="Google Shape;294;p8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95" name="Google Shape;295;p8"/>
              <p:cNvSpPr/>
              <p:nvPr/>
            </p:nvSpPr>
            <p:spPr>
              <a:xfrm>
                <a:off x="1700256" y="1684326"/>
                <a:ext cx="1158221" cy="111764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96" name="Google Shape;296;p8"/>
              <p:cNvSpPr/>
              <p:nvPr/>
            </p:nvSpPr>
            <p:spPr>
              <a:xfrm>
                <a:off x="1791667" y="1767247"/>
                <a:ext cx="1150569" cy="1135280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97" name="Google Shape;297;p8"/>
              <p:cNvSpPr/>
              <p:nvPr/>
            </p:nvSpPr>
            <p:spPr>
              <a:xfrm>
                <a:off x="1937927" y="1863201"/>
                <a:ext cx="1074156" cy="1085006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98" name="Google Shape;298;p8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299" name="Google Shape;299;p8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00" name="Google Shape;300;p8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01" name="Google Shape;301;p8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02" name="Google Shape;302;p8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303" name="Google Shape;303;p8"/>
          <p:cNvGrpSpPr/>
          <p:nvPr/>
        </p:nvGrpSpPr>
        <p:grpSpPr>
          <a:xfrm>
            <a:off x="8006698" y="-2032508"/>
            <a:ext cx="2750618" cy="2741916"/>
            <a:chOff x="2724182" y="-1866850"/>
            <a:chExt cx="2750618" cy="2741916"/>
          </a:xfrm>
        </p:grpSpPr>
        <p:sp>
          <p:nvSpPr>
            <p:cNvPr id="304" name="Google Shape;304;p8"/>
            <p:cNvSpPr/>
            <p:nvPr/>
          </p:nvSpPr>
          <p:spPr>
            <a:xfrm>
              <a:off x="2822200" y="-1866850"/>
              <a:ext cx="2652600" cy="26373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305" name="Google Shape;305;p8"/>
            <p:cNvGrpSpPr/>
            <p:nvPr/>
          </p:nvGrpSpPr>
          <p:grpSpPr>
            <a:xfrm rot="-5400000" flipH="1">
              <a:off x="2724854" y="-1701422"/>
              <a:ext cx="2575817" cy="2577160"/>
              <a:chOff x="1550275" y="1493275"/>
              <a:chExt cx="1582100" cy="1582925"/>
            </a:xfrm>
          </p:grpSpPr>
          <p:sp>
            <p:nvSpPr>
              <p:cNvPr id="306" name="Google Shape;306;p8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07" name="Google Shape;307;p8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08" name="Google Shape;308;p8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09" name="Google Shape;309;p8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10" name="Google Shape;310;p8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11" name="Google Shape;311;p8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12" name="Google Shape;312;p8"/>
              <p:cNvSpPr/>
              <p:nvPr/>
            </p:nvSpPr>
            <p:spPr>
              <a:xfrm>
                <a:off x="1718544" y="1684326"/>
                <a:ext cx="1139830" cy="1125421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13" name="Google Shape;313;p8"/>
              <p:cNvSpPr/>
              <p:nvPr/>
            </p:nvSpPr>
            <p:spPr>
              <a:xfrm>
                <a:off x="1800803" y="1767246"/>
                <a:ext cx="1141274" cy="1143053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14" name="Google Shape;314;p8"/>
              <p:cNvSpPr/>
              <p:nvPr/>
            </p:nvSpPr>
            <p:spPr>
              <a:xfrm>
                <a:off x="1883078" y="1863201"/>
                <a:ext cx="1128967" cy="1138508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15" name="Google Shape;315;p8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16" name="Google Shape;316;p8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17" name="Google Shape;317;p8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18" name="Google Shape;318;p8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19" name="Google Shape;319;p8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320" name="Google Shape;320;p8"/>
          <p:cNvGrpSpPr/>
          <p:nvPr/>
        </p:nvGrpSpPr>
        <p:grpSpPr>
          <a:xfrm flipH="1">
            <a:off x="7450711" y="4541394"/>
            <a:ext cx="2577160" cy="2638569"/>
            <a:chOff x="-1115775" y="4467744"/>
            <a:chExt cx="2577160" cy="2638569"/>
          </a:xfrm>
        </p:grpSpPr>
        <p:sp>
          <p:nvSpPr>
            <p:cNvPr id="321" name="Google Shape;321;p8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322" name="Google Shape;322;p8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323" name="Google Shape;323;p8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24" name="Google Shape;324;p8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25" name="Google Shape;325;p8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26" name="Google Shape;326;p8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27" name="Google Shape;327;p8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28" name="Google Shape;328;p8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29" name="Google Shape;329;p8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30" name="Google Shape;330;p8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31" name="Google Shape;331;p8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32" name="Google Shape;332;p8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33" name="Google Shape;333;p8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34" name="Google Shape;334;p8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35" name="Google Shape;335;p8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36" name="Google Shape;336;p8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337" name="Google Shape;337;p8"/>
          <p:cNvGrpSpPr/>
          <p:nvPr/>
        </p:nvGrpSpPr>
        <p:grpSpPr>
          <a:xfrm>
            <a:off x="-933564" y="4541394"/>
            <a:ext cx="2577160" cy="2638569"/>
            <a:chOff x="-1115775" y="4467744"/>
            <a:chExt cx="2577160" cy="2638569"/>
          </a:xfrm>
        </p:grpSpPr>
        <p:sp>
          <p:nvSpPr>
            <p:cNvPr id="338" name="Google Shape;338;p8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339" name="Google Shape;339;p8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340" name="Google Shape;340;p8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41" name="Google Shape;341;p8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42" name="Google Shape;342;p8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43" name="Google Shape;343;p8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44" name="Google Shape;344;p8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45" name="Google Shape;345;p8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46" name="Google Shape;346;p8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47" name="Google Shape;347;p8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48" name="Google Shape;348;p8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49" name="Google Shape;349;p8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50" name="Google Shape;350;p8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51" name="Google Shape;351;p8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52" name="Google Shape;352;p8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353" name="Google Shape;353;p8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2"/>
        </a:solidFill>
        <a:effectLst/>
      </p:bgPr>
    </p:bg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13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68" name="Google Shape;468;p13"/>
          <p:cNvSpPr txBox="1">
            <a:spLocks noGrp="1"/>
          </p:cNvSpPr>
          <p:nvPr>
            <p:ph type="subTitle" idx="1"/>
          </p:nvPr>
        </p:nvSpPr>
        <p:spPr>
          <a:xfrm>
            <a:off x="1746575" y="1668324"/>
            <a:ext cx="2469300" cy="78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469" name="Google Shape;469;p13"/>
          <p:cNvSpPr txBox="1">
            <a:spLocks noGrp="1"/>
          </p:cNvSpPr>
          <p:nvPr>
            <p:ph type="title" idx="2" hasCustomPrompt="1"/>
          </p:nvPr>
        </p:nvSpPr>
        <p:spPr>
          <a:xfrm>
            <a:off x="817950" y="1668324"/>
            <a:ext cx="876300" cy="6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4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9pPr>
          </a:lstStyle>
          <a:p>
            <a:r>
              <a:t>xx%</a:t>
            </a:r>
          </a:p>
        </p:txBody>
      </p:sp>
      <p:sp>
        <p:nvSpPr>
          <p:cNvPr id="470" name="Google Shape;470;p13"/>
          <p:cNvSpPr txBox="1">
            <a:spLocks noGrp="1"/>
          </p:cNvSpPr>
          <p:nvPr>
            <p:ph type="subTitle" idx="3"/>
          </p:nvPr>
        </p:nvSpPr>
        <p:spPr>
          <a:xfrm>
            <a:off x="1746575" y="3224098"/>
            <a:ext cx="2469300" cy="78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471" name="Google Shape;471;p13"/>
          <p:cNvSpPr txBox="1">
            <a:spLocks noGrp="1"/>
          </p:cNvSpPr>
          <p:nvPr>
            <p:ph type="title" idx="4" hasCustomPrompt="1"/>
          </p:nvPr>
        </p:nvSpPr>
        <p:spPr>
          <a:xfrm>
            <a:off x="817950" y="3224098"/>
            <a:ext cx="876300" cy="6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4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9pPr>
          </a:lstStyle>
          <a:p>
            <a:r>
              <a:t>xx%</a:t>
            </a:r>
          </a:p>
        </p:txBody>
      </p:sp>
      <p:sp>
        <p:nvSpPr>
          <p:cNvPr id="472" name="Google Shape;472;p13"/>
          <p:cNvSpPr txBox="1">
            <a:spLocks noGrp="1"/>
          </p:cNvSpPr>
          <p:nvPr>
            <p:ph type="subTitle" idx="5"/>
          </p:nvPr>
        </p:nvSpPr>
        <p:spPr>
          <a:xfrm>
            <a:off x="5808625" y="1668324"/>
            <a:ext cx="2560200" cy="78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473" name="Google Shape;473;p13"/>
          <p:cNvSpPr txBox="1">
            <a:spLocks noGrp="1"/>
          </p:cNvSpPr>
          <p:nvPr>
            <p:ph type="title" idx="6" hasCustomPrompt="1"/>
          </p:nvPr>
        </p:nvSpPr>
        <p:spPr>
          <a:xfrm>
            <a:off x="4880000" y="1668324"/>
            <a:ext cx="876300" cy="6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4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9pPr>
          </a:lstStyle>
          <a:p>
            <a:r>
              <a:t>xx%</a:t>
            </a:r>
          </a:p>
        </p:txBody>
      </p:sp>
      <p:sp>
        <p:nvSpPr>
          <p:cNvPr id="474" name="Google Shape;474;p13"/>
          <p:cNvSpPr txBox="1">
            <a:spLocks noGrp="1"/>
          </p:cNvSpPr>
          <p:nvPr>
            <p:ph type="subTitle" idx="7"/>
          </p:nvPr>
        </p:nvSpPr>
        <p:spPr>
          <a:xfrm>
            <a:off x="5808625" y="3224098"/>
            <a:ext cx="2560200" cy="78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475" name="Google Shape;475;p13"/>
          <p:cNvSpPr txBox="1">
            <a:spLocks noGrp="1"/>
          </p:cNvSpPr>
          <p:nvPr>
            <p:ph type="title" idx="8" hasCustomPrompt="1"/>
          </p:nvPr>
        </p:nvSpPr>
        <p:spPr>
          <a:xfrm>
            <a:off x="4880000" y="3224098"/>
            <a:ext cx="876300" cy="6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4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9pPr>
          </a:lstStyle>
          <a:p>
            <a:r>
              <a:t>xx%</a:t>
            </a:r>
          </a:p>
        </p:txBody>
      </p:sp>
      <p:grpSp>
        <p:nvGrpSpPr>
          <p:cNvPr id="476" name="Google Shape;476;p13"/>
          <p:cNvGrpSpPr/>
          <p:nvPr/>
        </p:nvGrpSpPr>
        <p:grpSpPr>
          <a:xfrm>
            <a:off x="-1385268" y="4460422"/>
            <a:ext cx="2744275" cy="2727763"/>
            <a:chOff x="5985575" y="4420825"/>
            <a:chExt cx="2744275" cy="2727763"/>
          </a:xfrm>
        </p:grpSpPr>
        <p:sp>
          <p:nvSpPr>
            <p:cNvPr id="477" name="Google Shape;477;p13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478" name="Google Shape;478;p13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479" name="Google Shape;479;p13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80" name="Google Shape;480;p13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81" name="Google Shape;481;p13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82" name="Google Shape;482;p13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83" name="Google Shape;483;p13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84" name="Google Shape;484;p13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85" name="Google Shape;485;p13"/>
              <p:cNvSpPr/>
              <p:nvPr/>
            </p:nvSpPr>
            <p:spPr>
              <a:xfrm>
                <a:off x="1732963" y="1684323"/>
                <a:ext cx="1125421" cy="1098689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86" name="Google Shape;486;p13"/>
              <p:cNvSpPr/>
              <p:nvPr/>
            </p:nvSpPr>
            <p:spPr>
              <a:xfrm>
                <a:off x="1796949" y="1767253"/>
                <a:ext cx="1145258" cy="1143622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87" name="Google Shape;487;p13"/>
              <p:cNvSpPr/>
              <p:nvPr/>
            </p:nvSpPr>
            <p:spPr>
              <a:xfrm>
                <a:off x="1943210" y="1863197"/>
                <a:ext cx="1068918" cy="109342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88" name="Google Shape;488;p13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89" name="Google Shape;489;p13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90" name="Google Shape;490;p13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91" name="Google Shape;491;p13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92" name="Google Shape;492;p13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493" name="Google Shape;493;p13"/>
          <p:cNvGrpSpPr/>
          <p:nvPr/>
        </p:nvGrpSpPr>
        <p:grpSpPr>
          <a:xfrm>
            <a:off x="7875908" y="-2134584"/>
            <a:ext cx="2750618" cy="2741916"/>
            <a:chOff x="2724182" y="-1866850"/>
            <a:chExt cx="2750618" cy="2741916"/>
          </a:xfrm>
        </p:grpSpPr>
        <p:sp>
          <p:nvSpPr>
            <p:cNvPr id="494" name="Google Shape;494;p13"/>
            <p:cNvSpPr/>
            <p:nvPr/>
          </p:nvSpPr>
          <p:spPr>
            <a:xfrm>
              <a:off x="2822200" y="-1866850"/>
              <a:ext cx="2652600" cy="26373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495" name="Google Shape;495;p13"/>
            <p:cNvGrpSpPr/>
            <p:nvPr/>
          </p:nvGrpSpPr>
          <p:grpSpPr>
            <a:xfrm rot="-5400000" flipH="1">
              <a:off x="2724854" y="-1701422"/>
              <a:ext cx="2575817" cy="2577160"/>
              <a:chOff x="1550275" y="1493275"/>
              <a:chExt cx="1582100" cy="1582925"/>
            </a:xfrm>
          </p:grpSpPr>
          <p:sp>
            <p:nvSpPr>
              <p:cNvPr id="496" name="Google Shape;496;p13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97" name="Google Shape;497;p13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98" name="Google Shape;498;p13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499" name="Google Shape;499;p13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00" name="Google Shape;500;p13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01" name="Google Shape;501;p13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02" name="Google Shape;502;p13"/>
              <p:cNvSpPr/>
              <p:nvPr/>
            </p:nvSpPr>
            <p:spPr>
              <a:xfrm>
                <a:off x="1726391" y="1684321"/>
                <a:ext cx="1131867" cy="112352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03" name="Google Shape;503;p13"/>
              <p:cNvSpPr/>
              <p:nvPr/>
            </p:nvSpPr>
            <p:spPr>
              <a:xfrm>
                <a:off x="1781240" y="1767255"/>
                <a:ext cx="1160811" cy="1150258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04" name="Google Shape;504;p13"/>
              <p:cNvSpPr/>
              <p:nvPr/>
            </p:nvSpPr>
            <p:spPr>
              <a:xfrm>
                <a:off x="1890925" y="1863197"/>
                <a:ext cx="1121111" cy="111830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05" name="Google Shape;505;p13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06" name="Google Shape;506;p13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07" name="Google Shape;507;p13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08" name="Google Shape;508;p13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09" name="Google Shape;509;p13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510" name="Google Shape;510;p13"/>
          <p:cNvGrpSpPr/>
          <p:nvPr/>
        </p:nvGrpSpPr>
        <p:grpSpPr>
          <a:xfrm flipH="1">
            <a:off x="7927832" y="4405872"/>
            <a:ext cx="2577160" cy="2638569"/>
            <a:chOff x="-1115775" y="4467744"/>
            <a:chExt cx="2577160" cy="2638569"/>
          </a:xfrm>
        </p:grpSpPr>
        <p:sp>
          <p:nvSpPr>
            <p:cNvPr id="511" name="Google Shape;511;p13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512" name="Google Shape;512;p13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513" name="Google Shape;513;p13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14" name="Google Shape;514;p13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15" name="Google Shape;515;p13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16" name="Google Shape;516;p13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17" name="Google Shape;517;p13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18" name="Google Shape;518;p13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19" name="Google Shape;519;p13"/>
              <p:cNvSpPr/>
              <p:nvPr/>
            </p:nvSpPr>
            <p:spPr>
              <a:xfrm>
                <a:off x="1736082" y="1684323"/>
                <a:ext cx="1122388" cy="112826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20" name="Google Shape;520;p13"/>
              <p:cNvSpPr/>
              <p:nvPr/>
            </p:nvSpPr>
            <p:spPr>
              <a:xfrm>
                <a:off x="1781796" y="1767253"/>
                <a:ext cx="1160432" cy="1145707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21" name="Google Shape;521;p13"/>
              <p:cNvSpPr/>
              <p:nvPr/>
            </p:nvSpPr>
            <p:spPr>
              <a:xfrm>
                <a:off x="1891495" y="1863197"/>
                <a:ext cx="1120549" cy="1141314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22" name="Google Shape;522;p13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23" name="Google Shape;523;p13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24" name="Google Shape;524;p13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25" name="Google Shape;525;p13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26" name="Google Shape;526;p13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527" name="Google Shape;527;p13"/>
          <p:cNvGrpSpPr/>
          <p:nvPr/>
        </p:nvGrpSpPr>
        <p:grpSpPr>
          <a:xfrm rot="10800000" flipH="1">
            <a:off x="-1141068" y="-2002410"/>
            <a:ext cx="2577160" cy="2638569"/>
            <a:chOff x="-1115775" y="4467744"/>
            <a:chExt cx="2577160" cy="2638569"/>
          </a:xfrm>
        </p:grpSpPr>
        <p:sp>
          <p:nvSpPr>
            <p:cNvPr id="528" name="Google Shape;528;p13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529" name="Google Shape;529;p13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530" name="Google Shape;530;p13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31" name="Google Shape;531;p13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32" name="Google Shape;532;p13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33" name="Google Shape;533;p13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34" name="Google Shape;534;p13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35" name="Google Shape;535;p13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36" name="Google Shape;536;p13"/>
              <p:cNvSpPr/>
              <p:nvPr/>
            </p:nvSpPr>
            <p:spPr>
              <a:xfrm>
                <a:off x="1738076" y="1684323"/>
                <a:ext cx="1120302" cy="1120681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37" name="Google Shape;537;p13"/>
              <p:cNvSpPr/>
              <p:nvPr/>
            </p:nvSpPr>
            <p:spPr>
              <a:xfrm>
                <a:off x="1747229" y="1767253"/>
                <a:ext cx="1194952" cy="117490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38" name="Google Shape;538;p13"/>
              <p:cNvSpPr/>
              <p:nvPr/>
            </p:nvSpPr>
            <p:spPr>
              <a:xfrm>
                <a:off x="1866065" y="1863197"/>
                <a:ext cx="1145991" cy="1133831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39" name="Google Shape;539;p13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40" name="Google Shape;540;p13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41" name="Google Shape;541;p13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42" name="Google Shape;542;p13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543" name="Google Shape;543;p13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2_1_1"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19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grpSp>
        <p:nvGrpSpPr>
          <p:cNvPr id="799" name="Google Shape;799;p19"/>
          <p:cNvGrpSpPr/>
          <p:nvPr/>
        </p:nvGrpSpPr>
        <p:grpSpPr>
          <a:xfrm flipH="1">
            <a:off x="8162268" y="4327483"/>
            <a:ext cx="2744275" cy="2727763"/>
            <a:chOff x="5985575" y="4420825"/>
            <a:chExt cx="2744275" cy="2727763"/>
          </a:xfrm>
        </p:grpSpPr>
        <p:sp>
          <p:nvSpPr>
            <p:cNvPr id="800" name="Google Shape;800;p19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801" name="Google Shape;801;p19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802" name="Google Shape;802;p19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03" name="Google Shape;803;p19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04" name="Google Shape;804;p19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05" name="Google Shape;805;p19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06" name="Google Shape;806;p19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07" name="Google Shape;807;p19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08" name="Google Shape;808;p19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09" name="Google Shape;809;p19"/>
              <p:cNvSpPr/>
              <p:nvPr/>
            </p:nvSpPr>
            <p:spPr>
              <a:xfrm>
                <a:off x="1861553" y="1767253"/>
                <a:ext cx="1080578" cy="1082004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10" name="Google Shape;810;p19"/>
              <p:cNvSpPr/>
              <p:nvPr/>
            </p:nvSpPr>
            <p:spPr>
              <a:xfrm>
                <a:off x="1898130" y="1863198"/>
                <a:ext cx="1114002" cy="1086690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11" name="Google Shape;811;p19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12" name="Google Shape;812;p19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13" name="Google Shape;813;p19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14" name="Google Shape;814;p19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15" name="Google Shape;815;p19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816" name="Google Shape;816;p19"/>
          <p:cNvGrpSpPr/>
          <p:nvPr/>
        </p:nvGrpSpPr>
        <p:grpSpPr>
          <a:xfrm flipH="1">
            <a:off x="-1718107" y="-1806042"/>
            <a:ext cx="2744275" cy="2727763"/>
            <a:chOff x="5985575" y="4420825"/>
            <a:chExt cx="2744275" cy="2727763"/>
          </a:xfrm>
        </p:grpSpPr>
        <p:sp>
          <p:nvSpPr>
            <p:cNvPr id="817" name="Google Shape;817;p19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818" name="Google Shape;818;p19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819" name="Google Shape;819;p19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20" name="Google Shape;820;p19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21" name="Google Shape;821;p19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22" name="Google Shape;822;p19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23" name="Google Shape;823;p19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24" name="Google Shape;824;p19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25" name="Google Shape;825;p19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26" name="Google Shape;826;p19"/>
              <p:cNvSpPr/>
              <p:nvPr/>
            </p:nvSpPr>
            <p:spPr>
              <a:xfrm>
                <a:off x="1787327" y="1767256"/>
                <a:ext cx="1154741" cy="114494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27" name="Google Shape;827;p19"/>
              <p:cNvSpPr/>
              <p:nvPr/>
            </p:nvSpPr>
            <p:spPr>
              <a:xfrm>
                <a:off x="1898130" y="1863198"/>
                <a:ext cx="1114002" cy="1086690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28" name="Google Shape;828;p19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29" name="Google Shape;829;p19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30" name="Google Shape;830;p19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31" name="Google Shape;831;p19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32" name="Google Shape;832;p19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_1_1_1"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4" name="Google Shape;834;p20"/>
          <p:cNvGrpSpPr/>
          <p:nvPr/>
        </p:nvGrpSpPr>
        <p:grpSpPr>
          <a:xfrm flipH="1">
            <a:off x="7799028" y="4289170"/>
            <a:ext cx="2577160" cy="2638569"/>
            <a:chOff x="-1115775" y="4467744"/>
            <a:chExt cx="2577160" cy="2638569"/>
          </a:xfrm>
        </p:grpSpPr>
        <p:sp>
          <p:nvSpPr>
            <p:cNvPr id="835" name="Google Shape;835;p20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836" name="Google Shape;836;p20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837" name="Google Shape;837;p20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38" name="Google Shape;838;p20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39" name="Google Shape;839;p20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40" name="Google Shape;840;p20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41" name="Google Shape;841;p20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42" name="Google Shape;842;p20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43" name="Google Shape;843;p20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44" name="Google Shape;844;p20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45" name="Google Shape;845;p20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46" name="Google Shape;846;p20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47" name="Google Shape;847;p20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48" name="Google Shape;848;p20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49" name="Google Shape;849;p20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50" name="Google Shape;850;p20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sp>
        <p:nvSpPr>
          <p:cNvPr id="851" name="Google Shape;851;p20"/>
          <p:cNvSpPr txBox="1">
            <a:spLocks noGrp="1"/>
          </p:cNvSpPr>
          <p:nvPr>
            <p:ph type="title"/>
          </p:nvPr>
        </p:nvSpPr>
        <p:spPr>
          <a:xfrm>
            <a:off x="4709575" y="1310875"/>
            <a:ext cx="3474000" cy="12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9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2pPr>
            <a:lvl3pPr lvl="2" rtl="0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3pPr>
            <a:lvl4pPr lvl="3" rtl="0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4pPr>
            <a:lvl5pPr lvl="4" rtl="0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5pPr>
            <a:lvl6pPr lvl="5" rtl="0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6pPr>
            <a:lvl7pPr lvl="6" rtl="0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7pPr>
            <a:lvl8pPr lvl="7" rtl="0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8pPr>
            <a:lvl9pPr lvl="8" rtl="0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9pPr>
          </a:lstStyle>
          <a:p>
            <a:endParaRPr/>
          </a:p>
        </p:txBody>
      </p:sp>
      <p:sp>
        <p:nvSpPr>
          <p:cNvPr id="852" name="Google Shape;852;p20"/>
          <p:cNvSpPr txBox="1">
            <a:spLocks noGrp="1"/>
          </p:cNvSpPr>
          <p:nvPr>
            <p:ph type="subTitle" idx="1"/>
          </p:nvPr>
        </p:nvSpPr>
        <p:spPr>
          <a:xfrm>
            <a:off x="4709575" y="2645425"/>
            <a:ext cx="3474000" cy="10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grpSp>
        <p:nvGrpSpPr>
          <p:cNvPr id="853" name="Google Shape;853;p20"/>
          <p:cNvGrpSpPr/>
          <p:nvPr/>
        </p:nvGrpSpPr>
        <p:grpSpPr>
          <a:xfrm>
            <a:off x="-1309043" y="4264875"/>
            <a:ext cx="2750618" cy="2741916"/>
            <a:chOff x="2724182" y="-1866850"/>
            <a:chExt cx="2750618" cy="2741916"/>
          </a:xfrm>
        </p:grpSpPr>
        <p:sp>
          <p:nvSpPr>
            <p:cNvPr id="854" name="Google Shape;854;p20"/>
            <p:cNvSpPr/>
            <p:nvPr/>
          </p:nvSpPr>
          <p:spPr>
            <a:xfrm>
              <a:off x="2822200" y="-1866850"/>
              <a:ext cx="2652600" cy="26373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855" name="Google Shape;855;p20"/>
            <p:cNvGrpSpPr/>
            <p:nvPr/>
          </p:nvGrpSpPr>
          <p:grpSpPr>
            <a:xfrm rot="-5400000" flipH="1">
              <a:off x="2724854" y="-1701422"/>
              <a:ext cx="2575817" cy="2577160"/>
              <a:chOff x="1550275" y="1493275"/>
              <a:chExt cx="1582100" cy="1582925"/>
            </a:xfrm>
          </p:grpSpPr>
          <p:sp>
            <p:nvSpPr>
              <p:cNvPr id="856" name="Google Shape;856;p20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57" name="Google Shape;857;p20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58" name="Google Shape;858;p20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59" name="Google Shape;859;p20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60" name="Google Shape;860;p20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61" name="Google Shape;861;p20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62" name="Google Shape;862;p20"/>
              <p:cNvSpPr/>
              <p:nvPr/>
            </p:nvSpPr>
            <p:spPr>
              <a:xfrm>
                <a:off x="1735631" y="1684323"/>
                <a:ext cx="1122767" cy="1115752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63" name="Google Shape;863;p20"/>
              <p:cNvSpPr/>
              <p:nvPr/>
            </p:nvSpPr>
            <p:spPr>
              <a:xfrm>
                <a:off x="1781330" y="1767253"/>
                <a:ext cx="1160811" cy="115158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64" name="Google Shape;864;p20"/>
              <p:cNvSpPr/>
              <p:nvPr/>
            </p:nvSpPr>
            <p:spPr>
              <a:xfrm>
                <a:off x="1891023" y="1863197"/>
                <a:ext cx="1121111" cy="1119801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65" name="Google Shape;865;p20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66" name="Google Shape;866;p20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67" name="Google Shape;867;p20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68" name="Google Shape;868;p20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69" name="Google Shape;869;p20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1"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21"/>
          <p:cNvSpPr txBox="1">
            <a:spLocks noGrp="1"/>
          </p:cNvSpPr>
          <p:nvPr>
            <p:ph type="body" idx="1"/>
          </p:nvPr>
        </p:nvSpPr>
        <p:spPr>
          <a:xfrm>
            <a:off x="1207300" y="1761941"/>
            <a:ext cx="3763200" cy="23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ed Hat Display"/>
              <a:buChar char="𑁋"/>
              <a:defRPr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ed Hat Display"/>
              <a:buChar char="○"/>
              <a:defRPr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ed Hat Display"/>
              <a:buChar char="■"/>
              <a:defRPr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ed Hat Display"/>
              <a:buChar char="●"/>
              <a:defRPr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ed Hat Display"/>
              <a:buChar char="○"/>
              <a:defRPr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ed Hat Display"/>
              <a:buChar char="■"/>
              <a:defRPr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ed Hat Display"/>
              <a:buChar char="●"/>
              <a:defRPr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ed Hat Display"/>
              <a:buChar char="○"/>
              <a:defRPr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Font typeface="Red Hat Display"/>
              <a:buChar char="■"/>
              <a:defRPr/>
            </a:lvl9pPr>
          </a:lstStyle>
          <a:p>
            <a:endParaRPr/>
          </a:p>
        </p:txBody>
      </p:sp>
      <p:sp>
        <p:nvSpPr>
          <p:cNvPr id="872" name="Google Shape;872;p21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grpSp>
        <p:nvGrpSpPr>
          <p:cNvPr id="873" name="Google Shape;873;p21"/>
          <p:cNvGrpSpPr/>
          <p:nvPr/>
        </p:nvGrpSpPr>
        <p:grpSpPr>
          <a:xfrm rot="5400000">
            <a:off x="7854984" y="4618264"/>
            <a:ext cx="2750618" cy="2741916"/>
            <a:chOff x="2724182" y="-1866850"/>
            <a:chExt cx="2750618" cy="2741916"/>
          </a:xfrm>
        </p:grpSpPr>
        <p:sp>
          <p:nvSpPr>
            <p:cNvPr id="874" name="Google Shape;874;p21"/>
            <p:cNvSpPr/>
            <p:nvPr/>
          </p:nvSpPr>
          <p:spPr>
            <a:xfrm>
              <a:off x="2822200" y="-1866850"/>
              <a:ext cx="2652600" cy="26373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875" name="Google Shape;875;p21"/>
            <p:cNvGrpSpPr/>
            <p:nvPr/>
          </p:nvGrpSpPr>
          <p:grpSpPr>
            <a:xfrm rot="-5400000" flipH="1">
              <a:off x="2724854" y="-1701422"/>
              <a:ext cx="2575817" cy="2577160"/>
              <a:chOff x="1550275" y="1493275"/>
              <a:chExt cx="1582100" cy="1582925"/>
            </a:xfrm>
          </p:grpSpPr>
          <p:sp>
            <p:nvSpPr>
              <p:cNvPr id="876" name="Google Shape;876;p21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77" name="Google Shape;877;p21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78" name="Google Shape;878;p21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79" name="Google Shape;879;p21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80" name="Google Shape;880;p21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81" name="Google Shape;881;p21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82" name="Google Shape;882;p21"/>
              <p:cNvSpPr/>
              <p:nvPr/>
            </p:nvSpPr>
            <p:spPr>
              <a:xfrm>
                <a:off x="1735631" y="1684323"/>
                <a:ext cx="1122767" cy="1115752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83" name="Google Shape;883;p21"/>
              <p:cNvSpPr/>
              <p:nvPr/>
            </p:nvSpPr>
            <p:spPr>
              <a:xfrm>
                <a:off x="1804016" y="1767249"/>
                <a:ext cx="1138050" cy="1120681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84" name="Google Shape;884;p21"/>
              <p:cNvSpPr/>
              <p:nvPr/>
            </p:nvSpPr>
            <p:spPr>
              <a:xfrm>
                <a:off x="1891023" y="1863197"/>
                <a:ext cx="1121111" cy="1119801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85" name="Google Shape;885;p21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86" name="Google Shape;886;p21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87" name="Google Shape;887;p21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88" name="Google Shape;888;p21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89" name="Google Shape;889;p21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890" name="Google Shape;890;p21"/>
          <p:cNvGrpSpPr/>
          <p:nvPr/>
        </p:nvGrpSpPr>
        <p:grpSpPr>
          <a:xfrm>
            <a:off x="-1281564" y="4306094"/>
            <a:ext cx="2577160" cy="2638569"/>
            <a:chOff x="-1115775" y="4467744"/>
            <a:chExt cx="2577160" cy="2638569"/>
          </a:xfrm>
        </p:grpSpPr>
        <p:sp>
          <p:nvSpPr>
            <p:cNvPr id="891" name="Google Shape;891;p21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892" name="Google Shape;892;p21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893" name="Google Shape;893;p21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94" name="Google Shape;894;p21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95" name="Google Shape;895;p21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96" name="Google Shape;896;p21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97" name="Google Shape;897;p21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98" name="Google Shape;898;p21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899" name="Google Shape;899;p21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00" name="Google Shape;900;p21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01" name="Google Shape;901;p21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02" name="Google Shape;902;p21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03" name="Google Shape;903;p21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04" name="Google Shape;904;p21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05" name="Google Shape;905;p21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906" name="Google Shape;906;p21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6">
    <p:spTree>
      <p:nvGrpSpPr>
        <p:cNvPr id="1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p29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266" name="Google Shape;1266;p29"/>
          <p:cNvSpPr txBox="1">
            <a:spLocks noGrp="1"/>
          </p:cNvSpPr>
          <p:nvPr>
            <p:ph type="subTitle" idx="1"/>
          </p:nvPr>
        </p:nvSpPr>
        <p:spPr>
          <a:xfrm>
            <a:off x="1947913" y="1952524"/>
            <a:ext cx="2156100" cy="8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67" name="Google Shape;1267;p29"/>
          <p:cNvSpPr txBox="1">
            <a:spLocks noGrp="1"/>
          </p:cNvSpPr>
          <p:nvPr>
            <p:ph type="subTitle" idx="2"/>
          </p:nvPr>
        </p:nvSpPr>
        <p:spPr>
          <a:xfrm>
            <a:off x="1947913" y="1477725"/>
            <a:ext cx="21561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1268" name="Google Shape;1268;p29"/>
          <p:cNvSpPr txBox="1">
            <a:spLocks noGrp="1"/>
          </p:cNvSpPr>
          <p:nvPr>
            <p:ph type="subTitle" idx="3"/>
          </p:nvPr>
        </p:nvSpPr>
        <p:spPr>
          <a:xfrm>
            <a:off x="1947913" y="3559451"/>
            <a:ext cx="2156100" cy="8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69" name="Google Shape;1269;p29"/>
          <p:cNvSpPr txBox="1">
            <a:spLocks noGrp="1"/>
          </p:cNvSpPr>
          <p:nvPr>
            <p:ph type="subTitle" idx="4"/>
          </p:nvPr>
        </p:nvSpPr>
        <p:spPr>
          <a:xfrm>
            <a:off x="1947913" y="3084652"/>
            <a:ext cx="21561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1270" name="Google Shape;1270;p29"/>
          <p:cNvSpPr txBox="1">
            <a:spLocks noGrp="1"/>
          </p:cNvSpPr>
          <p:nvPr>
            <p:ph type="subTitle" idx="5"/>
          </p:nvPr>
        </p:nvSpPr>
        <p:spPr>
          <a:xfrm>
            <a:off x="5954138" y="1952515"/>
            <a:ext cx="2157900" cy="8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71" name="Google Shape;1271;p29"/>
          <p:cNvSpPr txBox="1">
            <a:spLocks noGrp="1"/>
          </p:cNvSpPr>
          <p:nvPr>
            <p:ph type="subTitle" idx="6"/>
          </p:nvPr>
        </p:nvSpPr>
        <p:spPr>
          <a:xfrm>
            <a:off x="5954138" y="1477713"/>
            <a:ext cx="21579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1272" name="Google Shape;1272;p29"/>
          <p:cNvSpPr txBox="1">
            <a:spLocks noGrp="1"/>
          </p:cNvSpPr>
          <p:nvPr>
            <p:ph type="subTitle" idx="7"/>
          </p:nvPr>
        </p:nvSpPr>
        <p:spPr>
          <a:xfrm>
            <a:off x="5954138" y="3559452"/>
            <a:ext cx="2157900" cy="8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73" name="Google Shape;1273;p29"/>
          <p:cNvSpPr txBox="1">
            <a:spLocks noGrp="1"/>
          </p:cNvSpPr>
          <p:nvPr>
            <p:ph type="subTitle" idx="8"/>
          </p:nvPr>
        </p:nvSpPr>
        <p:spPr>
          <a:xfrm>
            <a:off x="5954138" y="3084650"/>
            <a:ext cx="21579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grpSp>
        <p:nvGrpSpPr>
          <p:cNvPr id="1274" name="Google Shape;1274;p29"/>
          <p:cNvGrpSpPr/>
          <p:nvPr/>
        </p:nvGrpSpPr>
        <p:grpSpPr>
          <a:xfrm rot="-5400000" flipH="1">
            <a:off x="7790196" y="-1923288"/>
            <a:ext cx="2744275" cy="2727763"/>
            <a:chOff x="5985575" y="4420825"/>
            <a:chExt cx="2744275" cy="2727763"/>
          </a:xfrm>
        </p:grpSpPr>
        <p:sp>
          <p:nvSpPr>
            <p:cNvPr id="1275" name="Google Shape;1275;p29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276" name="Google Shape;1276;p29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1277" name="Google Shape;1277;p29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78" name="Google Shape;1278;p29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79" name="Google Shape;1279;p29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80" name="Google Shape;1280;p29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81" name="Google Shape;1281;p29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82" name="Google Shape;1282;p29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83" name="Google Shape;1283;p29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84" name="Google Shape;1284;p29"/>
              <p:cNvSpPr/>
              <p:nvPr/>
            </p:nvSpPr>
            <p:spPr>
              <a:xfrm>
                <a:off x="1861553" y="1767253"/>
                <a:ext cx="1080578" cy="1082004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85" name="Google Shape;1285;p29"/>
              <p:cNvSpPr/>
              <p:nvPr/>
            </p:nvSpPr>
            <p:spPr>
              <a:xfrm>
                <a:off x="1898130" y="1863198"/>
                <a:ext cx="1114002" cy="1086690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86" name="Google Shape;1286;p29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87" name="Google Shape;1287;p29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88" name="Google Shape;1288;p29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89" name="Google Shape;1289;p29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90" name="Google Shape;1290;p29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291" name="Google Shape;1291;p29"/>
          <p:cNvGrpSpPr/>
          <p:nvPr/>
        </p:nvGrpSpPr>
        <p:grpSpPr>
          <a:xfrm>
            <a:off x="-809414" y="4628619"/>
            <a:ext cx="2577160" cy="2638569"/>
            <a:chOff x="-1115775" y="4467744"/>
            <a:chExt cx="2577160" cy="2638569"/>
          </a:xfrm>
        </p:grpSpPr>
        <p:sp>
          <p:nvSpPr>
            <p:cNvPr id="1292" name="Google Shape;1292;p29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293" name="Google Shape;1293;p29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294" name="Google Shape;1294;p29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95" name="Google Shape;1295;p29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96" name="Google Shape;1296;p29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97" name="Google Shape;1297;p29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98" name="Google Shape;1298;p29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299" name="Google Shape;1299;p29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00" name="Google Shape;1300;p29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01" name="Google Shape;1301;p29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02" name="Google Shape;1302;p29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03" name="Google Shape;1303;p29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04" name="Google Shape;1304;p29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05" name="Google Shape;1305;p29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06" name="Google Shape;1306;p29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07" name="Google Shape;1307;p29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CUSTOM_6_1">
    <p:spTree>
      <p:nvGrpSpPr>
        <p:cNvPr id="1" name="Shape 1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" name="Google Shape;1309;p30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310" name="Google Shape;1310;p30"/>
          <p:cNvSpPr txBox="1">
            <a:spLocks noGrp="1"/>
          </p:cNvSpPr>
          <p:nvPr>
            <p:ph type="subTitle" idx="1"/>
          </p:nvPr>
        </p:nvSpPr>
        <p:spPr>
          <a:xfrm>
            <a:off x="799325" y="3559451"/>
            <a:ext cx="22281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11" name="Google Shape;1311;p30"/>
          <p:cNvSpPr txBox="1">
            <a:spLocks noGrp="1"/>
          </p:cNvSpPr>
          <p:nvPr>
            <p:ph type="subTitle" idx="2"/>
          </p:nvPr>
        </p:nvSpPr>
        <p:spPr>
          <a:xfrm>
            <a:off x="799325" y="3084650"/>
            <a:ext cx="22281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1312" name="Google Shape;1312;p30"/>
          <p:cNvSpPr txBox="1">
            <a:spLocks noGrp="1"/>
          </p:cNvSpPr>
          <p:nvPr>
            <p:ph type="subTitle" idx="3"/>
          </p:nvPr>
        </p:nvSpPr>
        <p:spPr>
          <a:xfrm>
            <a:off x="6116575" y="3559450"/>
            <a:ext cx="22281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13" name="Google Shape;1313;p30"/>
          <p:cNvSpPr txBox="1">
            <a:spLocks noGrp="1"/>
          </p:cNvSpPr>
          <p:nvPr>
            <p:ph type="subTitle" idx="4"/>
          </p:nvPr>
        </p:nvSpPr>
        <p:spPr>
          <a:xfrm>
            <a:off x="6116575" y="3084650"/>
            <a:ext cx="22281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1314" name="Google Shape;1314;p30"/>
          <p:cNvSpPr txBox="1">
            <a:spLocks noGrp="1"/>
          </p:cNvSpPr>
          <p:nvPr>
            <p:ph type="subTitle" idx="5"/>
          </p:nvPr>
        </p:nvSpPr>
        <p:spPr>
          <a:xfrm>
            <a:off x="3457950" y="3559451"/>
            <a:ext cx="22281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15" name="Google Shape;1315;p30"/>
          <p:cNvSpPr txBox="1">
            <a:spLocks noGrp="1"/>
          </p:cNvSpPr>
          <p:nvPr>
            <p:ph type="subTitle" idx="6"/>
          </p:nvPr>
        </p:nvSpPr>
        <p:spPr>
          <a:xfrm>
            <a:off x="3457950" y="3084650"/>
            <a:ext cx="22281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1316" name="Google Shape;1316;p30"/>
          <p:cNvSpPr txBox="1">
            <a:spLocks noGrp="1"/>
          </p:cNvSpPr>
          <p:nvPr>
            <p:ph type="subTitle" idx="7"/>
          </p:nvPr>
        </p:nvSpPr>
        <p:spPr>
          <a:xfrm>
            <a:off x="2128575" y="1952525"/>
            <a:ext cx="22281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17" name="Google Shape;1317;p30"/>
          <p:cNvSpPr txBox="1">
            <a:spLocks noGrp="1"/>
          </p:cNvSpPr>
          <p:nvPr>
            <p:ph type="subTitle" idx="8"/>
          </p:nvPr>
        </p:nvSpPr>
        <p:spPr>
          <a:xfrm>
            <a:off x="2128575" y="1477725"/>
            <a:ext cx="22281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sp>
        <p:nvSpPr>
          <p:cNvPr id="1318" name="Google Shape;1318;p30"/>
          <p:cNvSpPr txBox="1">
            <a:spLocks noGrp="1"/>
          </p:cNvSpPr>
          <p:nvPr>
            <p:ph type="subTitle" idx="9"/>
          </p:nvPr>
        </p:nvSpPr>
        <p:spPr>
          <a:xfrm>
            <a:off x="4787269" y="1952525"/>
            <a:ext cx="22281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19" name="Google Shape;1319;p30"/>
          <p:cNvSpPr txBox="1">
            <a:spLocks noGrp="1"/>
          </p:cNvSpPr>
          <p:nvPr>
            <p:ph type="subTitle" idx="13"/>
          </p:nvPr>
        </p:nvSpPr>
        <p:spPr>
          <a:xfrm>
            <a:off x="4787263" y="1477725"/>
            <a:ext cx="22281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200"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anrope SemiBold"/>
              <a:buNone/>
              <a:defRPr sz="2400">
                <a:latin typeface="Manrope SemiBold"/>
                <a:ea typeface="Manrope SemiBold"/>
                <a:cs typeface="Manrope SemiBold"/>
                <a:sym typeface="Manrope SemiBold"/>
              </a:defRPr>
            </a:lvl9pPr>
          </a:lstStyle>
          <a:p>
            <a:endParaRPr/>
          </a:p>
        </p:txBody>
      </p:sp>
      <p:grpSp>
        <p:nvGrpSpPr>
          <p:cNvPr id="1320" name="Google Shape;1320;p30"/>
          <p:cNvGrpSpPr/>
          <p:nvPr/>
        </p:nvGrpSpPr>
        <p:grpSpPr>
          <a:xfrm flipH="1">
            <a:off x="7775344" y="4479745"/>
            <a:ext cx="2744275" cy="2727763"/>
            <a:chOff x="5985575" y="4420825"/>
            <a:chExt cx="2744275" cy="2727763"/>
          </a:xfrm>
        </p:grpSpPr>
        <p:sp>
          <p:nvSpPr>
            <p:cNvPr id="1321" name="Google Shape;1321;p30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322" name="Google Shape;1322;p30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1323" name="Google Shape;1323;p30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24" name="Google Shape;1324;p30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25" name="Google Shape;1325;p30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26" name="Google Shape;1326;p30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27" name="Google Shape;1327;p30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28" name="Google Shape;1328;p30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29" name="Google Shape;1329;p30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30" name="Google Shape;1330;p30"/>
              <p:cNvSpPr/>
              <p:nvPr/>
            </p:nvSpPr>
            <p:spPr>
              <a:xfrm>
                <a:off x="1861553" y="1767253"/>
                <a:ext cx="1080578" cy="1082004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31" name="Google Shape;1331;p30"/>
              <p:cNvSpPr/>
              <p:nvPr/>
            </p:nvSpPr>
            <p:spPr>
              <a:xfrm>
                <a:off x="1898130" y="1863198"/>
                <a:ext cx="1114002" cy="1086690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32" name="Google Shape;1332;p30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33" name="Google Shape;1333;p30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34" name="Google Shape;1334;p30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35" name="Google Shape;1335;p30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36" name="Google Shape;1336;p30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337" name="Google Shape;1337;p30"/>
          <p:cNvGrpSpPr/>
          <p:nvPr/>
        </p:nvGrpSpPr>
        <p:grpSpPr>
          <a:xfrm rot="10800000" flipH="1">
            <a:off x="-1521056" y="-1902030"/>
            <a:ext cx="2744275" cy="2727763"/>
            <a:chOff x="5985575" y="4420825"/>
            <a:chExt cx="2744275" cy="2727763"/>
          </a:xfrm>
        </p:grpSpPr>
        <p:sp>
          <p:nvSpPr>
            <p:cNvPr id="1338" name="Google Shape;1338;p30"/>
            <p:cNvSpPr/>
            <p:nvPr/>
          </p:nvSpPr>
          <p:spPr>
            <a:xfrm>
              <a:off x="6115050" y="4420825"/>
              <a:ext cx="2614800" cy="25998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339" name="Google Shape;1339;p30"/>
            <p:cNvGrpSpPr/>
            <p:nvPr/>
          </p:nvGrpSpPr>
          <p:grpSpPr>
            <a:xfrm rot="5400000" flipH="1">
              <a:off x="5986247" y="4572099"/>
              <a:ext cx="2575817" cy="2577160"/>
              <a:chOff x="1550275" y="1493275"/>
              <a:chExt cx="1582100" cy="1582925"/>
            </a:xfrm>
          </p:grpSpPr>
          <p:sp>
            <p:nvSpPr>
              <p:cNvPr id="1340" name="Google Shape;1340;p30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41" name="Google Shape;1341;p30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42" name="Google Shape;1342;p30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43" name="Google Shape;1343;p30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44" name="Google Shape;1344;p30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45" name="Google Shape;1345;p30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46" name="Google Shape;1346;p30"/>
              <p:cNvSpPr/>
              <p:nvPr/>
            </p:nvSpPr>
            <p:spPr>
              <a:xfrm>
                <a:off x="1724445" y="1684323"/>
                <a:ext cx="1133953" cy="1137555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47" name="Google Shape;1347;p30"/>
              <p:cNvSpPr/>
              <p:nvPr/>
            </p:nvSpPr>
            <p:spPr>
              <a:xfrm>
                <a:off x="1861553" y="1767253"/>
                <a:ext cx="1080578" cy="1082004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48" name="Google Shape;1348;p30"/>
              <p:cNvSpPr/>
              <p:nvPr/>
            </p:nvSpPr>
            <p:spPr>
              <a:xfrm>
                <a:off x="1898130" y="1863198"/>
                <a:ext cx="1114002" cy="1086690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49" name="Google Shape;1349;p30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50" name="Google Shape;1350;p30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51" name="Google Shape;1351;p30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52" name="Google Shape;1352;p30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53" name="Google Shape;1353;p30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354" name="Google Shape;1354;p30"/>
          <p:cNvGrpSpPr/>
          <p:nvPr/>
        </p:nvGrpSpPr>
        <p:grpSpPr>
          <a:xfrm>
            <a:off x="-1353939" y="4405881"/>
            <a:ext cx="2577160" cy="2638569"/>
            <a:chOff x="-1115775" y="4467744"/>
            <a:chExt cx="2577160" cy="2638569"/>
          </a:xfrm>
        </p:grpSpPr>
        <p:sp>
          <p:nvSpPr>
            <p:cNvPr id="1355" name="Google Shape;1355;p30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356" name="Google Shape;1356;p30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357" name="Google Shape;1357;p30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58" name="Google Shape;1358;p30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59" name="Google Shape;1359;p30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60" name="Google Shape;1360;p30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61" name="Google Shape;1361;p30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62" name="Google Shape;1362;p30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63" name="Google Shape;1363;p30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64" name="Google Shape;1364;p30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65" name="Google Shape;1365;p30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66" name="Google Shape;1366;p30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67" name="Google Shape;1367;p30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68" name="Google Shape;1368;p30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69" name="Google Shape;1369;p30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70" name="Google Shape;1370;p30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  <p:grpSp>
        <p:nvGrpSpPr>
          <p:cNvPr id="1371" name="Google Shape;1371;p30"/>
          <p:cNvGrpSpPr/>
          <p:nvPr/>
        </p:nvGrpSpPr>
        <p:grpSpPr>
          <a:xfrm rot="10800000">
            <a:off x="7707911" y="-2002419"/>
            <a:ext cx="2577160" cy="2638569"/>
            <a:chOff x="-1115775" y="4467744"/>
            <a:chExt cx="2577160" cy="2638569"/>
          </a:xfrm>
        </p:grpSpPr>
        <p:sp>
          <p:nvSpPr>
            <p:cNvPr id="1372" name="Google Shape;1372;p30"/>
            <p:cNvSpPr/>
            <p:nvPr/>
          </p:nvSpPr>
          <p:spPr>
            <a:xfrm>
              <a:off x="-961762" y="4467744"/>
              <a:ext cx="1751700" cy="1751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"/>
                <a:ea typeface="Inter"/>
                <a:cs typeface="Inter"/>
                <a:sym typeface="Inter"/>
              </a:endParaRPr>
            </a:p>
          </p:txBody>
        </p:sp>
        <p:grpSp>
          <p:nvGrpSpPr>
            <p:cNvPr id="1373" name="Google Shape;1373;p30"/>
            <p:cNvGrpSpPr/>
            <p:nvPr/>
          </p:nvGrpSpPr>
          <p:grpSpPr>
            <a:xfrm rot="5400000" flipH="1">
              <a:off x="-1115103" y="4529824"/>
              <a:ext cx="2575817" cy="2577160"/>
              <a:chOff x="1550275" y="1493275"/>
              <a:chExt cx="1582100" cy="1582925"/>
            </a:xfrm>
          </p:grpSpPr>
          <p:sp>
            <p:nvSpPr>
              <p:cNvPr id="1374" name="Google Shape;1374;p30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75" name="Google Shape;1375;p30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76" name="Google Shape;1376;p30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77" name="Google Shape;1377;p30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78" name="Google Shape;1378;p30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79" name="Google Shape;1379;p30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80" name="Google Shape;1380;p30"/>
              <p:cNvSpPr/>
              <p:nvPr/>
            </p:nvSpPr>
            <p:spPr>
              <a:xfrm>
                <a:off x="1710100" y="1684329"/>
                <a:ext cx="1148362" cy="1145328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81" name="Google Shape;1381;p30"/>
              <p:cNvSpPr/>
              <p:nvPr/>
            </p:nvSpPr>
            <p:spPr>
              <a:xfrm>
                <a:off x="1828936" y="1767251"/>
                <a:ext cx="1113203" cy="1126369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82" name="Google Shape;1382;p30"/>
              <p:cNvSpPr/>
              <p:nvPr/>
            </p:nvSpPr>
            <p:spPr>
              <a:xfrm>
                <a:off x="1929499" y="1863204"/>
                <a:ext cx="1082574" cy="1112692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83" name="Google Shape;1383;p30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84" name="Google Shape;1384;p30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85" name="Google Shape;1385;p30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86" name="Google Shape;1386;p30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sp>
            <p:nvSpPr>
              <p:cNvPr id="1387" name="Google Shape;1387;p30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lt2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</p:grpSp>
      </p:grpSp>
    </p:spTree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nrope Medium"/>
              <a:buNone/>
              <a:defRPr sz="32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97400"/>
            <a:ext cx="7717500" cy="33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Inter"/>
              <a:buChar char="■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8" r:id="rId3"/>
    <p:sldLayoutId id="2147483659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9" r:id="rId10"/>
    <p:sldLayoutId id="2147483680" r:id="rId11"/>
  </p:sldLayoutIdLst>
  <p:transition spd="slow">
    <p:cover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3" name="Google Shape;1623;p38"/>
          <p:cNvGrpSpPr/>
          <p:nvPr/>
        </p:nvGrpSpPr>
        <p:grpSpPr>
          <a:xfrm>
            <a:off x="2724182" y="-1866850"/>
            <a:ext cx="2750618" cy="2741916"/>
            <a:chOff x="2724182" y="-1866850"/>
            <a:chExt cx="2750618" cy="2741916"/>
          </a:xfrm>
        </p:grpSpPr>
        <p:sp>
          <p:nvSpPr>
            <p:cNvPr id="1624" name="Google Shape;1624;p38"/>
            <p:cNvSpPr/>
            <p:nvPr/>
          </p:nvSpPr>
          <p:spPr>
            <a:xfrm>
              <a:off x="2822200" y="-1866850"/>
              <a:ext cx="2652600" cy="26373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25" name="Google Shape;1625;p38"/>
            <p:cNvGrpSpPr/>
            <p:nvPr/>
          </p:nvGrpSpPr>
          <p:grpSpPr>
            <a:xfrm rot="-5400000" flipH="1">
              <a:off x="2724854" y="-1701422"/>
              <a:ext cx="2575817" cy="2577160"/>
              <a:chOff x="1550275" y="1493275"/>
              <a:chExt cx="1582100" cy="1582925"/>
            </a:xfrm>
          </p:grpSpPr>
          <p:sp>
            <p:nvSpPr>
              <p:cNvPr id="1626" name="Google Shape;1626;p38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7" name="Google Shape;1627;p38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8" name="Google Shape;1628;p38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9" name="Google Shape;1629;p38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1630;p38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1631;p38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2" name="Google Shape;1632;p38"/>
              <p:cNvSpPr/>
              <p:nvPr/>
            </p:nvSpPr>
            <p:spPr>
              <a:xfrm>
                <a:off x="1735631" y="1684323"/>
                <a:ext cx="1122767" cy="1115752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3" name="Google Shape;1633;p38"/>
              <p:cNvSpPr/>
              <p:nvPr/>
            </p:nvSpPr>
            <p:spPr>
              <a:xfrm>
                <a:off x="1781330" y="1767253"/>
                <a:ext cx="1160811" cy="115158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4" name="Google Shape;1634;p38"/>
              <p:cNvSpPr/>
              <p:nvPr/>
            </p:nvSpPr>
            <p:spPr>
              <a:xfrm>
                <a:off x="1891023" y="1863197"/>
                <a:ext cx="1121111" cy="1119801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5" name="Google Shape;1635;p38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6" name="Google Shape;1636;p38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7" name="Google Shape;1637;p38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8" name="Google Shape;1638;p38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9" name="Google Shape;1639;p38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40" name="Google Shape;1640;p38"/>
          <p:cNvSpPr txBox="1">
            <a:spLocks noGrp="1"/>
          </p:cNvSpPr>
          <p:nvPr>
            <p:ph type="ctrTitle"/>
          </p:nvPr>
        </p:nvSpPr>
        <p:spPr>
          <a:xfrm>
            <a:off x="646675" y="1733575"/>
            <a:ext cx="4779764" cy="135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Week 8</a:t>
            </a:r>
            <a:br>
              <a:rPr lang="en" dirty="0">
                <a:solidFill>
                  <a:schemeClr val="tx1"/>
                </a:solidFill>
              </a:rPr>
            </a:br>
            <a:r>
              <a:rPr lang="en" dirty="0">
                <a:solidFill>
                  <a:schemeClr val="lt2"/>
                </a:solidFill>
              </a:rPr>
              <a:t>SpendSense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1641" name="Google Shape;1641;p38"/>
          <p:cNvSpPr txBox="1">
            <a:spLocks noGrp="1"/>
          </p:cNvSpPr>
          <p:nvPr>
            <p:ph type="subTitle" idx="1"/>
          </p:nvPr>
        </p:nvSpPr>
        <p:spPr>
          <a:xfrm>
            <a:off x="646675" y="3233125"/>
            <a:ext cx="4211100" cy="3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Viktoria Todorova</a:t>
            </a:r>
            <a:endParaRPr dirty="0"/>
          </a:p>
        </p:txBody>
      </p:sp>
      <p:cxnSp>
        <p:nvCxnSpPr>
          <p:cNvPr id="1642" name="Google Shape;1642;p38"/>
          <p:cNvCxnSpPr/>
          <p:nvPr/>
        </p:nvCxnSpPr>
        <p:spPr>
          <a:xfrm>
            <a:off x="766825" y="3143247"/>
            <a:ext cx="38052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643" name="Google Shape;1643;p38"/>
          <p:cNvGrpSpPr/>
          <p:nvPr/>
        </p:nvGrpSpPr>
        <p:grpSpPr>
          <a:xfrm>
            <a:off x="5322392" y="1681199"/>
            <a:ext cx="3363014" cy="1933501"/>
            <a:chOff x="5067767" y="1625852"/>
            <a:chExt cx="3363014" cy="1933501"/>
          </a:xfrm>
        </p:grpSpPr>
        <p:sp>
          <p:nvSpPr>
            <p:cNvPr id="1644" name="Google Shape;1644;p38"/>
            <p:cNvSpPr/>
            <p:nvPr/>
          </p:nvSpPr>
          <p:spPr>
            <a:xfrm>
              <a:off x="8012284" y="2267957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1" y="1"/>
                  </a:moveTo>
                  <a:cubicBezTo>
                    <a:pt x="55" y="1"/>
                    <a:pt x="0" y="56"/>
                    <a:pt x="0" y="122"/>
                  </a:cubicBezTo>
                  <a:cubicBezTo>
                    <a:pt x="0" y="188"/>
                    <a:pt x="55" y="243"/>
                    <a:pt x="121" y="243"/>
                  </a:cubicBezTo>
                  <a:cubicBezTo>
                    <a:pt x="187" y="243"/>
                    <a:pt x="242" y="188"/>
                    <a:pt x="242" y="122"/>
                  </a:cubicBezTo>
                  <a:cubicBezTo>
                    <a:pt x="242" y="56"/>
                    <a:pt x="187" y="1"/>
                    <a:pt x="121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38"/>
            <p:cNvSpPr/>
            <p:nvPr/>
          </p:nvSpPr>
          <p:spPr>
            <a:xfrm>
              <a:off x="7831446" y="2267957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2" y="1"/>
                  </a:moveTo>
                  <a:cubicBezTo>
                    <a:pt x="56" y="1"/>
                    <a:pt x="1" y="56"/>
                    <a:pt x="1" y="122"/>
                  </a:cubicBezTo>
                  <a:cubicBezTo>
                    <a:pt x="1" y="188"/>
                    <a:pt x="56" y="243"/>
                    <a:pt x="122" y="243"/>
                  </a:cubicBezTo>
                  <a:cubicBezTo>
                    <a:pt x="188" y="243"/>
                    <a:pt x="243" y="188"/>
                    <a:pt x="243" y="122"/>
                  </a:cubicBezTo>
                  <a:cubicBezTo>
                    <a:pt x="243" y="56"/>
                    <a:pt x="188" y="1"/>
                    <a:pt x="12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38"/>
            <p:cNvSpPr/>
            <p:nvPr/>
          </p:nvSpPr>
          <p:spPr>
            <a:xfrm>
              <a:off x="7860184" y="2274264"/>
              <a:ext cx="138145" cy="2867"/>
            </a:xfrm>
            <a:custGeom>
              <a:avLst/>
              <a:gdLst/>
              <a:ahLst/>
              <a:cxnLst/>
              <a:rect l="l" t="t" r="r" b="b"/>
              <a:pathLst>
                <a:path w="2168" h="45" extrusionOk="0">
                  <a:moveTo>
                    <a:pt x="23" y="1"/>
                  </a:moveTo>
                  <a:cubicBezTo>
                    <a:pt x="12" y="1"/>
                    <a:pt x="1" y="12"/>
                    <a:pt x="1" y="23"/>
                  </a:cubicBezTo>
                  <a:cubicBezTo>
                    <a:pt x="1" y="34"/>
                    <a:pt x="12" y="45"/>
                    <a:pt x="23" y="45"/>
                  </a:cubicBezTo>
                  <a:lnTo>
                    <a:pt x="2156" y="45"/>
                  </a:lnTo>
                  <a:cubicBezTo>
                    <a:pt x="2167" y="45"/>
                    <a:pt x="2167" y="34"/>
                    <a:pt x="2167" y="23"/>
                  </a:cubicBezTo>
                  <a:cubicBezTo>
                    <a:pt x="2167" y="12"/>
                    <a:pt x="2167" y="1"/>
                    <a:pt x="2156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38"/>
            <p:cNvSpPr/>
            <p:nvPr/>
          </p:nvSpPr>
          <p:spPr>
            <a:xfrm>
              <a:off x="7831446" y="2448712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2" y="1"/>
                  </a:moveTo>
                  <a:cubicBezTo>
                    <a:pt x="56" y="1"/>
                    <a:pt x="1" y="56"/>
                    <a:pt x="1" y="122"/>
                  </a:cubicBezTo>
                  <a:cubicBezTo>
                    <a:pt x="1" y="188"/>
                    <a:pt x="56" y="243"/>
                    <a:pt x="122" y="243"/>
                  </a:cubicBezTo>
                  <a:cubicBezTo>
                    <a:pt x="188" y="243"/>
                    <a:pt x="243" y="188"/>
                    <a:pt x="243" y="122"/>
                  </a:cubicBezTo>
                  <a:cubicBezTo>
                    <a:pt x="243" y="56"/>
                    <a:pt x="188" y="1"/>
                    <a:pt x="12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38"/>
            <p:cNvSpPr/>
            <p:nvPr/>
          </p:nvSpPr>
          <p:spPr>
            <a:xfrm>
              <a:off x="7837754" y="2296692"/>
              <a:ext cx="2867" cy="138766"/>
            </a:xfrm>
            <a:custGeom>
              <a:avLst/>
              <a:gdLst/>
              <a:ahLst/>
              <a:cxnLst/>
              <a:rect l="l" t="t" r="r" b="b"/>
              <a:pathLst>
                <a:path w="45" h="2178" extrusionOk="0">
                  <a:moveTo>
                    <a:pt x="23" y="1"/>
                  </a:moveTo>
                  <a:cubicBezTo>
                    <a:pt x="12" y="1"/>
                    <a:pt x="1" y="12"/>
                    <a:pt x="1" y="23"/>
                  </a:cubicBezTo>
                  <a:lnTo>
                    <a:pt x="1" y="2156"/>
                  </a:lnTo>
                  <a:cubicBezTo>
                    <a:pt x="1" y="2167"/>
                    <a:pt x="12" y="2178"/>
                    <a:pt x="23" y="2178"/>
                  </a:cubicBezTo>
                  <a:cubicBezTo>
                    <a:pt x="34" y="2178"/>
                    <a:pt x="45" y="2167"/>
                    <a:pt x="45" y="2156"/>
                  </a:cubicBezTo>
                  <a:lnTo>
                    <a:pt x="45" y="23"/>
                  </a:lnTo>
                  <a:cubicBezTo>
                    <a:pt x="45" y="12"/>
                    <a:pt x="34" y="1"/>
                    <a:pt x="23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38"/>
            <p:cNvSpPr/>
            <p:nvPr/>
          </p:nvSpPr>
          <p:spPr>
            <a:xfrm>
              <a:off x="7650671" y="2448712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2" y="1"/>
                  </a:moveTo>
                  <a:cubicBezTo>
                    <a:pt x="56" y="1"/>
                    <a:pt x="1" y="56"/>
                    <a:pt x="1" y="122"/>
                  </a:cubicBezTo>
                  <a:cubicBezTo>
                    <a:pt x="1" y="188"/>
                    <a:pt x="56" y="243"/>
                    <a:pt x="122" y="243"/>
                  </a:cubicBezTo>
                  <a:cubicBezTo>
                    <a:pt x="199" y="243"/>
                    <a:pt x="243" y="188"/>
                    <a:pt x="243" y="122"/>
                  </a:cubicBezTo>
                  <a:cubicBezTo>
                    <a:pt x="243" y="56"/>
                    <a:pt x="199" y="1"/>
                    <a:pt x="12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38"/>
            <p:cNvSpPr/>
            <p:nvPr/>
          </p:nvSpPr>
          <p:spPr>
            <a:xfrm>
              <a:off x="7680110" y="2455020"/>
              <a:ext cx="138081" cy="2867"/>
            </a:xfrm>
            <a:custGeom>
              <a:avLst/>
              <a:gdLst/>
              <a:ahLst/>
              <a:cxnLst/>
              <a:rect l="l" t="t" r="r" b="b"/>
              <a:pathLst>
                <a:path w="2167" h="45" extrusionOk="0">
                  <a:moveTo>
                    <a:pt x="11" y="1"/>
                  </a:moveTo>
                  <a:cubicBezTo>
                    <a:pt x="0" y="1"/>
                    <a:pt x="0" y="12"/>
                    <a:pt x="0" y="23"/>
                  </a:cubicBezTo>
                  <a:cubicBezTo>
                    <a:pt x="0" y="34"/>
                    <a:pt x="0" y="45"/>
                    <a:pt x="11" y="45"/>
                  </a:cubicBezTo>
                  <a:lnTo>
                    <a:pt x="2145" y="45"/>
                  </a:lnTo>
                  <a:cubicBezTo>
                    <a:pt x="2156" y="45"/>
                    <a:pt x="2167" y="34"/>
                    <a:pt x="2167" y="23"/>
                  </a:cubicBezTo>
                  <a:cubicBezTo>
                    <a:pt x="2167" y="12"/>
                    <a:pt x="2156" y="1"/>
                    <a:pt x="2145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38"/>
            <p:cNvSpPr/>
            <p:nvPr/>
          </p:nvSpPr>
          <p:spPr>
            <a:xfrm>
              <a:off x="7650671" y="2628830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2" y="0"/>
                  </a:moveTo>
                  <a:cubicBezTo>
                    <a:pt x="56" y="0"/>
                    <a:pt x="1" y="55"/>
                    <a:pt x="1" y="121"/>
                  </a:cubicBezTo>
                  <a:cubicBezTo>
                    <a:pt x="1" y="198"/>
                    <a:pt x="56" y="242"/>
                    <a:pt x="122" y="242"/>
                  </a:cubicBezTo>
                  <a:cubicBezTo>
                    <a:pt x="199" y="242"/>
                    <a:pt x="243" y="198"/>
                    <a:pt x="243" y="121"/>
                  </a:cubicBezTo>
                  <a:cubicBezTo>
                    <a:pt x="243" y="55"/>
                    <a:pt x="199" y="0"/>
                    <a:pt x="122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38"/>
            <p:cNvSpPr/>
            <p:nvPr/>
          </p:nvSpPr>
          <p:spPr>
            <a:xfrm>
              <a:off x="7657681" y="2477447"/>
              <a:ext cx="2166" cy="138129"/>
            </a:xfrm>
            <a:custGeom>
              <a:avLst/>
              <a:gdLst/>
              <a:ahLst/>
              <a:cxnLst/>
              <a:rect l="l" t="t" r="r" b="b"/>
              <a:pathLst>
                <a:path w="34" h="2168" extrusionOk="0">
                  <a:moveTo>
                    <a:pt x="12" y="1"/>
                  </a:moveTo>
                  <a:cubicBezTo>
                    <a:pt x="1" y="1"/>
                    <a:pt x="1" y="12"/>
                    <a:pt x="1" y="23"/>
                  </a:cubicBezTo>
                  <a:lnTo>
                    <a:pt x="1" y="2145"/>
                  </a:lnTo>
                  <a:cubicBezTo>
                    <a:pt x="1" y="2156"/>
                    <a:pt x="1" y="2167"/>
                    <a:pt x="12" y="2167"/>
                  </a:cubicBezTo>
                  <a:cubicBezTo>
                    <a:pt x="23" y="2167"/>
                    <a:pt x="34" y="2156"/>
                    <a:pt x="34" y="2145"/>
                  </a:cubicBezTo>
                  <a:lnTo>
                    <a:pt x="34" y="23"/>
                  </a:lnTo>
                  <a:cubicBezTo>
                    <a:pt x="34" y="12"/>
                    <a:pt x="23" y="1"/>
                    <a:pt x="1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38"/>
            <p:cNvSpPr/>
            <p:nvPr/>
          </p:nvSpPr>
          <p:spPr>
            <a:xfrm>
              <a:off x="7470598" y="2628830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1" y="0"/>
                  </a:moveTo>
                  <a:cubicBezTo>
                    <a:pt x="55" y="0"/>
                    <a:pt x="0" y="55"/>
                    <a:pt x="0" y="121"/>
                  </a:cubicBezTo>
                  <a:cubicBezTo>
                    <a:pt x="0" y="198"/>
                    <a:pt x="55" y="242"/>
                    <a:pt x="121" y="242"/>
                  </a:cubicBezTo>
                  <a:cubicBezTo>
                    <a:pt x="187" y="242"/>
                    <a:pt x="242" y="198"/>
                    <a:pt x="242" y="121"/>
                  </a:cubicBezTo>
                  <a:cubicBezTo>
                    <a:pt x="242" y="55"/>
                    <a:pt x="187" y="0"/>
                    <a:pt x="121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38"/>
            <p:cNvSpPr/>
            <p:nvPr/>
          </p:nvSpPr>
          <p:spPr>
            <a:xfrm>
              <a:off x="7499336" y="2635838"/>
              <a:ext cx="138081" cy="2166"/>
            </a:xfrm>
            <a:custGeom>
              <a:avLst/>
              <a:gdLst/>
              <a:ahLst/>
              <a:cxnLst/>
              <a:rect l="l" t="t" r="r" b="b"/>
              <a:pathLst>
                <a:path w="2167" h="34" extrusionOk="0">
                  <a:moveTo>
                    <a:pt x="22" y="0"/>
                  </a:moveTo>
                  <a:cubicBezTo>
                    <a:pt x="11" y="0"/>
                    <a:pt x="0" y="0"/>
                    <a:pt x="0" y="11"/>
                  </a:cubicBezTo>
                  <a:cubicBezTo>
                    <a:pt x="0" y="22"/>
                    <a:pt x="11" y="33"/>
                    <a:pt x="22" y="33"/>
                  </a:cubicBezTo>
                  <a:lnTo>
                    <a:pt x="2145" y="33"/>
                  </a:lnTo>
                  <a:cubicBezTo>
                    <a:pt x="2156" y="33"/>
                    <a:pt x="2167" y="22"/>
                    <a:pt x="2167" y="11"/>
                  </a:cubicBezTo>
                  <a:cubicBezTo>
                    <a:pt x="2167" y="0"/>
                    <a:pt x="2156" y="0"/>
                    <a:pt x="2145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38"/>
            <p:cNvSpPr/>
            <p:nvPr/>
          </p:nvSpPr>
          <p:spPr>
            <a:xfrm>
              <a:off x="7470598" y="2809585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1" y="0"/>
                  </a:moveTo>
                  <a:cubicBezTo>
                    <a:pt x="55" y="0"/>
                    <a:pt x="0" y="55"/>
                    <a:pt x="0" y="121"/>
                  </a:cubicBezTo>
                  <a:cubicBezTo>
                    <a:pt x="0" y="187"/>
                    <a:pt x="55" y="242"/>
                    <a:pt x="121" y="242"/>
                  </a:cubicBezTo>
                  <a:cubicBezTo>
                    <a:pt x="187" y="242"/>
                    <a:pt x="242" y="187"/>
                    <a:pt x="242" y="121"/>
                  </a:cubicBezTo>
                  <a:cubicBezTo>
                    <a:pt x="242" y="55"/>
                    <a:pt x="187" y="0"/>
                    <a:pt x="121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38"/>
            <p:cNvSpPr/>
            <p:nvPr/>
          </p:nvSpPr>
          <p:spPr>
            <a:xfrm>
              <a:off x="7476906" y="2658266"/>
              <a:ext cx="2867" cy="138065"/>
            </a:xfrm>
            <a:custGeom>
              <a:avLst/>
              <a:gdLst/>
              <a:ahLst/>
              <a:cxnLst/>
              <a:rect l="l" t="t" r="r" b="b"/>
              <a:pathLst>
                <a:path w="45" h="2167" extrusionOk="0">
                  <a:moveTo>
                    <a:pt x="22" y="0"/>
                  </a:moveTo>
                  <a:cubicBezTo>
                    <a:pt x="11" y="0"/>
                    <a:pt x="0" y="0"/>
                    <a:pt x="0" y="11"/>
                  </a:cubicBezTo>
                  <a:lnTo>
                    <a:pt x="0" y="2144"/>
                  </a:lnTo>
                  <a:cubicBezTo>
                    <a:pt x="0" y="2155"/>
                    <a:pt x="11" y="2166"/>
                    <a:pt x="22" y="2166"/>
                  </a:cubicBezTo>
                  <a:cubicBezTo>
                    <a:pt x="33" y="2166"/>
                    <a:pt x="44" y="2155"/>
                    <a:pt x="44" y="2144"/>
                  </a:cubicBezTo>
                  <a:lnTo>
                    <a:pt x="44" y="11"/>
                  </a:lnTo>
                  <a:cubicBezTo>
                    <a:pt x="44" y="0"/>
                    <a:pt x="33" y="0"/>
                    <a:pt x="22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38"/>
            <p:cNvSpPr/>
            <p:nvPr/>
          </p:nvSpPr>
          <p:spPr>
            <a:xfrm>
              <a:off x="7289823" y="2809585"/>
              <a:ext cx="15420" cy="15482"/>
            </a:xfrm>
            <a:custGeom>
              <a:avLst/>
              <a:gdLst/>
              <a:ahLst/>
              <a:cxnLst/>
              <a:rect l="l" t="t" r="r" b="b"/>
              <a:pathLst>
                <a:path w="242" h="243" extrusionOk="0">
                  <a:moveTo>
                    <a:pt x="121" y="0"/>
                  </a:moveTo>
                  <a:cubicBezTo>
                    <a:pt x="55" y="0"/>
                    <a:pt x="0" y="55"/>
                    <a:pt x="0" y="121"/>
                  </a:cubicBezTo>
                  <a:cubicBezTo>
                    <a:pt x="0" y="187"/>
                    <a:pt x="55" y="242"/>
                    <a:pt x="121" y="242"/>
                  </a:cubicBezTo>
                  <a:cubicBezTo>
                    <a:pt x="187" y="242"/>
                    <a:pt x="242" y="187"/>
                    <a:pt x="242" y="121"/>
                  </a:cubicBezTo>
                  <a:cubicBezTo>
                    <a:pt x="242" y="55"/>
                    <a:pt x="187" y="0"/>
                    <a:pt x="121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38"/>
            <p:cNvSpPr/>
            <p:nvPr/>
          </p:nvSpPr>
          <p:spPr>
            <a:xfrm>
              <a:off x="7318497" y="2815893"/>
              <a:ext cx="138846" cy="2867"/>
            </a:xfrm>
            <a:custGeom>
              <a:avLst/>
              <a:gdLst/>
              <a:ahLst/>
              <a:cxnLst/>
              <a:rect l="l" t="t" r="r" b="b"/>
              <a:pathLst>
                <a:path w="2179" h="45" extrusionOk="0">
                  <a:moveTo>
                    <a:pt x="23" y="0"/>
                  </a:moveTo>
                  <a:cubicBezTo>
                    <a:pt x="12" y="0"/>
                    <a:pt x="1" y="11"/>
                    <a:pt x="1" y="22"/>
                  </a:cubicBezTo>
                  <a:cubicBezTo>
                    <a:pt x="1" y="33"/>
                    <a:pt x="12" y="44"/>
                    <a:pt x="23" y="44"/>
                  </a:cubicBezTo>
                  <a:lnTo>
                    <a:pt x="2156" y="44"/>
                  </a:lnTo>
                  <a:cubicBezTo>
                    <a:pt x="2167" y="44"/>
                    <a:pt x="2178" y="33"/>
                    <a:pt x="2178" y="22"/>
                  </a:cubicBezTo>
                  <a:cubicBezTo>
                    <a:pt x="2178" y="11"/>
                    <a:pt x="2167" y="0"/>
                    <a:pt x="2156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38"/>
            <p:cNvSpPr/>
            <p:nvPr/>
          </p:nvSpPr>
          <p:spPr>
            <a:xfrm>
              <a:off x="7289823" y="2990340"/>
              <a:ext cx="15420" cy="15482"/>
            </a:xfrm>
            <a:custGeom>
              <a:avLst/>
              <a:gdLst/>
              <a:ahLst/>
              <a:cxnLst/>
              <a:rect l="l" t="t" r="r" b="b"/>
              <a:pathLst>
                <a:path w="242" h="243" extrusionOk="0">
                  <a:moveTo>
                    <a:pt x="121" y="1"/>
                  </a:moveTo>
                  <a:cubicBezTo>
                    <a:pt x="55" y="1"/>
                    <a:pt x="0" y="45"/>
                    <a:pt x="0" y="122"/>
                  </a:cubicBezTo>
                  <a:cubicBezTo>
                    <a:pt x="0" y="188"/>
                    <a:pt x="55" y="243"/>
                    <a:pt x="121" y="243"/>
                  </a:cubicBezTo>
                  <a:cubicBezTo>
                    <a:pt x="187" y="243"/>
                    <a:pt x="242" y="188"/>
                    <a:pt x="242" y="122"/>
                  </a:cubicBezTo>
                  <a:cubicBezTo>
                    <a:pt x="242" y="45"/>
                    <a:pt x="187" y="1"/>
                    <a:pt x="121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38"/>
            <p:cNvSpPr/>
            <p:nvPr/>
          </p:nvSpPr>
          <p:spPr>
            <a:xfrm>
              <a:off x="7296131" y="2838320"/>
              <a:ext cx="2867" cy="138065"/>
            </a:xfrm>
            <a:custGeom>
              <a:avLst/>
              <a:gdLst/>
              <a:ahLst/>
              <a:cxnLst/>
              <a:rect l="l" t="t" r="r" b="b"/>
              <a:pathLst>
                <a:path w="45" h="2167" extrusionOk="0">
                  <a:moveTo>
                    <a:pt x="22" y="0"/>
                  </a:moveTo>
                  <a:cubicBezTo>
                    <a:pt x="11" y="0"/>
                    <a:pt x="0" y="11"/>
                    <a:pt x="0" y="22"/>
                  </a:cubicBezTo>
                  <a:lnTo>
                    <a:pt x="0" y="2156"/>
                  </a:lnTo>
                  <a:cubicBezTo>
                    <a:pt x="0" y="2156"/>
                    <a:pt x="11" y="2167"/>
                    <a:pt x="22" y="2167"/>
                  </a:cubicBezTo>
                  <a:cubicBezTo>
                    <a:pt x="33" y="2167"/>
                    <a:pt x="44" y="2156"/>
                    <a:pt x="44" y="2156"/>
                  </a:cubicBezTo>
                  <a:lnTo>
                    <a:pt x="44" y="22"/>
                  </a:lnTo>
                  <a:cubicBezTo>
                    <a:pt x="44" y="11"/>
                    <a:pt x="33" y="0"/>
                    <a:pt x="22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38"/>
            <p:cNvSpPr/>
            <p:nvPr/>
          </p:nvSpPr>
          <p:spPr>
            <a:xfrm>
              <a:off x="7289823" y="3170395"/>
              <a:ext cx="15420" cy="15482"/>
            </a:xfrm>
            <a:custGeom>
              <a:avLst/>
              <a:gdLst/>
              <a:ahLst/>
              <a:cxnLst/>
              <a:rect l="l" t="t" r="r" b="b"/>
              <a:pathLst>
                <a:path w="242" h="243" extrusionOk="0">
                  <a:moveTo>
                    <a:pt x="121" y="1"/>
                  </a:moveTo>
                  <a:cubicBezTo>
                    <a:pt x="55" y="1"/>
                    <a:pt x="0" y="56"/>
                    <a:pt x="0" y="122"/>
                  </a:cubicBezTo>
                  <a:cubicBezTo>
                    <a:pt x="0" y="188"/>
                    <a:pt x="55" y="243"/>
                    <a:pt x="121" y="243"/>
                  </a:cubicBezTo>
                  <a:cubicBezTo>
                    <a:pt x="187" y="243"/>
                    <a:pt x="242" y="188"/>
                    <a:pt x="242" y="122"/>
                  </a:cubicBezTo>
                  <a:cubicBezTo>
                    <a:pt x="242" y="56"/>
                    <a:pt x="187" y="1"/>
                    <a:pt x="121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38"/>
            <p:cNvSpPr/>
            <p:nvPr/>
          </p:nvSpPr>
          <p:spPr>
            <a:xfrm>
              <a:off x="7296131" y="3019075"/>
              <a:ext cx="2867" cy="138065"/>
            </a:xfrm>
            <a:custGeom>
              <a:avLst/>
              <a:gdLst/>
              <a:ahLst/>
              <a:cxnLst/>
              <a:rect l="l" t="t" r="r" b="b"/>
              <a:pathLst>
                <a:path w="45" h="2167" extrusionOk="0">
                  <a:moveTo>
                    <a:pt x="22" y="1"/>
                  </a:moveTo>
                  <a:cubicBezTo>
                    <a:pt x="11" y="1"/>
                    <a:pt x="0" y="12"/>
                    <a:pt x="0" y="23"/>
                  </a:cubicBezTo>
                  <a:lnTo>
                    <a:pt x="0" y="2145"/>
                  </a:lnTo>
                  <a:cubicBezTo>
                    <a:pt x="0" y="2156"/>
                    <a:pt x="11" y="2167"/>
                    <a:pt x="22" y="2167"/>
                  </a:cubicBezTo>
                  <a:cubicBezTo>
                    <a:pt x="33" y="2167"/>
                    <a:pt x="44" y="2156"/>
                    <a:pt x="44" y="2145"/>
                  </a:cubicBezTo>
                  <a:lnTo>
                    <a:pt x="44" y="23"/>
                  </a:lnTo>
                  <a:cubicBezTo>
                    <a:pt x="44" y="12"/>
                    <a:pt x="33" y="1"/>
                    <a:pt x="2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38"/>
            <p:cNvSpPr/>
            <p:nvPr/>
          </p:nvSpPr>
          <p:spPr>
            <a:xfrm>
              <a:off x="7109686" y="3170395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2" y="1"/>
                  </a:moveTo>
                  <a:cubicBezTo>
                    <a:pt x="45" y="1"/>
                    <a:pt x="1" y="56"/>
                    <a:pt x="1" y="122"/>
                  </a:cubicBezTo>
                  <a:cubicBezTo>
                    <a:pt x="1" y="188"/>
                    <a:pt x="45" y="243"/>
                    <a:pt x="122" y="243"/>
                  </a:cubicBezTo>
                  <a:cubicBezTo>
                    <a:pt x="188" y="243"/>
                    <a:pt x="243" y="188"/>
                    <a:pt x="243" y="122"/>
                  </a:cubicBezTo>
                  <a:cubicBezTo>
                    <a:pt x="243" y="56"/>
                    <a:pt x="188" y="1"/>
                    <a:pt x="12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38"/>
            <p:cNvSpPr/>
            <p:nvPr/>
          </p:nvSpPr>
          <p:spPr>
            <a:xfrm>
              <a:off x="7138424" y="3176702"/>
              <a:ext cx="138145" cy="2867"/>
            </a:xfrm>
            <a:custGeom>
              <a:avLst/>
              <a:gdLst/>
              <a:ahLst/>
              <a:cxnLst/>
              <a:rect l="l" t="t" r="r" b="b"/>
              <a:pathLst>
                <a:path w="2168" h="45" extrusionOk="0">
                  <a:moveTo>
                    <a:pt x="12" y="1"/>
                  </a:moveTo>
                  <a:cubicBezTo>
                    <a:pt x="12" y="1"/>
                    <a:pt x="1" y="12"/>
                    <a:pt x="1" y="23"/>
                  </a:cubicBezTo>
                  <a:cubicBezTo>
                    <a:pt x="1" y="34"/>
                    <a:pt x="12" y="45"/>
                    <a:pt x="12" y="45"/>
                  </a:cubicBezTo>
                  <a:lnTo>
                    <a:pt x="2145" y="45"/>
                  </a:lnTo>
                  <a:cubicBezTo>
                    <a:pt x="2156" y="45"/>
                    <a:pt x="2167" y="34"/>
                    <a:pt x="2167" y="23"/>
                  </a:cubicBezTo>
                  <a:cubicBezTo>
                    <a:pt x="2167" y="12"/>
                    <a:pt x="2156" y="1"/>
                    <a:pt x="2145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38"/>
            <p:cNvSpPr/>
            <p:nvPr/>
          </p:nvSpPr>
          <p:spPr>
            <a:xfrm>
              <a:off x="6928911" y="3170395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1" y="1"/>
                  </a:moveTo>
                  <a:cubicBezTo>
                    <a:pt x="56" y="1"/>
                    <a:pt x="1" y="56"/>
                    <a:pt x="1" y="122"/>
                  </a:cubicBezTo>
                  <a:cubicBezTo>
                    <a:pt x="1" y="188"/>
                    <a:pt x="56" y="243"/>
                    <a:pt x="121" y="243"/>
                  </a:cubicBezTo>
                  <a:cubicBezTo>
                    <a:pt x="187" y="243"/>
                    <a:pt x="242" y="188"/>
                    <a:pt x="242" y="122"/>
                  </a:cubicBezTo>
                  <a:cubicBezTo>
                    <a:pt x="242" y="56"/>
                    <a:pt x="187" y="1"/>
                    <a:pt x="121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38"/>
            <p:cNvSpPr/>
            <p:nvPr/>
          </p:nvSpPr>
          <p:spPr>
            <a:xfrm>
              <a:off x="6957649" y="3176702"/>
              <a:ext cx="138081" cy="2867"/>
            </a:xfrm>
            <a:custGeom>
              <a:avLst/>
              <a:gdLst/>
              <a:ahLst/>
              <a:cxnLst/>
              <a:rect l="l" t="t" r="r" b="b"/>
              <a:pathLst>
                <a:path w="2167" h="45" extrusionOk="0">
                  <a:moveTo>
                    <a:pt x="22" y="1"/>
                  </a:moveTo>
                  <a:cubicBezTo>
                    <a:pt x="11" y="1"/>
                    <a:pt x="0" y="12"/>
                    <a:pt x="0" y="23"/>
                  </a:cubicBezTo>
                  <a:cubicBezTo>
                    <a:pt x="0" y="34"/>
                    <a:pt x="11" y="45"/>
                    <a:pt x="22" y="45"/>
                  </a:cubicBezTo>
                  <a:lnTo>
                    <a:pt x="2145" y="45"/>
                  </a:lnTo>
                  <a:cubicBezTo>
                    <a:pt x="2156" y="45"/>
                    <a:pt x="2167" y="34"/>
                    <a:pt x="2167" y="23"/>
                  </a:cubicBezTo>
                  <a:cubicBezTo>
                    <a:pt x="2167" y="12"/>
                    <a:pt x="2156" y="1"/>
                    <a:pt x="2145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38"/>
            <p:cNvSpPr/>
            <p:nvPr/>
          </p:nvSpPr>
          <p:spPr>
            <a:xfrm>
              <a:off x="6748136" y="3170395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1" y="1"/>
                  </a:moveTo>
                  <a:cubicBezTo>
                    <a:pt x="55" y="1"/>
                    <a:pt x="0" y="56"/>
                    <a:pt x="0" y="122"/>
                  </a:cubicBezTo>
                  <a:cubicBezTo>
                    <a:pt x="0" y="188"/>
                    <a:pt x="55" y="243"/>
                    <a:pt x="121" y="243"/>
                  </a:cubicBezTo>
                  <a:cubicBezTo>
                    <a:pt x="187" y="243"/>
                    <a:pt x="242" y="188"/>
                    <a:pt x="242" y="122"/>
                  </a:cubicBezTo>
                  <a:cubicBezTo>
                    <a:pt x="242" y="56"/>
                    <a:pt x="187" y="1"/>
                    <a:pt x="121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38"/>
            <p:cNvSpPr/>
            <p:nvPr/>
          </p:nvSpPr>
          <p:spPr>
            <a:xfrm>
              <a:off x="6567999" y="3170395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2" y="1"/>
                  </a:moveTo>
                  <a:cubicBezTo>
                    <a:pt x="56" y="1"/>
                    <a:pt x="1" y="56"/>
                    <a:pt x="1" y="122"/>
                  </a:cubicBezTo>
                  <a:cubicBezTo>
                    <a:pt x="1" y="188"/>
                    <a:pt x="56" y="243"/>
                    <a:pt x="122" y="243"/>
                  </a:cubicBezTo>
                  <a:cubicBezTo>
                    <a:pt x="188" y="243"/>
                    <a:pt x="243" y="188"/>
                    <a:pt x="243" y="122"/>
                  </a:cubicBezTo>
                  <a:cubicBezTo>
                    <a:pt x="243" y="56"/>
                    <a:pt x="188" y="1"/>
                    <a:pt x="12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38"/>
            <p:cNvSpPr/>
            <p:nvPr/>
          </p:nvSpPr>
          <p:spPr>
            <a:xfrm>
              <a:off x="6596737" y="3176702"/>
              <a:ext cx="138145" cy="2867"/>
            </a:xfrm>
            <a:custGeom>
              <a:avLst/>
              <a:gdLst/>
              <a:ahLst/>
              <a:cxnLst/>
              <a:rect l="l" t="t" r="r" b="b"/>
              <a:pathLst>
                <a:path w="2168" h="45" extrusionOk="0">
                  <a:moveTo>
                    <a:pt x="23" y="1"/>
                  </a:moveTo>
                  <a:cubicBezTo>
                    <a:pt x="12" y="1"/>
                    <a:pt x="1" y="12"/>
                    <a:pt x="1" y="23"/>
                  </a:cubicBezTo>
                  <a:cubicBezTo>
                    <a:pt x="1" y="34"/>
                    <a:pt x="12" y="45"/>
                    <a:pt x="23" y="45"/>
                  </a:cubicBezTo>
                  <a:lnTo>
                    <a:pt x="2145" y="45"/>
                  </a:lnTo>
                  <a:cubicBezTo>
                    <a:pt x="2156" y="45"/>
                    <a:pt x="2167" y="34"/>
                    <a:pt x="2167" y="23"/>
                  </a:cubicBezTo>
                  <a:cubicBezTo>
                    <a:pt x="2167" y="12"/>
                    <a:pt x="2156" y="1"/>
                    <a:pt x="2145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38"/>
            <p:cNvSpPr/>
            <p:nvPr/>
          </p:nvSpPr>
          <p:spPr>
            <a:xfrm>
              <a:off x="7650671" y="3351213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2" y="0"/>
                  </a:moveTo>
                  <a:cubicBezTo>
                    <a:pt x="56" y="0"/>
                    <a:pt x="1" y="55"/>
                    <a:pt x="1" y="121"/>
                  </a:cubicBezTo>
                  <a:cubicBezTo>
                    <a:pt x="1" y="187"/>
                    <a:pt x="56" y="242"/>
                    <a:pt x="122" y="242"/>
                  </a:cubicBezTo>
                  <a:cubicBezTo>
                    <a:pt x="199" y="242"/>
                    <a:pt x="243" y="187"/>
                    <a:pt x="243" y="121"/>
                  </a:cubicBezTo>
                  <a:cubicBezTo>
                    <a:pt x="243" y="55"/>
                    <a:pt x="199" y="0"/>
                    <a:pt x="122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38"/>
            <p:cNvSpPr/>
            <p:nvPr/>
          </p:nvSpPr>
          <p:spPr>
            <a:xfrm>
              <a:off x="7470598" y="3351213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1" y="0"/>
                  </a:moveTo>
                  <a:cubicBezTo>
                    <a:pt x="55" y="0"/>
                    <a:pt x="0" y="55"/>
                    <a:pt x="0" y="121"/>
                  </a:cubicBezTo>
                  <a:cubicBezTo>
                    <a:pt x="0" y="187"/>
                    <a:pt x="55" y="242"/>
                    <a:pt x="121" y="242"/>
                  </a:cubicBezTo>
                  <a:cubicBezTo>
                    <a:pt x="187" y="242"/>
                    <a:pt x="242" y="187"/>
                    <a:pt x="242" y="121"/>
                  </a:cubicBezTo>
                  <a:cubicBezTo>
                    <a:pt x="242" y="55"/>
                    <a:pt x="187" y="0"/>
                    <a:pt x="121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38"/>
            <p:cNvSpPr/>
            <p:nvPr/>
          </p:nvSpPr>
          <p:spPr>
            <a:xfrm>
              <a:off x="7499336" y="3357521"/>
              <a:ext cx="138081" cy="2867"/>
            </a:xfrm>
            <a:custGeom>
              <a:avLst/>
              <a:gdLst/>
              <a:ahLst/>
              <a:cxnLst/>
              <a:rect l="l" t="t" r="r" b="b"/>
              <a:pathLst>
                <a:path w="2167" h="45" extrusionOk="0">
                  <a:moveTo>
                    <a:pt x="22" y="0"/>
                  </a:moveTo>
                  <a:cubicBezTo>
                    <a:pt x="11" y="0"/>
                    <a:pt x="0" y="11"/>
                    <a:pt x="0" y="22"/>
                  </a:cubicBezTo>
                  <a:cubicBezTo>
                    <a:pt x="0" y="33"/>
                    <a:pt x="11" y="44"/>
                    <a:pt x="22" y="44"/>
                  </a:cubicBezTo>
                  <a:lnTo>
                    <a:pt x="2145" y="44"/>
                  </a:lnTo>
                  <a:cubicBezTo>
                    <a:pt x="2156" y="44"/>
                    <a:pt x="2167" y="33"/>
                    <a:pt x="2167" y="22"/>
                  </a:cubicBezTo>
                  <a:cubicBezTo>
                    <a:pt x="2167" y="11"/>
                    <a:pt x="2156" y="0"/>
                    <a:pt x="2145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38"/>
            <p:cNvSpPr/>
            <p:nvPr/>
          </p:nvSpPr>
          <p:spPr>
            <a:xfrm>
              <a:off x="7289823" y="3351213"/>
              <a:ext cx="15420" cy="15482"/>
            </a:xfrm>
            <a:custGeom>
              <a:avLst/>
              <a:gdLst/>
              <a:ahLst/>
              <a:cxnLst/>
              <a:rect l="l" t="t" r="r" b="b"/>
              <a:pathLst>
                <a:path w="242" h="243" extrusionOk="0">
                  <a:moveTo>
                    <a:pt x="121" y="0"/>
                  </a:moveTo>
                  <a:cubicBezTo>
                    <a:pt x="55" y="0"/>
                    <a:pt x="0" y="55"/>
                    <a:pt x="0" y="121"/>
                  </a:cubicBezTo>
                  <a:cubicBezTo>
                    <a:pt x="0" y="187"/>
                    <a:pt x="55" y="242"/>
                    <a:pt x="121" y="242"/>
                  </a:cubicBezTo>
                  <a:cubicBezTo>
                    <a:pt x="187" y="242"/>
                    <a:pt x="242" y="187"/>
                    <a:pt x="242" y="121"/>
                  </a:cubicBezTo>
                  <a:cubicBezTo>
                    <a:pt x="242" y="55"/>
                    <a:pt x="187" y="0"/>
                    <a:pt x="121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38"/>
            <p:cNvSpPr/>
            <p:nvPr/>
          </p:nvSpPr>
          <p:spPr>
            <a:xfrm>
              <a:off x="7318497" y="3357521"/>
              <a:ext cx="138846" cy="2867"/>
            </a:xfrm>
            <a:custGeom>
              <a:avLst/>
              <a:gdLst/>
              <a:ahLst/>
              <a:cxnLst/>
              <a:rect l="l" t="t" r="r" b="b"/>
              <a:pathLst>
                <a:path w="2179" h="45" extrusionOk="0">
                  <a:moveTo>
                    <a:pt x="23" y="0"/>
                  </a:moveTo>
                  <a:cubicBezTo>
                    <a:pt x="12" y="0"/>
                    <a:pt x="1" y="11"/>
                    <a:pt x="1" y="22"/>
                  </a:cubicBezTo>
                  <a:cubicBezTo>
                    <a:pt x="1" y="33"/>
                    <a:pt x="12" y="44"/>
                    <a:pt x="23" y="44"/>
                  </a:cubicBezTo>
                  <a:lnTo>
                    <a:pt x="2156" y="44"/>
                  </a:lnTo>
                  <a:cubicBezTo>
                    <a:pt x="2167" y="44"/>
                    <a:pt x="2178" y="33"/>
                    <a:pt x="2178" y="22"/>
                  </a:cubicBezTo>
                  <a:cubicBezTo>
                    <a:pt x="2178" y="11"/>
                    <a:pt x="2167" y="0"/>
                    <a:pt x="2156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38"/>
            <p:cNvSpPr/>
            <p:nvPr/>
          </p:nvSpPr>
          <p:spPr>
            <a:xfrm>
              <a:off x="7109686" y="3351213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2" y="0"/>
                  </a:moveTo>
                  <a:cubicBezTo>
                    <a:pt x="45" y="0"/>
                    <a:pt x="1" y="55"/>
                    <a:pt x="1" y="121"/>
                  </a:cubicBezTo>
                  <a:cubicBezTo>
                    <a:pt x="1" y="187"/>
                    <a:pt x="45" y="242"/>
                    <a:pt x="122" y="242"/>
                  </a:cubicBezTo>
                  <a:cubicBezTo>
                    <a:pt x="188" y="242"/>
                    <a:pt x="243" y="187"/>
                    <a:pt x="243" y="121"/>
                  </a:cubicBezTo>
                  <a:cubicBezTo>
                    <a:pt x="243" y="55"/>
                    <a:pt x="188" y="0"/>
                    <a:pt x="122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38"/>
            <p:cNvSpPr/>
            <p:nvPr/>
          </p:nvSpPr>
          <p:spPr>
            <a:xfrm>
              <a:off x="7138424" y="3357521"/>
              <a:ext cx="138145" cy="2867"/>
            </a:xfrm>
            <a:custGeom>
              <a:avLst/>
              <a:gdLst/>
              <a:ahLst/>
              <a:cxnLst/>
              <a:rect l="l" t="t" r="r" b="b"/>
              <a:pathLst>
                <a:path w="2168" h="45" extrusionOk="0">
                  <a:moveTo>
                    <a:pt x="12" y="0"/>
                  </a:moveTo>
                  <a:cubicBezTo>
                    <a:pt x="12" y="0"/>
                    <a:pt x="1" y="11"/>
                    <a:pt x="1" y="22"/>
                  </a:cubicBezTo>
                  <a:cubicBezTo>
                    <a:pt x="1" y="33"/>
                    <a:pt x="12" y="44"/>
                    <a:pt x="12" y="44"/>
                  </a:cubicBezTo>
                  <a:lnTo>
                    <a:pt x="2145" y="44"/>
                  </a:lnTo>
                  <a:cubicBezTo>
                    <a:pt x="2156" y="44"/>
                    <a:pt x="2167" y="33"/>
                    <a:pt x="2167" y="22"/>
                  </a:cubicBezTo>
                  <a:cubicBezTo>
                    <a:pt x="2167" y="11"/>
                    <a:pt x="2156" y="0"/>
                    <a:pt x="2145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38"/>
            <p:cNvSpPr/>
            <p:nvPr/>
          </p:nvSpPr>
          <p:spPr>
            <a:xfrm>
              <a:off x="7115994" y="3199129"/>
              <a:ext cx="2166" cy="138129"/>
            </a:xfrm>
            <a:custGeom>
              <a:avLst/>
              <a:gdLst/>
              <a:ahLst/>
              <a:cxnLst/>
              <a:rect l="l" t="t" r="r" b="b"/>
              <a:pathLst>
                <a:path w="34" h="2168" extrusionOk="0">
                  <a:moveTo>
                    <a:pt x="23" y="1"/>
                  </a:moveTo>
                  <a:cubicBezTo>
                    <a:pt x="12" y="1"/>
                    <a:pt x="1" y="12"/>
                    <a:pt x="1" y="23"/>
                  </a:cubicBezTo>
                  <a:lnTo>
                    <a:pt x="1" y="2156"/>
                  </a:lnTo>
                  <a:cubicBezTo>
                    <a:pt x="1" y="2167"/>
                    <a:pt x="12" y="2167"/>
                    <a:pt x="23" y="2167"/>
                  </a:cubicBezTo>
                  <a:cubicBezTo>
                    <a:pt x="34" y="2167"/>
                    <a:pt x="34" y="2167"/>
                    <a:pt x="34" y="2156"/>
                  </a:cubicBezTo>
                  <a:lnTo>
                    <a:pt x="34" y="23"/>
                  </a:lnTo>
                  <a:cubicBezTo>
                    <a:pt x="34" y="12"/>
                    <a:pt x="34" y="1"/>
                    <a:pt x="23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38"/>
            <p:cNvSpPr/>
            <p:nvPr/>
          </p:nvSpPr>
          <p:spPr>
            <a:xfrm>
              <a:off x="6928911" y="3351213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1" y="0"/>
                  </a:moveTo>
                  <a:cubicBezTo>
                    <a:pt x="56" y="0"/>
                    <a:pt x="1" y="55"/>
                    <a:pt x="1" y="121"/>
                  </a:cubicBezTo>
                  <a:cubicBezTo>
                    <a:pt x="1" y="187"/>
                    <a:pt x="56" y="242"/>
                    <a:pt x="121" y="242"/>
                  </a:cubicBezTo>
                  <a:cubicBezTo>
                    <a:pt x="187" y="242"/>
                    <a:pt x="242" y="187"/>
                    <a:pt x="242" y="121"/>
                  </a:cubicBezTo>
                  <a:cubicBezTo>
                    <a:pt x="242" y="55"/>
                    <a:pt x="187" y="0"/>
                    <a:pt x="121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38"/>
            <p:cNvSpPr/>
            <p:nvPr/>
          </p:nvSpPr>
          <p:spPr>
            <a:xfrm>
              <a:off x="6957649" y="3357521"/>
              <a:ext cx="138081" cy="2867"/>
            </a:xfrm>
            <a:custGeom>
              <a:avLst/>
              <a:gdLst/>
              <a:ahLst/>
              <a:cxnLst/>
              <a:rect l="l" t="t" r="r" b="b"/>
              <a:pathLst>
                <a:path w="2167" h="45" extrusionOk="0">
                  <a:moveTo>
                    <a:pt x="22" y="0"/>
                  </a:moveTo>
                  <a:cubicBezTo>
                    <a:pt x="11" y="0"/>
                    <a:pt x="0" y="11"/>
                    <a:pt x="0" y="22"/>
                  </a:cubicBezTo>
                  <a:cubicBezTo>
                    <a:pt x="0" y="33"/>
                    <a:pt x="11" y="44"/>
                    <a:pt x="22" y="44"/>
                  </a:cubicBezTo>
                  <a:lnTo>
                    <a:pt x="2145" y="44"/>
                  </a:lnTo>
                  <a:cubicBezTo>
                    <a:pt x="2156" y="44"/>
                    <a:pt x="2167" y="33"/>
                    <a:pt x="2167" y="22"/>
                  </a:cubicBezTo>
                  <a:cubicBezTo>
                    <a:pt x="2167" y="11"/>
                    <a:pt x="2156" y="0"/>
                    <a:pt x="2145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38"/>
            <p:cNvSpPr/>
            <p:nvPr/>
          </p:nvSpPr>
          <p:spPr>
            <a:xfrm>
              <a:off x="6935219" y="3199129"/>
              <a:ext cx="2867" cy="138129"/>
            </a:xfrm>
            <a:custGeom>
              <a:avLst/>
              <a:gdLst/>
              <a:ahLst/>
              <a:cxnLst/>
              <a:rect l="l" t="t" r="r" b="b"/>
              <a:pathLst>
                <a:path w="45" h="2168" extrusionOk="0">
                  <a:moveTo>
                    <a:pt x="22" y="1"/>
                  </a:moveTo>
                  <a:cubicBezTo>
                    <a:pt x="11" y="1"/>
                    <a:pt x="0" y="12"/>
                    <a:pt x="0" y="23"/>
                  </a:cubicBezTo>
                  <a:lnTo>
                    <a:pt x="0" y="2156"/>
                  </a:lnTo>
                  <a:cubicBezTo>
                    <a:pt x="0" y="2167"/>
                    <a:pt x="11" y="2167"/>
                    <a:pt x="22" y="2167"/>
                  </a:cubicBezTo>
                  <a:cubicBezTo>
                    <a:pt x="33" y="2167"/>
                    <a:pt x="44" y="2167"/>
                    <a:pt x="44" y="2156"/>
                  </a:cubicBezTo>
                  <a:lnTo>
                    <a:pt x="44" y="23"/>
                  </a:lnTo>
                  <a:cubicBezTo>
                    <a:pt x="44" y="12"/>
                    <a:pt x="33" y="1"/>
                    <a:pt x="2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38"/>
            <p:cNvSpPr/>
            <p:nvPr/>
          </p:nvSpPr>
          <p:spPr>
            <a:xfrm>
              <a:off x="6748136" y="3351213"/>
              <a:ext cx="15484" cy="15482"/>
            </a:xfrm>
            <a:custGeom>
              <a:avLst/>
              <a:gdLst/>
              <a:ahLst/>
              <a:cxnLst/>
              <a:rect l="l" t="t" r="r" b="b"/>
              <a:pathLst>
                <a:path w="243" h="243" extrusionOk="0">
                  <a:moveTo>
                    <a:pt x="121" y="0"/>
                  </a:moveTo>
                  <a:cubicBezTo>
                    <a:pt x="55" y="0"/>
                    <a:pt x="0" y="55"/>
                    <a:pt x="0" y="121"/>
                  </a:cubicBezTo>
                  <a:cubicBezTo>
                    <a:pt x="0" y="187"/>
                    <a:pt x="55" y="242"/>
                    <a:pt x="121" y="242"/>
                  </a:cubicBezTo>
                  <a:cubicBezTo>
                    <a:pt x="187" y="242"/>
                    <a:pt x="242" y="187"/>
                    <a:pt x="242" y="121"/>
                  </a:cubicBezTo>
                  <a:cubicBezTo>
                    <a:pt x="242" y="55"/>
                    <a:pt x="187" y="0"/>
                    <a:pt x="121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38"/>
            <p:cNvSpPr/>
            <p:nvPr/>
          </p:nvSpPr>
          <p:spPr>
            <a:xfrm>
              <a:off x="6776874" y="3357521"/>
              <a:ext cx="138782" cy="2867"/>
            </a:xfrm>
            <a:custGeom>
              <a:avLst/>
              <a:gdLst/>
              <a:ahLst/>
              <a:cxnLst/>
              <a:rect l="l" t="t" r="r" b="b"/>
              <a:pathLst>
                <a:path w="2178" h="45" extrusionOk="0">
                  <a:moveTo>
                    <a:pt x="22" y="0"/>
                  </a:moveTo>
                  <a:cubicBezTo>
                    <a:pt x="11" y="0"/>
                    <a:pt x="0" y="11"/>
                    <a:pt x="0" y="22"/>
                  </a:cubicBezTo>
                  <a:cubicBezTo>
                    <a:pt x="0" y="33"/>
                    <a:pt x="11" y="44"/>
                    <a:pt x="22" y="44"/>
                  </a:cubicBezTo>
                  <a:lnTo>
                    <a:pt x="2156" y="44"/>
                  </a:lnTo>
                  <a:cubicBezTo>
                    <a:pt x="2167" y="44"/>
                    <a:pt x="2178" y="33"/>
                    <a:pt x="2178" y="22"/>
                  </a:cubicBezTo>
                  <a:cubicBezTo>
                    <a:pt x="2178" y="11"/>
                    <a:pt x="2167" y="0"/>
                    <a:pt x="2156" y="0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38"/>
            <p:cNvSpPr/>
            <p:nvPr/>
          </p:nvSpPr>
          <p:spPr>
            <a:xfrm>
              <a:off x="6754445" y="3199129"/>
              <a:ext cx="2867" cy="138129"/>
            </a:xfrm>
            <a:custGeom>
              <a:avLst/>
              <a:gdLst/>
              <a:ahLst/>
              <a:cxnLst/>
              <a:rect l="l" t="t" r="r" b="b"/>
              <a:pathLst>
                <a:path w="45" h="2168" extrusionOk="0">
                  <a:moveTo>
                    <a:pt x="22" y="1"/>
                  </a:moveTo>
                  <a:cubicBezTo>
                    <a:pt x="11" y="1"/>
                    <a:pt x="0" y="12"/>
                    <a:pt x="0" y="23"/>
                  </a:cubicBezTo>
                  <a:lnTo>
                    <a:pt x="0" y="2156"/>
                  </a:lnTo>
                  <a:cubicBezTo>
                    <a:pt x="0" y="2167"/>
                    <a:pt x="11" y="2167"/>
                    <a:pt x="22" y="2167"/>
                  </a:cubicBezTo>
                  <a:cubicBezTo>
                    <a:pt x="33" y="2167"/>
                    <a:pt x="44" y="2167"/>
                    <a:pt x="44" y="2156"/>
                  </a:cubicBezTo>
                  <a:lnTo>
                    <a:pt x="44" y="23"/>
                  </a:lnTo>
                  <a:cubicBezTo>
                    <a:pt x="44" y="12"/>
                    <a:pt x="33" y="1"/>
                    <a:pt x="22" y="1"/>
                  </a:cubicBezTo>
                  <a:close/>
                </a:path>
              </a:pathLst>
            </a:custGeom>
            <a:solidFill>
              <a:srgbClr val="00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38"/>
            <p:cNvSpPr/>
            <p:nvPr/>
          </p:nvSpPr>
          <p:spPr>
            <a:xfrm>
              <a:off x="5067767" y="1625852"/>
              <a:ext cx="3363014" cy="1880220"/>
            </a:xfrm>
            <a:custGeom>
              <a:avLst/>
              <a:gdLst/>
              <a:ahLst/>
              <a:cxnLst/>
              <a:rect l="l" t="t" r="r" b="b"/>
              <a:pathLst>
                <a:path w="52778" h="29511" extrusionOk="0">
                  <a:moveTo>
                    <a:pt x="51865" y="0"/>
                  </a:moveTo>
                  <a:cubicBezTo>
                    <a:pt x="51839" y="0"/>
                    <a:pt x="51812" y="2"/>
                    <a:pt x="51786" y="5"/>
                  </a:cubicBezTo>
                  <a:lnTo>
                    <a:pt x="48091" y="522"/>
                  </a:lnTo>
                  <a:cubicBezTo>
                    <a:pt x="47563" y="588"/>
                    <a:pt x="47376" y="1259"/>
                    <a:pt x="47794" y="1600"/>
                  </a:cubicBezTo>
                  <a:lnTo>
                    <a:pt x="48157" y="1897"/>
                  </a:lnTo>
                  <a:cubicBezTo>
                    <a:pt x="48245" y="1963"/>
                    <a:pt x="48256" y="2095"/>
                    <a:pt x="48190" y="2183"/>
                  </a:cubicBezTo>
                  <a:lnTo>
                    <a:pt x="29044" y="25892"/>
                  </a:lnTo>
                  <a:cubicBezTo>
                    <a:pt x="28923" y="26041"/>
                    <a:pt x="28747" y="26115"/>
                    <a:pt x="28571" y="26115"/>
                  </a:cubicBezTo>
                  <a:cubicBezTo>
                    <a:pt x="28395" y="26115"/>
                    <a:pt x="28219" y="26041"/>
                    <a:pt x="28098" y="25892"/>
                  </a:cubicBezTo>
                  <a:lnTo>
                    <a:pt x="16727" y="11816"/>
                  </a:lnTo>
                  <a:cubicBezTo>
                    <a:pt x="16413" y="11426"/>
                    <a:pt x="15960" y="11231"/>
                    <a:pt x="15506" y="11231"/>
                  </a:cubicBezTo>
                  <a:cubicBezTo>
                    <a:pt x="15052" y="11231"/>
                    <a:pt x="14599" y="11426"/>
                    <a:pt x="14285" y="11816"/>
                  </a:cubicBezTo>
                  <a:lnTo>
                    <a:pt x="0" y="29511"/>
                  </a:lnTo>
                  <a:lnTo>
                    <a:pt x="4894" y="29511"/>
                  </a:lnTo>
                  <a:lnTo>
                    <a:pt x="15033" y="16952"/>
                  </a:lnTo>
                  <a:cubicBezTo>
                    <a:pt x="15154" y="16803"/>
                    <a:pt x="15330" y="16729"/>
                    <a:pt x="15507" y="16729"/>
                  </a:cubicBezTo>
                  <a:cubicBezTo>
                    <a:pt x="15685" y="16729"/>
                    <a:pt x="15863" y="16803"/>
                    <a:pt x="15990" y="16952"/>
                  </a:cubicBezTo>
                  <a:lnTo>
                    <a:pt x="26129" y="29511"/>
                  </a:lnTo>
                  <a:lnTo>
                    <a:pt x="31023" y="29511"/>
                  </a:lnTo>
                  <a:lnTo>
                    <a:pt x="51159" y="4580"/>
                  </a:lnTo>
                  <a:cubicBezTo>
                    <a:pt x="51197" y="4530"/>
                    <a:pt x="51252" y="4505"/>
                    <a:pt x="51309" y="4505"/>
                  </a:cubicBezTo>
                  <a:cubicBezTo>
                    <a:pt x="51352" y="4505"/>
                    <a:pt x="51396" y="4519"/>
                    <a:pt x="51434" y="4547"/>
                  </a:cubicBezTo>
                  <a:lnTo>
                    <a:pt x="51753" y="4811"/>
                  </a:lnTo>
                  <a:cubicBezTo>
                    <a:pt x="51870" y="4904"/>
                    <a:pt x="52003" y="4945"/>
                    <a:pt x="52133" y="4945"/>
                  </a:cubicBezTo>
                  <a:cubicBezTo>
                    <a:pt x="52465" y="4945"/>
                    <a:pt x="52777" y="4674"/>
                    <a:pt x="52753" y="4294"/>
                  </a:cubicBezTo>
                  <a:lnTo>
                    <a:pt x="52478" y="566"/>
                  </a:lnTo>
                  <a:cubicBezTo>
                    <a:pt x="52458" y="241"/>
                    <a:pt x="52184" y="0"/>
                    <a:pt x="518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38"/>
            <p:cNvSpPr/>
            <p:nvPr/>
          </p:nvSpPr>
          <p:spPr>
            <a:xfrm>
              <a:off x="5260457" y="2566582"/>
              <a:ext cx="641214" cy="775572"/>
            </a:xfrm>
            <a:custGeom>
              <a:avLst/>
              <a:gdLst/>
              <a:ahLst/>
              <a:cxnLst/>
              <a:rect l="l" t="t" r="r" b="b"/>
              <a:pathLst>
                <a:path w="10063" h="12173" extrusionOk="0">
                  <a:moveTo>
                    <a:pt x="9632" y="1"/>
                  </a:moveTo>
                  <a:cubicBezTo>
                    <a:pt x="9521" y="1"/>
                    <a:pt x="9411" y="48"/>
                    <a:pt x="9337" y="141"/>
                  </a:cubicBezTo>
                  <a:lnTo>
                    <a:pt x="132" y="11556"/>
                  </a:lnTo>
                  <a:cubicBezTo>
                    <a:pt x="0" y="11710"/>
                    <a:pt x="22" y="11952"/>
                    <a:pt x="187" y="12084"/>
                  </a:cubicBezTo>
                  <a:cubicBezTo>
                    <a:pt x="253" y="12150"/>
                    <a:pt x="341" y="12172"/>
                    <a:pt x="429" y="12172"/>
                  </a:cubicBezTo>
                  <a:cubicBezTo>
                    <a:pt x="539" y="12172"/>
                    <a:pt x="649" y="12128"/>
                    <a:pt x="726" y="12029"/>
                  </a:cubicBezTo>
                  <a:lnTo>
                    <a:pt x="9931" y="625"/>
                  </a:lnTo>
                  <a:cubicBezTo>
                    <a:pt x="10063" y="460"/>
                    <a:pt x="10041" y="218"/>
                    <a:pt x="9876" y="86"/>
                  </a:cubicBezTo>
                  <a:cubicBezTo>
                    <a:pt x="9804" y="29"/>
                    <a:pt x="9718" y="1"/>
                    <a:pt x="9632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38"/>
            <p:cNvSpPr/>
            <p:nvPr/>
          </p:nvSpPr>
          <p:spPr>
            <a:xfrm>
              <a:off x="7518261" y="1829098"/>
              <a:ext cx="641915" cy="775955"/>
            </a:xfrm>
            <a:custGeom>
              <a:avLst/>
              <a:gdLst/>
              <a:ahLst/>
              <a:cxnLst/>
              <a:rect l="l" t="t" r="r" b="b"/>
              <a:pathLst>
                <a:path w="10074" h="12179" extrusionOk="0">
                  <a:moveTo>
                    <a:pt x="9653" y="0"/>
                  </a:moveTo>
                  <a:cubicBezTo>
                    <a:pt x="9539" y="0"/>
                    <a:pt x="9425" y="51"/>
                    <a:pt x="9348" y="147"/>
                  </a:cubicBezTo>
                  <a:lnTo>
                    <a:pt x="132" y="11551"/>
                  </a:lnTo>
                  <a:cubicBezTo>
                    <a:pt x="0" y="11716"/>
                    <a:pt x="33" y="11958"/>
                    <a:pt x="198" y="12090"/>
                  </a:cubicBezTo>
                  <a:cubicBezTo>
                    <a:pt x="264" y="12145"/>
                    <a:pt x="352" y="12178"/>
                    <a:pt x="429" y="12178"/>
                  </a:cubicBezTo>
                  <a:cubicBezTo>
                    <a:pt x="539" y="12178"/>
                    <a:pt x="649" y="12123"/>
                    <a:pt x="726" y="12035"/>
                  </a:cubicBezTo>
                  <a:lnTo>
                    <a:pt x="9942" y="620"/>
                  </a:lnTo>
                  <a:cubicBezTo>
                    <a:pt x="10074" y="455"/>
                    <a:pt x="10041" y="213"/>
                    <a:pt x="9887" y="81"/>
                  </a:cubicBezTo>
                  <a:cubicBezTo>
                    <a:pt x="9818" y="26"/>
                    <a:pt x="9735" y="0"/>
                    <a:pt x="9653" y="0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38"/>
            <p:cNvSpPr/>
            <p:nvPr/>
          </p:nvSpPr>
          <p:spPr>
            <a:xfrm>
              <a:off x="6171874" y="3467495"/>
              <a:ext cx="2113997" cy="91859"/>
            </a:xfrm>
            <a:custGeom>
              <a:avLst/>
              <a:gdLst/>
              <a:ahLst/>
              <a:cxnLst/>
              <a:rect l="l" t="t" r="r" b="b"/>
              <a:pathLst>
                <a:path w="27153" h="1442" extrusionOk="0">
                  <a:moveTo>
                    <a:pt x="13571" y="1"/>
                  </a:moveTo>
                  <a:cubicBezTo>
                    <a:pt x="6082" y="1"/>
                    <a:pt x="1" y="320"/>
                    <a:pt x="1" y="716"/>
                  </a:cubicBezTo>
                  <a:cubicBezTo>
                    <a:pt x="1" y="1111"/>
                    <a:pt x="6082" y="1441"/>
                    <a:pt x="13571" y="1441"/>
                  </a:cubicBezTo>
                  <a:cubicBezTo>
                    <a:pt x="21071" y="1441"/>
                    <a:pt x="27153" y="1111"/>
                    <a:pt x="27153" y="716"/>
                  </a:cubicBezTo>
                  <a:cubicBezTo>
                    <a:pt x="27153" y="320"/>
                    <a:pt x="21071" y="1"/>
                    <a:pt x="13571" y="1"/>
                  </a:cubicBezTo>
                  <a:close/>
                </a:path>
              </a:pathLst>
            </a:custGeom>
            <a:solidFill>
              <a:srgbClr val="000000">
                <a:alpha val="11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38"/>
            <p:cNvSpPr/>
            <p:nvPr/>
          </p:nvSpPr>
          <p:spPr>
            <a:xfrm>
              <a:off x="6511288" y="2098415"/>
              <a:ext cx="1392409" cy="1409766"/>
            </a:xfrm>
            <a:custGeom>
              <a:avLst/>
              <a:gdLst/>
              <a:ahLst/>
              <a:cxnLst/>
              <a:rect l="l" t="t" r="r" b="b"/>
              <a:pathLst>
                <a:path w="21852" h="22127" extrusionOk="0">
                  <a:moveTo>
                    <a:pt x="7390" y="0"/>
                  </a:moveTo>
                  <a:cubicBezTo>
                    <a:pt x="3090" y="1826"/>
                    <a:pt x="0" y="6918"/>
                    <a:pt x="0" y="12911"/>
                  </a:cubicBezTo>
                  <a:cubicBezTo>
                    <a:pt x="0" y="15506"/>
                    <a:pt x="572" y="17926"/>
                    <a:pt x="1584" y="19993"/>
                  </a:cubicBezTo>
                  <a:cubicBezTo>
                    <a:pt x="2222" y="21302"/>
                    <a:pt x="3563" y="22127"/>
                    <a:pt x="5026" y="22127"/>
                  </a:cubicBezTo>
                  <a:lnTo>
                    <a:pt x="16826" y="22127"/>
                  </a:lnTo>
                  <a:cubicBezTo>
                    <a:pt x="18288" y="22127"/>
                    <a:pt x="19630" y="21302"/>
                    <a:pt x="20268" y="19993"/>
                  </a:cubicBezTo>
                  <a:cubicBezTo>
                    <a:pt x="21269" y="17926"/>
                    <a:pt x="21852" y="15506"/>
                    <a:pt x="21852" y="12911"/>
                  </a:cubicBezTo>
                  <a:cubicBezTo>
                    <a:pt x="21852" y="6918"/>
                    <a:pt x="18761" y="1826"/>
                    <a:pt x="144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38"/>
            <p:cNvSpPr/>
            <p:nvPr/>
          </p:nvSpPr>
          <p:spPr>
            <a:xfrm>
              <a:off x="7006714" y="2543155"/>
              <a:ext cx="393152" cy="645408"/>
            </a:xfrm>
            <a:custGeom>
              <a:avLst/>
              <a:gdLst/>
              <a:ahLst/>
              <a:cxnLst/>
              <a:rect l="l" t="t" r="r" b="b"/>
              <a:pathLst>
                <a:path w="6170" h="10130" extrusionOk="0">
                  <a:moveTo>
                    <a:pt x="2925" y="1"/>
                  </a:moveTo>
                  <a:cubicBezTo>
                    <a:pt x="2618" y="1"/>
                    <a:pt x="2376" y="254"/>
                    <a:pt x="2376" y="551"/>
                  </a:cubicBezTo>
                  <a:lnTo>
                    <a:pt x="2376" y="562"/>
                  </a:lnTo>
                  <a:cubicBezTo>
                    <a:pt x="2376" y="804"/>
                    <a:pt x="2200" y="1024"/>
                    <a:pt x="1958" y="1090"/>
                  </a:cubicBezTo>
                  <a:cubicBezTo>
                    <a:pt x="1826" y="1123"/>
                    <a:pt x="1705" y="1167"/>
                    <a:pt x="1584" y="1221"/>
                  </a:cubicBezTo>
                  <a:cubicBezTo>
                    <a:pt x="1166" y="1419"/>
                    <a:pt x="836" y="1694"/>
                    <a:pt x="605" y="2046"/>
                  </a:cubicBezTo>
                  <a:cubicBezTo>
                    <a:pt x="374" y="2409"/>
                    <a:pt x="264" y="2827"/>
                    <a:pt x="264" y="3311"/>
                  </a:cubicBezTo>
                  <a:cubicBezTo>
                    <a:pt x="264" y="4345"/>
                    <a:pt x="825" y="5037"/>
                    <a:pt x="1969" y="5378"/>
                  </a:cubicBezTo>
                  <a:lnTo>
                    <a:pt x="3937" y="5983"/>
                  </a:lnTo>
                  <a:cubicBezTo>
                    <a:pt x="4190" y="6071"/>
                    <a:pt x="4377" y="6170"/>
                    <a:pt x="4498" y="6302"/>
                  </a:cubicBezTo>
                  <a:cubicBezTo>
                    <a:pt x="4619" y="6423"/>
                    <a:pt x="4674" y="6588"/>
                    <a:pt x="4674" y="6786"/>
                  </a:cubicBezTo>
                  <a:cubicBezTo>
                    <a:pt x="4674" y="7072"/>
                    <a:pt x="4542" y="7314"/>
                    <a:pt x="4267" y="7501"/>
                  </a:cubicBezTo>
                  <a:cubicBezTo>
                    <a:pt x="3992" y="7699"/>
                    <a:pt x="3640" y="7798"/>
                    <a:pt x="3222" y="7798"/>
                  </a:cubicBezTo>
                  <a:cubicBezTo>
                    <a:pt x="2782" y="7798"/>
                    <a:pt x="2398" y="7666"/>
                    <a:pt x="2079" y="7413"/>
                  </a:cubicBezTo>
                  <a:cubicBezTo>
                    <a:pt x="1859" y="7226"/>
                    <a:pt x="1694" y="7006"/>
                    <a:pt x="1584" y="6753"/>
                  </a:cubicBezTo>
                  <a:cubicBezTo>
                    <a:pt x="1496" y="6557"/>
                    <a:pt x="1294" y="6440"/>
                    <a:pt x="1080" y="6440"/>
                  </a:cubicBezTo>
                  <a:cubicBezTo>
                    <a:pt x="1054" y="6440"/>
                    <a:pt x="1027" y="6442"/>
                    <a:pt x="1001" y="6445"/>
                  </a:cubicBezTo>
                  <a:lnTo>
                    <a:pt x="550" y="6511"/>
                  </a:lnTo>
                  <a:cubicBezTo>
                    <a:pt x="220" y="6566"/>
                    <a:pt x="0" y="6907"/>
                    <a:pt x="110" y="7215"/>
                  </a:cubicBezTo>
                  <a:cubicBezTo>
                    <a:pt x="209" y="7501"/>
                    <a:pt x="341" y="7754"/>
                    <a:pt x="506" y="7985"/>
                  </a:cubicBezTo>
                  <a:cubicBezTo>
                    <a:pt x="792" y="8370"/>
                    <a:pt x="1155" y="8667"/>
                    <a:pt x="1606" y="8875"/>
                  </a:cubicBezTo>
                  <a:cubicBezTo>
                    <a:pt x="1727" y="8930"/>
                    <a:pt x="1848" y="8985"/>
                    <a:pt x="1980" y="9018"/>
                  </a:cubicBezTo>
                  <a:cubicBezTo>
                    <a:pt x="2211" y="9095"/>
                    <a:pt x="2376" y="9304"/>
                    <a:pt x="2376" y="9546"/>
                  </a:cubicBezTo>
                  <a:lnTo>
                    <a:pt x="2376" y="9590"/>
                  </a:lnTo>
                  <a:cubicBezTo>
                    <a:pt x="2376" y="9887"/>
                    <a:pt x="2618" y="10129"/>
                    <a:pt x="2925" y="10129"/>
                  </a:cubicBezTo>
                  <a:lnTo>
                    <a:pt x="3332" y="10129"/>
                  </a:lnTo>
                  <a:cubicBezTo>
                    <a:pt x="3640" y="10129"/>
                    <a:pt x="3882" y="9887"/>
                    <a:pt x="3882" y="9590"/>
                  </a:cubicBezTo>
                  <a:lnTo>
                    <a:pt x="3882" y="9568"/>
                  </a:lnTo>
                  <a:cubicBezTo>
                    <a:pt x="3882" y="9315"/>
                    <a:pt x="4047" y="9106"/>
                    <a:pt x="4289" y="9040"/>
                  </a:cubicBezTo>
                  <a:cubicBezTo>
                    <a:pt x="4443" y="8996"/>
                    <a:pt x="4586" y="8941"/>
                    <a:pt x="4729" y="8875"/>
                  </a:cubicBezTo>
                  <a:cubicBezTo>
                    <a:pt x="5180" y="8667"/>
                    <a:pt x="5532" y="8370"/>
                    <a:pt x="5785" y="7985"/>
                  </a:cubicBezTo>
                  <a:cubicBezTo>
                    <a:pt x="6038" y="7611"/>
                    <a:pt x="6170" y="7171"/>
                    <a:pt x="6170" y="6676"/>
                  </a:cubicBezTo>
                  <a:cubicBezTo>
                    <a:pt x="6170" y="6104"/>
                    <a:pt x="6016" y="5642"/>
                    <a:pt x="5708" y="5301"/>
                  </a:cubicBezTo>
                  <a:lnTo>
                    <a:pt x="5697" y="5301"/>
                  </a:lnTo>
                  <a:cubicBezTo>
                    <a:pt x="5389" y="4961"/>
                    <a:pt x="4883" y="4686"/>
                    <a:pt x="4179" y="4477"/>
                  </a:cubicBezTo>
                  <a:lnTo>
                    <a:pt x="2771" y="4081"/>
                  </a:lnTo>
                  <a:cubicBezTo>
                    <a:pt x="2420" y="3982"/>
                    <a:pt x="2156" y="3872"/>
                    <a:pt x="1991" y="3729"/>
                  </a:cubicBezTo>
                  <a:cubicBezTo>
                    <a:pt x="1837" y="3586"/>
                    <a:pt x="1749" y="3421"/>
                    <a:pt x="1749" y="3234"/>
                  </a:cubicBezTo>
                  <a:cubicBezTo>
                    <a:pt x="1749" y="3058"/>
                    <a:pt x="1815" y="2904"/>
                    <a:pt x="1925" y="2772"/>
                  </a:cubicBezTo>
                  <a:cubicBezTo>
                    <a:pt x="2046" y="2629"/>
                    <a:pt x="2200" y="2519"/>
                    <a:pt x="2398" y="2442"/>
                  </a:cubicBezTo>
                  <a:cubicBezTo>
                    <a:pt x="2571" y="2375"/>
                    <a:pt x="2761" y="2341"/>
                    <a:pt x="2968" y="2341"/>
                  </a:cubicBezTo>
                  <a:cubicBezTo>
                    <a:pt x="2997" y="2341"/>
                    <a:pt x="3027" y="2342"/>
                    <a:pt x="3057" y="2343"/>
                  </a:cubicBezTo>
                  <a:cubicBezTo>
                    <a:pt x="3310" y="2343"/>
                    <a:pt x="3541" y="2398"/>
                    <a:pt x="3750" y="2508"/>
                  </a:cubicBezTo>
                  <a:cubicBezTo>
                    <a:pt x="3959" y="2607"/>
                    <a:pt x="4135" y="2739"/>
                    <a:pt x="4278" y="2926"/>
                  </a:cubicBezTo>
                  <a:cubicBezTo>
                    <a:pt x="4333" y="2992"/>
                    <a:pt x="4388" y="3069"/>
                    <a:pt x="4421" y="3157"/>
                  </a:cubicBezTo>
                  <a:cubicBezTo>
                    <a:pt x="4526" y="3349"/>
                    <a:pt x="4715" y="3473"/>
                    <a:pt x="4922" y="3473"/>
                  </a:cubicBezTo>
                  <a:cubicBezTo>
                    <a:pt x="4953" y="3473"/>
                    <a:pt x="4984" y="3471"/>
                    <a:pt x="5015" y="3465"/>
                  </a:cubicBezTo>
                  <a:lnTo>
                    <a:pt x="5477" y="3377"/>
                  </a:lnTo>
                  <a:cubicBezTo>
                    <a:pt x="5829" y="3322"/>
                    <a:pt x="6038" y="2948"/>
                    <a:pt x="5884" y="2618"/>
                  </a:cubicBezTo>
                  <a:cubicBezTo>
                    <a:pt x="5785" y="2398"/>
                    <a:pt x="5653" y="2200"/>
                    <a:pt x="5510" y="2013"/>
                  </a:cubicBezTo>
                  <a:cubicBezTo>
                    <a:pt x="5235" y="1672"/>
                    <a:pt x="4894" y="1408"/>
                    <a:pt x="4487" y="1221"/>
                  </a:cubicBezTo>
                  <a:cubicBezTo>
                    <a:pt x="4410" y="1188"/>
                    <a:pt x="4333" y="1167"/>
                    <a:pt x="4256" y="1134"/>
                  </a:cubicBezTo>
                  <a:cubicBezTo>
                    <a:pt x="4036" y="1057"/>
                    <a:pt x="3882" y="859"/>
                    <a:pt x="3882" y="617"/>
                  </a:cubicBezTo>
                  <a:lnTo>
                    <a:pt x="3882" y="551"/>
                  </a:lnTo>
                  <a:cubicBezTo>
                    <a:pt x="3882" y="254"/>
                    <a:pt x="3629" y="1"/>
                    <a:pt x="3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38"/>
            <p:cNvSpPr/>
            <p:nvPr/>
          </p:nvSpPr>
          <p:spPr>
            <a:xfrm>
              <a:off x="6554044" y="2208321"/>
              <a:ext cx="395255" cy="961422"/>
            </a:xfrm>
            <a:custGeom>
              <a:avLst/>
              <a:gdLst/>
              <a:ahLst/>
              <a:cxnLst/>
              <a:rect l="l" t="t" r="r" b="b"/>
              <a:pathLst>
                <a:path w="6203" h="15090" extrusionOk="0">
                  <a:moveTo>
                    <a:pt x="5322" y="1"/>
                  </a:moveTo>
                  <a:cubicBezTo>
                    <a:pt x="5153" y="1"/>
                    <a:pt x="4983" y="55"/>
                    <a:pt x="4839" y="167"/>
                  </a:cubicBezTo>
                  <a:cubicBezTo>
                    <a:pt x="3739" y="1036"/>
                    <a:pt x="2771" y="2157"/>
                    <a:pt x="1991" y="3510"/>
                  </a:cubicBezTo>
                  <a:cubicBezTo>
                    <a:pt x="693" y="5742"/>
                    <a:pt x="0" y="8404"/>
                    <a:pt x="0" y="11186"/>
                  </a:cubicBezTo>
                  <a:cubicBezTo>
                    <a:pt x="0" y="12297"/>
                    <a:pt x="110" y="13396"/>
                    <a:pt x="330" y="14474"/>
                  </a:cubicBezTo>
                  <a:cubicBezTo>
                    <a:pt x="407" y="14837"/>
                    <a:pt x="737" y="15090"/>
                    <a:pt x="1089" y="15090"/>
                  </a:cubicBezTo>
                  <a:cubicBezTo>
                    <a:pt x="1144" y="15090"/>
                    <a:pt x="1199" y="15079"/>
                    <a:pt x="1254" y="15068"/>
                  </a:cubicBezTo>
                  <a:cubicBezTo>
                    <a:pt x="1672" y="14980"/>
                    <a:pt x="1936" y="14573"/>
                    <a:pt x="1848" y="14155"/>
                  </a:cubicBezTo>
                  <a:cubicBezTo>
                    <a:pt x="1650" y="13187"/>
                    <a:pt x="1551" y="12187"/>
                    <a:pt x="1551" y="11186"/>
                  </a:cubicBezTo>
                  <a:cubicBezTo>
                    <a:pt x="1551" y="8679"/>
                    <a:pt x="2166" y="6292"/>
                    <a:pt x="3332" y="4291"/>
                  </a:cubicBezTo>
                  <a:cubicBezTo>
                    <a:pt x="4014" y="3114"/>
                    <a:pt x="4850" y="2135"/>
                    <a:pt x="5807" y="1388"/>
                  </a:cubicBezTo>
                  <a:cubicBezTo>
                    <a:pt x="6136" y="1124"/>
                    <a:pt x="6202" y="640"/>
                    <a:pt x="5939" y="299"/>
                  </a:cubicBezTo>
                  <a:cubicBezTo>
                    <a:pt x="5780" y="102"/>
                    <a:pt x="5552" y="1"/>
                    <a:pt x="5322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38"/>
            <p:cNvSpPr/>
            <p:nvPr/>
          </p:nvSpPr>
          <p:spPr>
            <a:xfrm>
              <a:off x="6858819" y="1644393"/>
              <a:ext cx="697288" cy="454079"/>
            </a:xfrm>
            <a:custGeom>
              <a:avLst/>
              <a:gdLst/>
              <a:ahLst/>
              <a:cxnLst/>
              <a:rect l="l" t="t" r="r" b="b"/>
              <a:pathLst>
                <a:path w="10943" h="7127" extrusionOk="0">
                  <a:moveTo>
                    <a:pt x="1826" y="0"/>
                  </a:moveTo>
                  <a:cubicBezTo>
                    <a:pt x="914" y="0"/>
                    <a:pt x="914" y="407"/>
                    <a:pt x="1" y="407"/>
                  </a:cubicBezTo>
                  <a:lnTo>
                    <a:pt x="1936" y="7126"/>
                  </a:lnTo>
                  <a:lnTo>
                    <a:pt x="8996" y="7126"/>
                  </a:lnTo>
                  <a:lnTo>
                    <a:pt x="10943" y="407"/>
                  </a:lnTo>
                  <a:cubicBezTo>
                    <a:pt x="10030" y="407"/>
                    <a:pt x="10030" y="0"/>
                    <a:pt x="9117" y="0"/>
                  </a:cubicBezTo>
                  <a:cubicBezTo>
                    <a:pt x="8205" y="0"/>
                    <a:pt x="8205" y="407"/>
                    <a:pt x="7292" y="407"/>
                  </a:cubicBezTo>
                  <a:cubicBezTo>
                    <a:pt x="6379" y="407"/>
                    <a:pt x="6379" y="0"/>
                    <a:pt x="5466" y="0"/>
                  </a:cubicBezTo>
                  <a:cubicBezTo>
                    <a:pt x="4565" y="0"/>
                    <a:pt x="4565" y="407"/>
                    <a:pt x="3652" y="407"/>
                  </a:cubicBezTo>
                  <a:cubicBezTo>
                    <a:pt x="2739" y="407"/>
                    <a:pt x="2739" y="0"/>
                    <a:pt x="18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8"/>
            <p:cNvSpPr/>
            <p:nvPr/>
          </p:nvSpPr>
          <p:spPr>
            <a:xfrm>
              <a:off x="6678745" y="3408237"/>
              <a:ext cx="1057497" cy="99965"/>
            </a:xfrm>
            <a:custGeom>
              <a:avLst/>
              <a:gdLst/>
              <a:ahLst/>
              <a:cxnLst/>
              <a:rect l="l" t="t" r="r" b="b"/>
              <a:pathLst>
                <a:path w="16596" h="1569" extrusionOk="0">
                  <a:moveTo>
                    <a:pt x="599" y="1"/>
                  </a:moveTo>
                  <a:cubicBezTo>
                    <a:pt x="448" y="1"/>
                    <a:pt x="299" y="67"/>
                    <a:pt x="198" y="194"/>
                  </a:cubicBezTo>
                  <a:cubicBezTo>
                    <a:pt x="1" y="425"/>
                    <a:pt x="56" y="788"/>
                    <a:pt x="308" y="953"/>
                  </a:cubicBezTo>
                  <a:cubicBezTo>
                    <a:pt x="924" y="1349"/>
                    <a:pt x="1639" y="1569"/>
                    <a:pt x="2398" y="1569"/>
                  </a:cubicBezTo>
                  <a:lnTo>
                    <a:pt x="14198" y="1569"/>
                  </a:lnTo>
                  <a:cubicBezTo>
                    <a:pt x="14957" y="1569"/>
                    <a:pt x="15671" y="1349"/>
                    <a:pt x="16287" y="953"/>
                  </a:cubicBezTo>
                  <a:cubicBezTo>
                    <a:pt x="16540" y="788"/>
                    <a:pt x="16595" y="425"/>
                    <a:pt x="16397" y="194"/>
                  </a:cubicBezTo>
                  <a:cubicBezTo>
                    <a:pt x="16290" y="67"/>
                    <a:pt x="16142" y="1"/>
                    <a:pt x="15993" y="1"/>
                  </a:cubicBezTo>
                  <a:cubicBezTo>
                    <a:pt x="15898" y="1"/>
                    <a:pt x="15802" y="28"/>
                    <a:pt x="15715" y="84"/>
                  </a:cubicBezTo>
                  <a:cubicBezTo>
                    <a:pt x="15265" y="370"/>
                    <a:pt x="14748" y="535"/>
                    <a:pt x="14198" y="535"/>
                  </a:cubicBezTo>
                  <a:lnTo>
                    <a:pt x="2398" y="535"/>
                  </a:lnTo>
                  <a:cubicBezTo>
                    <a:pt x="1848" y="535"/>
                    <a:pt x="1320" y="370"/>
                    <a:pt x="880" y="84"/>
                  </a:cubicBezTo>
                  <a:cubicBezTo>
                    <a:pt x="794" y="28"/>
                    <a:pt x="696" y="1"/>
                    <a:pt x="599" y="1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8"/>
            <p:cNvSpPr/>
            <p:nvPr/>
          </p:nvSpPr>
          <p:spPr>
            <a:xfrm>
              <a:off x="7255478" y="1666119"/>
              <a:ext cx="96026" cy="327482"/>
            </a:xfrm>
            <a:custGeom>
              <a:avLst/>
              <a:gdLst/>
              <a:ahLst/>
              <a:cxnLst/>
              <a:rect l="l" t="t" r="r" b="b"/>
              <a:pathLst>
                <a:path w="1507" h="5140" extrusionOk="0">
                  <a:moveTo>
                    <a:pt x="506" y="0"/>
                  </a:moveTo>
                  <a:lnTo>
                    <a:pt x="22" y="4586"/>
                  </a:lnTo>
                  <a:cubicBezTo>
                    <a:pt x="0" y="4861"/>
                    <a:pt x="198" y="5103"/>
                    <a:pt x="473" y="5136"/>
                  </a:cubicBezTo>
                  <a:cubicBezTo>
                    <a:pt x="493" y="5138"/>
                    <a:pt x="513" y="5139"/>
                    <a:pt x="533" y="5139"/>
                  </a:cubicBezTo>
                  <a:cubicBezTo>
                    <a:pt x="782" y="5139"/>
                    <a:pt x="992" y="4951"/>
                    <a:pt x="1023" y="4696"/>
                  </a:cubicBezTo>
                  <a:lnTo>
                    <a:pt x="1507" y="33"/>
                  </a:lnTo>
                  <a:lnTo>
                    <a:pt x="1507" y="33"/>
                  </a:lnTo>
                  <a:cubicBezTo>
                    <a:pt x="1386" y="55"/>
                    <a:pt x="1243" y="77"/>
                    <a:pt x="1067" y="77"/>
                  </a:cubicBezTo>
                  <a:lnTo>
                    <a:pt x="1067" y="66"/>
                  </a:lnTo>
                  <a:cubicBezTo>
                    <a:pt x="825" y="66"/>
                    <a:pt x="660" y="44"/>
                    <a:pt x="506" y="0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8"/>
            <p:cNvSpPr/>
            <p:nvPr/>
          </p:nvSpPr>
          <p:spPr>
            <a:xfrm>
              <a:off x="7063425" y="1666119"/>
              <a:ext cx="96090" cy="327482"/>
            </a:xfrm>
            <a:custGeom>
              <a:avLst/>
              <a:gdLst/>
              <a:ahLst/>
              <a:cxnLst/>
              <a:rect l="l" t="t" r="r" b="b"/>
              <a:pathLst>
                <a:path w="1508" h="5140" extrusionOk="0">
                  <a:moveTo>
                    <a:pt x="1002" y="0"/>
                  </a:moveTo>
                  <a:cubicBezTo>
                    <a:pt x="848" y="44"/>
                    <a:pt x="672" y="66"/>
                    <a:pt x="441" y="66"/>
                  </a:cubicBezTo>
                  <a:cubicBezTo>
                    <a:pt x="265" y="66"/>
                    <a:pt x="122" y="55"/>
                    <a:pt x="1" y="22"/>
                  </a:cubicBezTo>
                  <a:lnTo>
                    <a:pt x="1" y="33"/>
                  </a:lnTo>
                  <a:lnTo>
                    <a:pt x="485" y="4696"/>
                  </a:lnTo>
                  <a:cubicBezTo>
                    <a:pt x="516" y="4941"/>
                    <a:pt x="727" y="5139"/>
                    <a:pt x="977" y="5139"/>
                  </a:cubicBezTo>
                  <a:cubicBezTo>
                    <a:pt x="996" y="5139"/>
                    <a:pt x="1015" y="5138"/>
                    <a:pt x="1035" y="5136"/>
                  </a:cubicBezTo>
                  <a:cubicBezTo>
                    <a:pt x="1310" y="5103"/>
                    <a:pt x="1508" y="4861"/>
                    <a:pt x="1486" y="4586"/>
                  </a:cubicBezTo>
                  <a:lnTo>
                    <a:pt x="1002" y="0"/>
                  </a:ln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8"/>
            <p:cNvSpPr/>
            <p:nvPr/>
          </p:nvSpPr>
          <p:spPr>
            <a:xfrm>
              <a:off x="6958350" y="1673128"/>
              <a:ext cx="497589" cy="59571"/>
            </a:xfrm>
            <a:custGeom>
              <a:avLst/>
              <a:gdLst/>
              <a:ahLst/>
              <a:cxnLst/>
              <a:rect l="l" t="t" r="r" b="b"/>
              <a:pathLst>
                <a:path w="7809" h="935" extrusionOk="0">
                  <a:moveTo>
                    <a:pt x="264" y="0"/>
                  </a:moveTo>
                  <a:cubicBezTo>
                    <a:pt x="121" y="0"/>
                    <a:pt x="0" y="121"/>
                    <a:pt x="0" y="264"/>
                  </a:cubicBezTo>
                  <a:cubicBezTo>
                    <a:pt x="0" y="407"/>
                    <a:pt x="121" y="517"/>
                    <a:pt x="264" y="517"/>
                  </a:cubicBezTo>
                  <a:cubicBezTo>
                    <a:pt x="660" y="517"/>
                    <a:pt x="847" y="605"/>
                    <a:pt x="1067" y="704"/>
                  </a:cubicBezTo>
                  <a:cubicBezTo>
                    <a:pt x="1309" y="814"/>
                    <a:pt x="1573" y="935"/>
                    <a:pt x="2090" y="935"/>
                  </a:cubicBezTo>
                  <a:cubicBezTo>
                    <a:pt x="2596" y="935"/>
                    <a:pt x="2871" y="814"/>
                    <a:pt x="3102" y="704"/>
                  </a:cubicBezTo>
                  <a:cubicBezTo>
                    <a:pt x="3322" y="605"/>
                    <a:pt x="3508" y="517"/>
                    <a:pt x="3904" y="517"/>
                  </a:cubicBezTo>
                  <a:cubicBezTo>
                    <a:pt x="4311" y="517"/>
                    <a:pt x="4498" y="605"/>
                    <a:pt x="4718" y="704"/>
                  </a:cubicBezTo>
                  <a:cubicBezTo>
                    <a:pt x="4949" y="814"/>
                    <a:pt x="5224" y="935"/>
                    <a:pt x="5730" y="935"/>
                  </a:cubicBezTo>
                  <a:cubicBezTo>
                    <a:pt x="6247" y="935"/>
                    <a:pt x="6511" y="814"/>
                    <a:pt x="6753" y="704"/>
                  </a:cubicBezTo>
                  <a:cubicBezTo>
                    <a:pt x="6973" y="605"/>
                    <a:pt x="7160" y="517"/>
                    <a:pt x="7555" y="517"/>
                  </a:cubicBezTo>
                  <a:cubicBezTo>
                    <a:pt x="7698" y="517"/>
                    <a:pt x="7808" y="407"/>
                    <a:pt x="7808" y="264"/>
                  </a:cubicBezTo>
                  <a:cubicBezTo>
                    <a:pt x="7808" y="121"/>
                    <a:pt x="7698" y="0"/>
                    <a:pt x="7555" y="0"/>
                  </a:cubicBezTo>
                  <a:cubicBezTo>
                    <a:pt x="7039" y="0"/>
                    <a:pt x="6775" y="121"/>
                    <a:pt x="6533" y="231"/>
                  </a:cubicBezTo>
                  <a:cubicBezTo>
                    <a:pt x="6324" y="330"/>
                    <a:pt x="6137" y="418"/>
                    <a:pt x="5730" y="418"/>
                  </a:cubicBezTo>
                  <a:cubicBezTo>
                    <a:pt x="5334" y="418"/>
                    <a:pt x="5147" y="330"/>
                    <a:pt x="4927" y="231"/>
                  </a:cubicBezTo>
                  <a:cubicBezTo>
                    <a:pt x="4685" y="121"/>
                    <a:pt x="4421" y="0"/>
                    <a:pt x="3904" y="0"/>
                  </a:cubicBezTo>
                  <a:cubicBezTo>
                    <a:pt x="3399" y="0"/>
                    <a:pt x="3124" y="121"/>
                    <a:pt x="2893" y="231"/>
                  </a:cubicBezTo>
                  <a:cubicBezTo>
                    <a:pt x="2673" y="330"/>
                    <a:pt x="2486" y="418"/>
                    <a:pt x="2090" y="418"/>
                  </a:cubicBezTo>
                  <a:cubicBezTo>
                    <a:pt x="1683" y="418"/>
                    <a:pt x="1496" y="330"/>
                    <a:pt x="1276" y="231"/>
                  </a:cubicBezTo>
                  <a:cubicBezTo>
                    <a:pt x="1045" y="121"/>
                    <a:pt x="770" y="0"/>
                    <a:pt x="264" y="0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8"/>
            <p:cNvSpPr/>
            <p:nvPr/>
          </p:nvSpPr>
          <p:spPr>
            <a:xfrm>
              <a:off x="6909285" y="2098415"/>
              <a:ext cx="597120" cy="52627"/>
            </a:xfrm>
            <a:custGeom>
              <a:avLst/>
              <a:gdLst/>
              <a:ahLst/>
              <a:cxnLst/>
              <a:rect l="l" t="t" r="r" b="b"/>
              <a:pathLst>
                <a:path w="9371" h="826" extrusionOk="0">
                  <a:moveTo>
                    <a:pt x="1144" y="0"/>
                  </a:moveTo>
                  <a:cubicBezTo>
                    <a:pt x="759" y="165"/>
                    <a:pt x="374" y="363"/>
                    <a:pt x="1" y="583"/>
                  </a:cubicBezTo>
                  <a:cubicBezTo>
                    <a:pt x="89" y="726"/>
                    <a:pt x="254" y="825"/>
                    <a:pt x="440" y="825"/>
                  </a:cubicBezTo>
                  <a:lnTo>
                    <a:pt x="506" y="825"/>
                  </a:lnTo>
                  <a:lnTo>
                    <a:pt x="4685" y="308"/>
                  </a:lnTo>
                  <a:lnTo>
                    <a:pt x="8864" y="825"/>
                  </a:lnTo>
                  <a:lnTo>
                    <a:pt x="8930" y="825"/>
                  </a:lnTo>
                  <a:cubicBezTo>
                    <a:pt x="9117" y="825"/>
                    <a:pt x="9271" y="737"/>
                    <a:pt x="9370" y="583"/>
                  </a:cubicBezTo>
                  <a:cubicBezTo>
                    <a:pt x="8996" y="363"/>
                    <a:pt x="8611" y="165"/>
                    <a:pt x="8215" y="0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8"/>
            <p:cNvSpPr/>
            <p:nvPr/>
          </p:nvSpPr>
          <p:spPr>
            <a:xfrm>
              <a:off x="6902276" y="2003610"/>
              <a:ext cx="611139" cy="132713"/>
            </a:xfrm>
            <a:custGeom>
              <a:avLst/>
              <a:gdLst/>
              <a:ahLst/>
              <a:cxnLst/>
              <a:rect l="l" t="t" r="r" b="b"/>
              <a:pathLst>
                <a:path w="9591" h="2083" extrusionOk="0">
                  <a:moveTo>
                    <a:pt x="9036" y="0"/>
                  </a:moveTo>
                  <a:cubicBezTo>
                    <a:pt x="9016" y="0"/>
                    <a:pt x="8995" y="1"/>
                    <a:pt x="8974" y="4"/>
                  </a:cubicBezTo>
                  <a:lnTo>
                    <a:pt x="484" y="1059"/>
                  </a:lnTo>
                  <a:cubicBezTo>
                    <a:pt x="199" y="1092"/>
                    <a:pt x="1" y="1345"/>
                    <a:pt x="34" y="1631"/>
                  </a:cubicBezTo>
                  <a:cubicBezTo>
                    <a:pt x="67" y="1895"/>
                    <a:pt x="298" y="2082"/>
                    <a:pt x="550" y="2082"/>
                  </a:cubicBezTo>
                  <a:lnTo>
                    <a:pt x="616" y="2082"/>
                  </a:lnTo>
                  <a:lnTo>
                    <a:pt x="9106" y="1026"/>
                  </a:lnTo>
                  <a:cubicBezTo>
                    <a:pt x="9392" y="993"/>
                    <a:pt x="9590" y="741"/>
                    <a:pt x="9557" y="455"/>
                  </a:cubicBezTo>
                  <a:cubicBezTo>
                    <a:pt x="9516" y="190"/>
                    <a:pt x="9296" y="0"/>
                    <a:pt x="90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8"/>
            <p:cNvSpPr/>
            <p:nvPr/>
          </p:nvSpPr>
          <p:spPr>
            <a:xfrm>
              <a:off x="7099172" y="2051777"/>
              <a:ext cx="132538" cy="572903"/>
            </a:xfrm>
            <a:custGeom>
              <a:avLst/>
              <a:gdLst/>
              <a:ahLst/>
              <a:cxnLst/>
              <a:rect l="l" t="t" r="r" b="b"/>
              <a:pathLst>
                <a:path w="2080" h="8992" extrusionOk="0">
                  <a:moveTo>
                    <a:pt x="1492" y="1"/>
                  </a:moveTo>
                  <a:cubicBezTo>
                    <a:pt x="1316" y="1"/>
                    <a:pt x="1147" y="89"/>
                    <a:pt x="1046" y="248"/>
                  </a:cubicBezTo>
                  <a:cubicBezTo>
                    <a:pt x="1002" y="325"/>
                    <a:pt x="1" y="2041"/>
                    <a:pt x="408" y="4284"/>
                  </a:cubicBezTo>
                  <a:cubicBezTo>
                    <a:pt x="848" y="6671"/>
                    <a:pt x="276" y="8276"/>
                    <a:pt x="265" y="8287"/>
                  </a:cubicBezTo>
                  <a:cubicBezTo>
                    <a:pt x="166" y="8551"/>
                    <a:pt x="298" y="8859"/>
                    <a:pt x="573" y="8958"/>
                  </a:cubicBezTo>
                  <a:cubicBezTo>
                    <a:pt x="628" y="8980"/>
                    <a:pt x="694" y="8991"/>
                    <a:pt x="749" y="8991"/>
                  </a:cubicBezTo>
                  <a:cubicBezTo>
                    <a:pt x="958" y="8991"/>
                    <a:pt x="1156" y="8859"/>
                    <a:pt x="1233" y="8650"/>
                  </a:cubicBezTo>
                  <a:cubicBezTo>
                    <a:pt x="1265" y="8573"/>
                    <a:pt x="1914" y="6792"/>
                    <a:pt x="1430" y="4097"/>
                  </a:cubicBezTo>
                  <a:cubicBezTo>
                    <a:pt x="1090" y="2250"/>
                    <a:pt x="1936" y="798"/>
                    <a:pt x="1936" y="776"/>
                  </a:cubicBezTo>
                  <a:cubicBezTo>
                    <a:pt x="2079" y="534"/>
                    <a:pt x="2002" y="215"/>
                    <a:pt x="1760" y="73"/>
                  </a:cubicBezTo>
                  <a:cubicBezTo>
                    <a:pt x="1675" y="24"/>
                    <a:pt x="1582" y="1"/>
                    <a:pt x="1492" y="1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8"/>
            <p:cNvSpPr/>
            <p:nvPr/>
          </p:nvSpPr>
          <p:spPr>
            <a:xfrm>
              <a:off x="7160853" y="2052159"/>
              <a:ext cx="136042" cy="487719"/>
            </a:xfrm>
            <a:custGeom>
              <a:avLst/>
              <a:gdLst/>
              <a:ahLst/>
              <a:cxnLst/>
              <a:rect l="l" t="t" r="r" b="b"/>
              <a:pathLst>
                <a:path w="2135" h="7655" extrusionOk="0">
                  <a:moveTo>
                    <a:pt x="517" y="1"/>
                  </a:moveTo>
                  <a:cubicBezTo>
                    <a:pt x="232" y="1"/>
                    <a:pt x="1" y="231"/>
                    <a:pt x="12" y="517"/>
                  </a:cubicBezTo>
                  <a:cubicBezTo>
                    <a:pt x="12" y="594"/>
                    <a:pt x="45" y="2420"/>
                    <a:pt x="594" y="4091"/>
                  </a:cubicBezTo>
                  <a:cubicBezTo>
                    <a:pt x="1078" y="5576"/>
                    <a:pt x="990" y="7083"/>
                    <a:pt x="990" y="7094"/>
                  </a:cubicBezTo>
                  <a:cubicBezTo>
                    <a:pt x="968" y="7380"/>
                    <a:pt x="1188" y="7633"/>
                    <a:pt x="1474" y="7644"/>
                  </a:cubicBezTo>
                  <a:lnTo>
                    <a:pt x="1507" y="7644"/>
                  </a:lnTo>
                  <a:lnTo>
                    <a:pt x="1507" y="7655"/>
                  </a:lnTo>
                  <a:cubicBezTo>
                    <a:pt x="1782" y="7655"/>
                    <a:pt x="2002" y="7446"/>
                    <a:pt x="2024" y="7171"/>
                  </a:cubicBezTo>
                  <a:cubicBezTo>
                    <a:pt x="2024" y="7094"/>
                    <a:pt x="2134" y="5444"/>
                    <a:pt x="1573" y="3762"/>
                  </a:cubicBezTo>
                  <a:cubicBezTo>
                    <a:pt x="1078" y="2255"/>
                    <a:pt x="1045" y="539"/>
                    <a:pt x="1045" y="506"/>
                  </a:cubicBezTo>
                  <a:cubicBezTo>
                    <a:pt x="1045" y="220"/>
                    <a:pt x="814" y="1"/>
                    <a:pt x="528" y="1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8"/>
            <p:cNvSpPr/>
            <p:nvPr/>
          </p:nvSpPr>
          <p:spPr>
            <a:xfrm>
              <a:off x="7099172" y="2037123"/>
              <a:ext cx="132538" cy="572839"/>
            </a:xfrm>
            <a:custGeom>
              <a:avLst/>
              <a:gdLst/>
              <a:ahLst/>
              <a:cxnLst/>
              <a:rect l="l" t="t" r="r" b="b"/>
              <a:pathLst>
                <a:path w="2080" h="8991" extrusionOk="0">
                  <a:moveTo>
                    <a:pt x="1494" y="0"/>
                  </a:moveTo>
                  <a:cubicBezTo>
                    <a:pt x="1318" y="0"/>
                    <a:pt x="1148" y="91"/>
                    <a:pt x="1046" y="259"/>
                  </a:cubicBezTo>
                  <a:cubicBezTo>
                    <a:pt x="1002" y="325"/>
                    <a:pt x="1" y="2040"/>
                    <a:pt x="408" y="4283"/>
                  </a:cubicBezTo>
                  <a:cubicBezTo>
                    <a:pt x="848" y="6681"/>
                    <a:pt x="276" y="8275"/>
                    <a:pt x="265" y="8286"/>
                  </a:cubicBezTo>
                  <a:cubicBezTo>
                    <a:pt x="166" y="8561"/>
                    <a:pt x="298" y="8858"/>
                    <a:pt x="573" y="8957"/>
                  </a:cubicBezTo>
                  <a:cubicBezTo>
                    <a:pt x="628" y="8979"/>
                    <a:pt x="694" y="8990"/>
                    <a:pt x="749" y="8990"/>
                  </a:cubicBezTo>
                  <a:cubicBezTo>
                    <a:pt x="958" y="8990"/>
                    <a:pt x="1156" y="8858"/>
                    <a:pt x="1233" y="8649"/>
                  </a:cubicBezTo>
                  <a:cubicBezTo>
                    <a:pt x="1265" y="8583"/>
                    <a:pt x="1914" y="6791"/>
                    <a:pt x="1430" y="4097"/>
                  </a:cubicBezTo>
                  <a:cubicBezTo>
                    <a:pt x="1090" y="2249"/>
                    <a:pt x="1936" y="797"/>
                    <a:pt x="1936" y="786"/>
                  </a:cubicBezTo>
                  <a:cubicBezTo>
                    <a:pt x="2079" y="533"/>
                    <a:pt x="2002" y="215"/>
                    <a:pt x="1760" y="72"/>
                  </a:cubicBezTo>
                  <a:cubicBezTo>
                    <a:pt x="1675" y="24"/>
                    <a:pt x="1584" y="0"/>
                    <a:pt x="14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8"/>
            <p:cNvSpPr/>
            <p:nvPr/>
          </p:nvSpPr>
          <p:spPr>
            <a:xfrm>
              <a:off x="7160853" y="2037441"/>
              <a:ext cx="136042" cy="487719"/>
            </a:xfrm>
            <a:custGeom>
              <a:avLst/>
              <a:gdLst/>
              <a:ahLst/>
              <a:cxnLst/>
              <a:rect l="l" t="t" r="r" b="b"/>
              <a:pathLst>
                <a:path w="2135" h="7655" extrusionOk="0">
                  <a:moveTo>
                    <a:pt x="517" y="1"/>
                  </a:moveTo>
                  <a:cubicBezTo>
                    <a:pt x="232" y="1"/>
                    <a:pt x="1" y="232"/>
                    <a:pt x="12" y="517"/>
                  </a:cubicBezTo>
                  <a:cubicBezTo>
                    <a:pt x="12" y="594"/>
                    <a:pt x="45" y="2420"/>
                    <a:pt x="594" y="4092"/>
                  </a:cubicBezTo>
                  <a:cubicBezTo>
                    <a:pt x="1078" y="5576"/>
                    <a:pt x="990" y="7083"/>
                    <a:pt x="990" y="7094"/>
                  </a:cubicBezTo>
                  <a:cubicBezTo>
                    <a:pt x="968" y="7380"/>
                    <a:pt x="1188" y="7633"/>
                    <a:pt x="1474" y="7644"/>
                  </a:cubicBezTo>
                  <a:lnTo>
                    <a:pt x="1507" y="7644"/>
                  </a:lnTo>
                  <a:lnTo>
                    <a:pt x="1507" y="7655"/>
                  </a:lnTo>
                  <a:cubicBezTo>
                    <a:pt x="1782" y="7655"/>
                    <a:pt x="2002" y="7446"/>
                    <a:pt x="2024" y="7171"/>
                  </a:cubicBezTo>
                  <a:cubicBezTo>
                    <a:pt x="2024" y="7094"/>
                    <a:pt x="2134" y="5444"/>
                    <a:pt x="1573" y="3762"/>
                  </a:cubicBezTo>
                  <a:cubicBezTo>
                    <a:pt x="1078" y="2255"/>
                    <a:pt x="1045" y="539"/>
                    <a:pt x="1045" y="506"/>
                  </a:cubicBezTo>
                  <a:cubicBezTo>
                    <a:pt x="1045" y="221"/>
                    <a:pt x="814" y="1"/>
                    <a:pt x="5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8"/>
            <p:cNvSpPr/>
            <p:nvPr/>
          </p:nvSpPr>
          <p:spPr>
            <a:xfrm>
              <a:off x="7096368" y="3391162"/>
              <a:ext cx="802426" cy="128954"/>
            </a:xfrm>
            <a:custGeom>
              <a:avLst/>
              <a:gdLst/>
              <a:ahLst/>
              <a:cxnLst/>
              <a:rect l="l" t="t" r="r" b="b"/>
              <a:pathLst>
                <a:path w="12593" h="2024" extrusionOk="0">
                  <a:moveTo>
                    <a:pt x="1024" y="0"/>
                  </a:moveTo>
                  <a:cubicBezTo>
                    <a:pt x="463" y="0"/>
                    <a:pt x="1" y="451"/>
                    <a:pt x="1" y="1012"/>
                  </a:cubicBezTo>
                  <a:cubicBezTo>
                    <a:pt x="1" y="1573"/>
                    <a:pt x="463" y="2023"/>
                    <a:pt x="1024" y="2023"/>
                  </a:cubicBezTo>
                  <a:lnTo>
                    <a:pt x="11581" y="2023"/>
                  </a:lnTo>
                  <a:cubicBezTo>
                    <a:pt x="12142" y="2023"/>
                    <a:pt x="12593" y="1573"/>
                    <a:pt x="12593" y="1012"/>
                  </a:cubicBezTo>
                  <a:cubicBezTo>
                    <a:pt x="12593" y="451"/>
                    <a:pt x="12142" y="0"/>
                    <a:pt x="115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8"/>
            <p:cNvSpPr/>
            <p:nvPr/>
          </p:nvSpPr>
          <p:spPr>
            <a:xfrm>
              <a:off x="7511251" y="3391162"/>
              <a:ext cx="253733" cy="128954"/>
            </a:xfrm>
            <a:custGeom>
              <a:avLst/>
              <a:gdLst/>
              <a:ahLst/>
              <a:cxnLst/>
              <a:rect l="l" t="t" r="r" b="b"/>
              <a:pathLst>
                <a:path w="3982" h="2024" extrusionOk="0">
                  <a:moveTo>
                    <a:pt x="0" y="0"/>
                  </a:moveTo>
                  <a:lnTo>
                    <a:pt x="0" y="2023"/>
                  </a:lnTo>
                  <a:lnTo>
                    <a:pt x="3981" y="2023"/>
                  </a:lnTo>
                  <a:lnTo>
                    <a:pt x="398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8"/>
            <p:cNvSpPr/>
            <p:nvPr/>
          </p:nvSpPr>
          <p:spPr>
            <a:xfrm>
              <a:off x="7794998" y="3391162"/>
              <a:ext cx="52633" cy="128954"/>
            </a:xfrm>
            <a:custGeom>
              <a:avLst/>
              <a:gdLst/>
              <a:ahLst/>
              <a:cxnLst/>
              <a:rect l="l" t="t" r="r" b="b"/>
              <a:pathLst>
                <a:path w="826" h="2024" extrusionOk="0">
                  <a:moveTo>
                    <a:pt x="1" y="0"/>
                  </a:moveTo>
                  <a:lnTo>
                    <a:pt x="1" y="2023"/>
                  </a:lnTo>
                  <a:lnTo>
                    <a:pt x="826" y="2023"/>
                  </a:lnTo>
                  <a:lnTo>
                    <a:pt x="8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8"/>
            <p:cNvSpPr/>
            <p:nvPr/>
          </p:nvSpPr>
          <p:spPr>
            <a:xfrm>
              <a:off x="7147536" y="3391162"/>
              <a:ext cx="52633" cy="128954"/>
            </a:xfrm>
            <a:custGeom>
              <a:avLst/>
              <a:gdLst/>
              <a:ahLst/>
              <a:cxnLst/>
              <a:rect l="l" t="t" r="r" b="b"/>
              <a:pathLst>
                <a:path w="826" h="2024" extrusionOk="0">
                  <a:moveTo>
                    <a:pt x="1" y="0"/>
                  </a:moveTo>
                  <a:lnTo>
                    <a:pt x="1" y="2023"/>
                  </a:lnTo>
                  <a:lnTo>
                    <a:pt x="825" y="2023"/>
                  </a:lnTo>
                  <a:lnTo>
                    <a:pt x="8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8"/>
            <p:cNvSpPr/>
            <p:nvPr/>
          </p:nvSpPr>
          <p:spPr>
            <a:xfrm>
              <a:off x="7130012" y="3400910"/>
              <a:ext cx="735839" cy="25294"/>
            </a:xfrm>
            <a:custGeom>
              <a:avLst/>
              <a:gdLst/>
              <a:ahLst/>
              <a:cxnLst/>
              <a:rect l="l" t="t" r="r" b="b"/>
              <a:pathLst>
                <a:path w="11548" h="397" extrusionOk="0">
                  <a:moveTo>
                    <a:pt x="199" y="1"/>
                  </a:moveTo>
                  <a:cubicBezTo>
                    <a:pt x="89" y="1"/>
                    <a:pt x="1" y="89"/>
                    <a:pt x="1" y="199"/>
                  </a:cubicBezTo>
                  <a:cubicBezTo>
                    <a:pt x="1" y="309"/>
                    <a:pt x="89" y="397"/>
                    <a:pt x="199" y="397"/>
                  </a:cubicBezTo>
                  <a:lnTo>
                    <a:pt x="11350" y="397"/>
                  </a:lnTo>
                  <a:cubicBezTo>
                    <a:pt x="11460" y="397"/>
                    <a:pt x="11548" y="309"/>
                    <a:pt x="11548" y="199"/>
                  </a:cubicBezTo>
                  <a:cubicBezTo>
                    <a:pt x="11548" y="89"/>
                    <a:pt x="11460" y="1"/>
                    <a:pt x="11350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8"/>
            <p:cNvSpPr/>
            <p:nvPr/>
          </p:nvSpPr>
          <p:spPr>
            <a:xfrm>
              <a:off x="7125106" y="3506037"/>
              <a:ext cx="745651" cy="14080"/>
            </a:xfrm>
            <a:custGeom>
              <a:avLst/>
              <a:gdLst/>
              <a:ahLst/>
              <a:cxnLst/>
              <a:rect l="l" t="t" r="r" b="b"/>
              <a:pathLst>
                <a:path w="11702" h="221" extrusionOk="0">
                  <a:moveTo>
                    <a:pt x="111" y="1"/>
                  </a:moveTo>
                  <a:cubicBezTo>
                    <a:pt x="45" y="1"/>
                    <a:pt x="1" y="56"/>
                    <a:pt x="1" y="111"/>
                  </a:cubicBezTo>
                  <a:cubicBezTo>
                    <a:pt x="1" y="176"/>
                    <a:pt x="45" y="220"/>
                    <a:pt x="111" y="220"/>
                  </a:cubicBezTo>
                  <a:lnTo>
                    <a:pt x="11592" y="220"/>
                  </a:lnTo>
                  <a:cubicBezTo>
                    <a:pt x="11647" y="220"/>
                    <a:pt x="11702" y="176"/>
                    <a:pt x="11702" y="111"/>
                  </a:cubicBezTo>
                  <a:cubicBezTo>
                    <a:pt x="11702" y="56"/>
                    <a:pt x="11647" y="1"/>
                    <a:pt x="11592" y="1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8"/>
            <p:cNvSpPr/>
            <p:nvPr/>
          </p:nvSpPr>
          <p:spPr>
            <a:xfrm>
              <a:off x="6993396" y="3261505"/>
              <a:ext cx="801661" cy="129719"/>
            </a:xfrm>
            <a:custGeom>
              <a:avLst/>
              <a:gdLst/>
              <a:ahLst/>
              <a:cxnLst/>
              <a:rect l="l" t="t" r="r" b="b"/>
              <a:pathLst>
                <a:path w="12581" h="2036" extrusionOk="0">
                  <a:moveTo>
                    <a:pt x="1012" y="1"/>
                  </a:moveTo>
                  <a:cubicBezTo>
                    <a:pt x="451" y="1"/>
                    <a:pt x="0" y="451"/>
                    <a:pt x="0" y="1012"/>
                  </a:cubicBezTo>
                  <a:cubicBezTo>
                    <a:pt x="0" y="1573"/>
                    <a:pt x="451" y="2035"/>
                    <a:pt x="1012" y="2035"/>
                  </a:cubicBezTo>
                  <a:lnTo>
                    <a:pt x="11569" y="2035"/>
                  </a:lnTo>
                  <a:cubicBezTo>
                    <a:pt x="12130" y="2035"/>
                    <a:pt x="12581" y="1573"/>
                    <a:pt x="12581" y="1012"/>
                  </a:cubicBezTo>
                  <a:cubicBezTo>
                    <a:pt x="12581" y="451"/>
                    <a:pt x="12130" y="1"/>
                    <a:pt x="115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8"/>
            <p:cNvSpPr/>
            <p:nvPr/>
          </p:nvSpPr>
          <p:spPr>
            <a:xfrm>
              <a:off x="7407515" y="3261505"/>
              <a:ext cx="253733" cy="129719"/>
            </a:xfrm>
            <a:custGeom>
              <a:avLst/>
              <a:gdLst/>
              <a:ahLst/>
              <a:cxnLst/>
              <a:rect l="l" t="t" r="r" b="b"/>
              <a:pathLst>
                <a:path w="3982" h="2036" extrusionOk="0">
                  <a:moveTo>
                    <a:pt x="1" y="1"/>
                  </a:moveTo>
                  <a:lnTo>
                    <a:pt x="1" y="2035"/>
                  </a:lnTo>
                  <a:lnTo>
                    <a:pt x="3982" y="2035"/>
                  </a:lnTo>
                  <a:lnTo>
                    <a:pt x="39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8"/>
            <p:cNvSpPr/>
            <p:nvPr/>
          </p:nvSpPr>
          <p:spPr>
            <a:xfrm>
              <a:off x="7691325" y="3261505"/>
              <a:ext cx="52633" cy="129719"/>
            </a:xfrm>
            <a:custGeom>
              <a:avLst/>
              <a:gdLst/>
              <a:ahLst/>
              <a:cxnLst/>
              <a:rect l="l" t="t" r="r" b="b"/>
              <a:pathLst>
                <a:path w="826" h="2036" extrusionOk="0">
                  <a:moveTo>
                    <a:pt x="0" y="1"/>
                  </a:moveTo>
                  <a:lnTo>
                    <a:pt x="0" y="2035"/>
                  </a:lnTo>
                  <a:lnTo>
                    <a:pt x="825" y="2035"/>
                  </a:lnTo>
                  <a:lnTo>
                    <a:pt x="8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8"/>
            <p:cNvSpPr/>
            <p:nvPr/>
          </p:nvSpPr>
          <p:spPr>
            <a:xfrm>
              <a:off x="7043863" y="3261505"/>
              <a:ext cx="52569" cy="129719"/>
            </a:xfrm>
            <a:custGeom>
              <a:avLst/>
              <a:gdLst/>
              <a:ahLst/>
              <a:cxnLst/>
              <a:rect l="l" t="t" r="r" b="b"/>
              <a:pathLst>
                <a:path w="825" h="2036" extrusionOk="0">
                  <a:moveTo>
                    <a:pt x="0" y="1"/>
                  </a:moveTo>
                  <a:lnTo>
                    <a:pt x="0" y="2035"/>
                  </a:lnTo>
                  <a:lnTo>
                    <a:pt x="825" y="2035"/>
                  </a:lnTo>
                  <a:lnTo>
                    <a:pt x="8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8"/>
            <p:cNvSpPr/>
            <p:nvPr/>
          </p:nvSpPr>
          <p:spPr>
            <a:xfrm>
              <a:off x="7026339" y="3271317"/>
              <a:ext cx="735839" cy="25995"/>
            </a:xfrm>
            <a:custGeom>
              <a:avLst/>
              <a:gdLst/>
              <a:ahLst/>
              <a:cxnLst/>
              <a:rect l="l" t="t" r="r" b="b"/>
              <a:pathLst>
                <a:path w="11548" h="408" extrusionOk="0">
                  <a:moveTo>
                    <a:pt x="198" y="1"/>
                  </a:moveTo>
                  <a:cubicBezTo>
                    <a:pt x="88" y="1"/>
                    <a:pt x="0" y="88"/>
                    <a:pt x="0" y="198"/>
                  </a:cubicBezTo>
                  <a:cubicBezTo>
                    <a:pt x="0" y="308"/>
                    <a:pt x="88" y="407"/>
                    <a:pt x="198" y="407"/>
                  </a:cubicBezTo>
                  <a:lnTo>
                    <a:pt x="11349" y="407"/>
                  </a:lnTo>
                  <a:cubicBezTo>
                    <a:pt x="11459" y="407"/>
                    <a:pt x="11547" y="308"/>
                    <a:pt x="11547" y="198"/>
                  </a:cubicBezTo>
                  <a:cubicBezTo>
                    <a:pt x="11547" y="88"/>
                    <a:pt x="11459" y="1"/>
                    <a:pt x="11349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8"/>
            <p:cNvSpPr/>
            <p:nvPr/>
          </p:nvSpPr>
          <p:spPr>
            <a:xfrm>
              <a:off x="7021433" y="3377145"/>
              <a:ext cx="745651" cy="14080"/>
            </a:xfrm>
            <a:custGeom>
              <a:avLst/>
              <a:gdLst/>
              <a:ahLst/>
              <a:cxnLst/>
              <a:rect l="l" t="t" r="r" b="b"/>
              <a:pathLst>
                <a:path w="11702" h="221" extrusionOk="0">
                  <a:moveTo>
                    <a:pt x="110" y="0"/>
                  </a:moveTo>
                  <a:cubicBezTo>
                    <a:pt x="55" y="0"/>
                    <a:pt x="0" y="44"/>
                    <a:pt x="0" y="110"/>
                  </a:cubicBezTo>
                  <a:cubicBezTo>
                    <a:pt x="0" y="165"/>
                    <a:pt x="55" y="220"/>
                    <a:pt x="110" y="220"/>
                  </a:cubicBezTo>
                  <a:lnTo>
                    <a:pt x="11591" y="220"/>
                  </a:lnTo>
                  <a:cubicBezTo>
                    <a:pt x="11657" y="220"/>
                    <a:pt x="11701" y="165"/>
                    <a:pt x="11701" y="110"/>
                  </a:cubicBezTo>
                  <a:cubicBezTo>
                    <a:pt x="11701" y="44"/>
                    <a:pt x="11657" y="0"/>
                    <a:pt x="11591" y="0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8"/>
            <p:cNvSpPr/>
            <p:nvPr/>
          </p:nvSpPr>
          <p:spPr>
            <a:xfrm>
              <a:off x="6538624" y="3008499"/>
              <a:ext cx="712708" cy="495046"/>
            </a:xfrm>
            <a:custGeom>
              <a:avLst/>
              <a:gdLst/>
              <a:ahLst/>
              <a:cxnLst/>
              <a:rect l="l" t="t" r="r" b="b"/>
              <a:pathLst>
                <a:path w="11185" h="7770" extrusionOk="0">
                  <a:moveTo>
                    <a:pt x="10025" y="0"/>
                  </a:moveTo>
                  <a:cubicBezTo>
                    <a:pt x="9834" y="0"/>
                    <a:pt x="9641" y="54"/>
                    <a:pt x="9469" y="167"/>
                  </a:cubicBezTo>
                  <a:lnTo>
                    <a:pt x="605" y="5907"/>
                  </a:lnTo>
                  <a:cubicBezTo>
                    <a:pt x="132" y="6204"/>
                    <a:pt x="0" y="6831"/>
                    <a:pt x="308" y="7304"/>
                  </a:cubicBezTo>
                  <a:cubicBezTo>
                    <a:pt x="505" y="7607"/>
                    <a:pt x="833" y="7770"/>
                    <a:pt x="1168" y="7770"/>
                  </a:cubicBezTo>
                  <a:cubicBezTo>
                    <a:pt x="1356" y="7770"/>
                    <a:pt x="1546" y="7718"/>
                    <a:pt x="1716" y="7612"/>
                  </a:cubicBezTo>
                  <a:lnTo>
                    <a:pt x="10568" y="1871"/>
                  </a:lnTo>
                  <a:cubicBezTo>
                    <a:pt x="11041" y="1563"/>
                    <a:pt x="11184" y="936"/>
                    <a:pt x="10876" y="463"/>
                  </a:cubicBezTo>
                  <a:cubicBezTo>
                    <a:pt x="10681" y="163"/>
                    <a:pt x="10357" y="0"/>
                    <a:pt x="100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8"/>
            <p:cNvSpPr/>
            <p:nvPr/>
          </p:nvSpPr>
          <p:spPr>
            <a:xfrm>
              <a:off x="6870734" y="3056220"/>
              <a:ext cx="283172" cy="246695"/>
            </a:xfrm>
            <a:custGeom>
              <a:avLst/>
              <a:gdLst/>
              <a:ahLst/>
              <a:cxnLst/>
              <a:rect l="l" t="t" r="r" b="b"/>
              <a:pathLst>
                <a:path w="4444" h="3872" extrusionOk="0">
                  <a:moveTo>
                    <a:pt x="3344" y="0"/>
                  </a:moveTo>
                  <a:lnTo>
                    <a:pt x="1" y="2167"/>
                  </a:lnTo>
                  <a:lnTo>
                    <a:pt x="1100" y="3871"/>
                  </a:lnTo>
                  <a:lnTo>
                    <a:pt x="4444" y="1705"/>
                  </a:lnTo>
                  <a:lnTo>
                    <a:pt x="33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8"/>
            <p:cNvSpPr/>
            <p:nvPr/>
          </p:nvSpPr>
          <p:spPr>
            <a:xfrm>
              <a:off x="7109686" y="3011366"/>
              <a:ext cx="113613" cy="137428"/>
            </a:xfrm>
            <a:custGeom>
              <a:avLst/>
              <a:gdLst/>
              <a:ahLst/>
              <a:cxnLst/>
              <a:rect l="l" t="t" r="r" b="b"/>
              <a:pathLst>
                <a:path w="1783" h="2157" extrusionOk="0">
                  <a:moveTo>
                    <a:pt x="683" y="1"/>
                  </a:moveTo>
                  <a:lnTo>
                    <a:pt x="1" y="451"/>
                  </a:lnTo>
                  <a:lnTo>
                    <a:pt x="1100" y="2156"/>
                  </a:lnTo>
                  <a:lnTo>
                    <a:pt x="1782" y="1705"/>
                  </a:lnTo>
                  <a:lnTo>
                    <a:pt x="6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8"/>
            <p:cNvSpPr/>
            <p:nvPr/>
          </p:nvSpPr>
          <p:spPr>
            <a:xfrm>
              <a:off x="6559652" y="3014743"/>
              <a:ext cx="625093" cy="412284"/>
            </a:xfrm>
            <a:custGeom>
              <a:avLst/>
              <a:gdLst/>
              <a:ahLst/>
              <a:cxnLst/>
              <a:rect l="l" t="t" r="r" b="b"/>
              <a:pathLst>
                <a:path w="9810" h="6471" extrusionOk="0">
                  <a:moveTo>
                    <a:pt x="9581" y="1"/>
                  </a:moveTo>
                  <a:cubicBezTo>
                    <a:pt x="9543" y="1"/>
                    <a:pt x="9504" y="12"/>
                    <a:pt x="9469" y="36"/>
                  </a:cubicBezTo>
                  <a:lnTo>
                    <a:pt x="121" y="6095"/>
                  </a:lnTo>
                  <a:cubicBezTo>
                    <a:pt x="22" y="6161"/>
                    <a:pt x="0" y="6282"/>
                    <a:pt x="55" y="6381"/>
                  </a:cubicBezTo>
                  <a:cubicBezTo>
                    <a:pt x="97" y="6437"/>
                    <a:pt x="161" y="6471"/>
                    <a:pt x="228" y="6471"/>
                  </a:cubicBezTo>
                  <a:cubicBezTo>
                    <a:pt x="266" y="6471"/>
                    <a:pt x="305" y="6460"/>
                    <a:pt x="341" y="6436"/>
                  </a:cubicBezTo>
                  <a:lnTo>
                    <a:pt x="9689" y="376"/>
                  </a:lnTo>
                  <a:cubicBezTo>
                    <a:pt x="9787" y="310"/>
                    <a:pt x="9809" y="190"/>
                    <a:pt x="9754" y="91"/>
                  </a:cubicBezTo>
                  <a:cubicBezTo>
                    <a:pt x="9712" y="34"/>
                    <a:pt x="9648" y="1"/>
                    <a:pt x="9581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8"/>
            <p:cNvSpPr/>
            <p:nvPr/>
          </p:nvSpPr>
          <p:spPr>
            <a:xfrm>
              <a:off x="6611456" y="3098653"/>
              <a:ext cx="630063" cy="411965"/>
            </a:xfrm>
            <a:custGeom>
              <a:avLst/>
              <a:gdLst/>
              <a:ahLst/>
              <a:cxnLst/>
              <a:rect l="l" t="t" r="r" b="b"/>
              <a:pathLst>
                <a:path w="9888" h="6466" extrusionOk="0">
                  <a:moveTo>
                    <a:pt x="9757" y="0"/>
                  </a:moveTo>
                  <a:cubicBezTo>
                    <a:pt x="9738" y="0"/>
                    <a:pt x="9719" y="5"/>
                    <a:pt x="9700" y="16"/>
                  </a:cubicBezTo>
                  <a:lnTo>
                    <a:pt x="67" y="6263"/>
                  </a:lnTo>
                  <a:cubicBezTo>
                    <a:pt x="12" y="6296"/>
                    <a:pt x="1" y="6362"/>
                    <a:pt x="34" y="6417"/>
                  </a:cubicBezTo>
                  <a:cubicBezTo>
                    <a:pt x="56" y="6446"/>
                    <a:pt x="92" y="6465"/>
                    <a:pt x="131" y="6465"/>
                  </a:cubicBezTo>
                  <a:cubicBezTo>
                    <a:pt x="150" y="6465"/>
                    <a:pt x="169" y="6461"/>
                    <a:pt x="188" y="6450"/>
                  </a:cubicBezTo>
                  <a:lnTo>
                    <a:pt x="9821" y="203"/>
                  </a:lnTo>
                  <a:cubicBezTo>
                    <a:pt x="9865" y="170"/>
                    <a:pt x="9887" y="104"/>
                    <a:pt x="9854" y="49"/>
                  </a:cubicBezTo>
                  <a:cubicBezTo>
                    <a:pt x="9832" y="20"/>
                    <a:pt x="9796" y="0"/>
                    <a:pt x="9757" y="0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8"/>
            <p:cNvSpPr/>
            <p:nvPr/>
          </p:nvSpPr>
          <p:spPr>
            <a:xfrm>
              <a:off x="6902276" y="2003610"/>
              <a:ext cx="611139" cy="132713"/>
            </a:xfrm>
            <a:custGeom>
              <a:avLst/>
              <a:gdLst/>
              <a:ahLst/>
              <a:cxnLst/>
              <a:rect l="l" t="t" r="r" b="b"/>
              <a:pathLst>
                <a:path w="9591" h="2083" extrusionOk="0">
                  <a:moveTo>
                    <a:pt x="9036" y="0"/>
                  </a:moveTo>
                  <a:cubicBezTo>
                    <a:pt x="9016" y="0"/>
                    <a:pt x="8995" y="1"/>
                    <a:pt x="8974" y="4"/>
                  </a:cubicBezTo>
                  <a:lnTo>
                    <a:pt x="484" y="1059"/>
                  </a:lnTo>
                  <a:cubicBezTo>
                    <a:pt x="199" y="1092"/>
                    <a:pt x="1" y="1345"/>
                    <a:pt x="34" y="1631"/>
                  </a:cubicBezTo>
                  <a:cubicBezTo>
                    <a:pt x="67" y="1895"/>
                    <a:pt x="298" y="2082"/>
                    <a:pt x="550" y="2082"/>
                  </a:cubicBezTo>
                  <a:lnTo>
                    <a:pt x="616" y="2082"/>
                  </a:lnTo>
                  <a:lnTo>
                    <a:pt x="9106" y="1026"/>
                  </a:lnTo>
                  <a:cubicBezTo>
                    <a:pt x="9392" y="993"/>
                    <a:pt x="9590" y="741"/>
                    <a:pt x="9557" y="455"/>
                  </a:cubicBezTo>
                  <a:cubicBezTo>
                    <a:pt x="9516" y="190"/>
                    <a:pt x="9296" y="0"/>
                    <a:pt x="9036" y="0"/>
                  </a:cubicBezTo>
                  <a:close/>
                </a:path>
              </a:pathLst>
            </a:custGeom>
            <a:solidFill>
              <a:srgbClr val="000000">
                <a:alpha val="11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8"/>
            <p:cNvSpPr/>
            <p:nvPr/>
          </p:nvSpPr>
          <p:spPr>
            <a:xfrm>
              <a:off x="6902276" y="2003610"/>
              <a:ext cx="611139" cy="132713"/>
            </a:xfrm>
            <a:custGeom>
              <a:avLst/>
              <a:gdLst/>
              <a:ahLst/>
              <a:cxnLst/>
              <a:rect l="l" t="t" r="r" b="b"/>
              <a:pathLst>
                <a:path w="9591" h="2083" extrusionOk="0">
                  <a:moveTo>
                    <a:pt x="554" y="0"/>
                  </a:moveTo>
                  <a:cubicBezTo>
                    <a:pt x="295" y="0"/>
                    <a:pt x="74" y="190"/>
                    <a:pt x="34" y="455"/>
                  </a:cubicBezTo>
                  <a:cubicBezTo>
                    <a:pt x="1" y="741"/>
                    <a:pt x="199" y="993"/>
                    <a:pt x="484" y="1026"/>
                  </a:cubicBezTo>
                  <a:lnTo>
                    <a:pt x="8974" y="2082"/>
                  </a:lnTo>
                  <a:lnTo>
                    <a:pt x="9040" y="2082"/>
                  </a:lnTo>
                  <a:cubicBezTo>
                    <a:pt x="9304" y="2082"/>
                    <a:pt x="9524" y="1895"/>
                    <a:pt x="9557" y="1631"/>
                  </a:cubicBezTo>
                  <a:cubicBezTo>
                    <a:pt x="9590" y="1345"/>
                    <a:pt x="9392" y="1092"/>
                    <a:pt x="9106" y="1059"/>
                  </a:cubicBezTo>
                  <a:lnTo>
                    <a:pt x="616" y="4"/>
                  </a:lnTo>
                  <a:cubicBezTo>
                    <a:pt x="596" y="1"/>
                    <a:pt x="575" y="0"/>
                    <a:pt x="5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8"/>
            <p:cNvSpPr/>
            <p:nvPr/>
          </p:nvSpPr>
          <p:spPr>
            <a:xfrm>
              <a:off x="7143330" y="2013740"/>
              <a:ext cx="55436" cy="100156"/>
            </a:xfrm>
            <a:custGeom>
              <a:avLst/>
              <a:gdLst/>
              <a:ahLst/>
              <a:cxnLst/>
              <a:rect l="l" t="t" r="r" b="b"/>
              <a:pathLst>
                <a:path w="870" h="1572" extrusionOk="0">
                  <a:moveTo>
                    <a:pt x="479" y="0"/>
                  </a:moveTo>
                  <a:cubicBezTo>
                    <a:pt x="319" y="0"/>
                    <a:pt x="170" y="105"/>
                    <a:pt x="133" y="274"/>
                  </a:cubicBezTo>
                  <a:cubicBezTo>
                    <a:pt x="122" y="285"/>
                    <a:pt x="1" y="769"/>
                    <a:pt x="34" y="1241"/>
                  </a:cubicBezTo>
                  <a:cubicBezTo>
                    <a:pt x="56" y="1428"/>
                    <a:pt x="210" y="1571"/>
                    <a:pt x="397" y="1571"/>
                  </a:cubicBezTo>
                  <a:lnTo>
                    <a:pt x="419" y="1571"/>
                  </a:lnTo>
                  <a:cubicBezTo>
                    <a:pt x="616" y="1549"/>
                    <a:pt x="759" y="1384"/>
                    <a:pt x="748" y="1186"/>
                  </a:cubicBezTo>
                  <a:cubicBezTo>
                    <a:pt x="726" y="834"/>
                    <a:pt x="814" y="450"/>
                    <a:pt x="814" y="450"/>
                  </a:cubicBezTo>
                  <a:cubicBezTo>
                    <a:pt x="869" y="252"/>
                    <a:pt x="759" y="65"/>
                    <a:pt x="561" y="10"/>
                  </a:cubicBezTo>
                  <a:cubicBezTo>
                    <a:pt x="534" y="3"/>
                    <a:pt x="506" y="0"/>
                    <a:pt x="4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8"/>
            <p:cNvSpPr/>
            <p:nvPr/>
          </p:nvSpPr>
          <p:spPr>
            <a:xfrm>
              <a:off x="7188189" y="2019092"/>
              <a:ext cx="54735" cy="99710"/>
            </a:xfrm>
            <a:custGeom>
              <a:avLst/>
              <a:gdLst/>
              <a:ahLst/>
              <a:cxnLst/>
              <a:rect l="l" t="t" r="r" b="b"/>
              <a:pathLst>
                <a:path w="859" h="1565" extrusionOk="0">
                  <a:moveTo>
                    <a:pt x="465" y="0"/>
                  </a:moveTo>
                  <a:cubicBezTo>
                    <a:pt x="305" y="0"/>
                    <a:pt x="167" y="110"/>
                    <a:pt x="121" y="267"/>
                  </a:cubicBezTo>
                  <a:cubicBezTo>
                    <a:pt x="121" y="289"/>
                    <a:pt x="0" y="761"/>
                    <a:pt x="33" y="1234"/>
                  </a:cubicBezTo>
                  <a:cubicBezTo>
                    <a:pt x="44" y="1421"/>
                    <a:pt x="198" y="1564"/>
                    <a:pt x="385" y="1564"/>
                  </a:cubicBezTo>
                  <a:lnTo>
                    <a:pt x="407" y="1564"/>
                  </a:lnTo>
                  <a:cubicBezTo>
                    <a:pt x="605" y="1553"/>
                    <a:pt x="748" y="1377"/>
                    <a:pt x="737" y="1179"/>
                  </a:cubicBezTo>
                  <a:cubicBezTo>
                    <a:pt x="715" y="827"/>
                    <a:pt x="803" y="454"/>
                    <a:pt x="814" y="443"/>
                  </a:cubicBezTo>
                  <a:cubicBezTo>
                    <a:pt x="858" y="256"/>
                    <a:pt x="748" y="58"/>
                    <a:pt x="561" y="14"/>
                  </a:cubicBezTo>
                  <a:cubicBezTo>
                    <a:pt x="529" y="5"/>
                    <a:pt x="496" y="0"/>
                    <a:pt x="4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8"/>
            <p:cNvSpPr/>
            <p:nvPr/>
          </p:nvSpPr>
          <p:spPr>
            <a:xfrm>
              <a:off x="7143330" y="2013740"/>
              <a:ext cx="55436" cy="100156"/>
            </a:xfrm>
            <a:custGeom>
              <a:avLst/>
              <a:gdLst/>
              <a:ahLst/>
              <a:cxnLst/>
              <a:rect l="l" t="t" r="r" b="b"/>
              <a:pathLst>
                <a:path w="870" h="1572" extrusionOk="0">
                  <a:moveTo>
                    <a:pt x="479" y="0"/>
                  </a:moveTo>
                  <a:cubicBezTo>
                    <a:pt x="319" y="0"/>
                    <a:pt x="170" y="105"/>
                    <a:pt x="133" y="274"/>
                  </a:cubicBezTo>
                  <a:cubicBezTo>
                    <a:pt x="122" y="285"/>
                    <a:pt x="1" y="769"/>
                    <a:pt x="34" y="1241"/>
                  </a:cubicBezTo>
                  <a:cubicBezTo>
                    <a:pt x="56" y="1428"/>
                    <a:pt x="210" y="1571"/>
                    <a:pt x="397" y="1571"/>
                  </a:cubicBezTo>
                  <a:lnTo>
                    <a:pt x="419" y="1571"/>
                  </a:lnTo>
                  <a:cubicBezTo>
                    <a:pt x="616" y="1549"/>
                    <a:pt x="759" y="1384"/>
                    <a:pt x="748" y="1186"/>
                  </a:cubicBezTo>
                  <a:cubicBezTo>
                    <a:pt x="726" y="834"/>
                    <a:pt x="814" y="450"/>
                    <a:pt x="814" y="450"/>
                  </a:cubicBezTo>
                  <a:cubicBezTo>
                    <a:pt x="869" y="252"/>
                    <a:pt x="759" y="65"/>
                    <a:pt x="561" y="10"/>
                  </a:cubicBezTo>
                  <a:cubicBezTo>
                    <a:pt x="534" y="3"/>
                    <a:pt x="506" y="0"/>
                    <a:pt x="479" y="0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8"/>
            <p:cNvSpPr/>
            <p:nvPr/>
          </p:nvSpPr>
          <p:spPr>
            <a:xfrm>
              <a:off x="7188189" y="2019092"/>
              <a:ext cx="54735" cy="99710"/>
            </a:xfrm>
            <a:custGeom>
              <a:avLst/>
              <a:gdLst/>
              <a:ahLst/>
              <a:cxnLst/>
              <a:rect l="l" t="t" r="r" b="b"/>
              <a:pathLst>
                <a:path w="859" h="1565" extrusionOk="0">
                  <a:moveTo>
                    <a:pt x="465" y="0"/>
                  </a:moveTo>
                  <a:cubicBezTo>
                    <a:pt x="305" y="0"/>
                    <a:pt x="167" y="110"/>
                    <a:pt x="121" y="267"/>
                  </a:cubicBezTo>
                  <a:cubicBezTo>
                    <a:pt x="121" y="289"/>
                    <a:pt x="0" y="761"/>
                    <a:pt x="33" y="1234"/>
                  </a:cubicBezTo>
                  <a:cubicBezTo>
                    <a:pt x="44" y="1421"/>
                    <a:pt x="198" y="1564"/>
                    <a:pt x="385" y="1564"/>
                  </a:cubicBezTo>
                  <a:lnTo>
                    <a:pt x="407" y="1564"/>
                  </a:lnTo>
                  <a:cubicBezTo>
                    <a:pt x="605" y="1553"/>
                    <a:pt x="748" y="1377"/>
                    <a:pt x="737" y="1179"/>
                  </a:cubicBezTo>
                  <a:cubicBezTo>
                    <a:pt x="715" y="827"/>
                    <a:pt x="803" y="454"/>
                    <a:pt x="814" y="443"/>
                  </a:cubicBezTo>
                  <a:cubicBezTo>
                    <a:pt x="858" y="256"/>
                    <a:pt x="748" y="58"/>
                    <a:pt x="561" y="14"/>
                  </a:cubicBezTo>
                  <a:cubicBezTo>
                    <a:pt x="529" y="5"/>
                    <a:pt x="496" y="0"/>
                    <a:pt x="465" y="0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8" name="Google Shape;1738;p40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739" name="Google Shape;1739;p40"/>
          <p:cNvSpPr txBox="1">
            <a:spLocks noGrp="1"/>
          </p:cNvSpPr>
          <p:nvPr>
            <p:ph type="subTitle" idx="1"/>
          </p:nvPr>
        </p:nvSpPr>
        <p:spPr>
          <a:xfrm>
            <a:off x="1746575" y="1668324"/>
            <a:ext cx="2469300" cy="78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Context and Description</a:t>
            </a:r>
            <a:endParaRPr dirty="0"/>
          </a:p>
        </p:txBody>
      </p:sp>
      <p:sp>
        <p:nvSpPr>
          <p:cNvPr id="1740" name="Google Shape;1740;p40"/>
          <p:cNvSpPr txBox="1">
            <a:spLocks noGrp="1"/>
          </p:cNvSpPr>
          <p:nvPr>
            <p:ph type="title" idx="2"/>
          </p:nvPr>
        </p:nvSpPr>
        <p:spPr>
          <a:xfrm>
            <a:off x="817950" y="1668324"/>
            <a:ext cx="876300" cy="6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741" name="Google Shape;1741;p40"/>
          <p:cNvSpPr txBox="1">
            <a:spLocks noGrp="1"/>
          </p:cNvSpPr>
          <p:nvPr>
            <p:ph type="subTitle" idx="3"/>
          </p:nvPr>
        </p:nvSpPr>
        <p:spPr>
          <a:xfrm>
            <a:off x="1842156" y="3224098"/>
            <a:ext cx="2019513" cy="78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Value Of Work</a:t>
            </a:r>
            <a:endParaRPr dirty="0"/>
          </a:p>
        </p:txBody>
      </p:sp>
      <p:sp>
        <p:nvSpPr>
          <p:cNvPr id="1742" name="Google Shape;1742;p40"/>
          <p:cNvSpPr txBox="1">
            <a:spLocks noGrp="1"/>
          </p:cNvSpPr>
          <p:nvPr>
            <p:ph type="title" idx="4"/>
          </p:nvPr>
        </p:nvSpPr>
        <p:spPr>
          <a:xfrm>
            <a:off x="817950" y="3224098"/>
            <a:ext cx="876300" cy="6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743" name="Google Shape;1743;p40"/>
          <p:cNvSpPr txBox="1">
            <a:spLocks noGrp="1"/>
          </p:cNvSpPr>
          <p:nvPr>
            <p:ph type="subTitle" idx="5"/>
          </p:nvPr>
        </p:nvSpPr>
        <p:spPr>
          <a:xfrm>
            <a:off x="5808625" y="1668324"/>
            <a:ext cx="2560200" cy="78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Planned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Architecture</a:t>
            </a:r>
            <a:endParaRPr dirty="0"/>
          </a:p>
        </p:txBody>
      </p:sp>
      <p:sp>
        <p:nvSpPr>
          <p:cNvPr id="1744" name="Google Shape;1744;p40"/>
          <p:cNvSpPr txBox="1">
            <a:spLocks noGrp="1"/>
          </p:cNvSpPr>
          <p:nvPr>
            <p:ph type="title" idx="6"/>
          </p:nvPr>
        </p:nvSpPr>
        <p:spPr>
          <a:xfrm>
            <a:off x="4880000" y="1668324"/>
            <a:ext cx="876300" cy="6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745" name="Google Shape;1745;p40"/>
          <p:cNvSpPr txBox="1">
            <a:spLocks noGrp="1"/>
          </p:cNvSpPr>
          <p:nvPr>
            <p:ph type="subTitle" idx="7"/>
          </p:nvPr>
        </p:nvSpPr>
        <p:spPr>
          <a:xfrm>
            <a:off x="5901615" y="3224098"/>
            <a:ext cx="1630561" cy="78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For Next Sprint</a:t>
            </a:r>
            <a:endParaRPr dirty="0"/>
          </a:p>
        </p:txBody>
      </p:sp>
      <p:sp>
        <p:nvSpPr>
          <p:cNvPr id="1746" name="Google Shape;1746;p40"/>
          <p:cNvSpPr txBox="1">
            <a:spLocks noGrp="1"/>
          </p:cNvSpPr>
          <p:nvPr>
            <p:ph type="title" idx="8"/>
          </p:nvPr>
        </p:nvSpPr>
        <p:spPr>
          <a:xfrm>
            <a:off x="4880000" y="3224098"/>
            <a:ext cx="928626" cy="6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cxnSp>
        <p:nvCxnSpPr>
          <p:cNvPr id="1747" name="Google Shape;1747;p40"/>
          <p:cNvCxnSpPr/>
          <p:nvPr/>
        </p:nvCxnSpPr>
        <p:spPr>
          <a:xfrm>
            <a:off x="847050" y="2421800"/>
            <a:ext cx="8181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48" name="Google Shape;1748;p40"/>
          <p:cNvCxnSpPr/>
          <p:nvPr/>
        </p:nvCxnSpPr>
        <p:spPr>
          <a:xfrm>
            <a:off x="847050" y="3977588"/>
            <a:ext cx="8181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49" name="Google Shape;1749;p40"/>
          <p:cNvCxnSpPr/>
          <p:nvPr/>
        </p:nvCxnSpPr>
        <p:spPr>
          <a:xfrm>
            <a:off x="4909100" y="2421800"/>
            <a:ext cx="8181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50" name="Google Shape;1750;p40"/>
          <p:cNvCxnSpPr/>
          <p:nvPr/>
        </p:nvCxnSpPr>
        <p:spPr>
          <a:xfrm>
            <a:off x="4909100" y="3977588"/>
            <a:ext cx="8181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2" name="Google Shape;1962;p45"/>
          <p:cNvSpPr txBox="1">
            <a:spLocks noGrp="1"/>
          </p:cNvSpPr>
          <p:nvPr>
            <p:ph type="body" idx="1"/>
          </p:nvPr>
        </p:nvSpPr>
        <p:spPr>
          <a:xfrm>
            <a:off x="1031450" y="1644903"/>
            <a:ext cx="4045353" cy="25153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Financial management system designed to help businesses and individuals track, manage, and analyze their finances.</a:t>
            </a:r>
          </a:p>
          <a:p>
            <a:pPr marL="457200" lvl="0" indent="-3048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𑁋"/>
            </a:pPr>
            <a:r>
              <a:rPr lang="en-US" sz="1400" dirty="0"/>
              <a:t>Expense Tracking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𑁋"/>
            </a:pPr>
            <a:r>
              <a:rPr lang="en-US" sz="1400" dirty="0"/>
              <a:t>Budget Creation and Management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𑁋"/>
            </a:pPr>
            <a:r>
              <a:rPr lang="en-US" sz="1400" dirty="0"/>
              <a:t>Reports and Dashboards</a:t>
            </a:r>
            <a:endParaRPr sz="14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1400" dirty="0" err="1"/>
              <a:t>SpendSence</a:t>
            </a:r>
            <a:r>
              <a:rPr lang="en-US" sz="1400" dirty="0"/>
              <a:t> helps make managing finances easier in today's complicated financial world.</a:t>
            </a:r>
            <a:endParaRPr sz="1400" dirty="0"/>
          </a:p>
        </p:txBody>
      </p:sp>
      <p:sp>
        <p:nvSpPr>
          <p:cNvPr id="1963" name="Google Shape;1963;p45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DESCRIPTION</a:t>
            </a:r>
            <a:endParaRPr dirty="0"/>
          </a:p>
        </p:txBody>
      </p:sp>
      <p:grpSp>
        <p:nvGrpSpPr>
          <p:cNvPr id="1964" name="Google Shape;1964;p45"/>
          <p:cNvGrpSpPr/>
          <p:nvPr/>
        </p:nvGrpSpPr>
        <p:grpSpPr>
          <a:xfrm>
            <a:off x="5529421" y="1565592"/>
            <a:ext cx="2518161" cy="2711662"/>
            <a:chOff x="5463052" y="1820750"/>
            <a:chExt cx="2650975" cy="2854681"/>
          </a:xfrm>
        </p:grpSpPr>
        <p:sp>
          <p:nvSpPr>
            <p:cNvPr id="1965" name="Google Shape;1965;p45"/>
            <p:cNvSpPr/>
            <p:nvPr/>
          </p:nvSpPr>
          <p:spPr>
            <a:xfrm>
              <a:off x="5771523" y="4541717"/>
              <a:ext cx="2031355" cy="133714"/>
            </a:xfrm>
            <a:custGeom>
              <a:avLst/>
              <a:gdLst/>
              <a:ahLst/>
              <a:cxnLst/>
              <a:rect l="l" t="t" r="r" b="b"/>
              <a:pathLst>
                <a:path w="30595" h="2014" extrusionOk="0">
                  <a:moveTo>
                    <a:pt x="15297" y="1"/>
                  </a:moveTo>
                  <a:cubicBezTo>
                    <a:pt x="6852" y="1"/>
                    <a:pt x="0" y="452"/>
                    <a:pt x="0" y="1001"/>
                  </a:cubicBezTo>
                  <a:cubicBezTo>
                    <a:pt x="0" y="1562"/>
                    <a:pt x="6852" y="2013"/>
                    <a:pt x="15297" y="2013"/>
                  </a:cubicBezTo>
                  <a:cubicBezTo>
                    <a:pt x="23743" y="2013"/>
                    <a:pt x="30595" y="1562"/>
                    <a:pt x="30595" y="1001"/>
                  </a:cubicBezTo>
                  <a:cubicBezTo>
                    <a:pt x="30595" y="452"/>
                    <a:pt x="23743" y="1"/>
                    <a:pt x="15297" y="1"/>
                  </a:cubicBezTo>
                  <a:close/>
                </a:path>
              </a:pathLst>
            </a:custGeom>
            <a:solidFill>
              <a:srgbClr val="000000">
                <a:alpha val="11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45"/>
            <p:cNvSpPr/>
            <p:nvPr/>
          </p:nvSpPr>
          <p:spPr>
            <a:xfrm>
              <a:off x="5971213" y="1820750"/>
              <a:ext cx="1632000" cy="2787900"/>
            </a:xfrm>
            <a:prstGeom prst="roundRect">
              <a:avLst>
                <a:gd name="adj" fmla="val 8564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45"/>
            <p:cNvSpPr/>
            <p:nvPr/>
          </p:nvSpPr>
          <p:spPr>
            <a:xfrm>
              <a:off x="6040488" y="2090651"/>
              <a:ext cx="1493424" cy="2208177"/>
            </a:xfrm>
            <a:custGeom>
              <a:avLst/>
              <a:gdLst/>
              <a:ahLst/>
              <a:cxnLst/>
              <a:rect l="l" t="t" r="r" b="b"/>
              <a:pathLst>
                <a:path w="9357" h="12748" extrusionOk="0">
                  <a:moveTo>
                    <a:pt x="1" y="0"/>
                  </a:moveTo>
                  <a:lnTo>
                    <a:pt x="1" y="12747"/>
                  </a:lnTo>
                  <a:lnTo>
                    <a:pt x="9357" y="12747"/>
                  </a:lnTo>
                  <a:lnTo>
                    <a:pt x="93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45"/>
            <p:cNvSpPr/>
            <p:nvPr/>
          </p:nvSpPr>
          <p:spPr>
            <a:xfrm>
              <a:off x="6621780" y="1955615"/>
              <a:ext cx="330861" cy="55064"/>
            </a:xfrm>
            <a:custGeom>
              <a:avLst/>
              <a:gdLst/>
              <a:ahLst/>
              <a:cxnLst/>
              <a:rect l="l" t="t" r="r" b="b"/>
              <a:pathLst>
                <a:path w="2073" h="345" extrusionOk="0">
                  <a:moveTo>
                    <a:pt x="168" y="1"/>
                  </a:moveTo>
                  <a:cubicBezTo>
                    <a:pt x="75" y="1"/>
                    <a:pt x="1" y="75"/>
                    <a:pt x="1" y="177"/>
                  </a:cubicBezTo>
                  <a:cubicBezTo>
                    <a:pt x="1" y="270"/>
                    <a:pt x="75" y="344"/>
                    <a:pt x="168" y="344"/>
                  </a:cubicBezTo>
                  <a:lnTo>
                    <a:pt x="1905" y="344"/>
                  </a:lnTo>
                  <a:cubicBezTo>
                    <a:pt x="1998" y="344"/>
                    <a:pt x="2073" y="270"/>
                    <a:pt x="2073" y="177"/>
                  </a:cubicBezTo>
                  <a:cubicBezTo>
                    <a:pt x="2073" y="75"/>
                    <a:pt x="1998" y="1"/>
                    <a:pt x="19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45"/>
            <p:cNvSpPr/>
            <p:nvPr/>
          </p:nvSpPr>
          <p:spPr>
            <a:xfrm>
              <a:off x="6690650" y="4366062"/>
              <a:ext cx="193149" cy="175426"/>
            </a:xfrm>
            <a:custGeom>
              <a:avLst/>
              <a:gdLst/>
              <a:ahLst/>
              <a:cxnLst/>
              <a:rect l="l" t="t" r="r" b="b"/>
              <a:pathLst>
                <a:path w="1841" h="1672" extrusionOk="0">
                  <a:moveTo>
                    <a:pt x="908" y="0"/>
                  </a:moveTo>
                  <a:cubicBezTo>
                    <a:pt x="535" y="0"/>
                    <a:pt x="198" y="260"/>
                    <a:pt x="103" y="647"/>
                  </a:cubicBezTo>
                  <a:cubicBezTo>
                    <a:pt x="1" y="1093"/>
                    <a:pt x="280" y="1539"/>
                    <a:pt x="726" y="1651"/>
                  </a:cubicBezTo>
                  <a:cubicBezTo>
                    <a:pt x="789" y="1665"/>
                    <a:pt x="853" y="1672"/>
                    <a:pt x="915" y="1672"/>
                  </a:cubicBezTo>
                  <a:cubicBezTo>
                    <a:pt x="1299" y="1672"/>
                    <a:pt x="1641" y="1412"/>
                    <a:pt x="1729" y="1028"/>
                  </a:cubicBezTo>
                  <a:cubicBezTo>
                    <a:pt x="1841" y="573"/>
                    <a:pt x="1562" y="127"/>
                    <a:pt x="1107" y="25"/>
                  </a:cubicBezTo>
                  <a:cubicBezTo>
                    <a:pt x="1040" y="8"/>
                    <a:pt x="974" y="0"/>
                    <a:pt x="9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70" name="Google Shape;1970;p45"/>
            <p:cNvGrpSpPr/>
            <p:nvPr/>
          </p:nvGrpSpPr>
          <p:grpSpPr>
            <a:xfrm rot="-1624008">
              <a:off x="7126236" y="2393572"/>
              <a:ext cx="842298" cy="842227"/>
              <a:chOff x="2964656" y="1352909"/>
              <a:chExt cx="530331" cy="530286"/>
            </a:xfrm>
          </p:grpSpPr>
          <p:sp>
            <p:nvSpPr>
              <p:cNvPr id="1971" name="Google Shape;1971;p45"/>
              <p:cNvSpPr/>
              <p:nvPr/>
            </p:nvSpPr>
            <p:spPr>
              <a:xfrm>
                <a:off x="2964656" y="1352909"/>
                <a:ext cx="530331" cy="530286"/>
              </a:xfrm>
              <a:custGeom>
                <a:avLst/>
                <a:gdLst/>
                <a:ahLst/>
                <a:cxnLst/>
                <a:rect l="l" t="t" r="r" b="b"/>
                <a:pathLst>
                  <a:path w="8953" h="8953" extrusionOk="0">
                    <a:moveTo>
                      <a:pt x="4477" y="1"/>
                    </a:moveTo>
                    <a:cubicBezTo>
                      <a:pt x="2002" y="1"/>
                      <a:pt x="1" y="2002"/>
                      <a:pt x="1" y="4477"/>
                    </a:cubicBezTo>
                    <a:cubicBezTo>
                      <a:pt x="1" y="6951"/>
                      <a:pt x="2002" y="8952"/>
                      <a:pt x="4477" y="8952"/>
                    </a:cubicBezTo>
                    <a:cubicBezTo>
                      <a:pt x="6951" y="8952"/>
                      <a:pt x="8952" y="6951"/>
                      <a:pt x="8952" y="4477"/>
                    </a:cubicBezTo>
                    <a:cubicBezTo>
                      <a:pt x="8952" y="2002"/>
                      <a:pt x="6951" y="1"/>
                      <a:pt x="447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2" name="Google Shape;1972;p45"/>
              <p:cNvSpPr/>
              <p:nvPr/>
            </p:nvSpPr>
            <p:spPr>
              <a:xfrm>
                <a:off x="2964656" y="1352909"/>
                <a:ext cx="530331" cy="530286"/>
              </a:xfrm>
              <a:custGeom>
                <a:avLst/>
                <a:gdLst/>
                <a:ahLst/>
                <a:cxnLst/>
                <a:rect l="l" t="t" r="r" b="b"/>
                <a:pathLst>
                  <a:path w="8953" h="8953" extrusionOk="0">
                    <a:moveTo>
                      <a:pt x="4477" y="1"/>
                    </a:moveTo>
                    <a:cubicBezTo>
                      <a:pt x="2002" y="1"/>
                      <a:pt x="1" y="2002"/>
                      <a:pt x="1" y="4477"/>
                    </a:cubicBezTo>
                    <a:cubicBezTo>
                      <a:pt x="1" y="6951"/>
                      <a:pt x="2002" y="8952"/>
                      <a:pt x="4477" y="8952"/>
                    </a:cubicBezTo>
                    <a:cubicBezTo>
                      <a:pt x="6951" y="8952"/>
                      <a:pt x="8952" y="6951"/>
                      <a:pt x="8952" y="4477"/>
                    </a:cubicBezTo>
                    <a:cubicBezTo>
                      <a:pt x="8952" y="2002"/>
                      <a:pt x="6951" y="1"/>
                      <a:pt x="4477" y="1"/>
                    </a:cubicBezTo>
                    <a:close/>
                  </a:path>
                </a:pathLst>
              </a:custGeom>
              <a:solidFill>
                <a:srgbClr val="000000">
                  <a:alpha val="11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3" name="Google Shape;1973;p45"/>
              <p:cNvSpPr/>
              <p:nvPr/>
            </p:nvSpPr>
            <p:spPr>
              <a:xfrm>
                <a:off x="2993976" y="1382229"/>
                <a:ext cx="471688" cy="471648"/>
              </a:xfrm>
              <a:custGeom>
                <a:avLst/>
                <a:gdLst/>
                <a:ahLst/>
                <a:cxnLst/>
                <a:rect l="l" t="t" r="r" b="b"/>
                <a:pathLst>
                  <a:path w="7963" h="7963" extrusionOk="0">
                    <a:moveTo>
                      <a:pt x="3982" y="1"/>
                    </a:moveTo>
                    <a:cubicBezTo>
                      <a:pt x="1782" y="1"/>
                      <a:pt x="1" y="1782"/>
                      <a:pt x="1" y="3982"/>
                    </a:cubicBezTo>
                    <a:cubicBezTo>
                      <a:pt x="1" y="6181"/>
                      <a:pt x="1782" y="7963"/>
                      <a:pt x="3982" y="7963"/>
                    </a:cubicBezTo>
                    <a:cubicBezTo>
                      <a:pt x="6181" y="7963"/>
                      <a:pt x="7963" y="6181"/>
                      <a:pt x="7963" y="3982"/>
                    </a:cubicBezTo>
                    <a:cubicBezTo>
                      <a:pt x="7963" y="1782"/>
                      <a:pt x="6181" y="1"/>
                      <a:pt x="39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4" name="Google Shape;1974;p45"/>
              <p:cNvSpPr/>
              <p:nvPr/>
            </p:nvSpPr>
            <p:spPr>
              <a:xfrm>
                <a:off x="3060435" y="1382229"/>
                <a:ext cx="338765" cy="88430"/>
              </a:xfrm>
              <a:custGeom>
                <a:avLst/>
                <a:gdLst/>
                <a:ahLst/>
                <a:cxnLst/>
                <a:rect l="l" t="t" r="r" b="b"/>
                <a:pathLst>
                  <a:path w="5719" h="1493" extrusionOk="0">
                    <a:moveTo>
                      <a:pt x="2860" y="1"/>
                    </a:moveTo>
                    <a:cubicBezTo>
                      <a:pt x="1782" y="1"/>
                      <a:pt x="792" y="441"/>
                      <a:pt x="77" y="1133"/>
                    </a:cubicBezTo>
                    <a:cubicBezTo>
                      <a:pt x="0" y="1221"/>
                      <a:pt x="0" y="1342"/>
                      <a:pt x="66" y="1430"/>
                    </a:cubicBezTo>
                    <a:cubicBezTo>
                      <a:pt x="112" y="1470"/>
                      <a:pt x="169" y="1492"/>
                      <a:pt x="224" y="1492"/>
                    </a:cubicBezTo>
                    <a:cubicBezTo>
                      <a:pt x="276" y="1492"/>
                      <a:pt x="326" y="1473"/>
                      <a:pt x="363" y="1430"/>
                    </a:cubicBezTo>
                    <a:cubicBezTo>
                      <a:pt x="1012" y="803"/>
                      <a:pt x="1892" y="408"/>
                      <a:pt x="2860" y="408"/>
                    </a:cubicBezTo>
                    <a:cubicBezTo>
                      <a:pt x="3827" y="408"/>
                      <a:pt x="4707" y="803"/>
                      <a:pt x="5356" y="1430"/>
                    </a:cubicBezTo>
                    <a:cubicBezTo>
                      <a:pt x="5393" y="1473"/>
                      <a:pt x="5446" y="1492"/>
                      <a:pt x="5499" y="1492"/>
                    </a:cubicBezTo>
                    <a:cubicBezTo>
                      <a:pt x="5556" y="1492"/>
                      <a:pt x="5613" y="1470"/>
                      <a:pt x="5653" y="1430"/>
                    </a:cubicBezTo>
                    <a:cubicBezTo>
                      <a:pt x="5719" y="1342"/>
                      <a:pt x="5719" y="1221"/>
                      <a:pt x="5642" y="1133"/>
                    </a:cubicBezTo>
                    <a:cubicBezTo>
                      <a:pt x="4927" y="441"/>
                      <a:pt x="3948" y="1"/>
                      <a:pt x="2860" y="1"/>
                    </a:cubicBezTo>
                    <a:close/>
                  </a:path>
                </a:pathLst>
              </a:custGeom>
              <a:solidFill>
                <a:srgbClr val="FFFFFF">
                  <a:alpha val="289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5" name="Google Shape;1975;p45"/>
              <p:cNvSpPr/>
              <p:nvPr/>
            </p:nvSpPr>
            <p:spPr>
              <a:xfrm>
                <a:off x="3033069" y="1716417"/>
                <a:ext cx="393498" cy="127048"/>
              </a:xfrm>
              <a:custGeom>
                <a:avLst/>
                <a:gdLst/>
                <a:ahLst/>
                <a:cxnLst/>
                <a:rect l="l" t="t" r="r" b="b"/>
                <a:pathLst>
                  <a:path w="6643" h="2145" extrusionOk="0">
                    <a:moveTo>
                      <a:pt x="231" y="0"/>
                    </a:moveTo>
                    <a:lnTo>
                      <a:pt x="231" y="11"/>
                    </a:lnTo>
                    <a:cubicBezTo>
                      <a:pt x="187" y="11"/>
                      <a:pt x="154" y="11"/>
                      <a:pt x="121" y="33"/>
                    </a:cubicBezTo>
                    <a:cubicBezTo>
                      <a:pt x="33" y="88"/>
                      <a:pt x="0" y="209"/>
                      <a:pt x="55" y="297"/>
                    </a:cubicBezTo>
                    <a:cubicBezTo>
                      <a:pt x="759" y="1452"/>
                      <a:pt x="1969" y="2145"/>
                      <a:pt x="3322" y="2145"/>
                    </a:cubicBezTo>
                    <a:cubicBezTo>
                      <a:pt x="4674" y="2145"/>
                      <a:pt x="5884" y="1452"/>
                      <a:pt x="6588" y="297"/>
                    </a:cubicBezTo>
                    <a:cubicBezTo>
                      <a:pt x="6643" y="209"/>
                      <a:pt x="6610" y="88"/>
                      <a:pt x="6522" y="33"/>
                    </a:cubicBezTo>
                    <a:cubicBezTo>
                      <a:pt x="6489" y="15"/>
                      <a:pt x="6453" y="6"/>
                      <a:pt x="6419" y="6"/>
                    </a:cubicBezTo>
                    <a:cubicBezTo>
                      <a:pt x="6349" y="6"/>
                      <a:pt x="6283" y="41"/>
                      <a:pt x="6247" y="99"/>
                    </a:cubicBezTo>
                    <a:cubicBezTo>
                      <a:pt x="5631" y="1133"/>
                      <a:pt x="4531" y="1760"/>
                      <a:pt x="3322" y="1760"/>
                    </a:cubicBezTo>
                    <a:cubicBezTo>
                      <a:pt x="2112" y="1760"/>
                      <a:pt x="1012" y="1133"/>
                      <a:pt x="396" y="99"/>
                    </a:cubicBezTo>
                    <a:cubicBezTo>
                      <a:pt x="352" y="33"/>
                      <a:pt x="297" y="0"/>
                      <a:pt x="231" y="0"/>
                    </a:cubicBezTo>
                    <a:close/>
                  </a:path>
                </a:pathLst>
              </a:custGeom>
              <a:solidFill>
                <a:srgbClr val="FFFFFF">
                  <a:alpha val="289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6" name="Google Shape;1976;p45"/>
              <p:cNvSpPr/>
              <p:nvPr/>
            </p:nvSpPr>
            <p:spPr>
              <a:xfrm>
                <a:off x="3132699" y="1464976"/>
                <a:ext cx="195535" cy="321145"/>
              </a:xfrm>
              <a:custGeom>
                <a:avLst/>
                <a:gdLst/>
                <a:ahLst/>
                <a:cxnLst/>
                <a:rect l="l" t="t" r="r" b="b"/>
                <a:pathLst>
                  <a:path w="3301" h="5422" extrusionOk="0">
                    <a:moveTo>
                      <a:pt x="1563" y="0"/>
                    </a:moveTo>
                    <a:cubicBezTo>
                      <a:pt x="1398" y="0"/>
                      <a:pt x="1266" y="121"/>
                      <a:pt x="1266" y="286"/>
                    </a:cubicBezTo>
                    <a:lnTo>
                      <a:pt x="1266" y="297"/>
                    </a:lnTo>
                    <a:cubicBezTo>
                      <a:pt x="1266" y="418"/>
                      <a:pt x="1189" y="539"/>
                      <a:pt x="1057" y="572"/>
                    </a:cubicBezTo>
                    <a:cubicBezTo>
                      <a:pt x="980" y="594"/>
                      <a:pt x="914" y="616"/>
                      <a:pt x="848" y="649"/>
                    </a:cubicBezTo>
                    <a:cubicBezTo>
                      <a:pt x="617" y="748"/>
                      <a:pt x="452" y="902"/>
                      <a:pt x="320" y="1089"/>
                    </a:cubicBezTo>
                    <a:cubicBezTo>
                      <a:pt x="199" y="1276"/>
                      <a:pt x="133" y="1507"/>
                      <a:pt x="133" y="1771"/>
                    </a:cubicBezTo>
                    <a:cubicBezTo>
                      <a:pt x="133" y="2321"/>
                      <a:pt x="441" y="2684"/>
                      <a:pt x="1046" y="2882"/>
                    </a:cubicBezTo>
                    <a:lnTo>
                      <a:pt x="2101" y="3200"/>
                    </a:lnTo>
                    <a:cubicBezTo>
                      <a:pt x="2244" y="3244"/>
                      <a:pt x="2343" y="3299"/>
                      <a:pt x="2409" y="3365"/>
                    </a:cubicBezTo>
                    <a:cubicBezTo>
                      <a:pt x="2475" y="3431"/>
                      <a:pt x="2497" y="3519"/>
                      <a:pt x="2497" y="3629"/>
                    </a:cubicBezTo>
                    <a:cubicBezTo>
                      <a:pt x="2497" y="3783"/>
                      <a:pt x="2431" y="3904"/>
                      <a:pt x="2277" y="4014"/>
                    </a:cubicBezTo>
                    <a:cubicBezTo>
                      <a:pt x="2134" y="4113"/>
                      <a:pt x="1947" y="4168"/>
                      <a:pt x="1728" y="4168"/>
                    </a:cubicBezTo>
                    <a:cubicBezTo>
                      <a:pt x="1486" y="4168"/>
                      <a:pt x="1288" y="4102"/>
                      <a:pt x="1112" y="3959"/>
                    </a:cubicBezTo>
                    <a:cubicBezTo>
                      <a:pt x="1002" y="3871"/>
                      <a:pt x="914" y="3750"/>
                      <a:pt x="848" y="3618"/>
                    </a:cubicBezTo>
                    <a:cubicBezTo>
                      <a:pt x="799" y="3511"/>
                      <a:pt x="690" y="3439"/>
                      <a:pt x="582" y="3439"/>
                    </a:cubicBezTo>
                    <a:cubicBezTo>
                      <a:pt x="568" y="3439"/>
                      <a:pt x="554" y="3440"/>
                      <a:pt x="540" y="3442"/>
                    </a:cubicBezTo>
                    <a:lnTo>
                      <a:pt x="287" y="3486"/>
                    </a:lnTo>
                    <a:cubicBezTo>
                      <a:pt x="111" y="3508"/>
                      <a:pt x="1" y="3695"/>
                      <a:pt x="56" y="3871"/>
                    </a:cubicBezTo>
                    <a:cubicBezTo>
                      <a:pt x="111" y="4014"/>
                      <a:pt x="177" y="4146"/>
                      <a:pt x="265" y="4267"/>
                    </a:cubicBezTo>
                    <a:cubicBezTo>
                      <a:pt x="419" y="4476"/>
                      <a:pt x="617" y="4641"/>
                      <a:pt x="859" y="4751"/>
                    </a:cubicBezTo>
                    <a:cubicBezTo>
                      <a:pt x="925" y="4784"/>
                      <a:pt x="991" y="4806"/>
                      <a:pt x="1057" y="4828"/>
                    </a:cubicBezTo>
                    <a:cubicBezTo>
                      <a:pt x="1178" y="4861"/>
                      <a:pt x="1266" y="4982"/>
                      <a:pt x="1266" y="5103"/>
                    </a:cubicBezTo>
                    <a:lnTo>
                      <a:pt x="1266" y="5125"/>
                    </a:lnTo>
                    <a:cubicBezTo>
                      <a:pt x="1266" y="5290"/>
                      <a:pt x="1398" y="5422"/>
                      <a:pt x="1563" y="5422"/>
                    </a:cubicBezTo>
                    <a:lnTo>
                      <a:pt x="1782" y="5422"/>
                    </a:lnTo>
                    <a:cubicBezTo>
                      <a:pt x="1947" y="5422"/>
                      <a:pt x="2079" y="5290"/>
                      <a:pt x="2079" y="5125"/>
                    </a:cubicBezTo>
                    <a:lnTo>
                      <a:pt x="2079" y="5114"/>
                    </a:lnTo>
                    <a:cubicBezTo>
                      <a:pt x="2079" y="4982"/>
                      <a:pt x="2156" y="4872"/>
                      <a:pt x="2288" y="4839"/>
                    </a:cubicBezTo>
                    <a:cubicBezTo>
                      <a:pt x="2365" y="4806"/>
                      <a:pt x="2453" y="4784"/>
                      <a:pt x="2530" y="4751"/>
                    </a:cubicBezTo>
                    <a:cubicBezTo>
                      <a:pt x="2772" y="4630"/>
                      <a:pt x="2959" y="4476"/>
                      <a:pt x="3102" y="4267"/>
                    </a:cubicBezTo>
                    <a:cubicBezTo>
                      <a:pt x="3234" y="4069"/>
                      <a:pt x="3300" y="3827"/>
                      <a:pt x="3300" y="3563"/>
                    </a:cubicBezTo>
                    <a:cubicBezTo>
                      <a:pt x="3300" y="3255"/>
                      <a:pt x="3223" y="3014"/>
                      <a:pt x="3058" y="2827"/>
                    </a:cubicBezTo>
                    <a:lnTo>
                      <a:pt x="3047" y="2838"/>
                    </a:lnTo>
                    <a:cubicBezTo>
                      <a:pt x="2882" y="2651"/>
                      <a:pt x="2607" y="2497"/>
                      <a:pt x="2233" y="2398"/>
                    </a:cubicBezTo>
                    <a:lnTo>
                      <a:pt x="1486" y="2178"/>
                    </a:lnTo>
                    <a:cubicBezTo>
                      <a:pt x="1288" y="2123"/>
                      <a:pt x="1156" y="2068"/>
                      <a:pt x="1068" y="1991"/>
                    </a:cubicBezTo>
                    <a:cubicBezTo>
                      <a:pt x="980" y="1914"/>
                      <a:pt x="936" y="1826"/>
                      <a:pt x="936" y="1727"/>
                    </a:cubicBezTo>
                    <a:cubicBezTo>
                      <a:pt x="936" y="1628"/>
                      <a:pt x="969" y="1551"/>
                      <a:pt x="1024" y="1474"/>
                    </a:cubicBezTo>
                    <a:cubicBezTo>
                      <a:pt x="1090" y="1397"/>
                      <a:pt x="1178" y="1342"/>
                      <a:pt x="1277" y="1298"/>
                    </a:cubicBezTo>
                    <a:cubicBezTo>
                      <a:pt x="1387" y="1265"/>
                      <a:pt x="1508" y="1243"/>
                      <a:pt x="1640" y="1243"/>
                    </a:cubicBezTo>
                    <a:cubicBezTo>
                      <a:pt x="1771" y="1254"/>
                      <a:pt x="1892" y="1276"/>
                      <a:pt x="2002" y="1331"/>
                    </a:cubicBezTo>
                    <a:cubicBezTo>
                      <a:pt x="2123" y="1386"/>
                      <a:pt x="2211" y="1463"/>
                      <a:pt x="2288" y="1562"/>
                    </a:cubicBezTo>
                    <a:cubicBezTo>
                      <a:pt x="2321" y="1595"/>
                      <a:pt x="2343" y="1639"/>
                      <a:pt x="2365" y="1683"/>
                    </a:cubicBezTo>
                    <a:cubicBezTo>
                      <a:pt x="2423" y="1788"/>
                      <a:pt x="2522" y="1852"/>
                      <a:pt x="2634" y="1852"/>
                    </a:cubicBezTo>
                    <a:cubicBezTo>
                      <a:pt x="2651" y="1852"/>
                      <a:pt x="2667" y="1851"/>
                      <a:pt x="2684" y="1848"/>
                    </a:cubicBezTo>
                    <a:lnTo>
                      <a:pt x="2937" y="1804"/>
                    </a:lnTo>
                    <a:cubicBezTo>
                      <a:pt x="3124" y="1771"/>
                      <a:pt x="3234" y="1562"/>
                      <a:pt x="3146" y="1386"/>
                    </a:cubicBezTo>
                    <a:cubicBezTo>
                      <a:pt x="3091" y="1265"/>
                      <a:pt x="3025" y="1166"/>
                      <a:pt x="2948" y="1067"/>
                    </a:cubicBezTo>
                    <a:cubicBezTo>
                      <a:pt x="2805" y="891"/>
                      <a:pt x="2618" y="748"/>
                      <a:pt x="2398" y="649"/>
                    </a:cubicBezTo>
                    <a:cubicBezTo>
                      <a:pt x="2365" y="627"/>
                      <a:pt x="2321" y="616"/>
                      <a:pt x="2277" y="594"/>
                    </a:cubicBezTo>
                    <a:cubicBezTo>
                      <a:pt x="2156" y="561"/>
                      <a:pt x="2079" y="451"/>
                      <a:pt x="2079" y="319"/>
                    </a:cubicBezTo>
                    <a:lnTo>
                      <a:pt x="2079" y="286"/>
                    </a:lnTo>
                    <a:cubicBezTo>
                      <a:pt x="2079" y="121"/>
                      <a:pt x="1947" y="0"/>
                      <a:pt x="1782" y="0"/>
                    </a:cubicBezTo>
                    <a:close/>
                  </a:path>
                </a:pathLst>
              </a:custGeom>
              <a:solidFill>
                <a:srgbClr val="000000">
                  <a:alpha val="264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7" name="Google Shape;1977;p45"/>
              <p:cNvSpPr/>
              <p:nvPr/>
            </p:nvSpPr>
            <p:spPr>
              <a:xfrm>
                <a:off x="3132699" y="1457158"/>
                <a:ext cx="195535" cy="321797"/>
              </a:xfrm>
              <a:custGeom>
                <a:avLst/>
                <a:gdLst/>
                <a:ahLst/>
                <a:cxnLst/>
                <a:rect l="l" t="t" r="r" b="b"/>
                <a:pathLst>
                  <a:path w="3301" h="5433" extrusionOk="0">
                    <a:moveTo>
                      <a:pt x="3047" y="2838"/>
                    </a:moveTo>
                    <a:cubicBezTo>
                      <a:pt x="2882" y="2651"/>
                      <a:pt x="2607" y="2508"/>
                      <a:pt x="2233" y="2398"/>
                    </a:cubicBezTo>
                    <a:lnTo>
                      <a:pt x="1486" y="2189"/>
                    </a:lnTo>
                    <a:cubicBezTo>
                      <a:pt x="1288" y="2134"/>
                      <a:pt x="1156" y="2068"/>
                      <a:pt x="1068" y="2002"/>
                    </a:cubicBezTo>
                    <a:cubicBezTo>
                      <a:pt x="980" y="1925"/>
                      <a:pt x="936" y="1837"/>
                      <a:pt x="936" y="1738"/>
                    </a:cubicBezTo>
                    <a:cubicBezTo>
                      <a:pt x="936" y="1639"/>
                      <a:pt x="969" y="1562"/>
                      <a:pt x="1024" y="1485"/>
                    </a:cubicBezTo>
                    <a:cubicBezTo>
                      <a:pt x="1090" y="1408"/>
                      <a:pt x="1178" y="1353"/>
                      <a:pt x="1277" y="1309"/>
                    </a:cubicBezTo>
                    <a:cubicBezTo>
                      <a:pt x="1387" y="1265"/>
                      <a:pt x="1508" y="1254"/>
                      <a:pt x="1640" y="1254"/>
                    </a:cubicBezTo>
                    <a:cubicBezTo>
                      <a:pt x="1771" y="1254"/>
                      <a:pt x="1892" y="1287"/>
                      <a:pt x="2002" y="1342"/>
                    </a:cubicBezTo>
                    <a:cubicBezTo>
                      <a:pt x="2123" y="1397"/>
                      <a:pt x="2211" y="1474"/>
                      <a:pt x="2288" y="1562"/>
                    </a:cubicBezTo>
                    <a:cubicBezTo>
                      <a:pt x="2321" y="1606"/>
                      <a:pt x="2343" y="1650"/>
                      <a:pt x="2365" y="1694"/>
                    </a:cubicBezTo>
                    <a:cubicBezTo>
                      <a:pt x="2431" y="1804"/>
                      <a:pt x="2552" y="1881"/>
                      <a:pt x="2684" y="1859"/>
                    </a:cubicBezTo>
                    <a:lnTo>
                      <a:pt x="2937" y="1815"/>
                    </a:lnTo>
                    <a:cubicBezTo>
                      <a:pt x="3124" y="1771"/>
                      <a:pt x="3234" y="1573"/>
                      <a:pt x="3146" y="1397"/>
                    </a:cubicBezTo>
                    <a:cubicBezTo>
                      <a:pt x="3091" y="1276"/>
                      <a:pt x="3025" y="1177"/>
                      <a:pt x="2948" y="1078"/>
                    </a:cubicBezTo>
                    <a:cubicBezTo>
                      <a:pt x="2805" y="891"/>
                      <a:pt x="2618" y="759"/>
                      <a:pt x="2398" y="660"/>
                    </a:cubicBezTo>
                    <a:cubicBezTo>
                      <a:pt x="2365" y="638"/>
                      <a:pt x="2321" y="616"/>
                      <a:pt x="2277" y="605"/>
                    </a:cubicBezTo>
                    <a:cubicBezTo>
                      <a:pt x="2156" y="572"/>
                      <a:pt x="2079" y="451"/>
                      <a:pt x="2079" y="330"/>
                    </a:cubicBezTo>
                    <a:lnTo>
                      <a:pt x="2079" y="297"/>
                    </a:lnTo>
                    <a:cubicBezTo>
                      <a:pt x="2079" y="132"/>
                      <a:pt x="1947" y="0"/>
                      <a:pt x="1782" y="0"/>
                    </a:cubicBezTo>
                    <a:lnTo>
                      <a:pt x="1563" y="0"/>
                    </a:lnTo>
                    <a:cubicBezTo>
                      <a:pt x="1398" y="0"/>
                      <a:pt x="1266" y="132"/>
                      <a:pt x="1266" y="297"/>
                    </a:cubicBezTo>
                    <a:lnTo>
                      <a:pt x="1266" y="297"/>
                    </a:lnTo>
                    <a:cubicBezTo>
                      <a:pt x="1266" y="429"/>
                      <a:pt x="1189" y="550"/>
                      <a:pt x="1057" y="583"/>
                    </a:cubicBezTo>
                    <a:cubicBezTo>
                      <a:pt x="980" y="605"/>
                      <a:pt x="914" y="627"/>
                      <a:pt x="848" y="660"/>
                    </a:cubicBezTo>
                    <a:cubicBezTo>
                      <a:pt x="617" y="759"/>
                      <a:pt x="452" y="902"/>
                      <a:pt x="320" y="1100"/>
                    </a:cubicBezTo>
                    <a:cubicBezTo>
                      <a:pt x="199" y="1287"/>
                      <a:pt x="133" y="1518"/>
                      <a:pt x="133" y="1771"/>
                    </a:cubicBezTo>
                    <a:cubicBezTo>
                      <a:pt x="133" y="2332"/>
                      <a:pt x="441" y="2695"/>
                      <a:pt x="1046" y="2882"/>
                    </a:cubicBezTo>
                    <a:lnTo>
                      <a:pt x="2101" y="3211"/>
                    </a:lnTo>
                    <a:cubicBezTo>
                      <a:pt x="2244" y="3255"/>
                      <a:pt x="2343" y="3310"/>
                      <a:pt x="2409" y="3376"/>
                    </a:cubicBezTo>
                    <a:cubicBezTo>
                      <a:pt x="2475" y="3442"/>
                      <a:pt x="2497" y="3530"/>
                      <a:pt x="2497" y="3629"/>
                    </a:cubicBezTo>
                    <a:cubicBezTo>
                      <a:pt x="2497" y="3783"/>
                      <a:pt x="2431" y="3915"/>
                      <a:pt x="2277" y="4025"/>
                    </a:cubicBezTo>
                    <a:cubicBezTo>
                      <a:pt x="2134" y="4124"/>
                      <a:pt x="1947" y="4179"/>
                      <a:pt x="1728" y="4179"/>
                    </a:cubicBezTo>
                    <a:cubicBezTo>
                      <a:pt x="1486" y="4179"/>
                      <a:pt x="1288" y="4113"/>
                      <a:pt x="1112" y="3970"/>
                    </a:cubicBezTo>
                    <a:cubicBezTo>
                      <a:pt x="1002" y="3882"/>
                      <a:pt x="914" y="3761"/>
                      <a:pt x="848" y="3629"/>
                    </a:cubicBezTo>
                    <a:cubicBezTo>
                      <a:pt x="793" y="3508"/>
                      <a:pt x="661" y="3431"/>
                      <a:pt x="540" y="3453"/>
                    </a:cubicBezTo>
                    <a:lnTo>
                      <a:pt x="287" y="3486"/>
                    </a:lnTo>
                    <a:cubicBezTo>
                      <a:pt x="111" y="3519"/>
                      <a:pt x="1" y="3706"/>
                      <a:pt x="56" y="3882"/>
                    </a:cubicBezTo>
                    <a:cubicBezTo>
                      <a:pt x="111" y="4025"/>
                      <a:pt x="177" y="4157"/>
                      <a:pt x="265" y="4278"/>
                    </a:cubicBezTo>
                    <a:cubicBezTo>
                      <a:pt x="419" y="4487"/>
                      <a:pt x="617" y="4641"/>
                      <a:pt x="859" y="4762"/>
                    </a:cubicBezTo>
                    <a:cubicBezTo>
                      <a:pt x="925" y="4784"/>
                      <a:pt x="991" y="4817"/>
                      <a:pt x="1057" y="4839"/>
                    </a:cubicBezTo>
                    <a:cubicBezTo>
                      <a:pt x="1178" y="4872"/>
                      <a:pt x="1266" y="4982"/>
                      <a:pt x="1266" y="5114"/>
                    </a:cubicBezTo>
                    <a:lnTo>
                      <a:pt x="1266" y="5136"/>
                    </a:lnTo>
                    <a:cubicBezTo>
                      <a:pt x="1266" y="5301"/>
                      <a:pt x="1398" y="5433"/>
                      <a:pt x="1563" y="5433"/>
                    </a:cubicBezTo>
                    <a:lnTo>
                      <a:pt x="1782" y="5433"/>
                    </a:lnTo>
                    <a:cubicBezTo>
                      <a:pt x="1947" y="5433"/>
                      <a:pt x="2079" y="5301"/>
                      <a:pt x="2079" y="5136"/>
                    </a:cubicBezTo>
                    <a:lnTo>
                      <a:pt x="2079" y="5125"/>
                    </a:lnTo>
                    <a:cubicBezTo>
                      <a:pt x="2079" y="4993"/>
                      <a:pt x="2156" y="4883"/>
                      <a:pt x="2288" y="4839"/>
                    </a:cubicBezTo>
                    <a:cubicBezTo>
                      <a:pt x="2365" y="4817"/>
                      <a:pt x="2453" y="4795"/>
                      <a:pt x="2530" y="4751"/>
                    </a:cubicBezTo>
                    <a:cubicBezTo>
                      <a:pt x="2772" y="4641"/>
                      <a:pt x="2959" y="4487"/>
                      <a:pt x="3102" y="4278"/>
                    </a:cubicBezTo>
                    <a:cubicBezTo>
                      <a:pt x="3234" y="4080"/>
                      <a:pt x="3300" y="3838"/>
                      <a:pt x="3300" y="3574"/>
                    </a:cubicBezTo>
                    <a:cubicBezTo>
                      <a:pt x="3300" y="3266"/>
                      <a:pt x="3223" y="3025"/>
                      <a:pt x="3058" y="283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8" name="Google Shape;1978;p45"/>
              <p:cNvSpPr/>
              <p:nvPr/>
            </p:nvSpPr>
            <p:spPr>
              <a:xfrm>
                <a:off x="3415416" y="1526341"/>
                <a:ext cx="30684" cy="182961"/>
              </a:xfrm>
              <a:custGeom>
                <a:avLst/>
                <a:gdLst/>
                <a:ahLst/>
                <a:cxnLst/>
                <a:rect l="l" t="t" r="r" b="b"/>
                <a:pathLst>
                  <a:path w="518" h="3089" extrusionOk="0">
                    <a:moveTo>
                      <a:pt x="113" y="1"/>
                    </a:moveTo>
                    <a:cubicBezTo>
                      <a:pt x="101" y="1"/>
                      <a:pt x="89" y="3"/>
                      <a:pt x="78" y="9"/>
                    </a:cubicBezTo>
                    <a:cubicBezTo>
                      <a:pt x="23" y="31"/>
                      <a:pt x="1" y="97"/>
                      <a:pt x="23" y="141"/>
                    </a:cubicBezTo>
                    <a:cubicBezTo>
                      <a:pt x="221" y="592"/>
                      <a:pt x="320" y="1054"/>
                      <a:pt x="320" y="1549"/>
                    </a:cubicBezTo>
                    <a:cubicBezTo>
                      <a:pt x="320" y="2032"/>
                      <a:pt x="221" y="2505"/>
                      <a:pt x="23" y="2956"/>
                    </a:cubicBezTo>
                    <a:cubicBezTo>
                      <a:pt x="1" y="3000"/>
                      <a:pt x="23" y="3066"/>
                      <a:pt x="78" y="3088"/>
                    </a:cubicBezTo>
                    <a:lnTo>
                      <a:pt x="111" y="3088"/>
                    </a:lnTo>
                    <a:cubicBezTo>
                      <a:pt x="155" y="3088"/>
                      <a:pt x="188" y="3066"/>
                      <a:pt x="210" y="3033"/>
                    </a:cubicBezTo>
                    <a:cubicBezTo>
                      <a:pt x="419" y="2560"/>
                      <a:pt x="518" y="2065"/>
                      <a:pt x="518" y="1549"/>
                    </a:cubicBezTo>
                    <a:cubicBezTo>
                      <a:pt x="518" y="1032"/>
                      <a:pt x="419" y="537"/>
                      <a:pt x="210" y="64"/>
                    </a:cubicBezTo>
                    <a:cubicBezTo>
                      <a:pt x="185" y="23"/>
                      <a:pt x="149" y="1"/>
                      <a:pt x="113" y="1"/>
                    </a:cubicBezTo>
                    <a:close/>
                  </a:path>
                </a:pathLst>
              </a:custGeom>
              <a:solidFill>
                <a:srgbClr val="FFFFFF">
                  <a:alpha val="289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9" name="Google Shape;1979;p45"/>
              <p:cNvSpPr/>
              <p:nvPr/>
            </p:nvSpPr>
            <p:spPr>
              <a:xfrm>
                <a:off x="3013523" y="1526341"/>
                <a:ext cx="30684" cy="182961"/>
              </a:xfrm>
              <a:custGeom>
                <a:avLst/>
                <a:gdLst/>
                <a:ahLst/>
                <a:cxnLst/>
                <a:rect l="l" t="t" r="r" b="b"/>
                <a:pathLst>
                  <a:path w="518" h="3089" extrusionOk="0">
                    <a:moveTo>
                      <a:pt x="409" y="1"/>
                    </a:moveTo>
                    <a:cubicBezTo>
                      <a:pt x="370" y="1"/>
                      <a:pt x="336" y="23"/>
                      <a:pt x="319" y="64"/>
                    </a:cubicBezTo>
                    <a:cubicBezTo>
                      <a:pt x="110" y="537"/>
                      <a:pt x="0" y="1032"/>
                      <a:pt x="0" y="1549"/>
                    </a:cubicBezTo>
                    <a:cubicBezTo>
                      <a:pt x="0" y="2065"/>
                      <a:pt x="110" y="2560"/>
                      <a:pt x="319" y="3033"/>
                    </a:cubicBezTo>
                    <a:cubicBezTo>
                      <a:pt x="330" y="3066"/>
                      <a:pt x="363" y="3088"/>
                      <a:pt x="407" y="3088"/>
                    </a:cubicBezTo>
                    <a:lnTo>
                      <a:pt x="451" y="3088"/>
                    </a:lnTo>
                    <a:cubicBezTo>
                      <a:pt x="495" y="3055"/>
                      <a:pt x="517" y="3000"/>
                      <a:pt x="495" y="2956"/>
                    </a:cubicBezTo>
                    <a:cubicBezTo>
                      <a:pt x="297" y="2505"/>
                      <a:pt x="198" y="2032"/>
                      <a:pt x="198" y="1549"/>
                    </a:cubicBezTo>
                    <a:cubicBezTo>
                      <a:pt x="198" y="1054"/>
                      <a:pt x="297" y="592"/>
                      <a:pt x="495" y="141"/>
                    </a:cubicBezTo>
                    <a:cubicBezTo>
                      <a:pt x="517" y="97"/>
                      <a:pt x="495" y="31"/>
                      <a:pt x="451" y="9"/>
                    </a:cubicBezTo>
                    <a:cubicBezTo>
                      <a:pt x="437" y="3"/>
                      <a:pt x="423" y="1"/>
                      <a:pt x="409" y="1"/>
                    </a:cubicBezTo>
                    <a:close/>
                  </a:path>
                </a:pathLst>
              </a:custGeom>
              <a:solidFill>
                <a:srgbClr val="FFFFFF">
                  <a:alpha val="289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0" name="Google Shape;1980;p45"/>
            <p:cNvGrpSpPr/>
            <p:nvPr/>
          </p:nvGrpSpPr>
          <p:grpSpPr>
            <a:xfrm>
              <a:off x="6321697" y="2891197"/>
              <a:ext cx="931005" cy="1407631"/>
              <a:chOff x="6321726" y="2844310"/>
              <a:chExt cx="931005" cy="1407631"/>
            </a:xfrm>
          </p:grpSpPr>
          <p:sp>
            <p:nvSpPr>
              <p:cNvPr id="1981" name="Google Shape;1981;p45"/>
              <p:cNvSpPr/>
              <p:nvPr/>
            </p:nvSpPr>
            <p:spPr>
              <a:xfrm>
                <a:off x="6321726" y="2844310"/>
                <a:ext cx="261279" cy="1407587"/>
              </a:xfrm>
              <a:custGeom>
                <a:avLst/>
                <a:gdLst/>
                <a:ahLst/>
                <a:cxnLst/>
                <a:rect l="l" t="t" r="r" b="b"/>
                <a:pathLst>
                  <a:path w="6225" h="33608" extrusionOk="0">
                    <a:moveTo>
                      <a:pt x="1" y="0"/>
                    </a:moveTo>
                    <a:lnTo>
                      <a:pt x="1" y="33607"/>
                    </a:lnTo>
                    <a:lnTo>
                      <a:pt x="6225" y="33607"/>
                    </a:lnTo>
                    <a:lnTo>
                      <a:pt x="622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2" name="Google Shape;1982;p45"/>
              <p:cNvSpPr/>
              <p:nvPr/>
            </p:nvSpPr>
            <p:spPr>
              <a:xfrm>
                <a:off x="6336500" y="4234852"/>
                <a:ext cx="232234" cy="17088"/>
              </a:xfrm>
              <a:custGeom>
                <a:avLst/>
                <a:gdLst/>
                <a:ahLst/>
                <a:cxnLst/>
                <a:rect l="l" t="t" r="r" b="b"/>
                <a:pathLst>
                  <a:path w="5533" h="408" extrusionOk="0">
                    <a:moveTo>
                      <a:pt x="209" y="1"/>
                    </a:moveTo>
                    <a:cubicBezTo>
                      <a:pt x="88" y="1"/>
                      <a:pt x="0" y="100"/>
                      <a:pt x="0" y="209"/>
                    </a:cubicBezTo>
                    <a:cubicBezTo>
                      <a:pt x="0" y="319"/>
                      <a:pt x="88" y="407"/>
                      <a:pt x="209" y="407"/>
                    </a:cubicBezTo>
                    <a:lnTo>
                      <a:pt x="5323" y="407"/>
                    </a:lnTo>
                    <a:cubicBezTo>
                      <a:pt x="5433" y="407"/>
                      <a:pt x="5532" y="319"/>
                      <a:pt x="5532" y="209"/>
                    </a:cubicBezTo>
                    <a:cubicBezTo>
                      <a:pt x="5532" y="100"/>
                      <a:pt x="5433" y="1"/>
                      <a:pt x="5323" y="1"/>
                    </a:cubicBezTo>
                    <a:close/>
                  </a:path>
                </a:pathLst>
              </a:custGeom>
              <a:solidFill>
                <a:srgbClr val="000000">
                  <a:alpha val="264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3" name="Google Shape;1983;p45"/>
              <p:cNvSpPr/>
              <p:nvPr/>
            </p:nvSpPr>
            <p:spPr>
              <a:xfrm>
                <a:off x="6350350" y="2881168"/>
                <a:ext cx="46212" cy="473524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306" extrusionOk="0">
                    <a:moveTo>
                      <a:pt x="550" y="0"/>
                    </a:moveTo>
                    <a:cubicBezTo>
                      <a:pt x="242" y="0"/>
                      <a:pt x="0" y="242"/>
                      <a:pt x="0" y="550"/>
                    </a:cubicBezTo>
                    <a:lnTo>
                      <a:pt x="0" y="10755"/>
                    </a:lnTo>
                    <a:cubicBezTo>
                      <a:pt x="0" y="11063"/>
                      <a:pt x="242" y="11305"/>
                      <a:pt x="550" y="11305"/>
                    </a:cubicBezTo>
                    <a:cubicBezTo>
                      <a:pt x="847" y="11305"/>
                      <a:pt x="1100" y="11063"/>
                      <a:pt x="1100" y="10755"/>
                    </a:cubicBezTo>
                    <a:lnTo>
                      <a:pt x="1100" y="550"/>
                    </a:lnTo>
                    <a:cubicBezTo>
                      <a:pt x="1100" y="242"/>
                      <a:pt x="847" y="0"/>
                      <a:pt x="550" y="0"/>
                    </a:cubicBezTo>
                    <a:close/>
                  </a:path>
                </a:pathLst>
              </a:custGeom>
              <a:solidFill>
                <a:srgbClr val="FFFFFF">
                  <a:alpha val="289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4" name="Google Shape;1984;p45"/>
              <p:cNvSpPr/>
              <p:nvPr/>
            </p:nvSpPr>
            <p:spPr>
              <a:xfrm>
                <a:off x="6656820" y="3521864"/>
                <a:ext cx="261279" cy="730054"/>
              </a:xfrm>
              <a:custGeom>
                <a:avLst/>
                <a:gdLst/>
                <a:ahLst/>
                <a:cxnLst/>
                <a:rect l="l" t="t" r="r" b="b"/>
                <a:pathLst>
                  <a:path w="6225" h="17431" extrusionOk="0">
                    <a:moveTo>
                      <a:pt x="1" y="0"/>
                    </a:moveTo>
                    <a:lnTo>
                      <a:pt x="1" y="17430"/>
                    </a:lnTo>
                    <a:lnTo>
                      <a:pt x="6225" y="17430"/>
                    </a:lnTo>
                    <a:lnTo>
                      <a:pt x="62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5" name="Google Shape;1985;p45"/>
              <p:cNvSpPr/>
              <p:nvPr/>
            </p:nvSpPr>
            <p:spPr>
              <a:xfrm>
                <a:off x="6671594" y="4234852"/>
                <a:ext cx="231730" cy="17088"/>
              </a:xfrm>
              <a:custGeom>
                <a:avLst/>
                <a:gdLst/>
                <a:ahLst/>
                <a:cxnLst/>
                <a:rect l="l" t="t" r="r" b="b"/>
                <a:pathLst>
                  <a:path w="5521" h="408" extrusionOk="0">
                    <a:moveTo>
                      <a:pt x="198" y="1"/>
                    </a:moveTo>
                    <a:cubicBezTo>
                      <a:pt x="88" y="1"/>
                      <a:pt x="0" y="100"/>
                      <a:pt x="0" y="209"/>
                    </a:cubicBezTo>
                    <a:cubicBezTo>
                      <a:pt x="0" y="319"/>
                      <a:pt x="88" y="407"/>
                      <a:pt x="198" y="407"/>
                    </a:cubicBezTo>
                    <a:lnTo>
                      <a:pt x="5323" y="407"/>
                    </a:lnTo>
                    <a:cubicBezTo>
                      <a:pt x="5433" y="407"/>
                      <a:pt x="5521" y="319"/>
                      <a:pt x="5521" y="209"/>
                    </a:cubicBezTo>
                    <a:cubicBezTo>
                      <a:pt x="5521" y="100"/>
                      <a:pt x="5433" y="1"/>
                      <a:pt x="5323" y="1"/>
                    </a:cubicBezTo>
                    <a:close/>
                  </a:path>
                </a:pathLst>
              </a:custGeom>
              <a:solidFill>
                <a:srgbClr val="000000">
                  <a:alpha val="264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6" name="Google Shape;1986;p45"/>
              <p:cNvSpPr/>
              <p:nvPr/>
            </p:nvSpPr>
            <p:spPr>
              <a:xfrm>
                <a:off x="6683135" y="3551308"/>
                <a:ext cx="46212" cy="491952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1746" extrusionOk="0">
                    <a:moveTo>
                      <a:pt x="550" y="1"/>
                    </a:moveTo>
                    <a:cubicBezTo>
                      <a:pt x="242" y="1"/>
                      <a:pt x="0" y="243"/>
                      <a:pt x="0" y="551"/>
                    </a:cubicBezTo>
                    <a:lnTo>
                      <a:pt x="0" y="11196"/>
                    </a:lnTo>
                    <a:cubicBezTo>
                      <a:pt x="0" y="11504"/>
                      <a:pt x="242" y="11746"/>
                      <a:pt x="550" y="11746"/>
                    </a:cubicBezTo>
                    <a:cubicBezTo>
                      <a:pt x="858" y="11746"/>
                      <a:pt x="1100" y="11493"/>
                      <a:pt x="1100" y="11196"/>
                    </a:cubicBezTo>
                    <a:lnTo>
                      <a:pt x="1100" y="551"/>
                    </a:lnTo>
                    <a:cubicBezTo>
                      <a:pt x="1100" y="243"/>
                      <a:pt x="847" y="1"/>
                      <a:pt x="550" y="1"/>
                    </a:cubicBezTo>
                    <a:close/>
                  </a:path>
                </a:pathLst>
              </a:custGeom>
              <a:solidFill>
                <a:srgbClr val="FFFFFF">
                  <a:alpha val="289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7" name="Google Shape;1987;p45"/>
              <p:cNvSpPr/>
              <p:nvPr/>
            </p:nvSpPr>
            <p:spPr>
              <a:xfrm>
                <a:off x="6991452" y="3244551"/>
                <a:ext cx="261279" cy="1007358"/>
              </a:xfrm>
              <a:custGeom>
                <a:avLst/>
                <a:gdLst/>
                <a:ahLst/>
                <a:cxnLst/>
                <a:rect l="l" t="t" r="r" b="b"/>
                <a:pathLst>
                  <a:path w="6225" h="24052" extrusionOk="0">
                    <a:moveTo>
                      <a:pt x="0" y="1"/>
                    </a:moveTo>
                    <a:lnTo>
                      <a:pt x="0" y="24051"/>
                    </a:lnTo>
                    <a:lnTo>
                      <a:pt x="6225" y="24051"/>
                    </a:lnTo>
                    <a:lnTo>
                      <a:pt x="622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8" name="Google Shape;1988;p45"/>
              <p:cNvSpPr/>
              <p:nvPr/>
            </p:nvSpPr>
            <p:spPr>
              <a:xfrm>
                <a:off x="7010842" y="4234852"/>
                <a:ext cx="231730" cy="17088"/>
              </a:xfrm>
              <a:custGeom>
                <a:avLst/>
                <a:gdLst/>
                <a:ahLst/>
                <a:cxnLst/>
                <a:rect l="l" t="t" r="r" b="b"/>
                <a:pathLst>
                  <a:path w="5521" h="408" extrusionOk="0">
                    <a:moveTo>
                      <a:pt x="198" y="1"/>
                    </a:moveTo>
                    <a:cubicBezTo>
                      <a:pt x="88" y="1"/>
                      <a:pt x="0" y="100"/>
                      <a:pt x="0" y="209"/>
                    </a:cubicBezTo>
                    <a:cubicBezTo>
                      <a:pt x="0" y="319"/>
                      <a:pt x="88" y="407"/>
                      <a:pt x="198" y="407"/>
                    </a:cubicBezTo>
                    <a:lnTo>
                      <a:pt x="5323" y="407"/>
                    </a:lnTo>
                    <a:cubicBezTo>
                      <a:pt x="5433" y="407"/>
                      <a:pt x="5521" y="319"/>
                      <a:pt x="5521" y="209"/>
                    </a:cubicBezTo>
                    <a:cubicBezTo>
                      <a:pt x="5521" y="100"/>
                      <a:pt x="5433" y="1"/>
                      <a:pt x="5323" y="1"/>
                    </a:cubicBezTo>
                    <a:close/>
                  </a:path>
                </a:pathLst>
              </a:custGeom>
              <a:solidFill>
                <a:srgbClr val="000000">
                  <a:alpha val="264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9" name="Google Shape;1989;p45"/>
              <p:cNvSpPr/>
              <p:nvPr/>
            </p:nvSpPr>
            <p:spPr>
              <a:xfrm>
                <a:off x="7020538" y="3272655"/>
                <a:ext cx="46631" cy="498862"/>
              </a:xfrm>
              <a:custGeom>
                <a:avLst/>
                <a:gdLst/>
                <a:ahLst/>
                <a:cxnLst/>
                <a:rect l="l" t="t" r="r" b="b"/>
                <a:pathLst>
                  <a:path w="1111" h="11911" extrusionOk="0">
                    <a:moveTo>
                      <a:pt x="561" y="1"/>
                    </a:moveTo>
                    <a:cubicBezTo>
                      <a:pt x="253" y="1"/>
                      <a:pt x="0" y="254"/>
                      <a:pt x="0" y="550"/>
                    </a:cubicBezTo>
                    <a:lnTo>
                      <a:pt x="0" y="11350"/>
                    </a:lnTo>
                    <a:cubicBezTo>
                      <a:pt x="0" y="11658"/>
                      <a:pt x="253" y="11910"/>
                      <a:pt x="561" y="11910"/>
                    </a:cubicBezTo>
                    <a:cubicBezTo>
                      <a:pt x="858" y="11910"/>
                      <a:pt x="1111" y="11658"/>
                      <a:pt x="1111" y="11350"/>
                    </a:cubicBezTo>
                    <a:lnTo>
                      <a:pt x="1111" y="550"/>
                    </a:lnTo>
                    <a:cubicBezTo>
                      <a:pt x="1111" y="254"/>
                      <a:pt x="858" y="1"/>
                      <a:pt x="561" y="1"/>
                    </a:cubicBezTo>
                    <a:close/>
                  </a:path>
                </a:pathLst>
              </a:custGeom>
              <a:solidFill>
                <a:srgbClr val="FFFFFF">
                  <a:alpha val="289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90" name="Google Shape;1990;p45"/>
            <p:cNvGrpSpPr/>
            <p:nvPr/>
          </p:nvGrpSpPr>
          <p:grpSpPr>
            <a:xfrm rot="345200">
              <a:off x="5509513" y="2804553"/>
              <a:ext cx="976059" cy="975924"/>
              <a:chOff x="2964656" y="1352909"/>
              <a:chExt cx="530331" cy="530286"/>
            </a:xfrm>
          </p:grpSpPr>
          <p:sp>
            <p:nvSpPr>
              <p:cNvPr id="1991" name="Google Shape;1991;p45"/>
              <p:cNvSpPr/>
              <p:nvPr/>
            </p:nvSpPr>
            <p:spPr>
              <a:xfrm>
                <a:off x="2964656" y="1352909"/>
                <a:ext cx="530331" cy="530286"/>
              </a:xfrm>
              <a:custGeom>
                <a:avLst/>
                <a:gdLst/>
                <a:ahLst/>
                <a:cxnLst/>
                <a:rect l="l" t="t" r="r" b="b"/>
                <a:pathLst>
                  <a:path w="8953" h="8953" extrusionOk="0">
                    <a:moveTo>
                      <a:pt x="4477" y="1"/>
                    </a:moveTo>
                    <a:cubicBezTo>
                      <a:pt x="2002" y="1"/>
                      <a:pt x="1" y="2002"/>
                      <a:pt x="1" y="4477"/>
                    </a:cubicBezTo>
                    <a:cubicBezTo>
                      <a:pt x="1" y="6951"/>
                      <a:pt x="2002" y="8952"/>
                      <a:pt x="4477" y="8952"/>
                    </a:cubicBezTo>
                    <a:cubicBezTo>
                      <a:pt x="6951" y="8952"/>
                      <a:pt x="8952" y="6951"/>
                      <a:pt x="8952" y="4477"/>
                    </a:cubicBezTo>
                    <a:cubicBezTo>
                      <a:pt x="8952" y="2002"/>
                      <a:pt x="6951" y="1"/>
                      <a:pt x="447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2" name="Google Shape;1992;p45"/>
              <p:cNvSpPr/>
              <p:nvPr/>
            </p:nvSpPr>
            <p:spPr>
              <a:xfrm>
                <a:off x="2964656" y="1352909"/>
                <a:ext cx="530331" cy="530286"/>
              </a:xfrm>
              <a:custGeom>
                <a:avLst/>
                <a:gdLst/>
                <a:ahLst/>
                <a:cxnLst/>
                <a:rect l="l" t="t" r="r" b="b"/>
                <a:pathLst>
                  <a:path w="8953" h="8953" extrusionOk="0">
                    <a:moveTo>
                      <a:pt x="4477" y="1"/>
                    </a:moveTo>
                    <a:cubicBezTo>
                      <a:pt x="2002" y="1"/>
                      <a:pt x="1" y="2002"/>
                      <a:pt x="1" y="4477"/>
                    </a:cubicBezTo>
                    <a:cubicBezTo>
                      <a:pt x="1" y="6951"/>
                      <a:pt x="2002" y="8952"/>
                      <a:pt x="4477" y="8952"/>
                    </a:cubicBezTo>
                    <a:cubicBezTo>
                      <a:pt x="6951" y="8952"/>
                      <a:pt x="8952" y="6951"/>
                      <a:pt x="8952" y="4477"/>
                    </a:cubicBezTo>
                    <a:cubicBezTo>
                      <a:pt x="8952" y="2002"/>
                      <a:pt x="6951" y="1"/>
                      <a:pt x="4477" y="1"/>
                    </a:cubicBezTo>
                    <a:close/>
                  </a:path>
                </a:pathLst>
              </a:custGeom>
              <a:solidFill>
                <a:srgbClr val="000000">
                  <a:alpha val="119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3" name="Google Shape;1993;p45"/>
              <p:cNvSpPr/>
              <p:nvPr/>
            </p:nvSpPr>
            <p:spPr>
              <a:xfrm>
                <a:off x="2993976" y="1382229"/>
                <a:ext cx="471688" cy="471648"/>
              </a:xfrm>
              <a:custGeom>
                <a:avLst/>
                <a:gdLst/>
                <a:ahLst/>
                <a:cxnLst/>
                <a:rect l="l" t="t" r="r" b="b"/>
                <a:pathLst>
                  <a:path w="7963" h="7963" extrusionOk="0">
                    <a:moveTo>
                      <a:pt x="3982" y="1"/>
                    </a:moveTo>
                    <a:cubicBezTo>
                      <a:pt x="1782" y="1"/>
                      <a:pt x="1" y="1782"/>
                      <a:pt x="1" y="3982"/>
                    </a:cubicBezTo>
                    <a:cubicBezTo>
                      <a:pt x="1" y="6181"/>
                      <a:pt x="1782" y="7963"/>
                      <a:pt x="3982" y="7963"/>
                    </a:cubicBezTo>
                    <a:cubicBezTo>
                      <a:pt x="6181" y="7963"/>
                      <a:pt x="7963" y="6181"/>
                      <a:pt x="7963" y="3982"/>
                    </a:cubicBezTo>
                    <a:cubicBezTo>
                      <a:pt x="7963" y="1782"/>
                      <a:pt x="6181" y="1"/>
                      <a:pt x="39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4" name="Google Shape;1994;p45"/>
              <p:cNvSpPr/>
              <p:nvPr/>
            </p:nvSpPr>
            <p:spPr>
              <a:xfrm>
                <a:off x="3060435" y="1382229"/>
                <a:ext cx="338765" cy="88430"/>
              </a:xfrm>
              <a:custGeom>
                <a:avLst/>
                <a:gdLst/>
                <a:ahLst/>
                <a:cxnLst/>
                <a:rect l="l" t="t" r="r" b="b"/>
                <a:pathLst>
                  <a:path w="5719" h="1493" extrusionOk="0">
                    <a:moveTo>
                      <a:pt x="2860" y="1"/>
                    </a:moveTo>
                    <a:cubicBezTo>
                      <a:pt x="1782" y="1"/>
                      <a:pt x="792" y="441"/>
                      <a:pt x="77" y="1133"/>
                    </a:cubicBezTo>
                    <a:cubicBezTo>
                      <a:pt x="0" y="1221"/>
                      <a:pt x="0" y="1342"/>
                      <a:pt x="66" y="1430"/>
                    </a:cubicBezTo>
                    <a:cubicBezTo>
                      <a:pt x="112" y="1470"/>
                      <a:pt x="169" y="1492"/>
                      <a:pt x="224" y="1492"/>
                    </a:cubicBezTo>
                    <a:cubicBezTo>
                      <a:pt x="276" y="1492"/>
                      <a:pt x="326" y="1473"/>
                      <a:pt x="363" y="1430"/>
                    </a:cubicBezTo>
                    <a:cubicBezTo>
                      <a:pt x="1012" y="803"/>
                      <a:pt x="1892" y="408"/>
                      <a:pt x="2860" y="408"/>
                    </a:cubicBezTo>
                    <a:cubicBezTo>
                      <a:pt x="3827" y="408"/>
                      <a:pt x="4707" y="803"/>
                      <a:pt x="5356" y="1430"/>
                    </a:cubicBezTo>
                    <a:cubicBezTo>
                      <a:pt x="5393" y="1473"/>
                      <a:pt x="5446" y="1492"/>
                      <a:pt x="5499" y="1492"/>
                    </a:cubicBezTo>
                    <a:cubicBezTo>
                      <a:pt x="5556" y="1492"/>
                      <a:pt x="5613" y="1470"/>
                      <a:pt x="5653" y="1430"/>
                    </a:cubicBezTo>
                    <a:cubicBezTo>
                      <a:pt x="5719" y="1342"/>
                      <a:pt x="5719" y="1221"/>
                      <a:pt x="5642" y="1133"/>
                    </a:cubicBezTo>
                    <a:cubicBezTo>
                      <a:pt x="4927" y="441"/>
                      <a:pt x="3948" y="1"/>
                      <a:pt x="2860" y="1"/>
                    </a:cubicBezTo>
                    <a:close/>
                  </a:path>
                </a:pathLst>
              </a:custGeom>
              <a:solidFill>
                <a:srgbClr val="FFFFFF">
                  <a:alpha val="289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5" name="Google Shape;1995;p45"/>
              <p:cNvSpPr/>
              <p:nvPr/>
            </p:nvSpPr>
            <p:spPr>
              <a:xfrm>
                <a:off x="3033069" y="1716417"/>
                <a:ext cx="393498" cy="127048"/>
              </a:xfrm>
              <a:custGeom>
                <a:avLst/>
                <a:gdLst/>
                <a:ahLst/>
                <a:cxnLst/>
                <a:rect l="l" t="t" r="r" b="b"/>
                <a:pathLst>
                  <a:path w="6643" h="2145" extrusionOk="0">
                    <a:moveTo>
                      <a:pt x="231" y="0"/>
                    </a:moveTo>
                    <a:lnTo>
                      <a:pt x="231" y="11"/>
                    </a:lnTo>
                    <a:cubicBezTo>
                      <a:pt x="187" y="11"/>
                      <a:pt x="154" y="11"/>
                      <a:pt x="121" y="33"/>
                    </a:cubicBezTo>
                    <a:cubicBezTo>
                      <a:pt x="33" y="88"/>
                      <a:pt x="0" y="209"/>
                      <a:pt x="55" y="297"/>
                    </a:cubicBezTo>
                    <a:cubicBezTo>
                      <a:pt x="759" y="1452"/>
                      <a:pt x="1969" y="2145"/>
                      <a:pt x="3322" y="2145"/>
                    </a:cubicBezTo>
                    <a:cubicBezTo>
                      <a:pt x="4674" y="2145"/>
                      <a:pt x="5884" y="1452"/>
                      <a:pt x="6588" y="297"/>
                    </a:cubicBezTo>
                    <a:cubicBezTo>
                      <a:pt x="6643" y="209"/>
                      <a:pt x="6610" y="88"/>
                      <a:pt x="6522" y="33"/>
                    </a:cubicBezTo>
                    <a:cubicBezTo>
                      <a:pt x="6489" y="15"/>
                      <a:pt x="6453" y="6"/>
                      <a:pt x="6419" y="6"/>
                    </a:cubicBezTo>
                    <a:cubicBezTo>
                      <a:pt x="6349" y="6"/>
                      <a:pt x="6283" y="41"/>
                      <a:pt x="6247" y="99"/>
                    </a:cubicBezTo>
                    <a:cubicBezTo>
                      <a:pt x="5631" y="1133"/>
                      <a:pt x="4531" y="1760"/>
                      <a:pt x="3322" y="1760"/>
                    </a:cubicBezTo>
                    <a:cubicBezTo>
                      <a:pt x="2112" y="1760"/>
                      <a:pt x="1012" y="1133"/>
                      <a:pt x="396" y="99"/>
                    </a:cubicBezTo>
                    <a:cubicBezTo>
                      <a:pt x="352" y="33"/>
                      <a:pt x="297" y="0"/>
                      <a:pt x="231" y="0"/>
                    </a:cubicBezTo>
                    <a:close/>
                  </a:path>
                </a:pathLst>
              </a:custGeom>
              <a:solidFill>
                <a:srgbClr val="FFFFFF">
                  <a:alpha val="289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6" name="Google Shape;1996;p45"/>
              <p:cNvSpPr/>
              <p:nvPr/>
            </p:nvSpPr>
            <p:spPr>
              <a:xfrm>
                <a:off x="3132699" y="1464976"/>
                <a:ext cx="195535" cy="321145"/>
              </a:xfrm>
              <a:custGeom>
                <a:avLst/>
                <a:gdLst/>
                <a:ahLst/>
                <a:cxnLst/>
                <a:rect l="l" t="t" r="r" b="b"/>
                <a:pathLst>
                  <a:path w="3301" h="5422" extrusionOk="0">
                    <a:moveTo>
                      <a:pt x="1563" y="0"/>
                    </a:moveTo>
                    <a:cubicBezTo>
                      <a:pt x="1398" y="0"/>
                      <a:pt x="1266" y="121"/>
                      <a:pt x="1266" y="286"/>
                    </a:cubicBezTo>
                    <a:lnTo>
                      <a:pt x="1266" y="297"/>
                    </a:lnTo>
                    <a:cubicBezTo>
                      <a:pt x="1266" y="418"/>
                      <a:pt x="1189" y="539"/>
                      <a:pt x="1057" y="572"/>
                    </a:cubicBezTo>
                    <a:cubicBezTo>
                      <a:pt x="980" y="594"/>
                      <a:pt x="914" y="616"/>
                      <a:pt x="848" y="649"/>
                    </a:cubicBezTo>
                    <a:cubicBezTo>
                      <a:pt x="617" y="748"/>
                      <a:pt x="452" y="902"/>
                      <a:pt x="320" y="1089"/>
                    </a:cubicBezTo>
                    <a:cubicBezTo>
                      <a:pt x="199" y="1276"/>
                      <a:pt x="133" y="1507"/>
                      <a:pt x="133" y="1771"/>
                    </a:cubicBezTo>
                    <a:cubicBezTo>
                      <a:pt x="133" y="2321"/>
                      <a:pt x="441" y="2684"/>
                      <a:pt x="1046" y="2882"/>
                    </a:cubicBezTo>
                    <a:lnTo>
                      <a:pt x="2101" y="3200"/>
                    </a:lnTo>
                    <a:cubicBezTo>
                      <a:pt x="2244" y="3244"/>
                      <a:pt x="2343" y="3299"/>
                      <a:pt x="2409" y="3365"/>
                    </a:cubicBezTo>
                    <a:cubicBezTo>
                      <a:pt x="2475" y="3431"/>
                      <a:pt x="2497" y="3519"/>
                      <a:pt x="2497" y="3629"/>
                    </a:cubicBezTo>
                    <a:cubicBezTo>
                      <a:pt x="2497" y="3783"/>
                      <a:pt x="2431" y="3904"/>
                      <a:pt x="2277" y="4014"/>
                    </a:cubicBezTo>
                    <a:cubicBezTo>
                      <a:pt x="2134" y="4113"/>
                      <a:pt x="1947" y="4168"/>
                      <a:pt x="1728" y="4168"/>
                    </a:cubicBezTo>
                    <a:cubicBezTo>
                      <a:pt x="1486" y="4168"/>
                      <a:pt x="1288" y="4102"/>
                      <a:pt x="1112" y="3959"/>
                    </a:cubicBezTo>
                    <a:cubicBezTo>
                      <a:pt x="1002" y="3871"/>
                      <a:pt x="914" y="3750"/>
                      <a:pt x="848" y="3618"/>
                    </a:cubicBezTo>
                    <a:cubicBezTo>
                      <a:pt x="799" y="3511"/>
                      <a:pt x="690" y="3439"/>
                      <a:pt x="582" y="3439"/>
                    </a:cubicBezTo>
                    <a:cubicBezTo>
                      <a:pt x="568" y="3439"/>
                      <a:pt x="554" y="3440"/>
                      <a:pt x="540" y="3442"/>
                    </a:cubicBezTo>
                    <a:lnTo>
                      <a:pt x="287" y="3486"/>
                    </a:lnTo>
                    <a:cubicBezTo>
                      <a:pt x="111" y="3508"/>
                      <a:pt x="1" y="3695"/>
                      <a:pt x="56" y="3871"/>
                    </a:cubicBezTo>
                    <a:cubicBezTo>
                      <a:pt x="111" y="4014"/>
                      <a:pt x="177" y="4146"/>
                      <a:pt x="265" y="4267"/>
                    </a:cubicBezTo>
                    <a:cubicBezTo>
                      <a:pt x="419" y="4476"/>
                      <a:pt x="617" y="4641"/>
                      <a:pt x="859" y="4751"/>
                    </a:cubicBezTo>
                    <a:cubicBezTo>
                      <a:pt x="925" y="4784"/>
                      <a:pt x="991" y="4806"/>
                      <a:pt x="1057" y="4828"/>
                    </a:cubicBezTo>
                    <a:cubicBezTo>
                      <a:pt x="1178" y="4861"/>
                      <a:pt x="1266" y="4982"/>
                      <a:pt x="1266" y="5103"/>
                    </a:cubicBezTo>
                    <a:lnTo>
                      <a:pt x="1266" y="5125"/>
                    </a:lnTo>
                    <a:cubicBezTo>
                      <a:pt x="1266" y="5290"/>
                      <a:pt x="1398" y="5422"/>
                      <a:pt x="1563" y="5422"/>
                    </a:cubicBezTo>
                    <a:lnTo>
                      <a:pt x="1782" y="5422"/>
                    </a:lnTo>
                    <a:cubicBezTo>
                      <a:pt x="1947" y="5422"/>
                      <a:pt x="2079" y="5290"/>
                      <a:pt x="2079" y="5125"/>
                    </a:cubicBezTo>
                    <a:lnTo>
                      <a:pt x="2079" y="5114"/>
                    </a:lnTo>
                    <a:cubicBezTo>
                      <a:pt x="2079" y="4982"/>
                      <a:pt x="2156" y="4872"/>
                      <a:pt x="2288" y="4839"/>
                    </a:cubicBezTo>
                    <a:cubicBezTo>
                      <a:pt x="2365" y="4806"/>
                      <a:pt x="2453" y="4784"/>
                      <a:pt x="2530" y="4751"/>
                    </a:cubicBezTo>
                    <a:cubicBezTo>
                      <a:pt x="2772" y="4630"/>
                      <a:pt x="2959" y="4476"/>
                      <a:pt x="3102" y="4267"/>
                    </a:cubicBezTo>
                    <a:cubicBezTo>
                      <a:pt x="3234" y="4069"/>
                      <a:pt x="3300" y="3827"/>
                      <a:pt x="3300" y="3563"/>
                    </a:cubicBezTo>
                    <a:cubicBezTo>
                      <a:pt x="3300" y="3255"/>
                      <a:pt x="3223" y="3014"/>
                      <a:pt x="3058" y="2827"/>
                    </a:cubicBezTo>
                    <a:lnTo>
                      <a:pt x="3047" y="2838"/>
                    </a:lnTo>
                    <a:cubicBezTo>
                      <a:pt x="2882" y="2651"/>
                      <a:pt x="2607" y="2497"/>
                      <a:pt x="2233" y="2398"/>
                    </a:cubicBezTo>
                    <a:lnTo>
                      <a:pt x="1486" y="2178"/>
                    </a:lnTo>
                    <a:cubicBezTo>
                      <a:pt x="1288" y="2123"/>
                      <a:pt x="1156" y="2068"/>
                      <a:pt x="1068" y="1991"/>
                    </a:cubicBezTo>
                    <a:cubicBezTo>
                      <a:pt x="980" y="1914"/>
                      <a:pt x="936" y="1826"/>
                      <a:pt x="936" y="1727"/>
                    </a:cubicBezTo>
                    <a:cubicBezTo>
                      <a:pt x="936" y="1628"/>
                      <a:pt x="969" y="1551"/>
                      <a:pt x="1024" y="1474"/>
                    </a:cubicBezTo>
                    <a:cubicBezTo>
                      <a:pt x="1090" y="1397"/>
                      <a:pt x="1178" y="1342"/>
                      <a:pt x="1277" y="1298"/>
                    </a:cubicBezTo>
                    <a:cubicBezTo>
                      <a:pt x="1387" y="1265"/>
                      <a:pt x="1508" y="1243"/>
                      <a:pt x="1640" y="1243"/>
                    </a:cubicBezTo>
                    <a:cubicBezTo>
                      <a:pt x="1771" y="1254"/>
                      <a:pt x="1892" y="1276"/>
                      <a:pt x="2002" y="1331"/>
                    </a:cubicBezTo>
                    <a:cubicBezTo>
                      <a:pt x="2123" y="1386"/>
                      <a:pt x="2211" y="1463"/>
                      <a:pt x="2288" y="1562"/>
                    </a:cubicBezTo>
                    <a:cubicBezTo>
                      <a:pt x="2321" y="1595"/>
                      <a:pt x="2343" y="1639"/>
                      <a:pt x="2365" y="1683"/>
                    </a:cubicBezTo>
                    <a:cubicBezTo>
                      <a:pt x="2423" y="1788"/>
                      <a:pt x="2522" y="1852"/>
                      <a:pt x="2634" y="1852"/>
                    </a:cubicBezTo>
                    <a:cubicBezTo>
                      <a:pt x="2651" y="1852"/>
                      <a:pt x="2667" y="1851"/>
                      <a:pt x="2684" y="1848"/>
                    </a:cubicBezTo>
                    <a:lnTo>
                      <a:pt x="2937" y="1804"/>
                    </a:lnTo>
                    <a:cubicBezTo>
                      <a:pt x="3124" y="1771"/>
                      <a:pt x="3234" y="1562"/>
                      <a:pt x="3146" y="1386"/>
                    </a:cubicBezTo>
                    <a:cubicBezTo>
                      <a:pt x="3091" y="1265"/>
                      <a:pt x="3025" y="1166"/>
                      <a:pt x="2948" y="1067"/>
                    </a:cubicBezTo>
                    <a:cubicBezTo>
                      <a:pt x="2805" y="891"/>
                      <a:pt x="2618" y="748"/>
                      <a:pt x="2398" y="649"/>
                    </a:cubicBezTo>
                    <a:cubicBezTo>
                      <a:pt x="2365" y="627"/>
                      <a:pt x="2321" y="616"/>
                      <a:pt x="2277" y="594"/>
                    </a:cubicBezTo>
                    <a:cubicBezTo>
                      <a:pt x="2156" y="561"/>
                      <a:pt x="2079" y="451"/>
                      <a:pt x="2079" y="319"/>
                    </a:cubicBezTo>
                    <a:lnTo>
                      <a:pt x="2079" y="286"/>
                    </a:lnTo>
                    <a:cubicBezTo>
                      <a:pt x="2079" y="121"/>
                      <a:pt x="1947" y="0"/>
                      <a:pt x="1782" y="0"/>
                    </a:cubicBezTo>
                    <a:close/>
                  </a:path>
                </a:pathLst>
              </a:custGeom>
              <a:solidFill>
                <a:srgbClr val="000000">
                  <a:alpha val="264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7" name="Google Shape;1997;p45"/>
              <p:cNvSpPr/>
              <p:nvPr/>
            </p:nvSpPr>
            <p:spPr>
              <a:xfrm>
                <a:off x="3132699" y="1457158"/>
                <a:ext cx="195535" cy="321797"/>
              </a:xfrm>
              <a:custGeom>
                <a:avLst/>
                <a:gdLst/>
                <a:ahLst/>
                <a:cxnLst/>
                <a:rect l="l" t="t" r="r" b="b"/>
                <a:pathLst>
                  <a:path w="3301" h="5433" extrusionOk="0">
                    <a:moveTo>
                      <a:pt x="3047" y="2838"/>
                    </a:moveTo>
                    <a:cubicBezTo>
                      <a:pt x="2882" y="2651"/>
                      <a:pt x="2607" y="2508"/>
                      <a:pt x="2233" y="2398"/>
                    </a:cubicBezTo>
                    <a:lnTo>
                      <a:pt x="1486" y="2189"/>
                    </a:lnTo>
                    <a:cubicBezTo>
                      <a:pt x="1288" y="2134"/>
                      <a:pt x="1156" y="2068"/>
                      <a:pt x="1068" y="2002"/>
                    </a:cubicBezTo>
                    <a:cubicBezTo>
                      <a:pt x="980" y="1925"/>
                      <a:pt x="936" y="1837"/>
                      <a:pt x="936" y="1738"/>
                    </a:cubicBezTo>
                    <a:cubicBezTo>
                      <a:pt x="936" y="1639"/>
                      <a:pt x="969" y="1562"/>
                      <a:pt x="1024" y="1485"/>
                    </a:cubicBezTo>
                    <a:cubicBezTo>
                      <a:pt x="1090" y="1408"/>
                      <a:pt x="1178" y="1353"/>
                      <a:pt x="1277" y="1309"/>
                    </a:cubicBezTo>
                    <a:cubicBezTo>
                      <a:pt x="1387" y="1265"/>
                      <a:pt x="1508" y="1254"/>
                      <a:pt x="1640" y="1254"/>
                    </a:cubicBezTo>
                    <a:cubicBezTo>
                      <a:pt x="1771" y="1254"/>
                      <a:pt x="1892" y="1287"/>
                      <a:pt x="2002" y="1342"/>
                    </a:cubicBezTo>
                    <a:cubicBezTo>
                      <a:pt x="2123" y="1397"/>
                      <a:pt x="2211" y="1474"/>
                      <a:pt x="2288" y="1562"/>
                    </a:cubicBezTo>
                    <a:cubicBezTo>
                      <a:pt x="2321" y="1606"/>
                      <a:pt x="2343" y="1650"/>
                      <a:pt x="2365" y="1694"/>
                    </a:cubicBezTo>
                    <a:cubicBezTo>
                      <a:pt x="2431" y="1804"/>
                      <a:pt x="2552" y="1881"/>
                      <a:pt x="2684" y="1859"/>
                    </a:cubicBezTo>
                    <a:lnTo>
                      <a:pt x="2937" y="1815"/>
                    </a:lnTo>
                    <a:cubicBezTo>
                      <a:pt x="3124" y="1771"/>
                      <a:pt x="3234" y="1573"/>
                      <a:pt x="3146" y="1397"/>
                    </a:cubicBezTo>
                    <a:cubicBezTo>
                      <a:pt x="3091" y="1276"/>
                      <a:pt x="3025" y="1177"/>
                      <a:pt x="2948" y="1078"/>
                    </a:cubicBezTo>
                    <a:cubicBezTo>
                      <a:pt x="2805" y="891"/>
                      <a:pt x="2618" y="759"/>
                      <a:pt x="2398" y="660"/>
                    </a:cubicBezTo>
                    <a:cubicBezTo>
                      <a:pt x="2365" y="638"/>
                      <a:pt x="2321" y="616"/>
                      <a:pt x="2277" y="605"/>
                    </a:cubicBezTo>
                    <a:cubicBezTo>
                      <a:pt x="2156" y="572"/>
                      <a:pt x="2079" y="451"/>
                      <a:pt x="2079" y="330"/>
                    </a:cubicBezTo>
                    <a:lnTo>
                      <a:pt x="2079" y="297"/>
                    </a:lnTo>
                    <a:cubicBezTo>
                      <a:pt x="2079" y="132"/>
                      <a:pt x="1947" y="0"/>
                      <a:pt x="1782" y="0"/>
                    </a:cubicBezTo>
                    <a:lnTo>
                      <a:pt x="1563" y="0"/>
                    </a:lnTo>
                    <a:cubicBezTo>
                      <a:pt x="1398" y="0"/>
                      <a:pt x="1266" y="132"/>
                      <a:pt x="1266" y="297"/>
                    </a:cubicBezTo>
                    <a:lnTo>
                      <a:pt x="1266" y="297"/>
                    </a:lnTo>
                    <a:cubicBezTo>
                      <a:pt x="1266" y="429"/>
                      <a:pt x="1189" y="550"/>
                      <a:pt x="1057" y="583"/>
                    </a:cubicBezTo>
                    <a:cubicBezTo>
                      <a:pt x="980" y="605"/>
                      <a:pt x="914" y="627"/>
                      <a:pt x="848" y="660"/>
                    </a:cubicBezTo>
                    <a:cubicBezTo>
                      <a:pt x="617" y="759"/>
                      <a:pt x="452" y="902"/>
                      <a:pt x="320" y="1100"/>
                    </a:cubicBezTo>
                    <a:cubicBezTo>
                      <a:pt x="199" y="1287"/>
                      <a:pt x="133" y="1518"/>
                      <a:pt x="133" y="1771"/>
                    </a:cubicBezTo>
                    <a:cubicBezTo>
                      <a:pt x="133" y="2332"/>
                      <a:pt x="441" y="2695"/>
                      <a:pt x="1046" y="2882"/>
                    </a:cubicBezTo>
                    <a:lnTo>
                      <a:pt x="2101" y="3211"/>
                    </a:lnTo>
                    <a:cubicBezTo>
                      <a:pt x="2244" y="3255"/>
                      <a:pt x="2343" y="3310"/>
                      <a:pt x="2409" y="3376"/>
                    </a:cubicBezTo>
                    <a:cubicBezTo>
                      <a:pt x="2475" y="3442"/>
                      <a:pt x="2497" y="3530"/>
                      <a:pt x="2497" y="3629"/>
                    </a:cubicBezTo>
                    <a:cubicBezTo>
                      <a:pt x="2497" y="3783"/>
                      <a:pt x="2431" y="3915"/>
                      <a:pt x="2277" y="4025"/>
                    </a:cubicBezTo>
                    <a:cubicBezTo>
                      <a:pt x="2134" y="4124"/>
                      <a:pt x="1947" y="4179"/>
                      <a:pt x="1728" y="4179"/>
                    </a:cubicBezTo>
                    <a:cubicBezTo>
                      <a:pt x="1486" y="4179"/>
                      <a:pt x="1288" y="4113"/>
                      <a:pt x="1112" y="3970"/>
                    </a:cubicBezTo>
                    <a:cubicBezTo>
                      <a:pt x="1002" y="3882"/>
                      <a:pt x="914" y="3761"/>
                      <a:pt x="848" y="3629"/>
                    </a:cubicBezTo>
                    <a:cubicBezTo>
                      <a:pt x="793" y="3508"/>
                      <a:pt x="661" y="3431"/>
                      <a:pt x="540" y="3453"/>
                    </a:cubicBezTo>
                    <a:lnTo>
                      <a:pt x="287" y="3486"/>
                    </a:lnTo>
                    <a:cubicBezTo>
                      <a:pt x="111" y="3519"/>
                      <a:pt x="1" y="3706"/>
                      <a:pt x="56" y="3882"/>
                    </a:cubicBezTo>
                    <a:cubicBezTo>
                      <a:pt x="111" y="4025"/>
                      <a:pt x="177" y="4157"/>
                      <a:pt x="265" y="4278"/>
                    </a:cubicBezTo>
                    <a:cubicBezTo>
                      <a:pt x="419" y="4487"/>
                      <a:pt x="617" y="4641"/>
                      <a:pt x="859" y="4762"/>
                    </a:cubicBezTo>
                    <a:cubicBezTo>
                      <a:pt x="925" y="4784"/>
                      <a:pt x="991" y="4817"/>
                      <a:pt x="1057" y="4839"/>
                    </a:cubicBezTo>
                    <a:cubicBezTo>
                      <a:pt x="1178" y="4872"/>
                      <a:pt x="1266" y="4982"/>
                      <a:pt x="1266" y="5114"/>
                    </a:cubicBezTo>
                    <a:lnTo>
                      <a:pt x="1266" y="5136"/>
                    </a:lnTo>
                    <a:cubicBezTo>
                      <a:pt x="1266" y="5301"/>
                      <a:pt x="1398" y="5433"/>
                      <a:pt x="1563" y="5433"/>
                    </a:cubicBezTo>
                    <a:lnTo>
                      <a:pt x="1782" y="5433"/>
                    </a:lnTo>
                    <a:cubicBezTo>
                      <a:pt x="1947" y="5433"/>
                      <a:pt x="2079" y="5301"/>
                      <a:pt x="2079" y="5136"/>
                    </a:cubicBezTo>
                    <a:lnTo>
                      <a:pt x="2079" y="5125"/>
                    </a:lnTo>
                    <a:cubicBezTo>
                      <a:pt x="2079" y="4993"/>
                      <a:pt x="2156" y="4883"/>
                      <a:pt x="2288" y="4839"/>
                    </a:cubicBezTo>
                    <a:cubicBezTo>
                      <a:pt x="2365" y="4817"/>
                      <a:pt x="2453" y="4795"/>
                      <a:pt x="2530" y="4751"/>
                    </a:cubicBezTo>
                    <a:cubicBezTo>
                      <a:pt x="2772" y="4641"/>
                      <a:pt x="2959" y="4487"/>
                      <a:pt x="3102" y="4278"/>
                    </a:cubicBezTo>
                    <a:cubicBezTo>
                      <a:pt x="3234" y="4080"/>
                      <a:pt x="3300" y="3838"/>
                      <a:pt x="3300" y="3574"/>
                    </a:cubicBezTo>
                    <a:cubicBezTo>
                      <a:pt x="3300" y="3266"/>
                      <a:pt x="3223" y="3025"/>
                      <a:pt x="3058" y="283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8" name="Google Shape;1998;p45"/>
              <p:cNvSpPr/>
              <p:nvPr/>
            </p:nvSpPr>
            <p:spPr>
              <a:xfrm>
                <a:off x="3415416" y="1526341"/>
                <a:ext cx="30684" cy="182961"/>
              </a:xfrm>
              <a:custGeom>
                <a:avLst/>
                <a:gdLst/>
                <a:ahLst/>
                <a:cxnLst/>
                <a:rect l="l" t="t" r="r" b="b"/>
                <a:pathLst>
                  <a:path w="518" h="3089" extrusionOk="0">
                    <a:moveTo>
                      <a:pt x="113" y="1"/>
                    </a:moveTo>
                    <a:cubicBezTo>
                      <a:pt x="101" y="1"/>
                      <a:pt x="89" y="3"/>
                      <a:pt x="78" y="9"/>
                    </a:cubicBezTo>
                    <a:cubicBezTo>
                      <a:pt x="23" y="31"/>
                      <a:pt x="1" y="97"/>
                      <a:pt x="23" y="141"/>
                    </a:cubicBezTo>
                    <a:cubicBezTo>
                      <a:pt x="221" y="592"/>
                      <a:pt x="320" y="1054"/>
                      <a:pt x="320" y="1549"/>
                    </a:cubicBezTo>
                    <a:cubicBezTo>
                      <a:pt x="320" y="2032"/>
                      <a:pt x="221" y="2505"/>
                      <a:pt x="23" y="2956"/>
                    </a:cubicBezTo>
                    <a:cubicBezTo>
                      <a:pt x="1" y="3000"/>
                      <a:pt x="23" y="3066"/>
                      <a:pt x="78" y="3088"/>
                    </a:cubicBezTo>
                    <a:lnTo>
                      <a:pt x="111" y="3088"/>
                    </a:lnTo>
                    <a:cubicBezTo>
                      <a:pt x="155" y="3088"/>
                      <a:pt x="188" y="3066"/>
                      <a:pt x="210" y="3033"/>
                    </a:cubicBezTo>
                    <a:cubicBezTo>
                      <a:pt x="419" y="2560"/>
                      <a:pt x="518" y="2065"/>
                      <a:pt x="518" y="1549"/>
                    </a:cubicBezTo>
                    <a:cubicBezTo>
                      <a:pt x="518" y="1032"/>
                      <a:pt x="419" y="537"/>
                      <a:pt x="210" y="64"/>
                    </a:cubicBezTo>
                    <a:cubicBezTo>
                      <a:pt x="185" y="23"/>
                      <a:pt x="149" y="1"/>
                      <a:pt x="113" y="1"/>
                    </a:cubicBezTo>
                    <a:close/>
                  </a:path>
                </a:pathLst>
              </a:custGeom>
              <a:solidFill>
                <a:srgbClr val="FFFFFF">
                  <a:alpha val="289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9" name="Google Shape;1999;p45"/>
              <p:cNvSpPr/>
              <p:nvPr/>
            </p:nvSpPr>
            <p:spPr>
              <a:xfrm>
                <a:off x="3013523" y="1526341"/>
                <a:ext cx="30684" cy="182961"/>
              </a:xfrm>
              <a:custGeom>
                <a:avLst/>
                <a:gdLst/>
                <a:ahLst/>
                <a:cxnLst/>
                <a:rect l="l" t="t" r="r" b="b"/>
                <a:pathLst>
                  <a:path w="518" h="3089" extrusionOk="0">
                    <a:moveTo>
                      <a:pt x="409" y="1"/>
                    </a:moveTo>
                    <a:cubicBezTo>
                      <a:pt x="370" y="1"/>
                      <a:pt x="336" y="23"/>
                      <a:pt x="319" y="64"/>
                    </a:cubicBezTo>
                    <a:cubicBezTo>
                      <a:pt x="110" y="537"/>
                      <a:pt x="0" y="1032"/>
                      <a:pt x="0" y="1549"/>
                    </a:cubicBezTo>
                    <a:cubicBezTo>
                      <a:pt x="0" y="2065"/>
                      <a:pt x="110" y="2560"/>
                      <a:pt x="319" y="3033"/>
                    </a:cubicBezTo>
                    <a:cubicBezTo>
                      <a:pt x="330" y="3066"/>
                      <a:pt x="363" y="3088"/>
                      <a:pt x="407" y="3088"/>
                    </a:cubicBezTo>
                    <a:lnTo>
                      <a:pt x="451" y="3088"/>
                    </a:lnTo>
                    <a:cubicBezTo>
                      <a:pt x="495" y="3055"/>
                      <a:pt x="517" y="3000"/>
                      <a:pt x="495" y="2956"/>
                    </a:cubicBezTo>
                    <a:cubicBezTo>
                      <a:pt x="297" y="2505"/>
                      <a:pt x="198" y="2032"/>
                      <a:pt x="198" y="1549"/>
                    </a:cubicBezTo>
                    <a:cubicBezTo>
                      <a:pt x="198" y="1054"/>
                      <a:pt x="297" y="592"/>
                      <a:pt x="495" y="141"/>
                    </a:cubicBezTo>
                    <a:cubicBezTo>
                      <a:pt x="517" y="97"/>
                      <a:pt x="495" y="31"/>
                      <a:pt x="451" y="9"/>
                    </a:cubicBezTo>
                    <a:cubicBezTo>
                      <a:pt x="437" y="3"/>
                      <a:pt x="423" y="1"/>
                      <a:pt x="409" y="1"/>
                    </a:cubicBezTo>
                    <a:close/>
                  </a:path>
                </a:pathLst>
              </a:custGeom>
              <a:solidFill>
                <a:srgbClr val="FFFFFF">
                  <a:alpha val="289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9" name="Google Shape;2139;p50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ARCHITECTURE</a:t>
            </a:r>
            <a:endParaRPr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664572B-1DE9-A933-2532-DFECB3D4C6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3360" y="1339400"/>
            <a:ext cx="4528094" cy="328317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C0D1E98-6E07-397D-7B2A-1CE9550370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2547" y="1339399"/>
            <a:ext cx="4518907" cy="328317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2163165-161E-8A61-3975-D21D162BBEAC}"/>
              </a:ext>
            </a:extLst>
          </p:cNvPr>
          <p:cNvSpPr txBox="1"/>
          <p:nvPr/>
        </p:nvSpPr>
        <p:spPr>
          <a:xfrm>
            <a:off x="245806" y="1422974"/>
            <a:ext cx="1759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800" dirty="0" err="1">
                <a:solidFill>
                  <a:schemeClr val="bg1">
                    <a:lumMod val="25000"/>
                  </a:schemeClr>
                </a:solidFill>
              </a:rPr>
              <a:t>Traefik</a:t>
            </a:r>
            <a:r>
              <a:rPr lang="en-US" sz="800" dirty="0">
                <a:solidFill>
                  <a:schemeClr val="bg1">
                    <a:lumMod val="25000"/>
                  </a:schemeClr>
                </a:solidFill>
              </a:rPr>
              <a:t> - Routes requests to the correct MS and provides a unified API layer, optimized for K8s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3DEBC41-9B72-48A7-4EA0-75F028454C4B}"/>
              </a:ext>
            </a:extLst>
          </p:cNvPr>
          <p:cNvCxnSpPr>
            <a:cxnSpLocks/>
          </p:cNvCxnSpPr>
          <p:nvPr/>
        </p:nvCxnSpPr>
        <p:spPr>
          <a:xfrm>
            <a:off x="1966452" y="1592251"/>
            <a:ext cx="1887793" cy="0"/>
          </a:xfrm>
          <a:prstGeom prst="line">
            <a:avLst/>
          </a:prstGeom>
          <a:ln>
            <a:solidFill>
              <a:schemeClr val="bg1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4568D1A-C7DA-FF0C-7E9F-6857FED14952}"/>
              </a:ext>
            </a:extLst>
          </p:cNvPr>
          <p:cNvSpPr txBox="1"/>
          <p:nvPr/>
        </p:nvSpPr>
        <p:spPr>
          <a:xfrm>
            <a:off x="227447" y="3330433"/>
            <a:ext cx="15338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800" dirty="0">
                <a:solidFill>
                  <a:schemeClr val="bg1">
                    <a:lumMod val="25000"/>
                  </a:schemeClr>
                </a:solidFill>
              </a:rPr>
              <a:t>AWS RDS – handles scaling, backups and fault tolerance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0FBE3C8-E0EF-84DF-1DA1-8B1D261A3A8F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1761280" y="3499710"/>
            <a:ext cx="868848" cy="0"/>
          </a:xfrm>
          <a:prstGeom prst="line">
            <a:avLst/>
          </a:prstGeom>
          <a:ln>
            <a:solidFill>
              <a:schemeClr val="bg1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81A6848-3071-4C78-EE7B-01B4FE1F1776}"/>
              </a:ext>
            </a:extLst>
          </p:cNvPr>
          <p:cNvSpPr txBox="1"/>
          <p:nvPr/>
        </p:nvSpPr>
        <p:spPr>
          <a:xfrm>
            <a:off x="7114304" y="3099600"/>
            <a:ext cx="1650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800" dirty="0">
                <a:solidFill>
                  <a:schemeClr val="bg1">
                    <a:lumMod val="25000"/>
                  </a:schemeClr>
                </a:solidFill>
              </a:rPr>
              <a:t>PostgreSQL for its advanced SQL features (complex queries, windows functions, etc.)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A53FA95-8F98-3C13-11DB-25B5C50F1277}"/>
              </a:ext>
            </a:extLst>
          </p:cNvPr>
          <p:cNvCxnSpPr>
            <a:cxnSpLocks/>
          </p:cNvCxnSpPr>
          <p:nvPr/>
        </p:nvCxnSpPr>
        <p:spPr>
          <a:xfrm>
            <a:off x="6245456" y="3473556"/>
            <a:ext cx="868848" cy="0"/>
          </a:xfrm>
          <a:prstGeom prst="line">
            <a:avLst/>
          </a:prstGeom>
          <a:ln>
            <a:solidFill>
              <a:schemeClr val="bg1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43B0178-D278-7D0E-6D4F-9EEAD286461E}"/>
              </a:ext>
            </a:extLst>
          </p:cNvPr>
          <p:cNvSpPr txBox="1"/>
          <p:nvPr/>
        </p:nvSpPr>
        <p:spPr>
          <a:xfrm>
            <a:off x="272345" y="2376703"/>
            <a:ext cx="1759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800" dirty="0">
                <a:solidFill>
                  <a:schemeClr val="bg1">
                    <a:lumMod val="25000"/>
                  </a:schemeClr>
                </a:solidFill>
              </a:rPr>
              <a:t>Always on, frequent API calls and need for stable DB connection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B46CCB5-2177-F39F-352F-AD0096346A7A}"/>
              </a:ext>
            </a:extLst>
          </p:cNvPr>
          <p:cNvCxnSpPr>
            <a:cxnSpLocks/>
          </p:cNvCxnSpPr>
          <p:nvPr/>
        </p:nvCxnSpPr>
        <p:spPr>
          <a:xfrm>
            <a:off x="1966452" y="2563353"/>
            <a:ext cx="868848" cy="0"/>
          </a:xfrm>
          <a:prstGeom prst="line">
            <a:avLst/>
          </a:prstGeom>
          <a:ln>
            <a:solidFill>
              <a:schemeClr val="bg1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9BE9246-15C5-08FA-08D0-1D5BDB123A1A}"/>
              </a:ext>
            </a:extLst>
          </p:cNvPr>
          <p:cNvCxnSpPr>
            <a:cxnSpLocks/>
          </p:cNvCxnSpPr>
          <p:nvPr/>
        </p:nvCxnSpPr>
        <p:spPr>
          <a:xfrm>
            <a:off x="6433303" y="2571750"/>
            <a:ext cx="868848" cy="0"/>
          </a:xfrm>
          <a:prstGeom prst="line">
            <a:avLst/>
          </a:prstGeom>
          <a:ln>
            <a:solidFill>
              <a:schemeClr val="bg1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4D8A7B9-5434-CAC3-60E1-439FF01C0B51}"/>
              </a:ext>
            </a:extLst>
          </p:cNvPr>
          <p:cNvSpPr txBox="1"/>
          <p:nvPr/>
        </p:nvSpPr>
        <p:spPr>
          <a:xfrm>
            <a:off x="7302151" y="2203724"/>
            <a:ext cx="1500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800" dirty="0">
                <a:solidFill>
                  <a:schemeClr val="bg1">
                    <a:lumMod val="25000"/>
                  </a:schemeClr>
                </a:solidFill>
              </a:rPr>
              <a:t>Runs only when needed, AWS Lambda works well with PostgreSQL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9DE13F-BD92-C7D0-8F3E-2D96258E857A}"/>
              </a:ext>
            </a:extLst>
          </p:cNvPr>
          <p:cNvSpPr txBox="1"/>
          <p:nvPr/>
        </p:nvSpPr>
        <p:spPr>
          <a:xfrm>
            <a:off x="7123223" y="3897739"/>
            <a:ext cx="185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800" dirty="0">
                <a:solidFill>
                  <a:schemeClr val="bg1">
                    <a:lumMod val="25000"/>
                  </a:schemeClr>
                </a:solidFill>
              </a:rPr>
              <a:t>Reliable transactions of messages, instead of broadcasting data – short-lived, simpler to set up,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8167BA2-CB73-5F56-C8FB-7B762DBB7359}"/>
              </a:ext>
            </a:extLst>
          </p:cNvPr>
          <p:cNvCxnSpPr>
            <a:cxnSpLocks/>
          </p:cNvCxnSpPr>
          <p:nvPr/>
        </p:nvCxnSpPr>
        <p:spPr>
          <a:xfrm>
            <a:off x="5734373" y="4255376"/>
            <a:ext cx="1302191" cy="0"/>
          </a:xfrm>
          <a:prstGeom prst="line">
            <a:avLst/>
          </a:prstGeom>
          <a:ln>
            <a:solidFill>
              <a:schemeClr val="bg1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6" name="Google Shape;2096;p49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VALUE OF WORK</a:t>
            </a:r>
            <a:endParaRPr dirty="0"/>
          </a:p>
        </p:txBody>
      </p:sp>
      <p:sp>
        <p:nvSpPr>
          <p:cNvPr id="2097" name="Google Shape;2097;p49"/>
          <p:cNvSpPr txBox="1">
            <a:spLocks noGrp="1"/>
          </p:cNvSpPr>
          <p:nvPr>
            <p:ph type="subTitle" idx="1"/>
          </p:nvPr>
        </p:nvSpPr>
        <p:spPr>
          <a:xfrm>
            <a:off x="1870224" y="1925466"/>
            <a:ext cx="2363255" cy="8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application gives insights into its users’ financial habits and promotes responsibility </a:t>
            </a:r>
          </a:p>
        </p:txBody>
      </p:sp>
      <p:sp>
        <p:nvSpPr>
          <p:cNvPr id="2098" name="Google Shape;2098;p49"/>
          <p:cNvSpPr txBox="1">
            <a:spLocks noGrp="1"/>
          </p:cNvSpPr>
          <p:nvPr>
            <p:ph type="subTitle" idx="2"/>
          </p:nvPr>
        </p:nvSpPr>
        <p:spPr>
          <a:xfrm>
            <a:off x="1841740" y="1447744"/>
            <a:ext cx="2957148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FINANCIAL LITERACY</a:t>
            </a:r>
            <a:endParaRPr sz="1800" dirty="0"/>
          </a:p>
        </p:txBody>
      </p:sp>
      <p:sp>
        <p:nvSpPr>
          <p:cNvPr id="2099" name="Google Shape;2099;p49"/>
          <p:cNvSpPr txBox="1">
            <a:spLocks noGrp="1"/>
          </p:cNvSpPr>
          <p:nvPr>
            <p:ph type="subTitle" idx="3"/>
          </p:nvPr>
        </p:nvSpPr>
        <p:spPr>
          <a:xfrm>
            <a:off x="1931671" y="3475607"/>
            <a:ext cx="2280315" cy="8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 ensures users' financial data is safe and structured while providing </a:t>
            </a:r>
            <a:r>
              <a:rPr lang="en-US" dirty="0" err="1"/>
              <a:t>seemless</a:t>
            </a:r>
            <a:r>
              <a:rPr lang="en-US" dirty="0"/>
              <a:t> UX</a:t>
            </a:r>
          </a:p>
        </p:txBody>
      </p:sp>
      <p:sp>
        <p:nvSpPr>
          <p:cNvPr id="2100" name="Google Shape;2100;p49"/>
          <p:cNvSpPr txBox="1">
            <a:spLocks noGrp="1"/>
          </p:cNvSpPr>
          <p:nvPr>
            <p:ph type="subTitle" idx="4"/>
          </p:nvPr>
        </p:nvSpPr>
        <p:spPr>
          <a:xfrm>
            <a:off x="1969592" y="3054669"/>
            <a:ext cx="21561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RELIABLE</a:t>
            </a:r>
            <a:endParaRPr sz="1800" dirty="0"/>
          </a:p>
        </p:txBody>
      </p:sp>
      <p:sp>
        <p:nvSpPr>
          <p:cNvPr id="2101" name="Google Shape;2101;p49"/>
          <p:cNvSpPr txBox="1">
            <a:spLocks noGrp="1"/>
          </p:cNvSpPr>
          <p:nvPr>
            <p:ph type="subTitle" idx="5"/>
          </p:nvPr>
        </p:nvSpPr>
        <p:spPr>
          <a:xfrm>
            <a:off x="5860213" y="1902219"/>
            <a:ext cx="2436843" cy="8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Can expand to an application that predicts financial habits and detects fraud</a:t>
            </a:r>
            <a:endParaRPr dirty="0"/>
          </a:p>
        </p:txBody>
      </p:sp>
      <p:sp>
        <p:nvSpPr>
          <p:cNvPr id="2102" name="Google Shape;2102;p49"/>
          <p:cNvSpPr txBox="1">
            <a:spLocks noGrp="1"/>
          </p:cNvSpPr>
          <p:nvPr>
            <p:ph type="subTitle" idx="6"/>
          </p:nvPr>
        </p:nvSpPr>
        <p:spPr>
          <a:xfrm>
            <a:off x="5847964" y="1447732"/>
            <a:ext cx="2635227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BUSINESS POTENTIAL</a:t>
            </a:r>
            <a:endParaRPr sz="1800" dirty="0"/>
          </a:p>
        </p:txBody>
      </p:sp>
      <p:sp>
        <p:nvSpPr>
          <p:cNvPr id="2103" name="Google Shape;2103;p49"/>
          <p:cNvSpPr txBox="1">
            <a:spLocks noGrp="1"/>
          </p:cNvSpPr>
          <p:nvPr>
            <p:ph type="subTitle" idx="7"/>
          </p:nvPr>
        </p:nvSpPr>
        <p:spPr>
          <a:xfrm>
            <a:off x="5860213" y="3462373"/>
            <a:ext cx="2436843" cy="8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Ensures smooth operation during high traffic; only starts some fragments when needed</a:t>
            </a:r>
            <a:endParaRPr dirty="0"/>
          </a:p>
        </p:txBody>
      </p:sp>
      <p:sp>
        <p:nvSpPr>
          <p:cNvPr id="2104" name="Google Shape;2104;p49"/>
          <p:cNvSpPr txBox="1">
            <a:spLocks noGrp="1"/>
          </p:cNvSpPr>
          <p:nvPr>
            <p:ph type="subTitle" idx="8"/>
          </p:nvPr>
        </p:nvSpPr>
        <p:spPr>
          <a:xfrm>
            <a:off x="5847965" y="3054669"/>
            <a:ext cx="2157900" cy="5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EFFICIENT</a:t>
            </a:r>
            <a:endParaRPr sz="1800" dirty="0"/>
          </a:p>
        </p:txBody>
      </p:sp>
      <p:cxnSp>
        <p:nvCxnSpPr>
          <p:cNvPr id="2105" name="Google Shape;2105;p49"/>
          <p:cNvCxnSpPr/>
          <p:nvPr/>
        </p:nvCxnSpPr>
        <p:spPr>
          <a:xfrm>
            <a:off x="925790" y="2609757"/>
            <a:ext cx="8181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06" name="Google Shape;2106;p49"/>
          <p:cNvCxnSpPr/>
          <p:nvPr/>
        </p:nvCxnSpPr>
        <p:spPr>
          <a:xfrm>
            <a:off x="4932015" y="2609757"/>
            <a:ext cx="8181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07" name="Google Shape;2107;p49"/>
          <p:cNvCxnSpPr/>
          <p:nvPr/>
        </p:nvCxnSpPr>
        <p:spPr>
          <a:xfrm>
            <a:off x="925790" y="4225719"/>
            <a:ext cx="8181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08" name="Google Shape;2108;p49"/>
          <p:cNvCxnSpPr/>
          <p:nvPr/>
        </p:nvCxnSpPr>
        <p:spPr>
          <a:xfrm>
            <a:off x="4932015" y="4225719"/>
            <a:ext cx="8181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109" name="Google Shape;2109;p49"/>
          <p:cNvGrpSpPr/>
          <p:nvPr/>
        </p:nvGrpSpPr>
        <p:grpSpPr>
          <a:xfrm>
            <a:off x="4977996" y="1617656"/>
            <a:ext cx="726139" cy="676892"/>
            <a:chOff x="-3080947" y="1249394"/>
            <a:chExt cx="413425" cy="388126"/>
          </a:xfrm>
        </p:grpSpPr>
        <p:sp>
          <p:nvSpPr>
            <p:cNvPr id="2110" name="Google Shape;2110;p49"/>
            <p:cNvSpPr/>
            <p:nvPr/>
          </p:nvSpPr>
          <p:spPr>
            <a:xfrm>
              <a:off x="-2935528" y="1515776"/>
              <a:ext cx="122556" cy="121744"/>
            </a:xfrm>
            <a:custGeom>
              <a:avLst/>
              <a:gdLst/>
              <a:ahLst/>
              <a:cxnLst/>
              <a:rect l="l" t="t" r="r" b="b"/>
              <a:pathLst>
                <a:path w="3924" h="3898" extrusionOk="0">
                  <a:moveTo>
                    <a:pt x="1975" y="0"/>
                  </a:moveTo>
                  <a:cubicBezTo>
                    <a:pt x="886" y="0"/>
                    <a:pt x="1" y="861"/>
                    <a:pt x="1" y="1949"/>
                  </a:cubicBezTo>
                  <a:cubicBezTo>
                    <a:pt x="1" y="3012"/>
                    <a:pt x="886" y="3897"/>
                    <a:pt x="1975" y="3897"/>
                  </a:cubicBezTo>
                  <a:cubicBezTo>
                    <a:pt x="3063" y="3897"/>
                    <a:pt x="3923" y="3012"/>
                    <a:pt x="3923" y="1949"/>
                  </a:cubicBezTo>
                  <a:cubicBezTo>
                    <a:pt x="3923" y="861"/>
                    <a:pt x="3063" y="0"/>
                    <a:pt x="19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49"/>
            <p:cNvSpPr/>
            <p:nvPr/>
          </p:nvSpPr>
          <p:spPr>
            <a:xfrm>
              <a:off x="-2797200" y="1322103"/>
              <a:ext cx="117809" cy="174715"/>
            </a:xfrm>
            <a:custGeom>
              <a:avLst/>
              <a:gdLst/>
              <a:ahLst/>
              <a:cxnLst/>
              <a:rect l="l" t="t" r="r" b="b"/>
              <a:pathLst>
                <a:path w="3772" h="5594" extrusionOk="0">
                  <a:moveTo>
                    <a:pt x="3771" y="1"/>
                  </a:moveTo>
                  <a:cubicBezTo>
                    <a:pt x="2278" y="1"/>
                    <a:pt x="1063" y="1215"/>
                    <a:pt x="1063" y="2709"/>
                  </a:cubicBezTo>
                  <a:lnTo>
                    <a:pt x="1063" y="4101"/>
                  </a:lnTo>
                  <a:lnTo>
                    <a:pt x="557" y="3594"/>
                  </a:lnTo>
                  <a:lnTo>
                    <a:pt x="1" y="4151"/>
                  </a:lnTo>
                  <a:lnTo>
                    <a:pt x="1443" y="5594"/>
                  </a:lnTo>
                  <a:lnTo>
                    <a:pt x="2886" y="4151"/>
                  </a:lnTo>
                  <a:lnTo>
                    <a:pt x="2329" y="3594"/>
                  </a:lnTo>
                  <a:lnTo>
                    <a:pt x="1823" y="4101"/>
                  </a:lnTo>
                  <a:lnTo>
                    <a:pt x="1823" y="2709"/>
                  </a:lnTo>
                  <a:cubicBezTo>
                    <a:pt x="1823" y="1646"/>
                    <a:pt x="2708" y="760"/>
                    <a:pt x="3771" y="760"/>
                  </a:cubicBezTo>
                  <a:lnTo>
                    <a:pt x="377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49"/>
            <p:cNvSpPr/>
            <p:nvPr/>
          </p:nvSpPr>
          <p:spPr>
            <a:xfrm>
              <a:off x="-3069110" y="1322103"/>
              <a:ext cx="117809" cy="174715"/>
            </a:xfrm>
            <a:custGeom>
              <a:avLst/>
              <a:gdLst/>
              <a:ahLst/>
              <a:cxnLst/>
              <a:rect l="l" t="t" r="r" b="b"/>
              <a:pathLst>
                <a:path w="3772" h="5594" extrusionOk="0">
                  <a:moveTo>
                    <a:pt x="1" y="1"/>
                  </a:moveTo>
                  <a:lnTo>
                    <a:pt x="1" y="760"/>
                  </a:lnTo>
                  <a:cubicBezTo>
                    <a:pt x="1064" y="760"/>
                    <a:pt x="1949" y="1646"/>
                    <a:pt x="1949" y="2709"/>
                  </a:cubicBezTo>
                  <a:lnTo>
                    <a:pt x="1949" y="4101"/>
                  </a:lnTo>
                  <a:lnTo>
                    <a:pt x="1443" y="3594"/>
                  </a:lnTo>
                  <a:lnTo>
                    <a:pt x="886" y="4151"/>
                  </a:lnTo>
                  <a:lnTo>
                    <a:pt x="2329" y="5594"/>
                  </a:lnTo>
                  <a:lnTo>
                    <a:pt x="3772" y="4151"/>
                  </a:lnTo>
                  <a:lnTo>
                    <a:pt x="3215" y="3594"/>
                  </a:lnTo>
                  <a:lnTo>
                    <a:pt x="2709" y="4101"/>
                  </a:lnTo>
                  <a:lnTo>
                    <a:pt x="2709" y="2709"/>
                  </a:lnTo>
                  <a:cubicBezTo>
                    <a:pt x="2709" y="1215"/>
                    <a:pt x="1494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49"/>
            <p:cNvSpPr/>
            <p:nvPr/>
          </p:nvSpPr>
          <p:spPr>
            <a:xfrm>
              <a:off x="-3080947" y="1249394"/>
              <a:ext cx="413425" cy="64058"/>
            </a:xfrm>
            <a:custGeom>
              <a:avLst/>
              <a:gdLst/>
              <a:ahLst/>
              <a:cxnLst/>
              <a:rect l="l" t="t" r="r" b="b"/>
              <a:pathLst>
                <a:path w="13237" h="2051" extrusionOk="0">
                  <a:moveTo>
                    <a:pt x="0" y="0"/>
                  </a:moveTo>
                  <a:lnTo>
                    <a:pt x="0" y="760"/>
                  </a:lnTo>
                  <a:lnTo>
                    <a:pt x="380" y="760"/>
                  </a:lnTo>
                  <a:cubicBezTo>
                    <a:pt x="1594" y="760"/>
                    <a:pt x="2657" y="1266"/>
                    <a:pt x="3442" y="2050"/>
                  </a:cubicBezTo>
                  <a:lnTo>
                    <a:pt x="9794" y="2050"/>
                  </a:lnTo>
                  <a:cubicBezTo>
                    <a:pt x="10579" y="1266"/>
                    <a:pt x="11667" y="760"/>
                    <a:pt x="12856" y="760"/>
                  </a:cubicBezTo>
                  <a:lnTo>
                    <a:pt x="13236" y="760"/>
                  </a:lnTo>
                  <a:lnTo>
                    <a:pt x="1323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49"/>
            <p:cNvSpPr/>
            <p:nvPr/>
          </p:nvSpPr>
          <p:spPr>
            <a:xfrm>
              <a:off x="-2954487" y="1337907"/>
              <a:ext cx="161285" cy="64870"/>
            </a:xfrm>
            <a:custGeom>
              <a:avLst/>
              <a:gdLst/>
              <a:ahLst/>
              <a:cxnLst/>
              <a:rect l="l" t="t" r="r" b="b"/>
              <a:pathLst>
                <a:path w="5164" h="2077" extrusionOk="0">
                  <a:moveTo>
                    <a:pt x="0" y="1"/>
                  </a:moveTo>
                  <a:cubicBezTo>
                    <a:pt x="355" y="608"/>
                    <a:pt x="582" y="1317"/>
                    <a:pt x="608" y="2076"/>
                  </a:cubicBezTo>
                  <a:lnTo>
                    <a:pt x="4556" y="2076"/>
                  </a:lnTo>
                  <a:cubicBezTo>
                    <a:pt x="4581" y="1317"/>
                    <a:pt x="4783" y="608"/>
                    <a:pt x="51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49"/>
            <p:cNvSpPr/>
            <p:nvPr/>
          </p:nvSpPr>
          <p:spPr>
            <a:xfrm>
              <a:off x="-2935528" y="1427232"/>
              <a:ext cx="122556" cy="64058"/>
            </a:xfrm>
            <a:custGeom>
              <a:avLst/>
              <a:gdLst/>
              <a:ahLst/>
              <a:cxnLst/>
              <a:rect l="l" t="t" r="r" b="b"/>
              <a:pathLst>
                <a:path w="3924" h="2051" extrusionOk="0">
                  <a:moveTo>
                    <a:pt x="1" y="1"/>
                  </a:moveTo>
                  <a:lnTo>
                    <a:pt x="1" y="2051"/>
                  </a:lnTo>
                  <a:lnTo>
                    <a:pt x="3923" y="2051"/>
                  </a:lnTo>
                  <a:lnTo>
                    <a:pt x="392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16" name="Google Shape;2116;p49"/>
          <p:cNvGrpSpPr/>
          <p:nvPr/>
        </p:nvGrpSpPr>
        <p:grpSpPr>
          <a:xfrm>
            <a:off x="971777" y="1617656"/>
            <a:ext cx="726139" cy="722374"/>
            <a:chOff x="-4491875" y="1926796"/>
            <a:chExt cx="413425" cy="414205"/>
          </a:xfrm>
        </p:grpSpPr>
        <p:sp>
          <p:nvSpPr>
            <p:cNvPr id="2117" name="Google Shape;2117;p49"/>
            <p:cNvSpPr/>
            <p:nvPr/>
          </p:nvSpPr>
          <p:spPr>
            <a:xfrm>
              <a:off x="-4491875" y="2218445"/>
              <a:ext cx="413425" cy="49816"/>
            </a:xfrm>
            <a:custGeom>
              <a:avLst/>
              <a:gdLst/>
              <a:ahLst/>
              <a:cxnLst/>
              <a:rect l="l" t="t" r="r" b="b"/>
              <a:pathLst>
                <a:path w="13237" h="1595" extrusionOk="0">
                  <a:moveTo>
                    <a:pt x="1" y="1"/>
                  </a:moveTo>
                  <a:lnTo>
                    <a:pt x="1" y="1595"/>
                  </a:lnTo>
                  <a:lnTo>
                    <a:pt x="13237" y="1595"/>
                  </a:lnTo>
                  <a:lnTo>
                    <a:pt x="1323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49"/>
            <p:cNvSpPr/>
            <p:nvPr/>
          </p:nvSpPr>
          <p:spPr>
            <a:xfrm>
              <a:off x="-4491875" y="1976580"/>
              <a:ext cx="97258" cy="218190"/>
            </a:xfrm>
            <a:custGeom>
              <a:avLst/>
              <a:gdLst/>
              <a:ahLst/>
              <a:cxnLst/>
              <a:rect l="l" t="t" r="r" b="b"/>
              <a:pathLst>
                <a:path w="3114" h="6986" extrusionOk="0">
                  <a:moveTo>
                    <a:pt x="1" y="0"/>
                  </a:moveTo>
                  <a:lnTo>
                    <a:pt x="1" y="6985"/>
                  </a:lnTo>
                  <a:lnTo>
                    <a:pt x="3114" y="6985"/>
                  </a:lnTo>
                  <a:lnTo>
                    <a:pt x="311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49"/>
            <p:cNvSpPr/>
            <p:nvPr/>
          </p:nvSpPr>
          <p:spPr>
            <a:xfrm>
              <a:off x="-4175709" y="1976580"/>
              <a:ext cx="97258" cy="218190"/>
            </a:xfrm>
            <a:custGeom>
              <a:avLst/>
              <a:gdLst/>
              <a:ahLst/>
              <a:cxnLst/>
              <a:rect l="l" t="t" r="r" b="b"/>
              <a:pathLst>
                <a:path w="3114" h="6986" extrusionOk="0">
                  <a:moveTo>
                    <a:pt x="1" y="0"/>
                  </a:moveTo>
                  <a:lnTo>
                    <a:pt x="1" y="6985"/>
                  </a:lnTo>
                  <a:lnTo>
                    <a:pt x="3114" y="6985"/>
                  </a:lnTo>
                  <a:lnTo>
                    <a:pt x="311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49"/>
            <p:cNvSpPr/>
            <p:nvPr/>
          </p:nvSpPr>
          <p:spPr>
            <a:xfrm>
              <a:off x="-4394648" y="2291966"/>
              <a:ext cx="218971" cy="49035"/>
            </a:xfrm>
            <a:custGeom>
              <a:avLst/>
              <a:gdLst/>
              <a:ahLst/>
              <a:cxnLst/>
              <a:rect l="l" t="t" r="r" b="b"/>
              <a:pathLst>
                <a:path w="7011" h="1570" extrusionOk="0">
                  <a:moveTo>
                    <a:pt x="1570" y="0"/>
                  </a:moveTo>
                  <a:lnTo>
                    <a:pt x="1570" y="785"/>
                  </a:lnTo>
                  <a:lnTo>
                    <a:pt x="1" y="785"/>
                  </a:lnTo>
                  <a:lnTo>
                    <a:pt x="1" y="1569"/>
                  </a:lnTo>
                  <a:lnTo>
                    <a:pt x="7011" y="1569"/>
                  </a:lnTo>
                  <a:lnTo>
                    <a:pt x="7011" y="785"/>
                  </a:lnTo>
                  <a:lnTo>
                    <a:pt x="5442" y="785"/>
                  </a:lnTo>
                  <a:lnTo>
                    <a:pt x="544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49"/>
            <p:cNvSpPr/>
            <p:nvPr/>
          </p:nvSpPr>
          <p:spPr>
            <a:xfrm>
              <a:off x="-4248418" y="1928358"/>
              <a:ext cx="46661" cy="48254"/>
            </a:xfrm>
            <a:custGeom>
              <a:avLst/>
              <a:gdLst/>
              <a:ahLst/>
              <a:cxnLst/>
              <a:rect l="l" t="t" r="r" b="b"/>
              <a:pathLst>
                <a:path w="1494" h="1545" extrusionOk="0">
                  <a:moveTo>
                    <a:pt x="0" y="1"/>
                  </a:moveTo>
                  <a:lnTo>
                    <a:pt x="0" y="1544"/>
                  </a:lnTo>
                  <a:lnTo>
                    <a:pt x="1494" y="1544"/>
                  </a:lnTo>
                  <a:cubicBezTo>
                    <a:pt x="1342" y="785"/>
                    <a:pt x="760" y="152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49"/>
            <p:cNvSpPr/>
            <p:nvPr/>
          </p:nvSpPr>
          <p:spPr>
            <a:xfrm>
              <a:off x="-4370131" y="1926796"/>
              <a:ext cx="169967" cy="267975"/>
            </a:xfrm>
            <a:custGeom>
              <a:avLst/>
              <a:gdLst/>
              <a:ahLst/>
              <a:cxnLst/>
              <a:rect l="l" t="t" r="r" b="b"/>
              <a:pathLst>
                <a:path w="5442" h="8580" extrusionOk="0">
                  <a:moveTo>
                    <a:pt x="3113" y="3138"/>
                  </a:moveTo>
                  <a:lnTo>
                    <a:pt x="3113" y="3897"/>
                  </a:lnTo>
                  <a:lnTo>
                    <a:pt x="785" y="3897"/>
                  </a:lnTo>
                  <a:lnTo>
                    <a:pt x="785" y="3138"/>
                  </a:lnTo>
                  <a:close/>
                  <a:moveTo>
                    <a:pt x="4657" y="3138"/>
                  </a:moveTo>
                  <a:lnTo>
                    <a:pt x="4657" y="3897"/>
                  </a:lnTo>
                  <a:lnTo>
                    <a:pt x="3872" y="3897"/>
                  </a:lnTo>
                  <a:lnTo>
                    <a:pt x="3872" y="3138"/>
                  </a:lnTo>
                  <a:close/>
                  <a:moveTo>
                    <a:pt x="1544" y="4682"/>
                  </a:moveTo>
                  <a:lnTo>
                    <a:pt x="1544" y="5466"/>
                  </a:lnTo>
                  <a:lnTo>
                    <a:pt x="785" y="5466"/>
                  </a:lnTo>
                  <a:lnTo>
                    <a:pt x="785" y="4682"/>
                  </a:lnTo>
                  <a:close/>
                  <a:moveTo>
                    <a:pt x="4657" y="4682"/>
                  </a:moveTo>
                  <a:lnTo>
                    <a:pt x="4657" y="5466"/>
                  </a:lnTo>
                  <a:lnTo>
                    <a:pt x="2328" y="5466"/>
                  </a:lnTo>
                  <a:lnTo>
                    <a:pt x="2328" y="4682"/>
                  </a:lnTo>
                  <a:close/>
                  <a:moveTo>
                    <a:pt x="3113" y="6251"/>
                  </a:moveTo>
                  <a:lnTo>
                    <a:pt x="3113" y="7010"/>
                  </a:lnTo>
                  <a:lnTo>
                    <a:pt x="785" y="7010"/>
                  </a:lnTo>
                  <a:lnTo>
                    <a:pt x="785" y="6251"/>
                  </a:lnTo>
                  <a:close/>
                  <a:moveTo>
                    <a:pt x="4657" y="6251"/>
                  </a:moveTo>
                  <a:lnTo>
                    <a:pt x="4657" y="7010"/>
                  </a:lnTo>
                  <a:lnTo>
                    <a:pt x="3872" y="7010"/>
                  </a:lnTo>
                  <a:lnTo>
                    <a:pt x="3872" y="6251"/>
                  </a:lnTo>
                  <a:close/>
                  <a:moveTo>
                    <a:pt x="0" y="0"/>
                  </a:moveTo>
                  <a:lnTo>
                    <a:pt x="0" y="8579"/>
                  </a:lnTo>
                  <a:lnTo>
                    <a:pt x="5441" y="8579"/>
                  </a:lnTo>
                  <a:lnTo>
                    <a:pt x="5441" y="2354"/>
                  </a:lnTo>
                  <a:lnTo>
                    <a:pt x="3113" y="2354"/>
                  </a:lnTo>
                  <a:lnTo>
                    <a:pt x="311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3" name="Google Shape;2123;p49"/>
          <p:cNvGrpSpPr/>
          <p:nvPr/>
        </p:nvGrpSpPr>
        <p:grpSpPr>
          <a:xfrm>
            <a:off x="973640" y="3233601"/>
            <a:ext cx="722387" cy="619193"/>
            <a:chOff x="-5680678" y="2585989"/>
            <a:chExt cx="414237" cy="358081"/>
          </a:xfrm>
        </p:grpSpPr>
        <p:sp>
          <p:nvSpPr>
            <p:cNvPr id="2124" name="Google Shape;2124;p49"/>
            <p:cNvSpPr/>
            <p:nvPr/>
          </p:nvSpPr>
          <p:spPr>
            <a:xfrm>
              <a:off x="-5552625" y="2585989"/>
              <a:ext cx="64839" cy="67212"/>
            </a:xfrm>
            <a:custGeom>
              <a:avLst/>
              <a:gdLst/>
              <a:ahLst/>
              <a:cxnLst/>
              <a:rect l="l" t="t" r="r" b="b"/>
              <a:pathLst>
                <a:path w="2076" h="2152" extrusionOk="0">
                  <a:moveTo>
                    <a:pt x="1418" y="1"/>
                  </a:moveTo>
                  <a:lnTo>
                    <a:pt x="1" y="2152"/>
                  </a:lnTo>
                  <a:lnTo>
                    <a:pt x="937" y="2152"/>
                  </a:lnTo>
                  <a:lnTo>
                    <a:pt x="2076" y="456"/>
                  </a:lnTo>
                  <a:lnTo>
                    <a:pt x="14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49"/>
            <p:cNvSpPr/>
            <p:nvPr/>
          </p:nvSpPr>
          <p:spPr>
            <a:xfrm>
              <a:off x="-5459364" y="2585989"/>
              <a:ext cx="64870" cy="67212"/>
            </a:xfrm>
            <a:custGeom>
              <a:avLst/>
              <a:gdLst/>
              <a:ahLst/>
              <a:cxnLst/>
              <a:rect l="l" t="t" r="r" b="b"/>
              <a:pathLst>
                <a:path w="2077" h="2152" extrusionOk="0">
                  <a:moveTo>
                    <a:pt x="659" y="1"/>
                  </a:moveTo>
                  <a:lnTo>
                    <a:pt x="1" y="456"/>
                  </a:lnTo>
                  <a:lnTo>
                    <a:pt x="1140" y="2152"/>
                  </a:lnTo>
                  <a:lnTo>
                    <a:pt x="2076" y="2152"/>
                  </a:lnTo>
                  <a:lnTo>
                    <a:pt x="65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49"/>
            <p:cNvSpPr/>
            <p:nvPr/>
          </p:nvSpPr>
          <p:spPr>
            <a:xfrm>
              <a:off x="-5680678" y="2653170"/>
              <a:ext cx="414237" cy="72772"/>
            </a:xfrm>
            <a:custGeom>
              <a:avLst/>
              <a:gdLst/>
              <a:ahLst/>
              <a:cxnLst/>
              <a:rect l="l" t="t" r="r" b="b"/>
              <a:pathLst>
                <a:path w="13263" h="2330" extrusionOk="0">
                  <a:moveTo>
                    <a:pt x="1" y="1"/>
                  </a:moveTo>
                  <a:lnTo>
                    <a:pt x="1" y="2329"/>
                  </a:lnTo>
                  <a:lnTo>
                    <a:pt x="13262" y="2329"/>
                  </a:lnTo>
                  <a:lnTo>
                    <a:pt x="13262" y="1"/>
                  </a:lnTo>
                  <a:lnTo>
                    <a:pt x="9162" y="1"/>
                  </a:lnTo>
                  <a:lnTo>
                    <a:pt x="10073" y="1317"/>
                  </a:lnTo>
                  <a:lnTo>
                    <a:pt x="9415" y="1772"/>
                  </a:lnTo>
                  <a:lnTo>
                    <a:pt x="8226" y="1"/>
                  </a:lnTo>
                  <a:lnTo>
                    <a:pt x="5037" y="1"/>
                  </a:lnTo>
                  <a:lnTo>
                    <a:pt x="3848" y="1772"/>
                  </a:lnTo>
                  <a:lnTo>
                    <a:pt x="3190" y="1317"/>
                  </a:lnTo>
                  <a:lnTo>
                    <a:pt x="41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49"/>
            <p:cNvSpPr/>
            <p:nvPr/>
          </p:nvSpPr>
          <p:spPr>
            <a:xfrm>
              <a:off x="-5654599" y="2749616"/>
              <a:ext cx="362047" cy="194454"/>
            </a:xfrm>
            <a:custGeom>
              <a:avLst/>
              <a:gdLst/>
              <a:ahLst/>
              <a:cxnLst/>
              <a:rect l="l" t="t" r="r" b="b"/>
              <a:pathLst>
                <a:path w="11592" h="6226" extrusionOk="0">
                  <a:moveTo>
                    <a:pt x="5417" y="1164"/>
                  </a:moveTo>
                  <a:lnTo>
                    <a:pt x="5417" y="1949"/>
                  </a:lnTo>
                  <a:lnTo>
                    <a:pt x="2304" y="1949"/>
                  </a:lnTo>
                  <a:lnTo>
                    <a:pt x="2304" y="1164"/>
                  </a:lnTo>
                  <a:close/>
                  <a:moveTo>
                    <a:pt x="9289" y="1164"/>
                  </a:moveTo>
                  <a:lnTo>
                    <a:pt x="9289" y="1949"/>
                  </a:lnTo>
                  <a:lnTo>
                    <a:pt x="6176" y="1949"/>
                  </a:lnTo>
                  <a:lnTo>
                    <a:pt x="6176" y="1164"/>
                  </a:lnTo>
                  <a:close/>
                  <a:moveTo>
                    <a:pt x="5417" y="2734"/>
                  </a:moveTo>
                  <a:lnTo>
                    <a:pt x="5417" y="3493"/>
                  </a:lnTo>
                  <a:lnTo>
                    <a:pt x="2304" y="3493"/>
                  </a:lnTo>
                  <a:lnTo>
                    <a:pt x="2304" y="2734"/>
                  </a:lnTo>
                  <a:close/>
                  <a:moveTo>
                    <a:pt x="9289" y="2734"/>
                  </a:moveTo>
                  <a:lnTo>
                    <a:pt x="9289" y="3493"/>
                  </a:lnTo>
                  <a:lnTo>
                    <a:pt x="6176" y="3493"/>
                  </a:lnTo>
                  <a:lnTo>
                    <a:pt x="6176" y="2734"/>
                  </a:lnTo>
                  <a:close/>
                  <a:moveTo>
                    <a:pt x="5417" y="4277"/>
                  </a:moveTo>
                  <a:lnTo>
                    <a:pt x="5417" y="5062"/>
                  </a:lnTo>
                  <a:lnTo>
                    <a:pt x="2304" y="5062"/>
                  </a:lnTo>
                  <a:lnTo>
                    <a:pt x="2304" y="4277"/>
                  </a:lnTo>
                  <a:close/>
                  <a:moveTo>
                    <a:pt x="9289" y="4277"/>
                  </a:moveTo>
                  <a:lnTo>
                    <a:pt x="9289" y="5062"/>
                  </a:lnTo>
                  <a:lnTo>
                    <a:pt x="6176" y="5062"/>
                  </a:lnTo>
                  <a:lnTo>
                    <a:pt x="6176" y="4277"/>
                  </a:lnTo>
                  <a:close/>
                  <a:moveTo>
                    <a:pt x="1" y="0"/>
                  </a:moveTo>
                  <a:lnTo>
                    <a:pt x="760" y="6226"/>
                  </a:lnTo>
                  <a:lnTo>
                    <a:pt x="10833" y="6226"/>
                  </a:lnTo>
                  <a:lnTo>
                    <a:pt x="1159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8" name="Google Shape;2128;p49"/>
          <p:cNvGrpSpPr/>
          <p:nvPr/>
        </p:nvGrpSpPr>
        <p:grpSpPr>
          <a:xfrm>
            <a:off x="4932015" y="3355933"/>
            <a:ext cx="722374" cy="505671"/>
            <a:chOff x="-2378278" y="2585989"/>
            <a:chExt cx="414205" cy="290900"/>
          </a:xfrm>
        </p:grpSpPr>
        <p:sp>
          <p:nvSpPr>
            <p:cNvPr id="2129" name="Google Shape;2129;p49"/>
            <p:cNvSpPr/>
            <p:nvPr/>
          </p:nvSpPr>
          <p:spPr>
            <a:xfrm>
              <a:off x="-2134821" y="2658698"/>
              <a:ext cx="24518" cy="24549"/>
            </a:xfrm>
            <a:custGeom>
              <a:avLst/>
              <a:gdLst/>
              <a:ahLst/>
              <a:cxnLst/>
              <a:rect l="l" t="t" r="r" b="b"/>
              <a:pathLst>
                <a:path w="785" h="786" extrusionOk="0">
                  <a:moveTo>
                    <a:pt x="405" y="1"/>
                  </a:moveTo>
                  <a:cubicBezTo>
                    <a:pt x="178" y="1"/>
                    <a:pt x="0" y="178"/>
                    <a:pt x="0" y="406"/>
                  </a:cubicBezTo>
                  <a:cubicBezTo>
                    <a:pt x="0" y="608"/>
                    <a:pt x="178" y="785"/>
                    <a:pt x="405" y="785"/>
                  </a:cubicBezTo>
                  <a:lnTo>
                    <a:pt x="785" y="785"/>
                  </a:lnTo>
                  <a:lnTo>
                    <a:pt x="785" y="406"/>
                  </a:lnTo>
                  <a:cubicBezTo>
                    <a:pt x="785" y="178"/>
                    <a:pt x="608" y="1"/>
                    <a:pt x="4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49"/>
            <p:cNvSpPr/>
            <p:nvPr/>
          </p:nvSpPr>
          <p:spPr>
            <a:xfrm>
              <a:off x="-2086598" y="2658698"/>
              <a:ext cx="24518" cy="24549"/>
            </a:xfrm>
            <a:custGeom>
              <a:avLst/>
              <a:gdLst/>
              <a:ahLst/>
              <a:cxnLst/>
              <a:rect l="l" t="t" r="r" b="b"/>
              <a:pathLst>
                <a:path w="785" h="786" extrusionOk="0">
                  <a:moveTo>
                    <a:pt x="405" y="1"/>
                  </a:moveTo>
                  <a:cubicBezTo>
                    <a:pt x="177" y="1"/>
                    <a:pt x="0" y="178"/>
                    <a:pt x="0" y="406"/>
                  </a:cubicBezTo>
                  <a:lnTo>
                    <a:pt x="0" y="785"/>
                  </a:lnTo>
                  <a:lnTo>
                    <a:pt x="405" y="785"/>
                  </a:lnTo>
                  <a:cubicBezTo>
                    <a:pt x="608" y="785"/>
                    <a:pt x="785" y="608"/>
                    <a:pt x="785" y="406"/>
                  </a:cubicBezTo>
                  <a:cubicBezTo>
                    <a:pt x="785" y="178"/>
                    <a:pt x="608" y="1"/>
                    <a:pt x="4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49"/>
            <p:cNvSpPr/>
            <p:nvPr/>
          </p:nvSpPr>
          <p:spPr>
            <a:xfrm>
              <a:off x="-2378278" y="2585989"/>
              <a:ext cx="153383" cy="152571"/>
            </a:xfrm>
            <a:custGeom>
              <a:avLst/>
              <a:gdLst/>
              <a:ahLst/>
              <a:cxnLst/>
              <a:rect l="l" t="t" r="r" b="b"/>
              <a:pathLst>
                <a:path w="4911" h="4885" extrusionOk="0">
                  <a:moveTo>
                    <a:pt x="1" y="1"/>
                  </a:moveTo>
                  <a:lnTo>
                    <a:pt x="1" y="4885"/>
                  </a:lnTo>
                  <a:lnTo>
                    <a:pt x="49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49"/>
            <p:cNvSpPr/>
            <p:nvPr/>
          </p:nvSpPr>
          <p:spPr>
            <a:xfrm>
              <a:off x="-2134821" y="2755925"/>
              <a:ext cx="72740" cy="48254"/>
            </a:xfrm>
            <a:custGeom>
              <a:avLst/>
              <a:gdLst/>
              <a:ahLst/>
              <a:cxnLst/>
              <a:rect l="l" t="t" r="r" b="b"/>
              <a:pathLst>
                <a:path w="2329" h="1545" extrusionOk="0">
                  <a:moveTo>
                    <a:pt x="0" y="1"/>
                  </a:moveTo>
                  <a:lnTo>
                    <a:pt x="0" y="1545"/>
                  </a:lnTo>
                  <a:lnTo>
                    <a:pt x="2329" y="1545"/>
                  </a:lnTo>
                  <a:lnTo>
                    <a:pt x="23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49"/>
            <p:cNvSpPr/>
            <p:nvPr/>
          </p:nvSpPr>
          <p:spPr>
            <a:xfrm>
              <a:off x="-2378278" y="2585989"/>
              <a:ext cx="414205" cy="290900"/>
            </a:xfrm>
            <a:custGeom>
              <a:avLst/>
              <a:gdLst/>
              <a:ahLst/>
              <a:cxnLst/>
              <a:rect l="l" t="t" r="r" b="b"/>
              <a:pathLst>
                <a:path w="13262" h="9314" extrusionOk="0">
                  <a:moveTo>
                    <a:pt x="4683" y="5442"/>
                  </a:moveTo>
                  <a:lnTo>
                    <a:pt x="4683" y="6226"/>
                  </a:lnTo>
                  <a:lnTo>
                    <a:pt x="1570" y="6226"/>
                  </a:lnTo>
                  <a:lnTo>
                    <a:pt x="1570" y="5442"/>
                  </a:lnTo>
                  <a:close/>
                  <a:moveTo>
                    <a:pt x="4683" y="6986"/>
                  </a:moveTo>
                  <a:lnTo>
                    <a:pt x="4683" y="7770"/>
                  </a:lnTo>
                  <a:lnTo>
                    <a:pt x="1570" y="7770"/>
                  </a:lnTo>
                  <a:lnTo>
                    <a:pt x="1570" y="6986"/>
                  </a:lnTo>
                  <a:close/>
                  <a:moveTo>
                    <a:pt x="9744" y="1570"/>
                  </a:moveTo>
                  <a:cubicBezTo>
                    <a:pt x="10377" y="1570"/>
                    <a:pt x="10908" y="2076"/>
                    <a:pt x="10908" y="2734"/>
                  </a:cubicBezTo>
                  <a:cubicBezTo>
                    <a:pt x="10908" y="2860"/>
                    <a:pt x="10883" y="2987"/>
                    <a:pt x="10832" y="3113"/>
                  </a:cubicBezTo>
                  <a:lnTo>
                    <a:pt x="11668" y="3113"/>
                  </a:lnTo>
                  <a:lnTo>
                    <a:pt x="11668" y="5442"/>
                  </a:lnTo>
                  <a:lnTo>
                    <a:pt x="10908" y="5442"/>
                  </a:lnTo>
                  <a:lnTo>
                    <a:pt x="10908" y="7770"/>
                  </a:lnTo>
                  <a:lnTo>
                    <a:pt x="7011" y="7770"/>
                  </a:lnTo>
                  <a:lnTo>
                    <a:pt x="7011" y="5442"/>
                  </a:lnTo>
                  <a:lnTo>
                    <a:pt x="6252" y="5442"/>
                  </a:lnTo>
                  <a:lnTo>
                    <a:pt x="6252" y="3113"/>
                  </a:lnTo>
                  <a:lnTo>
                    <a:pt x="7087" y="3113"/>
                  </a:lnTo>
                  <a:cubicBezTo>
                    <a:pt x="7062" y="2987"/>
                    <a:pt x="7036" y="2860"/>
                    <a:pt x="7036" y="2734"/>
                  </a:cubicBezTo>
                  <a:cubicBezTo>
                    <a:pt x="7036" y="2076"/>
                    <a:pt x="7542" y="1570"/>
                    <a:pt x="8200" y="1570"/>
                  </a:cubicBezTo>
                  <a:cubicBezTo>
                    <a:pt x="8479" y="1570"/>
                    <a:pt x="8757" y="1671"/>
                    <a:pt x="8960" y="1873"/>
                  </a:cubicBezTo>
                  <a:cubicBezTo>
                    <a:pt x="9162" y="1671"/>
                    <a:pt x="9440" y="1570"/>
                    <a:pt x="9744" y="1570"/>
                  </a:cubicBezTo>
                  <a:close/>
                  <a:moveTo>
                    <a:pt x="5999" y="1"/>
                  </a:moveTo>
                  <a:lnTo>
                    <a:pt x="1" y="5999"/>
                  </a:lnTo>
                  <a:lnTo>
                    <a:pt x="1" y="9314"/>
                  </a:lnTo>
                  <a:lnTo>
                    <a:pt x="13262" y="9314"/>
                  </a:lnTo>
                  <a:lnTo>
                    <a:pt x="132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49"/>
            <p:cNvSpPr/>
            <p:nvPr/>
          </p:nvSpPr>
          <p:spPr>
            <a:xfrm>
              <a:off x="-2158526" y="2707733"/>
              <a:ext cx="120963" cy="23737"/>
            </a:xfrm>
            <a:custGeom>
              <a:avLst/>
              <a:gdLst/>
              <a:ahLst/>
              <a:cxnLst/>
              <a:rect l="l" t="t" r="r" b="b"/>
              <a:pathLst>
                <a:path w="3873" h="760" extrusionOk="0">
                  <a:moveTo>
                    <a:pt x="0" y="0"/>
                  </a:moveTo>
                  <a:lnTo>
                    <a:pt x="0" y="759"/>
                  </a:lnTo>
                  <a:lnTo>
                    <a:pt x="3872" y="759"/>
                  </a:lnTo>
                  <a:lnTo>
                    <a:pt x="38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6" name="Google Shape;2476;p67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PPEVIOUS SPRINT</a:t>
            </a:r>
            <a:endParaRPr dirty="0"/>
          </a:p>
        </p:txBody>
      </p:sp>
      <p:sp>
        <p:nvSpPr>
          <p:cNvPr id="2477" name="Google Shape;2477;p67"/>
          <p:cNvSpPr txBox="1"/>
          <p:nvPr/>
        </p:nvSpPr>
        <p:spPr>
          <a:xfrm>
            <a:off x="1712550" y="1160150"/>
            <a:ext cx="5718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chemeClr val="dk1"/>
              </a:solidFill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  <p:cxnSp>
        <p:nvCxnSpPr>
          <p:cNvPr id="2478" name="Google Shape;2478;p67"/>
          <p:cNvCxnSpPr>
            <a:cxnSpLocks/>
          </p:cNvCxnSpPr>
          <p:nvPr/>
        </p:nvCxnSpPr>
        <p:spPr>
          <a:xfrm>
            <a:off x="3519088" y="1336080"/>
            <a:ext cx="2078898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79" name="Google Shape;2479;p67"/>
          <p:cNvSpPr txBox="1"/>
          <p:nvPr/>
        </p:nvSpPr>
        <p:spPr>
          <a:xfrm>
            <a:off x="647175" y="3666262"/>
            <a:ext cx="1854000" cy="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Secures and manages all service requests</a:t>
            </a:r>
          </a:p>
        </p:txBody>
      </p:sp>
      <p:sp>
        <p:nvSpPr>
          <p:cNvPr id="2480" name="Google Shape;2480;p67"/>
          <p:cNvSpPr txBox="1"/>
          <p:nvPr/>
        </p:nvSpPr>
        <p:spPr>
          <a:xfrm>
            <a:off x="441905" y="2331367"/>
            <a:ext cx="2059269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API GATEWAY</a:t>
            </a:r>
            <a:endParaRPr sz="2200" dirty="0">
              <a:solidFill>
                <a:schemeClr val="dk1"/>
              </a:solidFill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  <p:sp>
        <p:nvSpPr>
          <p:cNvPr id="2483" name="Google Shape;2483;p67"/>
          <p:cNvSpPr txBox="1"/>
          <p:nvPr/>
        </p:nvSpPr>
        <p:spPr>
          <a:xfrm>
            <a:off x="3631537" y="3764362"/>
            <a:ext cx="1854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Ensures components work correctly</a:t>
            </a:r>
            <a:endParaRPr sz="12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484" name="Google Shape;2484;p67"/>
          <p:cNvSpPr txBox="1"/>
          <p:nvPr/>
        </p:nvSpPr>
        <p:spPr>
          <a:xfrm>
            <a:off x="6335526" y="2367327"/>
            <a:ext cx="2439088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CI/CD PIPELINES</a:t>
            </a:r>
            <a:endParaRPr sz="2200" dirty="0">
              <a:solidFill>
                <a:schemeClr val="dk1"/>
              </a:solidFill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  <p:sp>
        <p:nvSpPr>
          <p:cNvPr id="2485" name="Google Shape;2485;p67"/>
          <p:cNvSpPr txBox="1"/>
          <p:nvPr/>
        </p:nvSpPr>
        <p:spPr>
          <a:xfrm>
            <a:off x="6412032" y="3814594"/>
            <a:ext cx="2286075" cy="676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Automates testing, building, and future deployments</a:t>
            </a:r>
          </a:p>
        </p:txBody>
      </p:sp>
      <p:sp>
        <p:nvSpPr>
          <p:cNvPr id="2486" name="Google Shape;2486;p67"/>
          <p:cNvSpPr txBox="1"/>
          <p:nvPr/>
        </p:nvSpPr>
        <p:spPr>
          <a:xfrm>
            <a:off x="3644875" y="2356008"/>
            <a:ext cx="1854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TESTS</a:t>
            </a:r>
            <a:endParaRPr sz="2200" dirty="0">
              <a:solidFill>
                <a:schemeClr val="dk1"/>
              </a:solidFill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  <p:cxnSp>
        <p:nvCxnSpPr>
          <p:cNvPr id="2487" name="Google Shape;2487;p67"/>
          <p:cNvCxnSpPr>
            <a:cxnSpLocks/>
          </p:cNvCxnSpPr>
          <p:nvPr/>
        </p:nvCxnSpPr>
        <p:spPr>
          <a:xfrm rot="5400000" flipH="1" flipV="1">
            <a:off x="2938194" y="597475"/>
            <a:ext cx="367597" cy="3100334"/>
          </a:xfrm>
          <a:prstGeom prst="bentConnector2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89" name="Google Shape;2489;p67"/>
          <p:cNvCxnSpPr>
            <a:cxnSpLocks/>
          </p:cNvCxnSpPr>
          <p:nvPr/>
        </p:nvCxnSpPr>
        <p:spPr>
          <a:xfrm rot="5400000" flipH="1">
            <a:off x="5705275" y="464540"/>
            <a:ext cx="733500" cy="3000300"/>
          </a:xfrm>
          <a:prstGeom prst="bentConnector3">
            <a:avLst>
              <a:gd name="adj1" fmla="val 49995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505" name="Google Shape;2505;p67"/>
          <p:cNvGrpSpPr/>
          <p:nvPr/>
        </p:nvGrpSpPr>
        <p:grpSpPr>
          <a:xfrm>
            <a:off x="7266318" y="2993893"/>
            <a:ext cx="612656" cy="462874"/>
            <a:chOff x="-2886525" y="2591517"/>
            <a:chExt cx="414237" cy="315417"/>
          </a:xfrm>
        </p:grpSpPr>
        <p:sp>
          <p:nvSpPr>
            <p:cNvPr id="2506" name="Google Shape;2506;p67"/>
            <p:cNvSpPr/>
            <p:nvPr/>
          </p:nvSpPr>
          <p:spPr>
            <a:xfrm>
              <a:off x="-2886525" y="2858680"/>
              <a:ext cx="414237" cy="48254"/>
            </a:xfrm>
            <a:custGeom>
              <a:avLst/>
              <a:gdLst/>
              <a:ahLst/>
              <a:cxnLst/>
              <a:rect l="l" t="t" r="r" b="b"/>
              <a:pathLst>
                <a:path w="13263" h="1545" extrusionOk="0">
                  <a:moveTo>
                    <a:pt x="1" y="1"/>
                  </a:moveTo>
                  <a:lnTo>
                    <a:pt x="1" y="760"/>
                  </a:lnTo>
                  <a:cubicBezTo>
                    <a:pt x="1" y="1190"/>
                    <a:pt x="355" y="1545"/>
                    <a:pt x="785" y="1545"/>
                  </a:cubicBezTo>
                  <a:lnTo>
                    <a:pt x="12478" y="1545"/>
                  </a:lnTo>
                  <a:cubicBezTo>
                    <a:pt x="12908" y="1545"/>
                    <a:pt x="13262" y="1190"/>
                    <a:pt x="13262" y="760"/>
                  </a:cubicBezTo>
                  <a:lnTo>
                    <a:pt x="132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67"/>
            <p:cNvSpPr/>
            <p:nvPr/>
          </p:nvSpPr>
          <p:spPr>
            <a:xfrm>
              <a:off x="-2740294" y="2652389"/>
              <a:ext cx="119402" cy="108314"/>
            </a:xfrm>
            <a:custGeom>
              <a:avLst/>
              <a:gdLst/>
              <a:ahLst/>
              <a:cxnLst/>
              <a:rect l="l" t="t" r="r" b="b"/>
              <a:pathLst>
                <a:path w="3823" h="3468" extrusionOk="0">
                  <a:moveTo>
                    <a:pt x="1949" y="0"/>
                  </a:moveTo>
                  <a:cubicBezTo>
                    <a:pt x="886" y="0"/>
                    <a:pt x="1" y="861"/>
                    <a:pt x="1" y="1949"/>
                  </a:cubicBezTo>
                  <a:cubicBezTo>
                    <a:pt x="1" y="2557"/>
                    <a:pt x="304" y="3088"/>
                    <a:pt x="760" y="3468"/>
                  </a:cubicBezTo>
                  <a:cubicBezTo>
                    <a:pt x="836" y="2860"/>
                    <a:pt x="1140" y="2278"/>
                    <a:pt x="1620" y="1899"/>
                  </a:cubicBezTo>
                  <a:cubicBezTo>
                    <a:pt x="2054" y="1534"/>
                    <a:pt x="2571" y="1360"/>
                    <a:pt x="3098" y="1360"/>
                  </a:cubicBezTo>
                  <a:cubicBezTo>
                    <a:pt x="3340" y="1360"/>
                    <a:pt x="3584" y="1397"/>
                    <a:pt x="3822" y="1468"/>
                  </a:cubicBezTo>
                  <a:cubicBezTo>
                    <a:pt x="3620" y="633"/>
                    <a:pt x="2860" y="0"/>
                    <a:pt x="19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67"/>
            <p:cNvSpPr/>
            <p:nvPr/>
          </p:nvSpPr>
          <p:spPr>
            <a:xfrm>
              <a:off x="-2691290" y="2719164"/>
              <a:ext cx="57749" cy="39946"/>
            </a:xfrm>
            <a:custGeom>
              <a:avLst/>
              <a:gdLst/>
              <a:ahLst/>
              <a:cxnLst/>
              <a:rect l="l" t="t" r="r" b="b"/>
              <a:pathLst>
                <a:path w="1849" h="1279" extrusionOk="0">
                  <a:moveTo>
                    <a:pt x="1504" y="1"/>
                  </a:moveTo>
                  <a:cubicBezTo>
                    <a:pt x="1159" y="1"/>
                    <a:pt x="817" y="115"/>
                    <a:pt x="532" y="343"/>
                  </a:cubicBezTo>
                  <a:cubicBezTo>
                    <a:pt x="254" y="596"/>
                    <a:pt x="77" y="925"/>
                    <a:pt x="1" y="1279"/>
                  </a:cubicBezTo>
                  <a:lnTo>
                    <a:pt x="1848" y="39"/>
                  </a:lnTo>
                  <a:cubicBezTo>
                    <a:pt x="1734" y="14"/>
                    <a:pt x="1619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67"/>
            <p:cNvSpPr/>
            <p:nvPr/>
          </p:nvSpPr>
          <p:spPr>
            <a:xfrm>
              <a:off x="-2862007" y="2591517"/>
              <a:ext cx="365202" cy="242708"/>
            </a:xfrm>
            <a:custGeom>
              <a:avLst/>
              <a:gdLst/>
              <a:ahLst/>
              <a:cxnLst/>
              <a:rect l="l" t="t" r="r" b="b"/>
              <a:pathLst>
                <a:path w="11693" h="7771" extrusionOk="0">
                  <a:moveTo>
                    <a:pt x="5846" y="1165"/>
                  </a:moveTo>
                  <a:cubicBezTo>
                    <a:pt x="7340" y="1165"/>
                    <a:pt x="8554" y="2430"/>
                    <a:pt x="8554" y="3873"/>
                  </a:cubicBezTo>
                  <a:cubicBezTo>
                    <a:pt x="8554" y="3999"/>
                    <a:pt x="8554" y="4075"/>
                    <a:pt x="8554" y="4227"/>
                  </a:cubicBezTo>
                  <a:lnTo>
                    <a:pt x="5112" y="6505"/>
                  </a:lnTo>
                  <a:lnTo>
                    <a:pt x="4935" y="6454"/>
                  </a:lnTo>
                  <a:cubicBezTo>
                    <a:pt x="3847" y="6075"/>
                    <a:pt x="3113" y="5037"/>
                    <a:pt x="3113" y="3873"/>
                  </a:cubicBezTo>
                  <a:cubicBezTo>
                    <a:pt x="3113" y="2380"/>
                    <a:pt x="4353" y="1165"/>
                    <a:pt x="5846" y="1165"/>
                  </a:cubicBezTo>
                  <a:close/>
                  <a:moveTo>
                    <a:pt x="0" y="1"/>
                  </a:moveTo>
                  <a:lnTo>
                    <a:pt x="0" y="7770"/>
                  </a:lnTo>
                  <a:lnTo>
                    <a:pt x="11693" y="7770"/>
                  </a:lnTo>
                  <a:lnTo>
                    <a:pt x="1169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0" name="Google Shape;2510;p67"/>
          <p:cNvGrpSpPr/>
          <p:nvPr/>
        </p:nvGrpSpPr>
        <p:grpSpPr>
          <a:xfrm>
            <a:off x="1273233" y="2934331"/>
            <a:ext cx="612654" cy="612649"/>
            <a:chOff x="-4219965" y="3208859"/>
            <a:chExt cx="413425" cy="413393"/>
          </a:xfrm>
        </p:grpSpPr>
        <p:sp>
          <p:nvSpPr>
            <p:cNvPr id="2511" name="Google Shape;2511;p67"/>
            <p:cNvSpPr/>
            <p:nvPr/>
          </p:nvSpPr>
          <p:spPr>
            <a:xfrm>
              <a:off x="-4122738" y="3391444"/>
              <a:ext cx="72740" cy="23737"/>
            </a:xfrm>
            <a:custGeom>
              <a:avLst/>
              <a:gdLst/>
              <a:ahLst/>
              <a:cxnLst/>
              <a:rect l="l" t="t" r="r" b="b"/>
              <a:pathLst>
                <a:path w="2329" h="760" extrusionOk="0">
                  <a:moveTo>
                    <a:pt x="0" y="0"/>
                  </a:moveTo>
                  <a:lnTo>
                    <a:pt x="0" y="759"/>
                  </a:lnTo>
                  <a:lnTo>
                    <a:pt x="2329" y="759"/>
                  </a:lnTo>
                  <a:lnTo>
                    <a:pt x="23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67"/>
            <p:cNvSpPr/>
            <p:nvPr/>
          </p:nvSpPr>
          <p:spPr>
            <a:xfrm>
              <a:off x="-4196260" y="3208859"/>
              <a:ext cx="366014" cy="267194"/>
            </a:xfrm>
            <a:custGeom>
              <a:avLst/>
              <a:gdLst/>
              <a:ahLst/>
              <a:cxnLst/>
              <a:rect l="l" t="t" r="r" b="b"/>
              <a:pathLst>
                <a:path w="11719" h="8555" extrusionOk="0">
                  <a:moveTo>
                    <a:pt x="7011" y="5062"/>
                  </a:moveTo>
                  <a:lnTo>
                    <a:pt x="7011" y="5846"/>
                  </a:lnTo>
                  <a:lnTo>
                    <a:pt x="6252" y="5846"/>
                  </a:lnTo>
                  <a:lnTo>
                    <a:pt x="6252" y="5062"/>
                  </a:lnTo>
                  <a:close/>
                  <a:moveTo>
                    <a:pt x="8580" y="5062"/>
                  </a:moveTo>
                  <a:lnTo>
                    <a:pt x="8580" y="5846"/>
                  </a:lnTo>
                  <a:lnTo>
                    <a:pt x="7796" y="5846"/>
                  </a:lnTo>
                  <a:lnTo>
                    <a:pt x="7796" y="5062"/>
                  </a:lnTo>
                  <a:close/>
                  <a:moveTo>
                    <a:pt x="10124" y="5062"/>
                  </a:moveTo>
                  <a:lnTo>
                    <a:pt x="10124" y="5846"/>
                  </a:lnTo>
                  <a:lnTo>
                    <a:pt x="9339" y="5846"/>
                  </a:lnTo>
                  <a:lnTo>
                    <a:pt x="9339" y="5062"/>
                  </a:lnTo>
                  <a:close/>
                  <a:moveTo>
                    <a:pt x="5467" y="5062"/>
                  </a:moveTo>
                  <a:lnTo>
                    <a:pt x="5467" y="7390"/>
                  </a:lnTo>
                  <a:lnTo>
                    <a:pt x="1595" y="7390"/>
                  </a:lnTo>
                  <a:lnTo>
                    <a:pt x="1595" y="5062"/>
                  </a:lnTo>
                  <a:close/>
                  <a:moveTo>
                    <a:pt x="7011" y="6631"/>
                  </a:moveTo>
                  <a:lnTo>
                    <a:pt x="7011" y="7390"/>
                  </a:lnTo>
                  <a:lnTo>
                    <a:pt x="6252" y="7390"/>
                  </a:lnTo>
                  <a:lnTo>
                    <a:pt x="6252" y="6631"/>
                  </a:lnTo>
                  <a:close/>
                  <a:moveTo>
                    <a:pt x="8580" y="6631"/>
                  </a:moveTo>
                  <a:lnTo>
                    <a:pt x="8580" y="7390"/>
                  </a:lnTo>
                  <a:lnTo>
                    <a:pt x="7796" y="7390"/>
                  </a:lnTo>
                  <a:lnTo>
                    <a:pt x="7796" y="6631"/>
                  </a:lnTo>
                  <a:close/>
                  <a:moveTo>
                    <a:pt x="10124" y="6631"/>
                  </a:moveTo>
                  <a:lnTo>
                    <a:pt x="10124" y="7390"/>
                  </a:lnTo>
                  <a:lnTo>
                    <a:pt x="9339" y="7390"/>
                  </a:lnTo>
                  <a:lnTo>
                    <a:pt x="9339" y="6631"/>
                  </a:lnTo>
                  <a:close/>
                  <a:moveTo>
                    <a:pt x="785" y="0"/>
                  </a:moveTo>
                  <a:lnTo>
                    <a:pt x="785" y="3138"/>
                  </a:lnTo>
                  <a:lnTo>
                    <a:pt x="3139" y="3138"/>
                  </a:lnTo>
                  <a:lnTo>
                    <a:pt x="3139" y="3897"/>
                  </a:lnTo>
                  <a:lnTo>
                    <a:pt x="1" y="3897"/>
                  </a:lnTo>
                  <a:lnTo>
                    <a:pt x="1" y="8554"/>
                  </a:lnTo>
                  <a:lnTo>
                    <a:pt x="11718" y="8554"/>
                  </a:lnTo>
                  <a:lnTo>
                    <a:pt x="11718" y="3897"/>
                  </a:lnTo>
                  <a:lnTo>
                    <a:pt x="3924" y="3897"/>
                  </a:lnTo>
                  <a:lnTo>
                    <a:pt x="3924" y="3138"/>
                  </a:lnTo>
                  <a:lnTo>
                    <a:pt x="6252" y="3138"/>
                  </a:lnTo>
                  <a:lnTo>
                    <a:pt x="625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67"/>
            <p:cNvSpPr/>
            <p:nvPr/>
          </p:nvSpPr>
          <p:spPr>
            <a:xfrm>
              <a:off x="-4219965" y="3500508"/>
              <a:ext cx="413425" cy="121744"/>
            </a:xfrm>
            <a:custGeom>
              <a:avLst/>
              <a:gdLst/>
              <a:ahLst/>
              <a:cxnLst/>
              <a:rect l="l" t="t" r="r" b="b"/>
              <a:pathLst>
                <a:path w="13237" h="3898" extrusionOk="0">
                  <a:moveTo>
                    <a:pt x="8555" y="785"/>
                  </a:moveTo>
                  <a:lnTo>
                    <a:pt x="8555" y="2329"/>
                  </a:lnTo>
                  <a:lnTo>
                    <a:pt x="4657" y="2329"/>
                  </a:lnTo>
                  <a:lnTo>
                    <a:pt x="4657" y="785"/>
                  </a:lnTo>
                  <a:lnTo>
                    <a:pt x="5442" y="785"/>
                  </a:lnTo>
                  <a:lnTo>
                    <a:pt x="5442" y="1544"/>
                  </a:lnTo>
                  <a:lnTo>
                    <a:pt x="7770" y="1544"/>
                  </a:lnTo>
                  <a:lnTo>
                    <a:pt x="7770" y="785"/>
                  </a:lnTo>
                  <a:close/>
                  <a:moveTo>
                    <a:pt x="1" y="1"/>
                  </a:moveTo>
                  <a:lnTo>
                    <a:pt x="1" y="3898"/>
                  </a:lnTo>
                  <a:lnTo>
                    <a:pt x="13237" y="3898"/>
                  </a:lnTo>
                  <a:lnTo>
                    <a:pt x="1323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4" name="Google Shape;2514;p67"/>
          <p:cNvGrpSpPr/>
          <p:nvPr/>
        </p:nvGrpSpPr>
        <p:grpSpPr>
          <a:xfrm>
            <a:off x="4286243" y="2989682"/>
            <a:ext cx="544590" cy="612651"/>
            <a:chOff x="-2157746" y="3259424"/>
            <a:chExt cx="364421" cy="414205"/>
          </a:xfrm>
        </p:grpSpPr>
        <p:sp>
          <p:nvSpPr>
            <p:cNvPr id="2515" name="Google Shape;2515;p67"/>
            <p:cNvSpPr/>
            <p:nvPr/>
          </p:nvSpPr>
          <p:spPr>
            <a:xfrm>
              <a:off x="-2108742" y="3259424"/>
              <a:ext cx="120963" cy="48254"/>
            </a:xfrm>
            <a:custGeom>
              <a:avLst/>
              <a:gdLst/>
              <a:ahLst/>
              <a:cxnLst/>
              <a:rect l="l" t="t" r="r" b="b"/>
              <a:pathLst>
                <a:path w="3873" h="1545" extrusionOk="0">
                  <a:moveTo>
                    <a:pt x="1" y="1"/>
                  </a:moveTo>
                  <a:lnTo>
                    <a:pt x="1" y="785"/>
                  </a:lnTo>
                  <a:lnTo>
                    <a:pt x="785" y="785"/>
                  </a:lnTo>
                  <a:lnTo>
                    <a:pt x="785" y="1545"/>
                  </a:lnTo>
                  <a:lnTo>
                    <a:pt x="3113" y="1545"/>
                  </a:lnTo>
                  <a:lnTo>
                    <a:pt x="3113" y="785"/>
                  </a:lnTo>
                  <a:lnTo>
                    <a:pt x="3873" y="785"/>
                  </a:lnTo>
                  <a:lnTo>
                    <a:pt x="38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67"/>
            <p:cNvSpPr/>
            <p:nvPr/>
          </p:nvSpPr>
          <p:spPr>
            <a:xfrm>
              <a:off x="-1963292" y="3259424"/>
              <a:ext cx="120963" cy="48254"/>
            </a:xfrm>
            <a:custGeom>
              <a:avLst/>
              <a:gdLst/>
              <a:ahLst/>
              <a:cxnLst/>
              <a:rect l="l" t="t" r="r" b="b"/>
              <a:pathLst>
                <a:path w="3873" h="1545" extrusionOk="0">
                  <a:moveTo>
                    <a:pt x="0" y="1"/>
                  </a:moveTo>
                  <a:lnTo>
                    <a:pt x="0" y="785"/>
                  </a:lnTo>
                  <a:lnTo>
                    <a:pt x="785" y="785"/>
                  </a:lnTo>
                  <a:lnTo>
                    <a:pt x="785" y="1545"/>
                  </a:lnTo>
                  <a:lnTo>
                    <a:pt x="3113" y="1545"/>
                  </a:lnTo>
                  <a:lnTo>
                    <a:pt x="3113" y="785"/>
                  </a:lnTo>
                  <a:lnTo>
                    <a:pt x="3872" y="785"/>
                  </a:lnTo>
                  <a:lnTo>
                    <a:pt x="38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67"/>
            <p:cNvSpPr/>
            <p:nvPr/>
          </p:nvSpPr>
          <p:spPr>
            <a:xfrm>
              <a:off x="-2157746" y="3599327"/>
              <a:ext cx="169967" cy="74302"/>
            </a:xfrm>
            <a:custGeom>
              <a:avLst/>
              <a:gdLst/>
              <a:ahLst/>
              <a:cxnLst/>
              <a:rect l="l" t="t" r="r" b="b"/>
              <a:pathLst>
                <a:path w="5442" h="2379" extrusionOk="0">
                  <a:moveTo>
                    <a:pt x="1" y="0"/>
                  </a:moveTo>
                  <a:lnTo>
                    <a:pt x="1" y="2379"/>
                  </a:lnTo>
                  <a:lnTo>
                    <a:pt x="5442" y="2379"/>
                  </a:lnTo>
                  <a:lnTo>
                    <a:pt x="544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67"/>
            <p:cNvSpPr/>
            <p:nvPr/>
          </p:nvSpPr>
          <p:spPr>
            <a:xfrm>
              <a:off x="-1963292" y="3599327"/>
              <a:ext cx="169967" cy="74302"/>
            </a:xfrm>
            <a:custGeom>
              <a:avLst/>
              <a:gdLst/>
              <a:ahLst/>
              <a:cxnLst/>
              <a:rect l="l" t="t" r="r" b="b"/>
              <a:pathLst>
                <a:path w="5442" h="2379" extrusionOk="0">
                  <a:moveTo>
                    <a:pt x="0" y="0"/>
                  </a:moveTo>
                  <a:lnTo>
                    <a:pt x="0" y="2379"/>
                  </a:lnTo>
                  <a:lnTo>
                    <a:pt x="5441" y="2379"/>
                  </a:lnTo>
                  <a:lnTo>
                    <a:pt x="54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67"/>
            <p:cNvSpPr/>
            <p:nvPr/>
          </p:nvSpPr>
          <p:spPr>
            <a:xfrm>
              <a:off x="-2108742" y="3332165"/>
              <a:ext cx="266413" cy="168374"/>
            </a:xfrm>
            <a:custGeom>
              <a:avLst/>
              <a:gdLst/>
              <a:ahLst/>
              <a:cxnLst/>
              <a:rect l="l" t="t" r="r" b="b"/>
              <a:pathLst>
                <a:path w="8530" h="5391" extrusionOk="0">
                  <a:moveTo>
                    <a:pt x="1" y="0"/>
                  </a:moveTo>
                  <a:lnTo>
                    <a:pt x="1" y="2025"/>
                  </a:lnTo>
                  <a:lnTo>
                    <a:pt x="3873" y="4606"/>
                  </a:lnTo>
                  <a:lnTo>
                    <a:pt x="3873" y="3897"/>
                  </a:lnTo>
                  <a:lnTo>
                    <a:pt x="4657" y="3897"/>
                  </a:lnTo>
                  <a:lnTo>
                    <a:pt x="4657" y="5391"/>
                  </a:lnTo>
                  <a:lnTo>
                    <a:pt x="8529" y="2784"/>
                  </a:lnTo>
                  <a:lnTo>
                    <a:pt x="8529" y="0"/>
                  </a:lnTo>
                  <a:lnTo>
                    <a:pt x="4657" y="0"/>
                  </a:lnTo>
                  <a:lnTo>
                    <a:pt x="4657" y="785"/>
                  </a:lnTo>
                  <a:lnTo>
                    <a:pt x="3873" y="785"/>
                  </a:lnTo>
                  <a:lnTo>
                    <a:pt x="387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67"/>
            <p:cNvSpPr/>
            <p:nvPr/>
          </p:nvSpPr>
          <p:spPr>
            <a:xfrm>
              <a:off x="-2133228" y="3408028"/>
              <a:ext cx="121744" cy="167594"/>
            </a:xfrm>
            <a:custGeom>
              <a:avLst/>
              <a:gdLst/>
              <a:ahLst/>
              <a:cxnLst/>
              <a:rect l="l" t="t" r="r" b="b"/>
              <a:pathLst>
                <a:path w="3898" h="5366" extrusionOk="0">
                  <a:moveTo>
                    <a:pt x="0" y="1"/>
                  </a:moveTo>
                  <a:lnTo>
                    <a:pt x="0" y="5366"/>
                  </a:lnTo>
                  <a:lnTo>
                    <a:pt x="3897" y="5366"/>
                  </a:lnTo>
                  <a:lnTo>
                    <a:pt x="3897" y="258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67"/>
            <p:cNvSpPr/>
            <p:nvPr/>
          </p:nvSpPr>
          <p:spPr>
            <a:xfrm>
              <a:off x="-1938806" y="3432546"/>
              <a:ext cx="120963" cy="143076"/>
            </a:xfrm>
            <a:custGeom>
              <a:avLst/>
              <a:gdLst/>
              <a:ahLst/>
              <a:cxnLst/>
              <a:rect l="l" t="t" r="r" b="b"/>
              <a:pathLst>
                <a:path w="3873" h="4581" extrusionOk="0">
                  <a:moveTo>
                    <a:pt x="3873" y="0"/>
                  </a:moveTo>
                  <a:lnTo>
                    <a:pt x="1" y="2582"/>
                  </a:lnTo>
                  <a:lnTo>
                    <a:pt x="1" y="4581"/>
                  </a:lnTo>
                  <a:lnTo>
                    <a:pt x="3873" y="4581"/>
                  </a:lnTo>
                  <a:lnTo>
                    <a:pt x="387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" name="Google Shape;2487;p67">
            <a:extLst>
              <a:ext uri="{FF2B5EF4-FFF2-40B4-BE49-F238E27FC236}">
                <a16:creationId xmlns:a16="http://schemas.microsoft.com/office/drawing/2014/main" id="{225047A4-EDC4-A039-D34E-81F724826E59}"/>
              </a:ext>
            </a:extLst>
          </p:cNvPr>
          <p:cNvCxnSpPr>
            <a:cxnSpLocks/>
          </p:cNvCxnSpPr>
          <p:nvPr/>
        </p:nvCxnSpPr>
        <p:spPr>
          <a:xfrm rot="16200000" flipV="1">
            <a:off x="4030872" y="1867722"/>
            <a:ext cx="1082210" cy="203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6" name="Google Shape;2476;p67"/>
          <p:cNvSpPr txBox="1">
            <a:spLocks noGrp="1"/>
          </p:cNvSpPr>
          <p:nvPr>
            <p:ph type="title"/>
          </p:nvPr>
        </p:nvSpPr>
        <p:spPr>
          <a:xfrm>
            <a:off x="713225" y="520925"/>
            <a:ext cx="7717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NEXT SPRINT</a:t>
            </a:r>
            <a:endParaRPr dirty="0"/>
          </a:p>
        </p:txBody>
      </p:sp>
      <p:sp>
        <p:nvSpPr>
          <p:cNvPr id="2477" name="Google Shape;2477;p67"/>
          <p:cNvSpPr txBox="1"/>
          <p:nvPr/>
        </p:nvSpPr>
        <p:spPr>
          <a:xfrm>
            <a:off x="1712550" y="1160150"/>
            <a:ext cx="5718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chemeClr val="dk1"/>
              </a:solidFill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  <p:cxnSp>
        <p:nvCxnSpPr>
          <p:cNvPr id="2478" name="Google Shape;2478;p67"/>
          <p:cNvCxnSpPr>
            <a:cxnSpLocks/>
          </p:cNvCxnSpPr>
          <p:nvPr/>
        </p:nvCxnSpPr>
        <p:spPr>
          <a:xfrm>
            <a:off x="3519088" y="1336080"/>
            <a:ext cx="2078898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79" name="Google Shape;2479;p67"/>
          <p:cNvSpPr txBox="1"/>
          <p:nvPr/>
        </p:nvSpPr>
        <p:spPr>
          <a:xfrm>
            <a:off x="652559" y="3761263"/>
            <a:ext cx="1854000" cy="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At this stage, locally in </a:t>
            </a:r>
            <a:r>
              <a:rPr lang="en-US" sz="1200" dirty="0" err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Minikube</a:t>
            </a:r>
            <a:endParaRPr lang="en-US" sz="12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480" name="Google Shape;2480;p67"/>
          <p:cNvSpPr txBox="1"/>
          <p:nvPr/>
        </p:nvSpPr>
        <p:spPr>
          <a:xfrm>
            <a:off x="441905" y="2331367"/>
            <a:ext cx="2276174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DEPLOYMENT</a:t>
            </a:r>
            <a:endParaRPr sz="2200" dirty="0">
              <a:solidFill>
                <a:schemeClr val="dk1"/>
              </a:solidFill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  <p:sp>
        <p:nvSpPr>
          <p:cNvPr id="2483" name="Google Shape;2483;p67"/>
          <p:cNvSpPr txBox="1"/>
          <p:nvPr/>
        </p:nvSpPr>
        <p:spPr>
          <a:xfrm>
            <a:off x="3631537" y="3764362"/>
            <a:ext cx="1854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Log in for users and TLS FOR Rabbit MQ</a:t>
            </a:r>
            <a:endParaRPr sz="12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484" name="Google Shape;2484;p67"/>
          <p:cNvSpPr txBox="1"/>
          <p:nvPr/>
        </p:nvSpPr>
        <p:spPr>
          <a:xfrm>
            <a:off x="6335526" y="2367327"/>
            <a:ext cx="2439088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CI/CD PIPELINES</a:t>
            </a:r>
            <a:endParaRPr sz="2200" dirty="0">
              <a:solidFill>
                <a:schemeClr val="dk1"/>
              </a:solidFill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  <p:sp>
        <p:nvSpPr>
          <p:cNvPr id="2485" name="Google Shape;2485;p67"/>
          <p:cNvSpPr txBox="1"/>
          <p:nvPr/>
        </p:nvSpPr>
        <p:spPr>
          <a:xfrm>
            <a:off x="6412032" y="3814594"/>
            <a:ext cx="2286075" cy="676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Automates testing, building, and future deployments</a:t>
            </a:r>
          </a:p>
        </p:txBody>
      </p:sp>
      <p:sp>
        <p:nvSpPr>
          <p:cNvPr id="2486" name="Google Shape;2486;p67"/>
          <p:cNvSpPr txBox="1"/>
          <p:nvPr/>
        </p:nvSpPr>
        <p:spPr>
          <a:xfrm>
            <a:off x="3352331" y="2343236"/>
            <a:ext cx="2439088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rPr>
              <a:t>SECURITY</a:t>
            </a:r>
            <a:endParaRPr sz="2200" dirty="0">
              <a:solidFill>
                <a:schemeClr val="dk1"/>
              </a:solidFill>
              <a:latin typeface="Manrope SemiBold"/>
              <a:ea typeface="Manrope SemiBold"/>
              <a:cs typeface="Manrope SemiBold"/>
              <a:sym typeface="Manrope SemiBold"/>
            </a:endParaRPr>
          </a:p>
        </p:txBody>
      </p:sp>
      <p:cxnSp>
        <p:nvCxnSpPr>
          <p:cNvPr id="2487" name="Google Shape;2487;p67"/>
          <p:cNvCxnSpPr>
            <a:cxnSpLocks/>
          </p:cNvCxnSpPr>
          <p:nvPr/>
        </p:nvCxnSpPr>
        <p:spPr>
          <a:xfrm rot="5400000" flipH="1" flipV="1">
            <a:off x="2938194" y="597475"/>
            <a:ext cx="367597" cy="3100334"/>
          </a:xfrm>
          <a:prstGeom prst="bentConnector2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89" name="Google Shape;2489;p67"/>
          <p:cNvCxnSpPr>
            <a:cxnSpLocks/>
          </p:cNvCxnSpPr>
          <p:nvPr/>
        </p:nvCxnSpPr>
        <p:spPr>
          <a:xfrm rot="5400000" flipH="1">
            <a:off x="5705275" y="464540"/>
            <a:ext cx="733500" cy="3000300"/>
          </a:xfrm>
          <a:prstGeom prst="bentConnector3">
            <a:avLst>
              <a:gd name="adj1" fmla="val 49995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505" name="Google Shape;2505;p67"/>
          <p:cNvGrpSpPr/>
          <p:nvPr/>
        </p:nvGrpSpPr>
        <p:grpSpPr>
          <a:xfrm>
            <a:off x="7266318" y="2993893"/>
            <a:ext cx="612656" cy="462874"/>
            <a:chOff x="-2886525" y="2591517"/>
            <a:chExt cx="414237" cy="315417"/>
          </a:xfrm>
        </p:grpSpPr>
        <p:sp>
          <p:nvSpPr>
            <p:cNvPr id="2506" name="Google Shape;2506;p67"/>
            <p:cNvSpPr/>
            <p:nvPr/>
          </p:nvSpPr>
          <p:spPr>
            <a:xfrm>
              <a:off x="-2886525" y="2858680"/>
              <a:ext cx="414237" cy="48254"/>
            </a:xfrm>
            <a:custGeom>
              <a:avLst/>
              <a:gdLst/>
              <a:ahLst/>
              <a:cxnLst/>
              <a:rect l="l" t="t" r="r" b="b"/>
              <a:pathLst>
                <a:path w="13263" h="1545" extrusionOk="0">
                  <a:moveTo>
                    <a:pt x="1" y="1"/>
                  </a:moveTo>
                  <a:lnTo>
                    <a:pt x="1" y="760"/>
                  </a:lnTo>
                  <a:cubicBezTo>
                    <a:pt x="1" y="1190"/>
                    <a:pt x="355" y="1545"/>
                    <a:pt x="785" y="1545"/>
                  </a:cubicBezTo>
                  <a:lnTo>
                    <a:pt x="12478" y="1545"/>
                  </a:lnTo>
                  <a:cubicBezTo>
                    <a:pt x="12908" y="1545"/>
                    <a:pt x="13262" y="1190"/>
                    <a:pt x="13262" y="760"/>
                  </a:cubicBezTo>
                  <a:lnTo>
                    <a:pt x="132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67"/>
            <p:cNvSpPr/>
            <p:nvPr/>
          </p:nvSpPr>
          <p:spPr>
            <a:xfrm>
              <a:off x="-2740294" y="2652389"/>
              <a:ext cx="119402" cy="108314"/>
            </a:xfrm>
            <a:custGeom>
              <a:avLst/>
              <a:gdLst/>
              <a:ahLst/>
              <a:cxnLst/>
              <a:rect l="l" t="t" r="r" b="b"/>
              <a:pathLst>
                <a:path w="3823" h="3468" extrusionOk="0">
                  <a:moveTo>
                    <a:pt x="1949" y="0"/>
                  </a:moveTo>
                  <a:cubicBezTo>
                    <a:pt x="886" y="0"/>
                    <a:pt x="1" y="861"/>
                    <a:pt x="1" y="1949"/>
                  </a:cubicBezTo>
                  <a:cubicBezTo>
                    <a:pt x="1" y="2557"/>
                    <a:pt x="304" y="3088"/>
                    <a:pt x="760" y="3468"/>
                  </a:cubicBezTo>
                  <a:cubicBezTo>
                    <a:pt x="836" y="2860"/>
                    <a:pt x="1140" y="2278"/>
                    <a:pt x="1620" y="1899"/>
                  </a:cubicBezTo>
                  <a:cubicBezTo>
                    <a:pt x="2054" y="1534"/>
                    <a:pt x="2571" y="1360"/>
                    <a:pt x="3098" y="1360"/>
                  </a:cubicBezTo>
                  <a:cubicBezTo>
                    <a:pt x="3340" y="1360"/>
                    <a:pt x="3584" y="1397"/>
                    <a:pt x="3822" y="1468"/>
                  </a:cubicBezTo>
                  <a:cubicBezTo>
                    <a:pt x="3620" y="633"/>
                    <a:pt x="2860" y="0"/>
                    <a:pt x="19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67"/>
            <p:cNvSpPr/>
            <p:nvPr/>
          </p:nvSpPr>
          <p:spPr>
            <a:xfrm>
              <a:off x="-2691290" y="2719164"/>
              <a:ext cx="57749" cy="39946"/>
            </a:xfrm>
            <a:custGeom>
              <a:avLst/>
              <a:gdLst/>
              <a:ahLst/>
              <a:cxnLst/>
              <a:rect l="l" t="t" r="r" b="b"/>
              <a:pathLst>
                <a:path w="1849" h="1279" extrusionOk="0">
                  <a:moveTo>
                    <a:pt x="1504" y="1"/>
                  </a:moveTo>
                  <a:cubicBezTo>
                    <a:pt x="1159" y="1"/>
                    <a:pt x="817" y="115"/>
                    <a:pt x="532" y="343"/>
                  </a:cubicBezTo>
                  <a:cubicBezTo>
                    <a:pt x="254" y="596"/>
                    <a:pt x="77" y="925"/>
                    <a:pt x="1" y="1279"/>
                  </a:cubicBezTo>
                  <a:lnTo>
                    <a:pt x="1848" y="39"/>
                  </a:lnTo>
                  <a:cubicBezTo>
                    <a:pt x="1734" y="14"/>
                    <a:pt x="1619" y="1"/>
                    <a:pt x="15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67"/>
            <p:cNvSpPr/>
            <p:nvPr/>
          </p:nvSpPr>
          <p:spPr>
            <a:xfrm>
              <a:off x="-2862007" y="2591517"/>
              <a:ext cx="365202" cy="242708"/>
            </a:xfrm>
            <a:custGeom>
              <a:avLst/>
              <a:gdLst/>
              <a:ahLst/>
              <a:cxnLst/>
              <a:rect l="l" t="t" r="r" b="b"/>
              <a:pathLst>
                <a:path w="11693" h="7771" extrusionOk="0">
                  <a:moveTo>
                    <a:pt x="5846" y="1165"/>
                  </a:moveTo>
                  <a:cubicBezTo>
                    <a:pt x="7340" y="1165"/>
                    <a:pt x="8554" y="2430"/>
                    <a:pt x="8554" y="3873"/>
                  </a:cubicBezTo>
                  <a:cubicBezTo>
                    <a:pt x="8554" y="3999"/>
                    <a:pt x="8554" y="4075"/>
                    <a:pt x="8554" y="4227"/>
                  </a:cubicBezTo>
                  <a:lnTo>
                    <a:pt x="5112" y="6505"/>
                  </a:lnTo>
                  <a:lnTo>
                    <a:pt x="4935" y="6454"/>
                  </a:lnTo>
                  <a:cubicBezTo>
                    <a:pt x="3847" y="6075"/>
                    <a:pt x="3113" y="5037"/>
                    <a:pt x="3113" y="3873"/>
                  </a:cubicBezTo>
                  <a:cubicBezTo>
                    <a:pt x="3113" y="2380"/>
                    <a:pt x="4353" y="1165"/>
                    <a:pt x="5846" y="1165"/>
                  </a:cubicBezTo>
                  <a:close/>
                  <a:moveTo>
                    <a:pt x="0" y="1"/>
                  </a:moveTo>
                  <a:lnTo>
                    <a:pt x="0" y="7770"/>
                  </a:lnTo>
                  <a:lnTo>
                    <a:pt x="11693" y="7770"/>
                  </a:lnTo>
                  <a:lnTo>
                    <a:pt x="1169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0" name="Google Shape;2510;p67"/>
          <p:cNvGrpSpPr/>
          <p:nvPr/>
        </p:nvGrpSpPr>
        <p:grpSpPr>
          <a:xfrm>
            <a:off x="1273233" y="2934331"/>
            <a:ext cx="612654" cy="612649"/>
            <a:chOff x="-4219965" y="3208859"/>
            <a:chExt cx="413425" cy="413393"/>
          </a:xfrm>
        </p:grpSpPr>
        <p:sp>
          <p:nvSpPr>
            <p:cNvPr id="2511" name="Google Shape;2511;p67"/>
            <p:cNvSpPr/>
            <p:nvPr/>
          </p:nvSpPr>
          <p:spPr>
            <a:xfrm>
              <a:off x="-4122738" y="3391444"/>
              <a:ext cx="72740" cy="23737"/>
            </a:xfrm>
            <a:custGeom>
              <a:avLst/>
              <a:gdLst/>
              <a:ahLst/>
              <a:cxnLst/>
              <a:rect l="l" t="t" r="r" b="b"/>
              <a:pathLst>
                <a:path w="2329" h="760" extrusionOk="0">
                  <a:moveTo>
                    <a:pt x="0" y="0"/>
                  </a:moveTo>
                  <a:lnTo>
                    <a:pt x="0" y="759"/>
                  </a:lnTo>
                  <a:lnTo>
                    <a:pt x="2329" y="759"/>
                  </a:lnTo>
                  <a:lnTo>
                    <a:pt x="23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67"/>
            <p:cNvSpPr/>
            <p:nvPr/>
          </p:nvSpPr>
          <p:spPr>
            <a:xfrm>
              <a:off x="-4196260" y="3208859"/>
              <a:ext cx="366014" cy="267194"/>
            </a:xfrm>
            <a:custGeom>
              <a:avLst/>
              <a:gdLst/>
              <a:ahLst/>
              <a:cxnLst/>
              <a:rect l="l" t="t" r="r" b="b"/>
              <a:pathLst>
                <a:path w="11719" h="8555" extrusionOk="0">
                  <a:moveTo>
                    <a:pt x="7011" y="5062"/>
                  </a:moveTo>
                  <a:lnTo>
                    <a:pt x="7011" y="5846"/>
                  </a:lnTo>
                  <a:lnTo>
                    <a:pt x="6252" y="5846"/>
                  </a:lnTo>
                  <a:lnTo>
                    <a:pt x="6252" y="5062"/>
                  </a:lnTo>
                  <a:close/>
                  <a:moveTo>
                    <a:pt x="8580" y="5062"/>
                  </a:moveTo>
                  <a:lnTo>
                    <a:pt x="8580" y="5846"/>
                  </a:lnTo>
                  <a:lnTo>
                    <a:pt x="7796" y="5846"/>
                  </a:lnTo>
                  <a:lnTo>
                    <a:pt x="7796" y="5062"/>
                  </a:lnTo>
                  <a:close/>
                  <a:moveTo>
                    <a:pt x="10124" y="5062"/>
                  </a:moveTo>
                  <a:lnTo>
                    <a:pt x="10124" y="5846"/>
                  </a:lnTo>
                  <a:lnTo>
                    <a:pt x="9339" y="5846"/>
                  </a:lnTo>
                  <a:lnTo>
                    <a:pt x="9339" y="5062"/>
                  </a:lnTo>
                  <a:close/>
                  <a:moveTo>
                    <a:pt x="5467" y="5062"/>
                  </a:moveTo>
                  <a:lnTo>
                    <a:pt x="5467" y="7390"/>
                  </a:lnTo>
                  <a:lnTo>
                    <a:pt x="1595" y="7390"/>
                  </a:lnTo>
                  <a:lnTo>
                    <a:pt x="1595" y="5062"/>
                  </a:lnTo>
                  <a:close/>
                  <a:moveTo>
                    <a:pt x="7011" y="6631"/>
                  </a:moveTo>
                  <a:lnTo>
                    <a:pt x="7011" y="7390"/>
                  </a:lnTo>
                  <a:lnTo>
                    <a:pt x="6252" y="7390"/>
                  </a:lnTo>
                  <a:lnTo>
                    <a:pt x="6252" y="6631"/>
                  </a:lnTo>
                  <a:close/>
                  <a:moveTo>
                    <a:pt x="8580" y="6631"/>
                  </a:moveTo>
                  <a:lnTo>
                    <a:pt x="8580" y="7390"/>
                  </a:lnTo>
                  <a:lnTo>
                    <a:pt x="7796" y="7390"/>
                  </a:lnTo>
                  <a:lnTo>
                    <a:pt x="7796" y="6631"/>
                  </a:lnTo>
                  <a:close/>
                  <a:moveTo>
                    <a:pt x="10124" y="6631"/>
                  </a:moveTo>
                  <a:lnTo>
                    <a:pt x="10124" y="7390"/>
                  </a:lnTo>
                  <a:lnTo>
                    <a:pt x="9339" y="7390"/>
                  </a:lnTo>
                  <a:lnTo>
                    <a:pt x="9339" y="6631"/>
                  </a:lnTo>
                  <a:close/>
                  <a:moveTo>
                    <a:pt x="785" y="0"/>
                  </a:moveTo>
                  <a:lnTo>
                    <a:pt x="785" y="3138"/>
                  </a:lnTo>
                  <a:lnTo>
                    <a:pt x="3139" y="3138"/>
                  </a:lnTo>
                  <a:lnTo>
                    <a:pt x="3139" y="3897"/>
                  </a:lnTo>
                  <a:lnTo>
                    <a:pt x="1" y="3897"/>
                  </a:lnTo>
                  <a:lnTo>
                    <a:pt x="1" y="8554"/>
                  </a:lnTo>
                  <a:lnTo>
                    <a:pt x="11718" y="8554"/>
                  </a:lnTo>
                  <a:lnTo>
                    <a:pt x="11718" y="3897"/>
                  </a:lnTo>
                  <a:lnTo>
                    <a:pt x="3924" y="3897"/>
                  </a:lnTo>
                  <a:lnTo>
                    <a:pt x="3924" y="3138"/>
                  </a:lnTo>
                  <a:lnTo>
                    <a:pt x="6252" y="3138"/>
                  </a:lnTo>
                  <a:lnTo>
                    <a:pt x="625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67"/>
            <p:cNvSpPr/>
            <p:nvPr/>
          </p:nvSpPr>
          <p:spPr>
            <a:xfrm>
              <a:off x="-4219965" y="3500508"/>
              <a:ext cx="413425" cy="121744"/>
            </a:xfrm>
            <a:custGeom>
              <a:avLst/>
              <a:gdLst/>
              <a:ahLst/>
              <a:cxnLst/>
              <a:rect l="l" t="t" r="r" b="b"/>
              <a:pathLst>
                <a:path w="13237" h="3898" extrusionOk="0">
                  <a:moveTo>
                    <a:pt x="8555" y="785"/>
                  </a:moveTo>
                  <a:lnTo>
                    <a:pt x="8555" y="2329"/>
                  </a:lnTo>
                  <a:lnTo>
                    <a:pt x="4657" y="2329"/>
                  </a:lnTo>
                  <a:lnTo>
                    <a:pt x="4657" y="785"/>
                  </a:lnTo>
                  <a:lnTo>
                    <a:pt x="5442" y="785"/>
                  </a:lnTo>
                  <a:lnTo>
                    <a:pt x="5442" y="1544"/>
                  </a:lnTo>
                  <a:lnTo>
                    <a:pt x="7770" y="1544"/>
                  </a:lnTo>
                  <a:lnTo>
                    <a:pt x="7770" y="785"/>
                  </a:lnTo>
                  <a:close/>
                  <a:moveTo>
                    <a:pt x="1" y="1"/>
                  </a:moveTo>
                  <a:lnTo>
                    <a:pt x="1" y="3898"/>
                  </a:lnTo>
                  <a:lnTo>
                    <a:pt x="13237" y="3898"/>
                  </a:lnTo>
                  <a:lnTo>
                    <a:pt x="1323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4" name="Google Shape;2514;p67"/>
          <p:cNvGrpSpPr/>
          <p:nvPr/>
        </p:nvGrpSpPr>
        <p:grpSpPr>
          <a:xfrm>
            <a:off x="4286243" y="2989682"/>
            <a:ext cx="544590" cy="612651"/>
            <a:chOff x="-2157746" y="3259424"/>
            <a:chExt cx="364421" cy="414205"/>
          </a:xfrm>
        </p:grpSpPr>
        <p:sp>
          <p:nvSpPr>
            <p:cNvPr id="2515" name="Google Shape;2515;p67"/>
            <p:cNvSpPr/>
            <p:nvPr/>
          </p:nvSpPr>
          <p:spPr>
            <a:xfrm>
              <a:off x="-2108742" y="3259424"/>
              <a:ext cx="120963" cy="48254"/>
            </a:xfrm>
            <a:custGeom>
              <a:avLst/>
              <a:gdLst/>
              <a:ahLst/>
              <a:cxnLst/>
              <a:rect l="l" t="t" r="r" b="b"/>
              <a:pathLst>
                <a:path w="3873" h="1545" extrusionOk="0">
                  <a:moveTo>
                    <a:pt x="1" y="1"/>
                  </a:moveTo>
                  <a:lnTo>
                    <a:pt x="1" y="785"/>
                  </a:lnTo>
                  <a:lnTo>
                    <a:pt x="785" y="785"/>
                  </a:lnTo>
                  <a:lnTo>
                    <a:pt x="785" y="1545"/>
                  </a:lnTo>
                  <a:lnTo>
                    <a:pt x="3113" y="1545"/>
                  </a:lnTo>
                  <a:lnTo>
                    <a:pt x="3113" y="785"/>
                  </a:lnTo>
                  <a:lnTo>
                    <a:pt x="3873" y="785"/>
                  </a:lnTo>
                  <a:lnTo>
                    <a:pt x="38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67"/>
            <p:cNvSpPr/>
            <p:nvPr/>
          </p:nvSpPr>
          <p:spPr>
            <a:xfrm>
              <a:off x="-1963292" y="3259424"/>
              <a:ext cx="120963" cy="48254"/>
            </a:xfrm>
            <a:custGeom>
              <a:avLst/>
              <a:gdLst/>
              <a:ahLst/>
              <a:cxnLst/>
              <a:rect l="l" t="t" r="r" b="b"/>
              <a:pathLst>
                <a:path w="3873" h="1545" extrusionOk="0">
                  <a:moveTo>
                    <a:pt x="0" y="1"/>
                  </a:moveTo>
                  <a:lnTo>
                    <a:pt x="0" y="785"/>
                  </a:lnTo>
                  <a:lnTo>
                    <a:pt x="785" y="785"/>
                  </a:lnTo>
                  <a:lnTo>
                    <a:pt x="785" y="1545"/>
                  </a:lnTo>
                  <a:lnTo>
                    <a:pt x="3113" y="1545"/>
                  </a:lnTo>
                  <a:lnTo>
                    <a:pt x="3113" y="785"/>
                  </a:lnTo>
                  <a:lnTo>
                    <a:pt x="3872" y="785"/>
                  </a:lnTo>
                  <a:lnTo>
                    <a:pt x="38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67"/>
            <p:cNvSpPr/>
            <p:nvPr/>
          </p:nvSpPr>
          <p:spPr>
            <a:xfrm>
              <a:off x="-2157746" y="3599327"/>
              <a:ext cx="169967" cy="74302"/>
            </a:xfrm>
            <a:custGeom>
              <a:avLst/>
              <a:gdLst/>
              <a:ahLst/>
              <a:cxnLst/>
              <a:rect l="l" t="t" r="r" b="b"/>
              <a:pathLst>
                <a:path w="5442" h="2379" extrusionOk="0">
                  <a:moveTo>
                    <a:pt x="1" y="0"/>
                  </a:moveTo>
                  <a:lnTo>
                    <a:pt x="1" y="2379"/>
                  </a:lnTo>
                  <a:lnTo>
                    <a:pt x="5442" y="2379"/>
                  </a:lnTo>
                  <a:lnTo>
                    <a:pt x="544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67"/>
            <p:cNvSpPr/>
            <p:nvPr/>
          </p:nvSpPr>
          <p:spPr>
            <a:xfrm>
              <a:off x="-1963292" y="3599327"/>
              <a:ext cx="169967" cy="74302"/>
            </a:xfrm>
            <a:custGeom>
              <a:avLst/>
              <a:gdLst/>
              <a:ahLst/>
              <a:cxnLst/>
              <a:rect l="l" t="t" r="r" b="b"/>
              <a:pathLst>
                <a:path w="5442" h="2379" extrusionOk="0">
                  <a:moveTo>
                    <a:pt x="0" y="0"/>
                  </a:moveTo>
                  <a:lnTo>
                    <a:pt x="0" y="2379"/>
                  </a:lnTo>
                  <a:lnTo>
                    <a:pt x="5441" y="2379"/>
                  </a:lnTo>
                  <a:lnTo>
                    <a:pt x="54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67"/>
            <p:cNvSpPr/>
            <p:nvPr/>
          </p:nvSpPr>
          <p:spPr>
            <a:xfrm>
              <a:off x="-2108742" y="3332165"/>
              <a:ext cx="266413" cy="168374"/>
            </a:xfrm>
            <a:custGeom>
              <a:avLst/>
              <a:gdLst/>
              <a:ahLst/>
              <a:cxnLst/>
              <a:rect l="l" t="t" r="r" b="b"/>
              <a:pathLst>
                <a:path w="8530" h="5391" extrusionOk="0">
                  <a:moveTo>
                    <a:pt x="1" y="0"/>
                  </a:moveTo>
                  <a:lnTo>
                    <a:pt x="1" y="2025"/>
                  </a:lnTo>
                  <a:lnTo>
                    <a:pt x="3873" y="4606"/>
                  </a:lnTo>
                  <a:lnTo>
                    <a:pt x="3873" y="3897"/>
                  </a:lnTo>
                  <a:lnTo>
                    <a:pt x="4657" y="3897"/>
                  </a:lnTo>
                  <a:lnTo>
                    <a:pt x="4657" y="5391"/>
                  </a:lnTo>
                  <a:lnTo>
                    <a:pt x="8529" y="2784"/>
                  </a:lnTo>
                  <a:lnTo>
                    <a:pt x="8529" y="0"/>
                  </a:lnTo>
                  <a:lnTo>
                    <a:pt x="4657" y="0"/>
                  </a:lnTo>
                  <a:lnTo>
                    <a:pt x="4657" y="785"/>
                  </a:lnTo>
                  <a:lnTo>
                    <a:pt x="3873" y="785"/>
                  </a:lnTo>
                  <a:lnTo>
                    <a:pt x="387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67"/>
            <p:cNvSpPr/>
            <p:nvPr/>
          </p:nvSpPr>
          <p:spPr>
            <a:xfrm>
              <a:off x="-2133228" y="3408028"/>
              <a:ext cx="121744" cy="167594"/>
            </a:xfrm>
            <a:custGeom>
              <a:avLst/>
              <a:gdLst/>
              <a:ahLst/>
              <a:cxnLst/>
              <a:rect l="l" t="t" r="r" b="b"/>
              <a:pathLst>
                <a:path w="3898" h="5366" extrusionOk="0">
                  <a:moveTo>
                    <a:pt x="0" y="1"/>
                  </a:moveTo>
                  <a:lnTo>
                    <a:pt x="0" y="5366"/>
                  </a:lnTo>
                  <a:lnTo>
                    <a:pt x="3897" y="5366"/>
                  </a:lnTo>
                  <a:lnTo>
                    <a:pt x="3897" y="258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67"/>
            <p:cNvSpPr/>
            <p:nvPr/>
          </p:nvSpPr>
          <p:spPr>
            <a:xfrm>
              <a:off x="-1938806" y="3432546"/>
              <a:ext cx="120963" cy="143076"/>
            </a:xfrm>
            <a:custGeom>
              <a:avLst/>
              <a:gdLst/>
              <a:ahLst/>
              <a:cxnLst/>
              <a:rect l="l" t="t" r="r" b="b"/>
              <a:pathLst>
                <a:path w="3873" h="4581" extrusionOk="0">
                  <a:moveTo>
                    <a:pt x="3873" y="0"/>
                  </a:moveTo>
                  <a:lnTo>
                    <a:pt x="1" y="2582"/>
                  </a:lnTo>
                  <a:lnTo>
                    <a:pt x="1" y="4581"/>
                  </a:lnTo>
                  <a:lnTo>
                    <a:pt x="3873" y="4581"/>
                  </a:lnTo>
                  <a:lnTo>
                    <a:pt x="387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" name="Google Shape;2487;p67">
            <a:extLst>
              <a:ext uri="{FF2B5EF4-FFF2-40B4-BE49-F238E27FC236}">
                <a16:creationId xmlns:a16="http://schemas.microsoft.com/office/drawing/2014/main" id="{225047A4-EDC4-A039-D34E-81F724826E59}"/>
              </a:ext>
            </a:extLst>
          </p:cNvPr>
          <p:cNvCxnSpPr>
            <a:cxnSpLocks/>
          </p:cNvCxnSpPr>
          <p:nvPr/>
        </p:nvCxnSpPr>
        <p:spPr>
          <a:xfrm rot="16200000" flipV="1">
            <a:off x="4030872" y="1867722"/>
            <a:ext cx="1082210" cy="203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5" name="Google Shape;2255;p53"/>
          <p:cNvSpPr txBox="1">
            <a:spLocks noGrp="1"/>
          </p:cNvSpPr>
          <p:nvPr>
            <p:ph type="title"/>
          </p:nvPr>
        </p:nvSpPr>
        <p:spPr>
          <a:xfrm>
            <a:off x="1972800" y="1411500"/>
            <a:ext cx="5198400" cy="20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QUESTIONS &amp; </a:t>
            </a:r>
            <a:r>
              <a:rPr lang="en" dirty="0">
                <a:solidFill>
                  <a:schemeClr val="lt2"/>
                </a:solidFill>
              </a:rPr>
              <a:t>ANSWERS</a:t>
            </a:r>
            <a:endParaRPr dirty="0">
              <a:solidFill>
                <a:schemeClr val="lt2"/>
              </a:solidFill>
            </a:endParaRPr>
          </a:p>
        </p:txBody>
      </p:sp>
      <p:cxnSp>
        <p:nvCxnSpPr>
          <p:cNvPr id="2256" name="Google Shape;2256;p53"/>
          <p:cNvCxnSpPr/>
          <p:nvPr/>
        </p:nvCxnSpPr>
        <p:spPr>
          <a:xfrm>
            <a:off x="3216150" y="3443397"/>
            <a:ext cx="27117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5" name="Google Shape;1755;p41"/>
          <p:cNvGrpSpPr/>
          <p:nvPr/>
        </p:nvGrpSpPr>
        <p:grpSpPr>
          <a:xfrm rot="-5400000">
            <a:off x="3259416" y="-2023375"/>
            <a:ext cx="2750618" cy="2741916"/>
            <a:chOff x="2724182" y="-1866850"/>
            <a:chExt cx="2750618" cy="2741916"/>
          </a:xfrm>
        </p:grpSpPr>
        <p:sp>
          <p:nvSpPr>
            <p:cNvPr id="1756" name="Google Shape;1756;p41"/>
            <p:cNvSpPr/>
            <p:nvPr/>
          </p:nvSpPr>
          <p:spPr>
            <a:xfrm>
              <a:off x="2822200" y="-1866850"/>
              <a:ext cx="2652600" cy="2637300"/>
            </a:xfrm>
            <a:prstGeom prst="ellipse">
              <a:avLst/>
            </a:prstGeom>
            <a:solidFill>
              <a:srgbClr val="FFFFFF">
                <a:alpha val="35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57" name="Google Shape;1757;p41"/>
            <p:cNvGrpSpPr/>
            <p:nvPr/>
          </p:nvGrpSpPr>
          <p:grpSpPr>
            <a:xfrm rot="-5400000" flipH="1">
              <a:off x="2724854" y="-1701422"/>
              <a:ext cx="2575817" cy="2577160"/>
              <a:chOff x="1550275" y="1493275"/>
              <a:chExt cx="1582100" cy="1582925"/>
            </a:xfrm>
          </p:grpSpPr>
          <p:sp>
            <p:nvSpPr>
              <p:cNvPr id="1758" name="Google Shape;1758;p41"/>
              <p:cNvSpPr/>
              <p:nvPr/>
            </p:nvSpPr>
            <p:spPr>
              <a:xfrm>
                <a:off x="1650275" y="1594100"/>
                <a:ext cx="301650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66" h="12033" fill="none" extrusionOk="0">
                    <a:moveTo>
                      <a:pt x="1" y="12032"/>
                    </a:moveTo>
                    <a:lnTo>
                      <a:pt x="12065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9" name="Google Shape;1759;p41"/>
              <p:cNvSpPr/>
              <p:nvPr/>
            </p:nvSpPr>
            <p:spPr>
              <a:xfrm>
                <a:off x="1560025" y="1503850"/>
                <a:ext cx="648800" cy="647975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19" fill="none" extrusionOk="0">
                    <a:moveTo>
                      <a:pt x="1" y="25919"/>
                    </a:moveTo>
                    <a:lnTo>
                      <a:pt x="25952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0" name="Google Shape;1760;p41"/>
              <p:cNvSpPr/>
              <p:nvPr/>
            </p:nvSpPr>
            <p:spPr>
              <a:xfrm>
                <a:off x="1550275" y="149327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1" y="33398"/>
                    </a:moveTo>
                    <a:lnTo>
                      <a:pt x="3336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1" name="Google Shape;1761;p41"/>
              <p:cNvSpPr/>
              <p:nvPr/>
            </p:nvSpPr>
            <p:spPr>
              <a:xfrm>
                <a:off x="1571425" y="1514425"/>
                <a:ext cx="957725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09" h="38341" fill="none" extrusionOk="0">
                    <a:moveTo>
                      <a:pt x="0" y="38341"/>
                    </a:moveTo>
                    <a:lnTo>
                      <a:pt x="3830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2" name="Google Shape;1762;p41"/>
              <p:cNvSpPr/>
              <p:nvPr/>
            </p:nvSpPr>
            <p:spPr>
              <a:xfrm>
                <a:off x="1612875" y="1555875"/>
                <a:ext cx="10414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59" h="41691" fill="none" extrusionOk="0">
                    <a:moveTo>
                      <a:pt x="1" y="41691"/>
                    </a:moveTo>
                    <a:lnTo>
                      <a:pt x="41658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3" name="Google Shape;1763;p41"/>
              <p:cNvSpPr/>
              <p:nvPr/>
            </p:nvSpPr>
            <p:spPr>
              <a:xfrm>
                <a:off x="1669800" y="1613600"/>
                <a:ext cx="1093475" cy="1092675"/>
              </a:xfrm>
              <a:custGeom>
                <a:avLst/>
                <a:gdLst/>
                <a:ahLst/>
                <a:cxnLst/>
                <a:rect l="l" t="t" r="r" b="b"/>
                <a:pathLst>
                  <a:path w="43739" h="43707" fill="none" extrusionOk="0">
                    <a:moveTo>
                      <a:pt x="0" y="43707"/>
                    </a:moveTo>
                    <a:lnTo>
                      <a:pt x="4373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4" name="Google Shape;1764;p41"/>
              <p:cNvSpPr/>
              <p:nvPr/>
            </p:nvSpPr>
            <p:spPr>
              <a:xfrm>
                <a:off x="1735631" y="1684323"/>
                <a:ext cx="1122767" cy="1115752"/>
              </a:xfrm>
              <a:custGeom>
                <a:avLst/>
                <a:gdLst/>
                <a:ahLst/>
                <a:cxnLst/>
                <a:rect l="l" t="t" r="r" b="b"/>
                <a:pathLst>
                  <a:path w="75837" h="75837" fill="none" extrusionOk="0">
                    <a:moveTo>
                      <a:pt x="1" y="75836"/>
                    </a:moveTo>
                    <a:lnTo>
                      <a:pt x="75837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5" name="Google Shape;1765;p41"/>
              <p:cNvSpPr/>
              <p:nvPr/>
            </p:nvSpPr>
            <p:spPr>
              <a:xfrm>
                <a:off x="1781330" y="1767253"/>
                <a:ext cx="1160811" cy="1151585"/>
              </a:xfrm>
              <a:custGeom>
                <a:avLst/>
                <a:gdLst/>
                <a:ahLst/>
                <a:cxnLst/>
                <a:rect l="l" t="t" r="r" b="b"/>
                <a:pathLst>
                  <a:path w="75870" h="75837" fill="none" extrusionOk="0">
                    <a:moveTo>
                      <a:pt x="1" y="75836"/>
                    </a:moveTo>
                    <a:lnTo>
                      <a:pt x="75869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6" name="Google Shape;1766;p41"/>
              <p:cNvSpPr/>
              <p:nvPr/>
            </p:nvSpPr>
            <p:spPr>
              <a:xfrm>
                <a:off x="1891023" y="1863197"/>
                <a:ext cx="1121111" cy="1119801"/>
              </a:xfrm>
              <a:custGeom>
                <a:avLst/>
                <a:gdLst/>
                <a:ahLst/>
                <a:cxnLst/>
                <a:rect l="l" t="t" r="r" b="b"/>
                <a:pathLst>
                  <a:path w="74828" h="74828" fill="none" extrusionOk="0">
                    <a:moveTo>
                      <a:pt x="0" y="74828"/>
                    </a:moveTo>
                    <a:lnTo>
                      <a:pt x="74828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7" name="Google Shape;1767;p41"/>
              <p:cNvSpPr/>
              <p:nvPr/>
            </p:nvSpPr>
            <p:spPr>
              <a:xfrm>
                <a:off x="2027500" y="1971325"/>
                <a:ext cx="1042275" cy="1042275"/>
              </a:xfrm>
              <a:custGeom>
                <a:avLst/>
                <a:gdLst/>
                <a:ahLst/>
                <a:cxnLst/>
                <a:rect l="l" t="t" r="r" b="b"/>
                <a:pathLst>
                  <a:path w="41691" h="41691" fill="none" extrusionOk="0">
                    <a:moveTo>
                      <a:pt x="41691" y="0"/>
                    </a:moveTo>
                    <a:lnTo>
                      <a:pt x="1" y="4169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8" name="Google Shape;1768;p41"/>
              <p:cNvSpPr/>
              <p:nvPr/>
            </p:nvSpPr>
            <p:spPr>
              <a:xfrm>
                <a:off x="2152700" y="2096525"/>
                <a:ext cx="958550" cy="958525"/>
              </a:xfrm>
              <a:custGeom>
                <a:avLst/>
                <a:gdLst/>
                <a:ahLst/>
                <a:cxnLst/>
                <a:rect l="l" t="t" r="r" b="b"/>
                <a:pathLst>
                  <a:path w="38342" h="38341" fill="none" extrusionOk="0">
                    <a:moveTo>
                      <a:pt x="38341" y="0"/>
                    </a:moveTo>
                    <a:lnTo>
                      <a:pt x="1" y="3834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9" name="Google Shape;1769;p41"/>
              <p:cNvSpPr/>
              <p:nvPr/>
            </p:nvSpPr>
            <p:spPr>
              <a:xfrm>
                <a:off x="2298225" y="2241225"/>
                <a:ext cx="834150" cy="834975"/>
              </a:xfrm>
              <a:custGeom>
                <a:avLst/>
                <a:gdLst/>
                <a:ahLst/>
                <a:cxnLst/>
                <a:rect l="l" t="t" r="r" b="b"/>
                <a:pathLst>
                  <a:path w="33366" h="33399" fill="none" extrusionOk="0">
                    <a:moveTo>
                      <a:pt x="33366" y="1"/>
                    </a:moveTo>
                    <a:lnTo>
                      <a:pt x="1" y="33398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0" name="Google Shape;1770;p41"/>
              <p:cNvSpPr/>
              <p:nvPr/>
            </p:nvSpPr>
            <p:spPr>
              <a:xfrm>
                <a:off x="2473825" y="2417650"/>
                <a:ext cx="648800" cy="648800"/>
              </a:xfrm>
              <a:custGeom>
                <a:avLst/>
                <a:gdLst/>
                <a:ahLst/>
                <a:cxnLst/>
                <a:rect l="l" t="t" r="r" b="b"/>
                <a:pathLst>
                  <a:path w="25952" h="25952" fill="none" extrusionOk="0">
                    <a:moveTo>
                      <a:pt x="25952" y="0"/>
                    </a:moveTo>
                    <a:lnTo>
                      <a:pt x="1" y="2595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1" name="Google Shape;1771;p41"/>
              <p:cNvSpPr/>
              <p:nvPr/>
            </p:nvSpPr>
            <p:spPr>
              <a:xfrm>
                <a:off x="2730750" y="2674550"/>
                <a:ext cx="300825" cy="300825"/>
              </a:xfrm>
              <a:custGeom>
                <a:avLst/>
                <a:gdLst/>
                <a:ahLst/>
                <a:cxnLst/>
                <a:rect l="l" t="t" r="r" b="b"/>
                <a:pathLst>
                  <a:path w="12033" h="12033" fill="none" extrusionOk="0">
                    <a:moveTo>
                      <a:pt x="12032" y="1"/>
                    </a:moveTo>
                    <a:lnTo>
                      <a:pt x="0" y="12033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miter lim="3251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72" name="Google Shape;1772;p41"/>
          <p:cNvSpPr txBox="1">
            <a:spLocks noGrp="1"/>
          </p:cNvSpPr>
          <p:nvPr>
            <p:ph type="title"/>
          </p:nvPr>
        </p:nvSpPr>
        <p:spPr>
          <a:xfrm>
            <a:off x="3984639" y="1310875"/>
            <a:ext cx="4198936" cy="12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1773" name="Google Shape;1773;p41"/>
          <p:cNvSpPr txBox="1">
            <a:spLocks noGrp="1"/>
          </p:cNvSpPr>
          <p:nvPr>
            <p:ph type="subTitle" idx="1"/>
          </p:nvPr>
        </p:nvSpPr>
        <p:spPr>
          <a:xfrm>
            <a:off x="4709575" y="2645425"/>
            <a:ext cx="3474000" cy="1038900"/>
          </a:xfrm>
          <a:prstGeom prst="rect">
            <a:avLst/>
          </a:prstGeom>
        </p:spPr>
        <p:txBody>
          <a:bodyPr spcFirstLastPara="1" wrap="square" lIns="91425" tIns="91425" rIns="18287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If you have any further questions, don’t hesitate to contact me at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v.todorova@fontysict.nl</a:t>
            </a:r>
            <a:endParaRPr dirty="0"/>
          </a:p>
        </p:txBody>
      </p:sp>
      <p:cxnSp>
        <p:nvCxnSpPr>
          <p:cNvPr id="1774" name="Google Shape;1774;p41"/>
          <p:cNvCxnSpPr/>
          <p:nvPr/>
        </p:nvCxnSpPr>
        <p:spPr>
          <a:xfrm>
            <a:off x="5077275" y="2556950"/>
            <a:ext cx="29082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775" name="Google Shape;1775;p41"/>
          <p:cNvGrpSpPr/>
          <p:nvPr/>
        </p:nvGrpSpPr>
        <p:grpSpPr>
          <a:xfrm>
            <a:off x="1158598" y="1211184"/>
            <a:ext cx="2031390" cy="2721374"/>
            <a:chOff x="1589101" y="1254275"/>
            <a:chExt cx="1966876" cy="2634948"/>
          </a:xfrm>
        </p:grpSpPr>
        <p:sp>
          <p:nvSpPr>
            <p:cNvPr id="1776" name="Google Shape;1776;p41"/>
            <p:cNvSpPr/>
            <p:nvPr/>
          </p:nvSpPr>
          <p:spPr>
            <a:xfrm>
              <a:off x="1589101" y="3759753"/>
              <a:ext cx="1966876" cy="129470"/>
            </a:xfrm>
            <a:custGeom>
              <a:avLst/>
              <a:gdLst/>
              <a:ahLst/>
              <a:cxnLst/>
              <a:rect l="l" t="t" r="r" b="b"/>
              <a:pathLst>
                <a:path w="30595" h="2014" extrusionOk="0">
                  <a:moveTo>
                    <a:pt x="15297" y="1"/>
                  </a:moveTo>
                  <a:cubicBezTo>
                    <a:pt x="6852" y="1"/>
                    <a:pt x="0" y="452"/>
                    <a:pt x="0" y="1001"/>
                  </a:cubicBezTo>
                  <a:cubicBezTo>
                    <a:pt x="0" y="1562"/>
                    <a:pt x="6852" y="2013"/>
                    <a:pt x="15297" y="2013"/>
                  </a:cubicBezTo>
                  <a:cubicBezTo>
                    <a:pt x="23743" y="2013"/>
                    <a:pt x="30595" y="1562"/>
                    <a:pt x="30595" y="1001"/>
                  </a:cubicBezTo>
                  <a:cubicBezTo>
                    <a:pt x="30595" y="452"/>
                    <a:pt x="23743" y="1"/>
                    <a:pt x="15297" y="1"/>
                  </a:cubicBezTo>
                  <a:close/>
                </a:path>
              </a:pathLst>
            </a:custGeom>
            <a:solidFill>
              <a:srgbClr val="000000">
                <a:alpha val="11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41"/>
            <p:cNvSpPr/>
            <p:nvPr/>
          </p:nvSpPr>
          <p:spPr>
            <a:xfrm>
              <a:off x="1886040" y="1254275"/>
              <a:ext cx="1351773" cy="2562079"/>
            </a:xfrm>
            <a:custGeom>
              <a:avLst/>
              <a:gdLst/>
              <a:ahLst/>
              <a:cxnLst/>
              <a:rect l="l" t="t" r="r" b="b"/>
              <a:pathLst>
                <a:path w="21027" h="39855" extrusionOk="0">
                  <a:moveTo>
                    <a:pt x="2211" y="1"/>
                  </a:moveTo>
                  <a:cubicBezTo>
                    <a:pt x="990" y="1"/>
                    <a:pt x="0" y="980"/>
                    <a:pt x="0" y="2200"/>
                  </a:cubicBezTo>
                  <a:lnTo>
                    <a:pt x="0" y="37644"/>
                  </a:lnTo>
                  <a:cubicBezTo>
                    <a:pt x="0" y="38876"/>
                    <a:pt x="990" y="39854"/>
                    <a:pt x="2211" y="39854"/>
                  </a:cubicBezTo>
                  <a:lnTo>
                    <a:pt x="18816" y="39854"/>
                  </a:lnTo>
                  <a:cubicBezTo>
                    <a:pt x="20037" y="39854"/>
                    <a:pt x="21027" y="38876"/>
                    <a:pt x="21027" y="37644"/>
                  </a:cubicBezTo>
                  <a:lnTo>
                    <a:pt x="21027" y="2200"/>
                  </a:lnTo>
                  <a:cubicBezTo>
                    <a:pt x="21027" y="980"/>
                    <a:pt x="20037" y="1"/>
                    <a:pt x="188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41"/>
            <p:cNvSpPr/>
            <p:nvPr/>
          </p:nvSpPr>
          <p:spPr>
            <a:xfrm>
              <a:off x="1917155" y="1366004"/>
              <a:ext cx="1289543" cy="2346403"/>
            </a:xfrm>
            <a:custGeom>
              <a:avLst/>
              <a:gdLst/>
              <a:ahLst/>
              <a:cxnLst/>
              <a:rect l="l" t="t" r="r" b="b"/>
              <a:pathLst>
                <a:path w="20059" h="36500" extrusionOk="0">
                  <a:moveTo>
                    <a:pt x="1474" y="1"/>
                  </a:moveTo>
                  <a:cubicBezTo>
                    <a:pt x="660" y="1"/>
                    <a:pt x="0" y="649"/>
                    <a:pt x="0" y="1463"/>
                  </a:cubicBezTo>
                  <a:lnTo>
                    <a:pt x="0" y="35037"/>
                  </a:lnTo>
                  <a:cubicBezTo>
                    <a:pt x="0" y="35851"/>
                    <a:pt x="660" y="36500"/>
                    <a:pt x="1474" y="36500"/>
                  </a:cubicBezTo>
                  <a:lnTo>
                    <a:pt x="18596" y="36500"/>
                  </a:lnTo>
                  <a:cubicBezTo>
                    <a:pt x="19399" y="36500"/>
                    <a:pt x="20059" y="35851"/>
                    <a:pt x="20059" y="35037"/>
                  </a:cubicBezTo>
                  <a:lnTo>
                    <a:pt x="20059" y="1463"/>
                  </a:lnTo>
                  <a:cubicBezTo>
                    <a:pt x="20059" y="649"/>
                    <a:pt x="19399" y="1"/>
                    <a:pt x="185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41"/>
            <p:cNvSpPr/>
            <p:nvPr/>
          </p:nvSpPr>
          <p:spPr>
            <a:xfrm>
              <a:off x="2327881" y="3302359"/>
              <a:ext cx="470906" cy="70071"/>
            </a:xfrm>
            <a:custGeom>
              <a:avLst/>
              <a:gdLst/>
              <a:ahLst/>
              <a:cxnLst/>
              <a:rect l="l" t="t" r="r" b="b"/>
              <a:pathLst>
                <a:path w="7325" h="1090" extrusionOk="0">
                  <a:moveTo>
                    <a:pt x="550" y="1"/>
                  </a:moveTo>
                  <a:cubicBezTo>
                    <a:pt x="242" y="1"/>
                    <a:pt x="0" y="243"/>
                    <a:pt x="0" y="550"/>
                  </a:cubicBezTo>
                  <a:cubicBezTo>
                    <a:pt x="0" y="847"/>
                    <a:pt x="242" y="1089"/>
                    <a:pt x="550" y="1089"/>
                  </a:cubicBezTo>
                  <a:lnTo>
                    <a:pt x="6775" y="1089"/>
                  </a:lnTo>
                  <a:cubicBezTo>
                    <a:pt x="7083" y="1089"/>
                    <a:pt x="7325" y="847"/>
                    <a:pt x="7325" y="550"/>
                  </a:cubicBezTo>
                  <a:cubicBezTo>
                    <a:pt x="7325" y="243"/>
                    <a:pt x="7083" y="1"/>
                    <a:pt x="67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41"/>
            <p:cNvSpPr/>
            <p:nvPr/>
          </p:nvSpPr>
          <p:spPr>
            <a:xfrm>
              <a:off x="1917155" y="1366004"/>
              <a:ext cx="1289543" cy="2347110"/>
            </a:xfrm>
            <a:custGeom>
              <a:avLst/>
              <a:gdLst/>
              <a:ahLst/>
              <a:cxnLst/>
              <a:rect l="l" t="t" r="r" b="b"/>
              <a:pathLst>
                <a:path w="20059" h="36511" extrusionOk="0">
                  <a:moveTo>
                    <a:pt x="18596" y="45"/>
                  </a:moveTo>
                  <a:cubicBezTo>
                    <a:pt x="19377" y="45"/>
                    <a:pt x="20015" y="682"/>
                    <a:pt x="20015" y="1463"/>
                  </a:cubicBezTo>
                  <a:lnTo>
                    <a:pt x="20015" y="35037"/>
                  </a:lnTo>
                  <a:cubicBezTo>
                    <a:pt x="20015" y="35829"/>
                    <a:pt x="19377" y="36467"/>
                    <a:pt x="18596" y="36467"/>
                  </a:cubicBezTo>
                  <a:lnTo>
                    <a:pt x="1474" y="36467"/>
                  </a:lnTo>
                  <a:cubicBezTo>
                    <a:pt x="682" y="36467"/>
                    <a:pt x="44" y="35829"/>
                    <a:pt x="44" y="35037"/>
                  </a:cubicBezTo>
                  <a:lnTo>
                    <a:pt x="44" y="1463"/>
                  </a:lnTo>
                  <a:cubicBezTo>
                    <a:pt x="44" y="682"/>
                    <a:pt x="682" y="45"/>
                    <a:pt x="1474" y="45"/>
                  </a:cubicBezTo>
                  <a:lnTo>
                    <a:pt x="18596" y="45"/>
                  </a:lnTo>
                  <a:moveTo>
                    <a:pt x="18596" y="1"/>
                  </a:moveTo>
                  <a:lnTo>
                    <a:pt x="1474" y="1"/>
                  </a:lnTo>
                  <a:cubicBezTo>
                    <a:pt x="660" y="1"/>
                    <a:pt x="0" y="649"/>
                    <a:pt x="0" y="1463"/>
                  </a:cubicBezTo>
                  <a:lnTo>
                    <a:pt x="0" y="35037"/>
                  </a:lnTo>
                  <a:cubicBezTo>
                    <a:pt x="0" y="35851"/>
                    <a:pt x="660" y="36511"/>
                    <a:pt x="1474" y="36511"/>
                  </a:cubicBezTo>
                  <a:lnTo>
                    <a:pt x="18596" y="36511"/>
                  </a:lnTo>
                  <a:cubicBezTo>
                    <a:pt x="19399" y="36511"/>
                    <a:pt x="20059" y="35851"/>
                    <a:pt x="20059" y="35037"/>
                  </a:cubicBezTo>
                  <a:lnTo>
                    <a:pt x="20059" y="1463"/>
                  </a:lnTo>
                  <a:cubicBezTo>
                    <a:pt x="20059" y="649"/>
                    <a:pt x="19399" y="1"/>
                    <a:pt x="18596" y="1"/>
                  </a:cubicBezTo>
                  <a:close/>
                </a:path>
              </a:pathLst>
            </a:custGeom>
            <a:solidFill>
              <a:srgbClr val="0022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41"/>
            <p:cNvSpPr/>
            <p:nvPr/>
          </p:nvSpPr>
          <p:spPr>
            <a:xfrm>
              <a:off x="2167422" y="2267292"/>
              <a:ext cx="777686" cy="596115"/>
            </a:xfrm>
            <a:custGeom>
              <a:avLst/>
              <a:gdLst/>
              <a:ahLst/>
              <a:cxnLst/>
              <a:rect l="l" t="t" r="r" b="b"/>
              <a:pathLst>
                <a:path w="12097" h="9273" extrusionOk="0">
                  <a:moveTo>
                    <a:pt x="10617" y="0"/>
                  </a:moveTo>
                  <a:cubicBezTo>
                    <a:pt x="10597" y="0"/>
                    <a:pt x="10577" y="1"/>
                    <a:pt x="10557" y="2"/>
                  </a:cubicBezTo>
                  <a:lnTo>
                    <a:pt x="352" y="453"/>
                  </a:lnTo>
                  <a:cubicBezTo>
                    <a:pt x="154" y="464"/>
                    <a:pt x="0" y="629"/>
                    <a:pt x="11" y="827"/>
                  </a:cubicBezTo>
                  <a:lnTo>
                    <a:pt x="374" y="8931"/>
                  </a:lnTo>
                  <a:cubicBezTo>
                    <a:pt x="385" y="9129"/>
                    <a:pt x="550" y="9272"/>
                    <a:pt x="737" y="9272"/>
                  </a:cubicBezTo>
                  <a:lnTo>
                    <a:pt x="10942" y="8811"/>
                  </a:lnTo>
                  <a:cubicBezTo>
                    <a:pt x="11602" y="8789"/>
                    <a:pt x="12097" y="8228"/>
                    <a:pt x="12075" y="7579"/>
                  </a:cubicBezTo>
                  <a:lnTo>
                    <a:pt x="11789" y="1124"/>
                  </a:lnTo>
                  <a:cubicBezTo>
                    <a:pt x="11757" y="495"/>
                    <a:pt x="11240" y="0"/>
                    <a:pt x="106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41"/>
            <p:cNvSpPr/>
            <p:nvPr/>
          </p:nvSpPr>
          <p:spPr>
            <a:xfrm>
              <a:off x="2167422" y="2267292"/>
              <a:ext cx="777686" cy="596115"/>
            </a:xfrm>
            <a:custGeom>
              <a:avLst/>
              <a:gdLst/>
              <a:ahLst/>
              <a:cxnLst/>
              <a:rect l="l" t="t" r="r" b="b"/>
              <a:pathLst>
                <a:path w="12097" h="9273" extrusionOk="0">
                  <a:moveTo>
                    <a:pt x="10617" y="0"/>
                  </a:moveTo>
                  <a:cubicBezTo>
                    <a:pt x="10597" y="0"/>
                    <a:pt x="10577" y="1"/>
                    <a:pt x="10557" y="2"/>
                  </a:cubicBezTo>
                  <a:lnTo>
                    <a:pt x="352" y="453"/>
                  </a:lnTo>
                  <a:cubicBezTo>
                    <a:pt x="154" y="464"/>
                    <a:pt x="0" y="629"/>
                    <a:pt x="11" y="827"/>
                  </a:cubicBezTo>
                  <a:lnTo>
                    <a:pt x="374" y="8931"/>
                  </a:lnTo>
                  <a:cubicBezTo>
                    <a:pt x="385" y="9129"/>
                    <a:pt x="550" y="9272"/>
                    <a:pt x="737" y="9272"/>
                  </a:cubicBezTo>
                  <a:lnTo>
                    <a:pt x="10942" y="8811"/>
                  </a:lnTo>
                  <a:cubicBezTo>
                    <a:pt x="11602" y="8789"/>
                    <a:pt x="12097" y="8228"/>
                    <a:pt x="12075" y="7579"/>
                  </a:cubicBezTo>
                  <a:lnTo>
                    <a:pt x="11789" y="1124"/>
                  </a:lnTo>
                  <a:cubicBezTo>
                    <a:pt x="11757" y="495"/>
                    <a:pt x="11240" y="0"/>
                    <a:pt x="10617" y="0"/>
                  </a:cubicBezTo>
                  <a:close/>
                </a:path>
              </a:pathLst>
            </a:custGeom>
            <a:solidFill>
              <a:srgbClr val="000000">
                <a:alpha val="11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41"/>
            <p:cNvSpPr/>
            <p:nvPr/>
          </p:nvSpPr>
          <p:spPr>
            <a:xfrm>
              <a:off x="2274138" y="1788041"/>
              <a:ext cx="575566" cy="575544"/>
            </a:xfrm>
            <a:custGeom>
              <a:avLst/>
              <a:gdLst/>
              <a:ahLst/>
              <a:cxnLst/>
              <a:rect l="l" t="t" r="r" b="b"/>
              <a:pathLst>
                <a:path w="8953" h="8953" extrusionOk="0">
                  <a:moveTo>
                    <a:pt x="4477" y="1"/>
                  </a:moveTo>
                  <a:cubicBezTo>
                    <a:pt x="2002" y="1"/>
                    <a:pt x="1" y="2002"/>
                    <a:pt x="1" y="4477"/>
                  </a:cubicBezTo>
                  <a:cubicBezTo>
                    <a:pt x="1" y="6951"/>
                    <a:pt x="2002" y="8952"/>
                    <a:pt x="4477" y="8952"/>
                  </a:cubicBezTo>
                  <a:cubicBezTo>
                    <a:pt x="6951" y="8952"/>
                    <a:pt x="8952" y="6951"/>
                    <a:pt x="8952" y="4477"/>
                  </a:cubicBezTo>
                  <a:cubicBezTo>
                    <a:pt x="8952" y="2002"/>
                    <a:pt x="6951" y="1"/>
                    <a:pt x="4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41"/>
            <p:cNvSpPr/>
            <p:nvPr/>
          </p:nvSpPr>
          <p:spPr>
            <a:xfrm>
              <a:off x="2305959" y="1819862"/>
              <a:ext cx="511921" cy="511901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82" y="1"/>
                  </a:moveTo>
                  <a:cubicBezTo>
                    <a:pt x="1782" y="1"/>
                    <a:pt x="1" y="1782"/>
                    <a:pt x="1" y="3982"/>
                  </a:cubicBezTo>
                  <a:cubicBezTo>
                    <a:pt x="1" y="6181"/>
                    <a:pt x="1782" y="7963"/>
                    <a:pt x="3982" y="7963"/>
                  </a:cubicBezTo>
                  <a:cubicBezTo>
                    <a:pt x="6181" y="7963"/>
                    <a:pt x="7963" y="6181"/>
                    <a:pt x="7963" y="3982"/>
                  </a:cubicBezTo>
                  <a:cubicBezTo>
                    <a:pt x="7963" y="1782"/>
                    <a:pt x="6181" y="1"/>
                    <a:pt x="39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41"/>
            <p:cNvSpPr/>
            <p:nvPr/>
          </p:nvSpPr>
          <p:spPr>
            <a:xfrm>
              <a:off x="2378089" y="1819862"/>
              <a:ext cx="367660" cy="95978"/>
            </a:xfrm>
            <a:custGeom>
              <a:avLst/>
              <a:gdLst/>
              <a:ahLst/>
              <a:cxnLst/>
              <a:rect l="l" t="t" r="r" b="b"/>
              <a:pathLst>
                <a:path w="5719" h="1493" extrusionOk="0">
                  <a:moveTo>
                    <a:pt x="2860" y="1"/>
                  </a:moveTo>
                  <a:cubicBezTo>
                    <a:pt x="1782" y="1"/>
                    <a:pt x="792" y="441"/>
                    <a:pt x="77" y="1133"/>
                  </a:cubicBezTo>
                  <a:cubicBezTo>
                    <a:pt x="0" y="1221"/>
                    <a:pt x="0" y="1342"/>
                    <a:pt x="66" y="1430"/>
                  </a:cubicBezTo>
                  <a:cubicBezTo>
                    <a:pt x="112" y="1470"/>
                    <a:pt x="169" y="1492"/>
                    <a:pt x="224" y="1492"/>
                  </a:cubicBezTo>
                  <a:cubicBezTo>
                    <a:pt x="276" y="1492"/>
                    <a:pt x="326" y="1473"/>
                    <a:pt x="363" y="1430"/>
                  </a:cubicBezTo>
                  <a:cubicBezTo>
                    <a:pt x="1012" y="803"/>
                    <a:pt x="1892" y="408"/>
                    <a:pt x="2860" y="408"/>
                  </a:cubicBezTo>
                  <a:cubicBezTo>
                    <a:pt x="3827" y="408"/>
                    <a:pt x="4707" y="803"/>
                    <a:pt x="5356" y="1430"/>
                  </a:cubicBezTo>
                  <a:cubicBezTo>
                    <a:pt x="5393" y="1473"/>
                    <a:pt x="5446" y="1492"/>
                    <a:pt x="5499" y="1492"/>
                  </a:cubicBezTo>
                  <a:cubicBezTo>
                    <a:pt x="5556" y="1492"/>
                    <a:pt x="5613" y="1470"/>
                    <a:pt x="5653" y="1430"/>
                  </a:cubicBezTo>
                  <a:cubicBezTo>
                    <a:pt x="5719" y="1342"/>
                    <a:pt x="5719" y="1221"/>
                    <a:pt x="5642" y="1133"/>
                  </a:cubicBezTo>
                  <a:cubicBezTo>
                    <a:pt x="4927" y="441"/>
                    <a:pt x="3948" y="1"/>
                    <a:pt x="2860" y="1"/>
                  </a:cubicBezTo>
                  <a:close/>
                </a:path>
              </a:pathLst>
            </a:custGeom>
            <a:solidFill>
              <a:srgbClr val="000000">
                <a:alpha val="11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41"/>
            <p:cNvSpPr/>
            <p:nvPr/>
          </p:nvSpPr>
          <p:spPr>
            <a:xfrm>
              <a:off x="2348388" y="2182563"/>
              <a:ext cx="427062" cy="137891"/>
            </a:xfrm>
            <a:custGeom>
              <a:avLst/>
              <a:gdLst/>
              <a:ahLst/>
              <a:cxnLst/>
              <a:rect l="l" t="t" r="r" b="b"/>
              <a:pathLst>
                <a:path w="6643" h="2145" extrusionOk="0">
                  <a:moveTo>
                    <a:pt x="231" y="0"/>
                  </a:moveTo>
                  <a:lnTo>
                    <a:pt x="231" y="11"/>
                  </a:lnTo>
                  <a:cubicBezTo>
                    <a:pt x="187" y="11"/>
                    <a:pt x="154" y="11"/>
                    <a:pt x="121" y="33"/>
                  </a:cubicBezTo>
                  <a:cubicBezTo>
                    <a:pt x="33" y="88"/>
                    <a:pt x="0" y="209"/>
                    <a:pt x="55" y="297"/>
                  </a:cubicBezTo>
                  <a:cubicBezTo>
                    <a:pt x="759" y="1452"/>
                    <a:pt x="1969" y="2145"/>
                    <a:pt x="3322" y="2145"/>
                  </a:cubicBezTo>
                  <a:cubicBezTo>
                    <a:pt x="4674" y="2145"/>
                    <a:pt x="5884" y="1452"/>
                    <a:pt x="6588" y="297"/>
                  </a:cubicBezTo>
                  <a:cubicBezTo>
                    <a:pt x="6643" y="209"/>
                    <a:pt x="6610" y="88"/>
                    <a:pt x="6522" y="33"/>
                  </a:cubicBezTo>
                  <a:cubicBezTo>
                    <a:pt x="6489" y="15"/>
                    <a:pt x="6453" y="6"/>
                    <a:pt x="6419" y="6"/>
                  </a:cubicBezTo>
                  <a:cubicBezTo>
                    <a:pt x="6349" y="6"/>
                    <a:pt x="6283" y="41"/>
                    <a:pt x="6247" y="99"/>
                  </a:cubicBezTo>
                  <a:cubicBezTo>
                    <a:pt x="5631" y="1133"/>
                    <a:pt x="4531" y="1760"/>
                    <a:pt x="3322" y="1760"/>
                  </a:cubicBezTo>
                  <a:cubicBezTo>
                    <a:pt x="2112" y="1760"/>
                    <a:pt x="1012" y="1133"/>
                    <a:pt x="396" y="99"/>
                  </a:cubicBezTo>
                  <a:cubicBezTo>
                    <a:pt x="352" y="33"/>
                    <a:pt x="297" y="0"/>
                    <a:pt x="231" y="0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41"/>
            <p:cNvSpPr/>
            <p:nvPr/>
          </p:nvSpPr>
          <p:spPr>
            <a:xfrm>
              <a:off x="2456518" y="1909670"/>
              <a:ext cx="212213" cy="348553"/>
            </a:xfrm>
            <a:custGeom>
              <a:avLst/>
              <a:gdLst/>
              <a:ahLst/>
              <a:cxnLst/>
              <a:rect l="l" t="t" r="r" b="b"/>
              <a:pathLst>
                <a:path w="3301" h="5422" extrusionOk="0">
                  <a:moveTo>
                    <a:pt x="1563" y="0"/>
                  </a:moveTo>
                  <a:cubicBezTo>
                    <a:pt x="1398" y="0"/>
                    <a:pt x="1266" y="121"/>
                    <a:pt x="1266" y="286"/>
                  </a:cubicBezTo>
                  <a:lnTo>
                    <a:pt x="1266" y="297"/>
                  </a:lnTo>
                  <a:cubicBezTo>
                    <a:pt x="1266" y="418"/>
                    <a:pt x="1189" y="539"/>
                    <a:pt x="1057" y="572"/>
                  </a:cubicBezTo>
                  <a:cubicBezTo>
                    <a:pt x="980" y="594"/>
                    <a:pt x="914" y="616"/>
                    <a:pt x="848" y="649"/>
                  </a:cubicBezTo>
                  <a:cubicBezTo>
                    <a:pt x="617" y="748"/>
                    <a:pt x="452" y="902"/>
                    <a:pt x="320" y="1089"/>
                  </a:cubicBezTo>
                  <a:cubicBezTo>
                    <a:pt x="199" y="1276"/>
                    <a:pt x="133" y="1507"/>
                    <a:pt x="133" y="1771"/>
                  </a:cubicBezTo>
                  <a:cubicBezTo>
                    <a:pt x="133" y="2321"/>
                    <a:pt x="441" y="2684"/>
                    <a:pt x="1046" y="2882"/>
                  </a:cubicBezTo>
                  <a:lnTo>
                    <a:pt x="2101" y="3200"/>
                  </a:lnTo>
                  <a:cubicBezTo>
                    <a:pt x="2244" y="3244"/>
                    <a:pt x="2343" y="3299"/>
                    <a:pt x="2409" y="3365"/>
                  </a:cubicBezTo>
                  <a:cubicBezTo>
                    <a:pt x="2475" y="3431"/>
                    <a:pt x="2497" y="3519"/>
                    <a:pt x="2497" y="3629"/>
                  </a:cubicBezTo>
                  <a:cubicBezTo>
                    <a:pt x="2497" y="3783"/>
                    <a:pt x="2431" y="3904"/>
                    <a:pt x="2277" y="4014"/>
                  </a:cubicBezTo>
                  <a:cubicBezTo>
                    <a:pt x="2134" y="4113"/>
                    <a:pt x="1947" y="4168"/>
                    <a:pt x="1728" y="4168"/>
                  </a:cubicBezTo>
                  <a:cubicBezTo>
                    <a:pt x="1486" y="4168"/>
                    <a:pt x="1288" y="4102"/>
                    <a:pt x="1112" y="3959"/>
                  </a:cubicBezTo>
                  <a:cubicBezTo>
                    <a:pt x="1002" y="3871"/>
                    <a:pt x="914" y="3750"/>
                    <a:pt x="848" y="3618"/>
                  </a:cubicBezTo>
                  <a:cubicBezTo>
                    <a:pt x="799" y="3511"/>
                    <a:pt x="690" y="3439"/>
                    <a:pt x="582" y="3439"/>
                  </a:cubicBezTo>
                  <a:cubicBezTo>
                    <a:pt x="568" y="3439"/>
                    <a:pt x="554" y="3440"/>
                    <a:pt x="540" y="3442"/>
                  </a:cubicBezTo>
                  <a:lnTo>
                    <a:pt x="287" y="3486"/>
                  </a:lnTo>
                  <a:cubicBezTo>
                    <a:pt x="111" y="3508"/>
                    <a:pt x="1" y="3695"/>
                    <a:pt x="56" y="3871"/>
                  </a:cubicBezTo>
                  <a:cubicBezTo>
                    <a:pt x="111" y="4014"/>
                    <a:pt x="177" y="4146"/>
                    <a:pt x="265" y="4267"/>
                  </a:cubicBezTo>
                  <a:cubicBezTo>
                    <a:pt x="419" y="4476"/>
                    <a:pt x="617" y="4641"/>
                    <a:pt x="859" y="4751"/>
                  </a:cubicBezTo>
                  <a:cubicBezTo>
                    <a:pt x="925" y="4784"/>
                    <a:pt x="991" y="4806"/>
                    <a:pt x="1057" y="4828"/>
                  </a:cubicBezTo>
                  <a:cubicBezTo>
                    <a:pt x="1178" y="4861"/>
                    <a:pt x="1266" y="4982"/>
                    <a:pt x="1266" y="5103"/>
                  </a:cubicBezTo>
                  <a:lnTo>
                    <a:pt x="1266" y="5125"/>
                  </a:lnTo>
                  <a:cubicBezTo>
                    <a:pt x="1266" y="5290"/>
                    <a:pt x="1398" y="5422"/>
                    <a:pt x="1563" y="5422"/>
                  </a:cubicBezTo>
                  <a:lnTo>
                    <a:pt x="1782" y="5422"/>
                  </a:lnTo>
                  <a:cubicBezTo>
                    <a:pt x="1947" y="5422"/>
                    <a:pt x="2079" y="5290"/>
                    <a:pt x="2079" y="5125"/>
                  </a:cubicBezTo>
                  <a:lnTo>
                    <a:pt x="2079" y="5114"/>
                  </a:lnTo>
                  <a:cubicBezTo>
                    <a:pt x="2079" y="4982"/>
                    <a:pt x="2156" y="4872"/>
                    <a:pt x="2288" y="4839"/>
                  </a:cubicBezTo>
                  <a:cubicBezTo>
                    <a:pt x="2365" y="4806"/>
                    <a:pt x="2453" y="4784"/>
                    <a:pt x="2530" y="4751"/>
                  </a:cubicBezTo>
                  <a:cubicBezTo>
                    <a:pt x="2772" y="4630"/>
                    <a:pt x="2959" y="4476"/>
                    <a:pt x="3102" y="4267"/>
                  </a:cubicBezTo>
                  <a:cubicBezTo>
                    <a:pt x="3234" y="4069"/>
                    <a:pt x="3300" y="3827"/>
                    <a:pt x="3300" y="3563"/>
                  </a:cubicBezTo>
                  <a:cubicBezTo>
                    <a:pt x="3300" y="3255"/>
                    <a:pt x="3223" y="3014"/>
                    <a:pt x="3058" y="2827"/>
                  </a:cubicBezTo>
                  <a:lnTo>
                    <a:pt x="3047" y="2838"/>
                  </a:lnTo>
                  <a:cubicBezTo>
                    <a:pt x="2882" y="2651"/>
                    <a:pt x="2607" y="2497"/>
                    <a:pt x="2233" y="2398"/>
                  </a:cubicBezTo>
                  <a:lnTo>
                    <a:pt x="1486" y="2178"/>
                  </a:lnTo>
                  <a:cubicBezTo>
                    <a:pt x="1288" y="2123"/>
                    <a:pt x="1156" y="2068"/>
                    <a:pt x="1068" y="1991"/>
                  </a:cubicBezTo>
                  <a:cubicBezTo>
                    <a:pt x="980" y="1914"/>
                    <a:pt x="936" y="1826"/>
                    <a:pt x="936" y="1727"/>
                  </a:cubicBezTo>
                  <a:cubicBezTo>
                    <a:pt x="936" y="1628"/>
                    <a:pt x="969" y="1551"/>
                    <a:pt x="1024" y="1474"/>
                  </a:cubicBezTo>
                  <a:cubicBezTo>
                    <a:pt x="1090" y="1397"/>
                    <a:pt x="1178" y="1342"/>
                    <a:pt x="1277" y="1298"/>
                  </a:cubicBezTo>
                  <a:cubicBezTo>
                    <a:pt x="1387" y="1265"/>
                    <a:pt x="1508" y="1243"/>
                    <a:pt x="1640" y="1243"/>
                  </a:cubicBezTo>
                  <a:cubicBezTo>
                    <a:pt x="1771" y="1254"/>
                    <a:pt x="1892" y="1276"/>
                    <a:pt x="2002" y="1331"/>
                  </a:cubicBezTo>
                  <a:cubicBezTo>
                    <a:pt x="2123" y="1386"/>
                    <a:pt x="2211" y="1463"/>
                    <a:pt x="2288" y="1562"/>
                  </a:cubicBezTo>
                  <a:cubicBezTo>
                    <a:pt x="2321" y="1595"/>
                    <a:pt x="2343" y="1639"/>
                    <a:pt x="2365" y="1683"/>
                  </a:cubicBezTo>
                  <a:cubicBezTo>
                    <a:pt x="2423" y="1788"/>
                    <a:pt x="2522" y="1852"/>
                    <a:pt x="2634" y="1852"/>
                  </a:cubicBezTo>
                  <a:cubicBezTo>
                    <a:pt x="2651" y="1852"/>
                    <a:pt x="2667" y="1851"/>
                    <a:pt x="2684" y="1848"/>
                  </a:cubicBezTo>
                  <a:lnTo>
                    <a:pt x="2937" y="1804"/>
                  </a:lnTo>
                  <a:cubicBezTo>
                    <a:pt x="3124" y="1771"/>
                    <a:pt x="3234" y="1562"/>
                    <a:pt x="3146" y="1386"/>
                  </a:cubicBezTo>
                  <a:cubicBezTo>
                    <a:pt x="3091" y="1265"/>
                    <a:pt x="3025" y="1166"/>
                    <a:pt x="2948" y="1067"/>
                  </a:cubicBezTo>
                  <a:cubicBezTo>
                    <a:pt x="2805" y="891"/>
                    <a:pt x="2618" y="748"/>
                    <a:pt x="2398" y="649"/>
                  </a:cubicBezTo>
                  <a:cubicBezTo>
                    <a:pt x="2365" y="627"/>
                    <a:pt x="2321" y="616"/>
                    <a:pt x="2277" y="594"/>
                  </a:cubicBezTo>
                  <a:cubicBezTo>
                    <a:pt x="2156" y="561"/>
                    <a:pt x="2079" y="451"/>
                    <a:pt x="2079" y="319"/>
                  </a:cubicBezTo>
                  <a:lnTo>
                    <a:pt x="2079" y="286"/>
                  </a:lnTo>
                  <a:cubicBezTo>
                    <a:pt x="2079" y="121"/>
                    <a:pt x="1947" y="0"/>
                    <a:pt x="1782" y="0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41"/>
            <p:cNvSpPr/>
            <p:nvPr/>
          </p:nvSpPr>
          <p:spPr>
            <a:xfrm>
              <a:off x="2456518" y="1901184"/>
              <a:ext cx="212213" cy="349260"/>
            </a:xfrm>
            <a:custGeom>
              <a:avLst/>
              <a:gdLst/>
              <a:ahLst/>
              <a:cxnLst/>
              <a:rect l="l" t="t" r="r" b="b"/>
              <a:pathLst>
                <a:path w="3301" h="5433" extrusionOk="0">
                  <a:moveTo>
                    <a:pt x="3047" y="2838"/>
                  </a:moveTo>
                  <a:cubicBezTo>
                    <a:pt x="2882" y="2651"/>
                    <a:pt x="2607" y="2508"/>
                    <a:pt x="2233" y="2398"/>
                  </a:cubicBezTo>
                  <a:lnTo>
                    <a:pt x="1486" y="2189"/>
                  </a:lnTo>
                  <a:cubicBezTo>
                    <a:pt x="1288" y="2134"/>
                    <a:pt x="1156" y="2068"/>
                    <a:pt x="1068" y="2002"/>
                  </a:cubicBezTo>
                  <a:cubicBezTo>
                    <a:pt x="980" y="1925"/>
                    <a:pt x="936" y="1837"/>
                    <a:pt x="936" y="1738"/>
                  </a:cubicBezTo>
                  <a:cubicBezTo>
                    <a:pt x="936" y="1639"/>
                    <a:pt x="969" y="1562"/>
                    <a:pt x="1024" y="1485"/>
                  </a:cubicBezTo>
                  <a:cubicBezTo>
                    <a:pt x="1090" y="1408"/>
                    <a:pt x="1178" y="1353"/>
                    <a:pt x="1277" y="1309"/>
                  </a:cubicBezTo>
                  <a:cubicBezTo>
                    <a:pt x="1387" y="1265"/>
                    <a:pt x="1508" y="1254"/>
                    <a:pt x="1640" y="1254"/>
                  </a:cubicBezTo>
                  <a:cubicBezTo>
                    <a:pt x="1771" y="1254"/>
                    <a:pt x="1892" y="1287"/>
                    <a:pt x="2002" y="1342"/>
                  </a:cubicBezTo>
                  <a:cubicBezTo>
                    <a:pt x="2123" y="1397"/>
                    <a:pt x="2211" y="1474"/>
                    <a:pt x="2288" y="1562"/>
                  </a:cubicBezTo>
                  <a:cubicBezTo>
                    <a:pt x="2321" y="1606"/>
                    <a:pt x="2343" y="1650"/>
                    <a:pt x="2365" y="1694"/>
                  </a:cubicBezTo>
                  <a:cubicBezTo>
                    <a:pt x="2431" y="1804"/>
                    <a:pt x="2552" y="1881"/>
                    <a:pt x="2684" y="1859"/>
                  </a:cubicBezTo>
                  <a:lnTo>
                    <a:pt x="2937" y="1815"/>
                  </a:lnTo>
                  <a:cubicBezTo>
                    <a:pt x="3124" y="1771"/>
                    <a:pt x="3234" y="1573"/>
                    <a:pt x="3146" y="1397"/>
                  </a:cubicBezTo>
                  <a:cubicBezTo>
                    <a:pt x="3091" y="1276"/>
                    <a:pt x="3025" y="1177"/>
                    <a:pt x="2948" y="1078"/>
                  </a:cubicBezTo>
                  <a:cubicBezTo>
                    <a:pt x="2805" y="891"/>
                    <a:pt x="2618" y="759"/>
                    <a:pt x="2398" y="660"/>
                  </a:cubicBezTo>
                  <a:cubicBezTo>
                    <a:pt x="2365" y="638"/>
                    <a:pt x="2321" y="616"/>
                    <a:pt x="2277" y="605"/>
                  </a:cubicBezTo>
                  <a:cubicBezTo>
                    <a:pt x="2156" y="572"/>
                    <a:pt x="2079" y="451"/>
                    <a:pt x="2079" y="330"/>
                  </a:cubicBezTo>
                  <a:lnTo>
                    <a:pt x="2079" y="297"/>
                  </a:lnTo>
                  <a:cubicBezTo>
                    <a:pt x="2079" y="132"/>
                    <a:pt x="1947" y="0"/>
                    <a:pt x="1782" y="0"/>
                  </a:cubicBezTo>
                  <a:lnTo>
                    <a:pt x="1563" y="0"/>
                  </a:lnTo>
                  <a:cubicBezTo>
                    <a:pt x="1398" y="0"/>
                    <a:pt x="1266" y="132"/>
                    <a:pt x="1266" y="297"/>
                  </a:cubicBezTo>
                  <a:lnTo>
                    <a:pt x="1266" y="297"/>
                  </a:lnTo>
                  <a:cubicBezTo>
                    <a:pt x="1266" y="429"/>
                    <a:pt x="1189" y="550"/>
                    <a:pt x="1057" y="583"/>
                  </a:cubicBezTo>
                  <a:cubicBezTo>
                    <a:pt x="980" y="605"/>
                    <a:pt x="914" y="627"/>
                    <a:pt x="848" y="660"/>
                  </a:cubicBezTo>
                  <a:cubicBezTo>
                    <a:pt x="617" y="759"/>
                    <a:pt x="452" y="902"/>
                    <a:pt x="320" y="1100"/>
                  </a:cubicBezTo>
                  <a:cubicBezTo>
                    <a:pt x="199" y="1287"/>
                    <a:pt x="133" y="1518"/>
                    <a:pt x="133" y="1771"/>
                  </a:cubicBezTo>
                  <a:cubicBezTo>
                    <a:pt x="133" y="2332"/>
                    <a:pt x="441" y="2695"/>
                    <a:pt x="1046" y="2882"/>
                  </a:cubicBezTo>
                  <a:lnTo>
                    <a:pt x="2101" y="3211"/>
                  </a:lnTo>
                  <a:cubicBezTo>
                    <a:pt x="2244" y="3255"/>
                    <a:pt x="2343" y="3310"/>
                    <a:pt x="2409" y="3376"/>
                  </a:cubicBezTo>
                  <a:cubicBezTo>
                    <a:pt x="2475" y="3442"/>
                    <a:pt x="2497" y="3530"/>
                    <a:pt x="2497" y="3629"/>
                  </a:cubicBezTo>
                  <a:cubicBezTo>
                    <a:pt x="2497" y="3783"/>
                    <a:pt x="2431" y="3915"/>
                    <a:pt x="2277" y="4025"/>
                  </a:cubicBezTo>
                  <a:cubicBezTo>
                    <a:pt x="2134" y="4124"/>
                    <a:pt x="1947" y="4179"/>
                    <a:pt x="1728" y="4179"/>
                  </a:cubicBezTo>
                  <a:cubicBezTo>
                    <a:pt x="1486" y="4179"/>
                    <a:pt x="1288" y="4113"/>
                    <a:pt x="1112" y="3970"/>
                  </a:cubicBezTo>
                  <a:cubicBezTo>
                    <a:pt x="1002" y="3882"/>
                    <a:pt x="914" y="3761"/>
                    <a:pt x="848" y="3629"/>
                  </a:cubicBezTo>
                  <a:cubicBezTo>
                    <a:pt x="793" y="3508"/>
                    <a:pt x="661" y="3431"/>
                    <a:pt x="540" y="3453"/>
                  </a:cubicBezTo>
                  <a:lnTo>
                    <a:pt x="287" y="3486"/>
                  </a:lnTo>
                  <a:cubicBezTo>
                    <a:pt x="111" y="3519"/>
                    <a:pt x="1" y="3706"/>
                    <a:pt x="56" y="3882"/>
                  </a:cubicBezTo>
                  <a:cubicBezTo>
                    <a:pt x="111" y="4025"/>
                    <a:pt x="177" y="4157"/>
                    <a:pt x="265" y="4278"/>
                  </a:cubicBezTo>
                  <a:cubicBezTo>
                    <a:pt x="419" y="4487"/>
                    <a:pt x="617" y="4641"/>
                    <a:pt x="859" y="4762"/>
                  </a:cubicBezTo>
                  <a:cubicBezTo>
                    <a:pt x="925" y="4784"/>
                    <a:pt x="991" y="4817"/>
                    <a:pt x="1057" y="4839"/>
                  </a:cubicBezTo>
                  <a:cubicBezTo>
                    <a:pt x="1178" y="4872"/>
                    <a:pt x="1266" y="4982"/>
                    <a:pt x="1266" y="5114"/>
                  </a:cubicBezTo>
                  <a:lnTo>
                    <a:pt x="1266" y="5136"/>
                  </a:lnTo>
                  <a:cubicBezTo>
                    <a:pt x="1266" y="5301"/>
                    <a:pt x="1398" y="5433"/>
                    <a:pt x="1563" y="5433"/>
                  </a:cubicBezTo>
                  <a:lnTo>
                    <a:pt x="1782" y="5433"/>
                  </a:lnTo>
                  <a:cubicBezTo>
                    <a:pt x="1947" y="5433"/>
                    <a:pt x="2079" y="5301"/>
                    <a:pt x="2079" y="5136"/>
                  </a:cubicBezTo>
                  <a:lnTo>
                    <a:pt x="2079" y="5125"/>
                  </a:lnTo>
                  <a:cubicBezTo>
                    <a:pt x="2079" y="4993"/>
                    <a:pt x="2156" y="4883"/>
                    <a:pt x="2288" y="4839"/>
                  </a:cubicBezTo>
                  <a:cubicBezTo>
                    <a:pt x="2365" y="4817"/>
                    <a:pt x="2453" y="4795"/>
                    <a:pt x="2530" y="4751"/>
                  </a:cubicBezTo>
                  <a:cubicBezTo>
                    <a:pt x="2772" y="4641"/>
                    <a:pt x="2959" y="4487"/>
                    <a:pt x="3102" y="4278"/>
                  </a:cubicBezTo>
                  <a:cubicBezTo>
                    <a:pt x="3234" y="4080"/>
                    <a:pt x="3300" y="3838"/>
                    <a:pt x="3300" y="3574"/>
                  </a:cubicBezTo>
                  <a:cubicBezTo>
                    <a:pt x="3300" y="3266"/>
                    <a:pt x="3223" y="3025"/>
                    <a:pt x="3058" y="28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41"/>
            <p:cNvSpPr/>
            <p:nvPr/>
          </p:nvSpPr>
          <p:spPr>
            <a:xfrm>
              <a:off x="2763357" y="1976270"/>
              <a:ext cx="33301" cy="198576"/>
            </a:xfrm>
            <a:custGeom>
              <a:avLst/>
              <a:gdLst/>
              <a:ahLst/>
              <a:cxnLst/>
              <a:rect l="l" t="t" r="r" b="b"/>
              <a:pathLst>
                <a:path w="518" h="3089" extrusionOk="0">
                  <a:moveTo>
                    <a:pt x="113" y="1"/>
                  </a:moveTo>
                  <a:cubicBezTo>
                    <a:pt x="101" y="1"/>
                    <a:pt x="89" y="3"/>
                    <a:pt x="78" y="9"/>
                  </a:cubicBezTo>
                  <a:cubicBezTo>
                    <a:pt x="23" y="31"/>
                    <a:pt x="1" y="97"/>
                    <a:pt x="23" y="141"/>
                  </a:cubicBezTo>
                  <a:cubicBezTo>
                    <a:pt x="221" y="592"/>
                    <a:pt x="320" y="1054"/>
                    <a:pt x="320" y="1549"/>
                  </a:cubicBezTo>
                  <a:cubicBezTo>
                    <a:pt x="320" y="2032"/>
                    <a:pt x="221" y="2505"/>
                    <a:pt x="23" y="2956"/>
                  </a:cubicBezTo>
                  <a:cubicBezTo>
                    <a:pt x="1" y="3000"/>
                    <a:pt x="23" y="3066"/>
                    <a:pt x="78" y="3088"/>
                  </a:cubicBezTo>
                  <a:lnTo>
                    <a:pt x="111" y="3088"/>
                  </a:lnTo>
                  <a:cubicBezTo>
                    <a:pt x="155" y="3088"/>
                    <a:pt x="188" y="3066"/>
                    <a:pt x="210" y="3033"/>
                  </a:cubicBezTo>
                  <a:cubicBezTo>
                    <a:pt x="419" y="2560"/>
                    <a:pt x="518" y="2065"/>
                    <a:pt x="518" y="1549"/>
                  </a:cubicBezTo>
                  <a:cubicBezTo>
                    <a:pt x="518" y="1032"/>
                    <a:pt x="419" y="537"/>
                    <a:pt x="210" y="64"/>
                  </a:cubicBezTo>
                  <a:cubicBezTo>
                    <a:pt x="185" y="23"/>
                    <a:pt x="149" y="1"/>
                    <a:pt x="113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41"/>
            <p:cNvSpPr/>
            <p:nvPr/>
          </p:nvSpPr>
          <p:spPr>
            <a:xfrm>
              <a:off x="2327174" y="1976270"/>
              <a:ext cx="33301" cy="198576"/>
            </a:xfrm>
            <a:custGeom>
              <a:avLst/>
              <a:gdLst/>
              <a:ahLst/>
              <a:cxnLst/>
              <a:rect l="l" t="t" r="r" b="b"/>
              <a:pathLst>
                <a:path w="518" h="3089" extrusionOk="0">
                  <a:moveTo>
                    <a:pt x="409" y="1"/>
                  </a:moveTo>
                  <a:cubicBezTo>
                    <a:pt x="370" y="1"/>
                    <a:pt x="336" y="23"/>
                    <a:pt x="319" y="64"/>
                  </a:cubicBezTo>
                  <a:cubicBezTo>
                    <a:pt x="110" y="537"/>
                    <a:pt x="0" y="1032"/>
                    <a:pt x="0" y="1549"/>
                  </a:cubicBezTo>
                  <a:cubicBezTo>
                    <a:pt x="0" y="2065"/>
                    <a:pt x="110" y="2560"/>
                    <a:pt x="319" y="3033"/>
                  </a:cubicBezTo>
                  <a:cubicBezTo>
                    <a:pt x="330" y="3066"/>
                    <a:pt x="363" y="3088"/>
                    <a:pt x="407" y="3088"/>
                  </a:cubicBezTo>
                  <a:lnTo>
                    <a:pt x="451" y="3088"/>
                  </a:lnTo>
                  <a:cubicBezTo>
                    <a:pt x="495" y="3055"/>
                    <a:pt x="517" y="3000"/>
                    <a:pt x="495" y="2956"/>
                  </a:cubicBezTo>
                  <a:cubicBezTo>
                    <a:pt x="297" y="2505"/>
                    <a:pt x="198" y="2032"/>
                    <a:pt x="198" y="1549"/>
                  </a:cubicBezTo>
                  <a:cubicBezTo>
                    <a:pt x="198" y="1054"/>
                    <a:pt x="297" y="592"/>
                    <a:pt x="495" y="141"/>
                  </a:cubicBezTo>
                  <a:cubicBezTo>
                    <a:pt x="517" y="97"/>
                    <a:pt x="495" y="31"/>
                    <a:pt x="451" y="9"/>
                  </a:cubicBezTo>
                  <a:cubicBezTo>
                    <a:pt x="437" y="3"/>
                    <a:pt x="423" y="1"/>
                    <a:pt x="409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41"/>
            <p:cNvSpPr/>
            <p:nvPr/>
          </p:nvSpPr>
          <p:spPr>
            <a:xfrm>
              <a:off x="2421225" y="1303068"/>
              <a:ext cx="281386" cy="21985"/>
            </a:xfrm>
            <a:custGeom>
              <a:avLst/>
              <a:gdLst/>
              <a:ahLst/>
              <a:cxnLst/>
              <a:rect l="l" t="t" r="r" b="b"/>
              <a:pathLst>
                <a:path w="4377" h="342" extrusionOk="0">
                  <a:moveTo>
                    <a:pt x="4212" y="1"/>
                  </a:moveTo>
                  <a:lnTo>
                    <a:pt x="165" y="1"/>
                  </a:lnTo>
                  <a:cubicBezTo>
                    <a:pt x="77" y="1"/>
                    <a:pt x="0" y="78"/>
                    <a:pt x="0" y="166"/>
                  </a:cubicBezTo>
                  <a:lnTo>
                    <a:pt x="0" y="166"/>
                  </a:lnTo>
                  <a:cubicBezTo>
                    <a:pt x="0" y="265"/>
                    <a:pt x="77" y="342"/>
                    <a:pt x="165" y="342"/>
                  </a:cubicBezTo>
                  <a:lnTo>
                    <a:pt x="4212" y="342"/>
                  </a:lnTo>
                  <a:cubicBezTo>
                    <a:pt x="4300" y="342"/>
                    <a:pt x="4377" y="265"/>
                    <a:pt x="4377" y="166"/>
                  </a:cubicBezTo>
                  <a:lnTo>
                    <a:pt x="4377" y="166"/>
                  </a:lnTo>
                  <a:cubicBezTo>
                    <a:pt x="4377" y="78"/>
                    <a:pt x="4300" y="1"/>
                    <a:pt x="4212" y="1"/>
                  </a:cubicBezTo>
                  <a:close/>
                </a:path>
              </a:pathLst>
            </a:custGeom>
            <a:solidFill>
              <a:srgbClr val="0022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41"/>
            <p:cNvSpPr/>
            <p:nvPr/>
          </p:nvSpPr>
          <p:spPr>
            <a:xfrm>
              <a:off x="2017506" y="3793696"/>
              <a:ext cx="1089545" cy="22693"/>
            </a:xfrm>
            <a:custGeom>
              <a:avLst/>
              <a:gdLst/>
              <a:ahLst/>
              <a:cxnLst/>
              <a:rect l="l" t="t" r="r" b="b"/>
              <a:pathLst>
                <a:path w="16948" h="353" extrusionOk="0">
                  <a:moveTo>
                    <a:pt x="177" y="1"/>
                  </a:moveTo>
                  <a:cubicBezTo>
                    <a:pt x="78" y="1"/>
                    <a:pt x="1" y="78"/>
                    <a:pt x="1" y="177"/>
                  </a:cubicBezTo>
                  <a:cubicBezTo>
                    <a:pt x="1" y="276"/>
                    <a:pt x="78" y="352"/>
                    <a:pt x="177" y="352"/>
                  </a:cubicBezTo>
                  <a:lnTo>
                    <a:pt x="16771" y="352"/>
                  </a:lnTo>
                  <a:cubicBezTo>
                    <a:pt x="16870" y="352"/>
                    <a:pt x="16947" y="276"/>
                    <a:pt x="16947" y="177"/>
                  </a:cubicBezTo>
                  <a:cubicBezTo>
                    <a:pt x="16947" y="78"/>
                    <a:pt x="16859" y="1"/>
                    <a:pt x="16771" y="1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41"/>
            <p:cNvSpPr/>
            <p:nvPr/>
          </p:nvSpPr>
          <p:spPr>
            <a:xfrm>
              <a:off x="2017506" y="1264175"/>
              <a:ext cx="1089545" cy="22693"/>
            </a:xfrm>
            <a:custGeom>
              <a:avLst/>
              <a:gdLst/>
              <a:ahLst/>
              <a:cxnLst/>
              <a:rect l="l" t="t" r="r" b="b"/>
              <a:pathLst>
                <a:path w="16948" h="353" extrusionOk="0">
                  <a:moveTo>
                    <a:pt x="177" y="1"/>
                  </a:moveTo>
                  <a:cubicBezTo>
                    <a:pt x="78" y="1"/>
                    <a:pt x="1" y="78"/>
                    <a:pt x="1" y="177"/>
                  </a:cubicBezTo>
                  <a:cubicBezTo>
                    <a:pt x="1" y="276"/>
                    <a:pt x="78" y="353"/>
                    <a:pt x="177" y="353"/>
                  </a:cubicBezTo>
                  <a:lnTo>
                    <a:pt x="16771" y="353"/>
                  </a:lnTo>
                  <a:cubicBezTo>
                    <a:pt x="16870" y="353"/>
                    <a:pt x="16947" y="276"/>
                    <a:pt x="16947" y="177"/>
                  </a:cubicBezTo>
                  <a:cubicBezTo>
                    <a:pt x="16947" y="78"/>
                    <a:pt x="16859" y="1"/>
                    <a:pt x="16771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41"/>
            <p:cNvSpPr/>
            <p:nvPr/>
          </p:nvSpPr>
          <p:spPr>
            <a:xfrm>
              <a:off x="2112971" y="2850622"/>
              <a:ext cx="901439" cy="72899"/>
            </a:xfrm>
            <a:custGeom>
              <a:avLst/>
              <a:gdLst/>
              <a:ahLst/>
              <a:cxnLst/>
              <a:rect l="l" t="t" r="r" b="b"/>
              <a:pathLst>
                <a:path w="14022" h="1134" extrusionOk="0">
                  <a:moveTo>
                    <a:pt x="7006" y="0"/>
                  </a:moveTo>
                  <a:cubicBezTo>
                    <a:pt x="3135" y="0"/>
                    <a:pt x="0" y="253"/>
                    <a:pt x="0" y="572"/>
                  </a:cubicBezTo>
                  <a:cubicBezTo>
                    <a:pt x="0" y="880"/>
                    <a:pt x="3135" y="1133"/>
                    <a:pt x="7006" y="1133"/>
                  </a:cubicBezTo>
                  <a:cubicBezTo>
                    <a:pt x="10877" y="1133"/>
                    <a:pt x="14022" y="880"/>
                    <a:pt x="14022" y="572"/>
                  </a:cubicBezTo>
                  <a:cubicBezTo>
                    <a:pt x="14022" y="253"/>
                    <a:pt x="10877" y="0"/>
                    <a:pt x="7006" y="0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41"/>
            <p:cNvSpPr/>
            <p:nvPr/>
          </p:nvSpPr>
          <p:spPr>
            <a:xfrm>
              <a:off x="2169544" y="2322513"/>
              <a:ext cx="20572" cy="2893"/>
            </a:xfrm>
            <a:custGeom>
              <a:avLst/>
              <a:gdLst/>
              <a:ahLst/>
              <a:cxnLst/>
              <a:rect l="l" t="t" r="r" b="b"/>
              <a:pathLst>
                <a:path w="320" h="45" extrusionOk="0">
                  <a:moveTo>
                    <a:pt x="297" y="45"/>
                  </a:moveTo>
                  <a:lnTo>
                    <a:pt x="22" y="45"/>
                  </a:lnTo>
                  <a:cubicBezTo>
                    <a:pt x="11" y="45"/>
                    <a:pt x="0" y="45"/>
                    <a:pt x="0" y="23"/>
                  </a:cubicBezTo>
                  <a:cubicBezTo>
                    <a:pt x="0" y="12"/>
                    <a:pt x="11" y="1"/>
                    <a:pt x="22" y="1"/>
                  </a:cubicBezTo>
                  <a:lnTo>
                    <a:pt x="297" y="1"/>
                  </a:lnTo>
                  <a:cubicBezTo>
                    <a:pt x="308" y="1"/>
                    <a:pt x="319" y="12"/>
                    <a:pt x="319" y="23"/>
                  </a:cubicBezTo>
                  <a:cubicBezTo>
                    <a:pt x="319" y="45"/>
                    <a:pt x="308" y="45"/>
                    <a:pt x="297" y="45"/>
                  </a:cubicBezTo>
                  <a:close/>
                </a:path>
              </a:pathLst>
            </a:custGeom>
            <a:solidFill>
              <a:srgbClr val="0022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41"/>
            <p:cNvSpPr/>
            <p:nvPr/>
          </p:nvSpPr>
          <p:spPr>
            <a:xfrm>
              <a:off x="2169544" y="2861936"/>
              <a:ext cx="20572" cy="3600"/>
            </a:xfrm>
            <a:custGeom>
              <a:avLst/>
              <a:gdLst/>
              <a:ahLst/>
              <a:cxnLst/>
              <a:rect l="l" t="t" r="r" b="b"/>
              <a:pathLst>
                <a:path w="320" h="56" extrusionOk="0">
                  <a:moveTo>
                    <a:pt x="297" y="55"/>
                  </a:moveTo>
                  <a:lnTo>
                    <a:pt x="22" y="55"/>
                  </a:lnTo>
                  <a:cubicBezTo>
                    <a:pt x="11" y="55"/>
                    <a:pt x="0" y="44"/>
                    <a:pt x="0" y="22"/>
                  </a:cubicBezTo>
                  <a:cubicBezTo>
                    <a:pt x="0" y="11"/>
                    <a:pt x="11" y="0"/>
                    <a:pt x="22" y="0"/>
                  </a:cubicBezTo>
                  <a:lnTo>
                    <a:pt x="297" y="0"/>
                  </a:lnTo>
                  <a:cubicBezTo>
                    <a:pt x="308" y="0"/>
                    <a:pt x="319" y="11"/>
                    <a:pt x="319" y="22"/>
                  </a:cubicBezTo>
                  <a:cubicBezTo>
                    <a:pt x="319" y="44"/>
                    <a:pt x="308" y="55"/>
                    <a:pt x="297" y="55"/>
                  </a:cubicBezTo>
                  <a:close/>
                </a:path>
              </a:pathLst>
            </a:custGeom>
            <a:solidFill>
              <a:srgbClr val="0022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41"/>
            <p:cNvSpPr/>
            <p:nvPr/>
          </p:nvSpPr>
          <p:spPr>
            <a:xfrm>
              <a:off x="2636134" y="2538128"/>
              <a:ext cx="111025" cy="111792"/>
            </a:xfrm>
            <a:custGeom>
              <a:avLst/>
              <a:gdLst/>
              <a:ahLst/>
              <a:cxnLst/>
              <a:rect l="l" t="t" r="r" b="b"/>
              <a:pathLst>
                <a:path w="1727" h="1739" extrusionOk="0">
                  <a:moveTo>
                    <a:pt x="869" y="1"/>
                  </a:moveTo>
                  <a:cubicBezTo>
                    <a:pt x="385" y="1"/>
                    <a:pt x="0" y="386"/>
                    <a:pt x="0" y="869"/>
                  </a:cubicBezTo>
                  <a:cubicBezTo>
                    <a:pt x="0" y="1342"/>
                    <a:pt x="385" y="1738"/>
                    <a:pt x="869" y="1738"/>
                  </a:cubicBezTo>
                  <a:cubicBezTo>
                    <a:pt x="1342" y="1738"/>
                    <a:pt x="1727" y="1342"/>
                    <a:pt x="1727" y="869"/>
                  </a:cubicBezTo>
                  <a:cubicBezTo>
                    <a:pt x="1727" y="386"/>
                    <a:pt x="1342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41"/>
            <p:cNvSpPr/>
            <p:nvPr/>
          </p:nvSpPr>
          <p:spPr>
            <a:xfrm>
              <a:off x="2206251" y="2876786"/>
              <a:ext cx="668204" cy="10671"/>
            </a:xfrm>
            <a:custGeom>
              <a:avLst/>
              <a:gdLst/>
              <a:ahLst/>
              <a:cxnLst/>
              <a:rect l="l" t="t" r="r" b="b"/>
              <a:pathLst>
                <a:path w="10394" h="166" extrusionOk="0">
                  <a:moveTo>
                    <a:pt x="78" y="0"/>
                  </a:moveTo>
                  <a:cubicBezTo>
                    <a:pt x="34" y="0"/>
                    <a:pt x="1" y="33"/>
                    <a:pt x="1" y="77"/>
                  </a:cubicBezTo>
                  <a:cubicBezTo>
                    <a:pt x="1" y="121"/>
                    <a:pt x="34" y="165"/>
                    <a:pt x="78" y="165"/>
                  </a:cubicBezTo>
                  <a:lnTo>
                    <a:pt x="10316" y="165"/>
                  </a:lnTo>
                  <a:cubicBezTo>
                    <a:pt x="10360" y="165"/>
                    <a:pt x="10393" y="121"/>
                    <a:pt x="10393" y="77"/>
                  </a:cubicBezTo>
                  <a:cubicBezTo>
                    <a:pt x="10393" y="33"/>
                    <a:pt x="10360" y="0"/>
                    <a:pt x="10316" y="0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41"/>
            <p:cNvSpPr/>
            <p:nvPr/>
          </p:nvSpPr>
          <p:spPr>
            <a:xfrm>
              <a:off x="2182272" y="2308371"/>
              <a:ext cx="524586" cy="31885"/>
            </a:xfrm>
            <a:custGeom>
              <a:avLst/>
              <a:gdLst/>
              <a:ahLst/>
              <a:cxnLst/>
              <a:rect l="l" t="t" r="r" b="b"/>
              <a:pathLst>
                <a:path w="8160" h="496" extrusionOk="0">
                  <a:moveTo>
                    <a:pt x="242" y="1"/>
                  </a:moveTo>
                  <a:cubicBezTo>
                    <a:pt x="110" y="1"/>
                    <a:pt x="0" y="111"/>
                    <a:pt x="0" y="243"/>
                  </a:cubicBezTo>
                  <a:cubicBezTo>
                    <a:pt x="0" y="386"/>
                    <a:pt x="110" y="496"/>
                    <a:pt x="242" y="496"/>
                  </a:cubicBezTo>
                  <a:lnTo>
                    <a:pt x="7918" y="496"/>
                  </a:lnTo>
                  <a:cubicBezTo>
                    <a:pt x="8050" y="496"/>
                    <a:pt x="8160" y="386"/>
                    <a:pt x="8160" y="243"/>
                  </a:cubicBezTo>
                  <a:cubicBezTo>
                    <a:pt x="8160" y="111"/>
                    <a:pt x="8050" y="1"/>
                    <a:pt x="7918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41"/>
            <p:cNvSpPr/>
            <p:nvPr/>
          </p:nvSpPr>
          <p:spPr>
            <a:xfrm>
              <a:off x="1917155" y="1366004"/>
              <a:ext cx="600960" cy="740949"/>
            </a:xfrm>
            <a:custGeom>
              <a:avLst/>
              <a:gdLst/>
              <a:ahLst/>
              <a:cxnLst/>
              <a:rect l="l" t="t" r="r" b="b"/>
              <a:pathLst>
                <a:path w="9348" h="11526" extrusionOk="0">
                  <a:moveTo>
                    <a:pt x="7676" y="1"/>
                  </a:moveTo>
                  <a:lnTo>
                    <a:pt x="0" y="9458"/>
                  </a:lnTo>
                  <a:lnTo>
                    <a:pt x="0" y="11525"/>
                  </a:lnTo>
                  <a:lnTo>
                    <a:pt x="9348" y="1"/>
                  </a:ln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41"/>
            <p:cNvSpPr/>
            <p:nvPr/>
          </p:nvSpPr>
          <p:spPr>
            <a:xfrm>
              <a:off x="1805425" y="3720860"/>
              <a:ext cx="733906" cy="118863"/>
            </a:xfrm>
            <a:custGeom>
              <a:avLst/>
              <a:gdLst/>
              <a:ahLst/>
              <a:cxnLst/>
              <a:rect l="l" t="t" r="r" b="b"/>
              <a:pathLst>
                <a:path w="11416" h="1849" extrusionOk="0">
                  <a:moveTo>
                    <a:pt x="924" y="1"/>
                  </a:moveTo>
                  <a:cubicBezTo>
                    <a:pt x="407" y="1"/>
                    <a:pt x="1" y="408"/>
                    <a:pt x="1" y="925"/>
                  </a:cubicBezTo>
                  <a:cubicBezTo>
                    <a:pt x="1" y="1431"/>
                    <a:pt x="407" y="1848"/>
                    <a:pt x="924" y="1848"/>
                  </a:cubicBezTo>
                  <a:lnTo>
                    <a:pt x="10503" y="1848"/>
                  </a:lnTo>
                  <a:cubicBezTo>
                    <a:pt x="11009" y="1848"/>
                    <a:pt x="11416" y="1431"/>
                    <a:pt x="11416" y="925"/>
                  </a:cubicBezTo>
                  <a:cubicBezTo>
                    <a:pt x="11416" y="408"/>
                    <a:pt x="11009" y="1"/>
                    <a:pt x="105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41"/>
            <p:cNvSpPr/>
            <p:nvPr/>
          </p:nvSpPr>
          <p:spPr>
            <a:xfrm>
              <a:off x="2184394" y="3720860"/>
              <a:ext cx="232656" cy="118863"/>
            </a:xfrm>
            <a:custGeom>
              <a:avLst/>
              <a:gdLst/>
              <a:ahLst/>
              <a:cxnLst/>
              <a:rect l="l" t="t" r="r" b="b"/>
              <a:pathLst>
                <a:path w="3619" h="1849" extrusionOk="0">
                  <a:moveTo>
                    <a:pt x="0" y="1"/>
                  </a:moveTo>
                  <a:lnTo>
                    <a:pt x="0" y="1848"/>
                  </a:lnTo>
                  <a:lnTo>
                    <a:pt x="3618" y="1848"/>
                  </a:lnTo>
                  <a:lnTo>
                    <a:pt x="36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41"/>
            <p:cNvSpPr/>
            <p:nvPr/>
          </p:nvSpPr>
          <p:spPr>
            <a:xfrm>
              <a:off x="2444561" y="3720860"/>
              <a:ext cx="48087" cy="118863"/>
            </a:xfrm>
            <a:custGeom>
              <a:avLst/>
              <a:gdLst/>
              <a:ahLst/>
              <a:cxnLst/>
              <a:rect l="l" t="t" r="r" b="b"/>
              <a:pathLst>
                <a:path w="748" h="1849" extrusionOk="0">
                  <a:moveTo>
                    <a:pt x="0" y="1"/>
                  </a:moveTo>
                  <a:lnTo>
                    <a:pt x="0" y="1848"/>
                  </a:lnTo>
                  <a:lnTo>
                    <a:pt x="748" y="1848"/>
                  </a:lnTo>
                  <a:lnTo>
                    <a:pt x="7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41"/>
            <p:cNvSpPr/>
            <p:nvPr/>
          </p:nvSpPr>
          <p:spPr>
            <a:xfrm>
              <a:off x="1852097" y="3720860"/>
              <a:ext cx="47444" cy="118863"/>
            </a:xfrm>
            <a:custGeom>
              <a:avLst/>
              <a:gdLst/>
              <a:ahLst/>
              <a:cxnLst/>
              <a:rect l="l" t="t" r="r" b="b"/>
              <a:pathLst>
                <a:path w="738" h="1849" extrusionOk="0">
                  <a:moveTo>
                    <a:pt x="0" y="1"/>
                  </a:moveTo>
                  <a:lnTo>
                    <a:pt x="0" y="1848"/>
                  </a:lnTo>
                  <a:lnTo>
                    <a:pt x="737" y="1848"/>
                  </a:lnTo>
                  <a:lnTo>
                    <a:pt x="73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41"/>
            <p:cNvSpPr/>
            <p:nvPr/>
          </p:nvSpPr>
          <p:spPr>
            <a:xfrm>
              <a:off x="1835833" y="3730053"/>
              <a:ext cx="673797" cy="23400"/>
            </a:xfrm>
            <a:custGeom>
              <a:avLst/>
              <a:gdLst/>
              <a:ahLst/>
              <a:cxnLst/>
              <a:rect l="l" t="t" r="r" b="b"/>
              <a:pathLst>
                <a:path w="10481" h="364" extrusionOk="0">
                  <a:moveTo>
                    <a:pt x="187" y="1"/>
                  </a:moveTo>
                  <a:cubicBezTo>
                    <a:pt x="77" y="1"/>
                    <a:pt x="0" y="78"/>
                    <a:pt x="0" y="177"/>
                  </a:cubicBezTo>
                  <a:cubicBezTo>
                    <a:pt x="0" y="287"/>
                    <a:pt x="77" y="364"/>
                    <a:pt x="187" y="364"/>
                  </a:cubicBezTo>
                  <a:lnTo>
                    <a:pt x="10294" y="364"/>
                  </a:lnTo>
                  <a:cubicBezTo>
                    <a:pt x="10393" y="364"/>
                    <a:pt x="10481" y="276"/>
                    <a:pt x="10481" y="177"/>
                  </a:cubicBezTo>
                  <a:cubicBezTo>
                    <a:pt x="10481" y="78"/>
                    <a:pt x="10393" y="1"/>
                    <a:pt x="10294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41"/>
            <p:cNvSpPr/>
            <p:nvPr/>
          </p:nvSpPr>
          <p:spPr>
            <a:xfrm>
              <a:off x="1831590" y="3826932"/>
              <a:ext cx="682283" cy="12793"/>
            </a:xfrm>
            <a:custGeom>
              <a:avLst/>
              <a:gdLst/>
              <a:ahLst/>
              <a:cxnLst/>
              <a:rect l="l" t="t" r="r" b="b"/>
              <a:pathLst>
                <a:path w="10613" h="199" extrusionOk="0">
                  <a:moveTo>
                    <a:pt x="99" y="0"/>
                  </a:moveTo>
                  <a:cubicBezTo>
                    <a:pt x="44" y="0"/>
                    <a:pt x="0" y="44"/>
                    <a:pt x="0" y="99"/>
                  </a:cubicBezTo>
                  <a:cubicBezTo>
                    <a:pt x="0" y="154"/>
                    <a:pt x="44" y="198"/>
                    <a:pt x="99" y="198"/>
                  </a:cubicBezTo>
                  <a:lnTo>
                    <a:pt x="10514" y="198"/>
                  </a:lnTo>
                  <a:cubicBezTo>
                    <a:pt x="10569" y="198"/>
                    <a:pt x="10613" y="154"/>
                    <a:pt x="10613" y="99"/>
                  </a:cubicBezTo>
                  <a:cubicBezTo>
                    <a:pt x="10613" y="44"/>
                    <a:pt x="10569" y="0"/>
                    <a:pt x="10514" y="0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41"/>
            <p:cNvSpPr/>
            <p:nvPr/>
          </p:nvSpPr>
          <p:spPr>
            <a:xfrm>
              <a:off x="1736124" y="3602831"/>
              <a:ext cx="733906" cy="118092"/>
            </a:xfrm>
            <a:custGeom>
              <a:avLst/>
              <a:gdLst/>
              <a:ahLst/>
              <a:cxnLst/>
              <a:rect l="l" t="t" r="r" b="b"/>
              <a:pathLst>
                <a:path w="11416" h="1837" extrusionOk="0">
                  <a:moveTo>
                    <a:pt x="925" y="0"/>
                  </a:moveTo>
                  <a:cubicBezTo>
                    <a:pt x="408" y="0"/>
                    <a:pt x="1" y="407"/>
                    <a:pt x="1" y="913"/>
                  </a:cubicBezTo>
                  <a:cubicBezTo>
                    <a:pt x="1" y="1430"/>
                    <a:pt x="408" y="1837"/>
                    <a:pt x="925" y="1837"/>
                  </a:cubicBezTo>
                  <a:lnTo>
                    <a:pt x="10492" y="1837"/>
                  </a:lnTo>
                  <a:cubicBezTo>
                    <a:pt x="11009" y="1837"/>
                    <a:pt x="11416" y="1430"/>
                    <a:pt x="11416" y="913"/>
                  </a:cubicBezTo>
                  <a:cubicBezTo>
                    <a:pt x="11416" y="407"/>
                    <a:pt x="11009" y="0"/>
                    <a:pt x="104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41"/>
            <p:cNvSpPr/>
            <p:nvPr/>
          </p:nvSpPr>
          <p:spPr>
            <a:xfrm>
              <a:off x="2115093" y="3602831"/>
              <a:ext cx="232656" cy="118092"/>
            </a:xfrm>
            <a:custGeom>
              <a:avLst/>
              <a:gdLst/>
              <a:ahLst/>
              <a:cxnLst/>
              <a:rect l="l" t="t" r="r" b="b"/>
              <a:pathLst>
                <a:path w="3619" h="1837" extrusionOk="0">
                  <a:moveTo>
                    <a:pt x="0" y="0"/>
                  </a:moveTo>
                  <a:lnTo>
                    <a:pt x="0" y="1837"/>
                  </a:lnTo>
                  <a:lnTo>
                    <a:pt x="3618" y="1837"/>
                  </a:lnTo>
                  <a:lnTo>
                    <a:pt x="36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41"/>
            <p:cNvSpPr/>
            <p:nvPr/>
          </p:nvSpPr>
          <p:spPr>
            <a:xfrm>
              <a:off x="2375260" y="3602831"/>
              <a:ext cx="48151" cy="118092"/>
            </a:xfrm>
            <a:custGeom>
              <a:avLst/>
              <a:gdLst/>
              <a:ahLst/>
              <a:cxnLst/>
              <a:rect l="l" t="t" r="r" b="b"/>
              <a:pathLst>
                <a:path w="749" h="1837" extrusionOk="0">
                  <a:moveTo>
                    <a:pt x="0" y="0"/>
                  </a:moveTo>
                  <a:lnTo>
                    <a:pt x="0" y="1837"/>
                  </a:lnTo>
                  <a:lnTo>
                    <a:pt x="748" y="1837"/>
                  </a:lnTo>
                  <a:lnTo>
                    <a:pt x="7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41"/>
            <p:cNvSpPr/>
            <p:nvPr/>
          </p:nvSpPr>
          <p:spPr>
            <a:xfrm>
              <a:off x="1782796" y="3602831"/>
              <a:ext cx="47444" cy="118092"/>
            </a:xfrm>
            <a:custGeom>
              <a:avLst/>
              <a:gdLst/>
              <a:ahLst/>
              <a:cxnLst/>
              <a:rect l="l" t="t" r="r" b="b"/>
              <a:pathLst>
                <a:path w="738" h="1837" extrusionOk="0">
                  <a:moveTo>
                    <a:pt x="1" y="0"/>
                  </a:moveTo>
                  <a:lnTo>
                    <a:pt x="1" y="1837"/>
                  </a:lnTo>
                  <a:lnTo>
                    <a:pt x="737" y="1837"/>
                  </a:lnTo>
                  <a:lnTo>
                    <a:pt x="7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41"/>
            <p:cNvSpPr/>
            <p:nvPr/>
          </p:nvSpPr>
          <p:spPr>
            <a:xfrm>
              <a:off x="1766532" y="3611317"/>
              <a:ext cx="673154" cy="23400"/>
            </a:xfrm>
            <a:custGeom>
              <a:avLst/>
              <a:gdLst/>
              <a:ahLst/>
              <a:cxnLst/>
              <a:rect l="l" t="t" r="r" b="b"/>
              <a:pathLst>
                <a:path w="10471" h="364" extrusionOk="0">
                  <a:moveTo>
                    <a:pt x="177" y="0"/>
                  </a:moveTo>
                  <a:cubicBezTo>
                    <a:pt x="78" y="0"/>
                    <a:pt x="1" y="88"/>
                    <a:pt x="1" y="187"/>
                  </a:cubicBezTo>
                  <a:cubicBezTo>
                    <a:pt x="1" y="286"/>
                    <a:pt x="78" y="363"/>
                    <a:pt x="177" y="363"/>
                  </a:cubicBezTo>
                  <a:lnTo>
                    <a:pt x="10294" y="363"/>
                  </a:lnTo>
                  <a:cubicBezTo>
                    <a:pt x="10393" y="363"/>
                    <a:pt x="10470" y="286"/>
                    <a:pt x="10470" y="187"/>
                  </a:cubicBezTo>
                  <a:cubicBezTo>
                    <a:pt x="10470" y="88"/>
                    <a:pt x="10393" y="0"/>
                    <a:pt x="10294" y="0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41"/>
            <p:cNvSpPr/>
            <p:nvPr/>
          </p:nvSpPr>
          <p:spPr>
            <a:xfrm>
              <a:off x="1761582" y="3708131"/>
              <a:ext cx="682990" cy="12793"/>
            </a:xfrm>
            <a:custGeom>
              <a:avLst/>
              <a:gdLst/>
              <a:ahLst/>
              <a:cxnLst/>
              <a:rect l="l" t="t" r="r" b="b"/>
              <a:pathLst>
                <a:path w="10624" h="199" extrusionOk="0">
                  <a:moveTo>
                    <a:pt x="100" y="1"/>
                  </a:moveTo>
                  <a:cubicBezTo>
                    <a:pt x="45" y="1"/>
                    <a:pt x="1" y="45"/>
                    <a:pt x="1" y="100"/>
                  </a:cubicBezTo>
                  <a:cubicBezTo>
                    <a:pt x="1" y="155"/>
                    <a:pt x="45" y="199"/>
                    <a:pt x="100" y="199"/>
                  </a:cubicBezTo>
                  <a:lnTo>
                    <a:pt x="10514" y="199"/>
                  </a:lnTo>
                  <a:cubicBezTo>
                    <a:pt x="10569" y="199"/>
                    <a:pt x="10624" y="155"/>
                    <a:pt x="10624" y="100"/>
                  </a:cubicBezTo>
                  <a:cubicBezTo>
                    <a:pt x="10624" y="45"/>
                    <a:pt x="10580" y="1"/>
                    <a:pt x="10514" y="1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41"/>
            <p:cNvSpPr/>
            <p:nvPr/>
          </p:nvSpPr>
          <p:spPr>
            <a:xfrm rot="194616">
              <a:off x="2156631" y="2288183"/>
              <a:ext cx="777692" cy="596119"/>
            </a:xfrm>
            <a:custGeom>
              <a:avLst/>
              <a:gdLst/>
              <a:ahLst/>
              <a:cxnLst/>
              <a:rect l="l" t="t" r="r" b="b"/>
              <a:pathLst>
                <a:path w="12097" h="9273" extrusionOk="0">
                  <a:moveTo>
                    <a:pt x="10617" y="0"/>
                  </a:moveTo>
                  <a:cubicBezTo>
                    <a:pt x="10597" y="0"/>
                    <a:pt x="10577" y="1"/>
                    <a:pt x="10557" y="2"/>
                  </a:cubicBezTo>
                  <a:lnTo>
                    <a:pt x="352" y="453"/>
                  </a:lnTo>
                  <a:cubicBezTo>
                    <a:pt x="154" y="464"/>
                    <a:pt x="0" y="629"/>
                    <a:pt x="11" y="827"/>
                  </a:cubicBezTo>
                  <a:lnTo>
                    <a:pt x="374" y="8931"/>
                  </a:lnTo>
                  <a:cubicBezTo>
                    <a:pt x="385" y="9129"/>
                    <a:pt x="550" y="9272"/>
                    <a:pt x="737" y="9272"/>
                  </a:cubicBezTo>
                  <a:lnTo>
                    <a:pt x="10942" y="8811"/>
                  </a:lnTo>
                  <a:cubicBezTo>
                    <a:pt x="11602" y="8789"/>
                    <a:pt x="12097" y="8228"/>
                    <a:pt x="12075" y="7579"/>
                  </a:cubicBezTo>
                  <a:lnTo>
                    <a:pt x="11789" y="1124"/>
                  </a:lnTo>
                  <a:cubicBezTo>
                    <a:pt x="11757" y="495"/>
                    <a:pt x="11240" y="0"/>
                    <a:pt x="106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41"/>
            <p:cNvSpPr/>
            <p:nvPr/>
          </p:nvSpPr>
          <p:spPr>
            <a:xfrm>
              <a:off x="2199887" y="2322513"/>
              <a:ext cx="731142" cy="543015"/>
            </a:xfrm>
            <a:custGeom>
              <a:avLst/>
              <a:gdLst/>
              <a:ahLst/>
              <a:cxnLst/>
              <a:rect l="l" t="t" r="r" b="b"/>
              <a:pathLst>
                <a:path w="11373" h="8447" extrusionOk="0">
                  <a:moveTo>
                    <a:pt x="10492" y="8446"/>
                  </a:moveTo>
                  <a:lnTo>
                    <a:pt x="10184" y="8446"/>
                  </a:lnTo>
                  <a:cubicBezTo>
                    <a:pt x="10173" y="8446"/>
                    <a:pt x="10162" y="8435"/>
                    <a:pt x="10162" y="8413"/>
                  </a:cubicBezTo>
                  <a:cubicBezTo>
                    <a:pt x="10162" y="8402"/>
                    <a:pt x="10173" y="8391"/>
                    <a:pt x="10184" y="8391"/>
                  </a:cubicBezTo>
                  <a:lnTo>
                    <a:pt x="10492" y="8391"/>
                  </a:lnTo>
                  <a:cubicBezTo>
                    <a:pt x="10569" y="8391"/>
                    <a:pt x="10646" y="8380"/>
                    <a:pt x="10712" y="8358"/>
                  </a:cubicBezTo>
                  <a:cubicBezTo>
                    <a:pt x="10734" y="8358"/>
                    <a:pt x="10745" y="8369"/>
                    <a:pt x="10745" y="8380"/>
                  </a:cubicBezTo>
                  <a:cubicBezTo>
                    <a:pt x="10745" y="8391"/>
                    <a:pt x="10745" y="8402"/>
                    <a:pt x="10734" y="8402"/>
                  </a:cubicBezTo>
                  <a:cubicBezTo>
                    <a:pt x="10646" y="8424"/>
                    <a:pt x="10569" y="8435"/>
                    <a:pt x="10481" y="8435"/>
                  </a:cubicBezTo>
                  <a:close/>
                  <a:moveTo>
                    <a:pt x="9997" y="8446"/>
                  </a:moveTo>
                  <a:lnTo>
                    <a:pt x="9459" y="8446"/>
                  </a:lnTo>
                  <a:cubicBezTo>
                    <a:pt x="9448" y="8446"/>
                    <a:pt x="9437" y="8435"/>
                    <a:pt x="9437" y="8413"/>
                  </a:cubicBezTo>
                  <a:cubicBezTo>
                    <a:pt x="9437" y="8402"/>
                    <a:pt x="9448" y="8391"/>
                    <a:pt x="9459" y="8391"/>
                  </a:cubicBezTo>
                  <a:lnTo>
                    <a:pt x="9997" y="8391"/>
                  </a:lnTo>
                  <a:cubicBezTo>
                    <a:pt x="10008" y="8391"/>
                    <a:pt x="10019" y="8402"/>
                    <a:pt x="10019" y="8413"/>
                  </a:cubicBezTo>
                  <a:cubicBezTo>
                    <a:pt x="10019" y="8435"/>
                    <a:pt x="10019" y="8446"/>
                    <a:pt x="9997" y="8446"/>
                  </a:cubicBezTo>
                  <a:close/>
                  <a:moveTo>
                    <a:pt x="9272" y="8446"/>
                  </a:moveTo>
                  <a:lnTo>
                    <a:pt x="8733" y="8446"/>
                  </a:lnTo>
                  <a:cubicBezTo>
                    <a:pt x="8722" y="8446"/>
                    <a:pt x="8711" y="8435"/>
                    <a:pt x="8711" y="8413"/>
                  </a:cubicBezTo>
                  <a:cubicBezTo>
                    <a:pt x="8711" y="8402"/>
                    <a:pt x="8722" y="8391"/>
                    <a:pt x="8733" y="8391"/>
                  </a:cubicBezTo>
                  <a:lnTo>
                    <a:pt x="9272" y="8391"/>
                  </a:lnTo>
                  <a:cubicBezTo>
                    <a:pt x="9283" y="8391"/>
                    <a:pt x="9294" y="8402"/>
                    <a:pt x="9294" y="8413"/>
                  </a:cubicBezTo>
                  <a:cubicBezTo>
                    <a:pt x="9294" y="8435"/>
                    <a:pt x="9294" y="8446"/>
                    <a:pt x="9272" y="8446"/>
                  </a:cubicBezTo>
                  <a:close/>
                  <a:moveTo>
                    <a:pt x="8546" y="8446"/>
                  </a:moveTo>
                  <a:lnTo>
                    <a:pt x="8007" y="8446"/>
                  </a:lnTo>
                  <a:cubicBezTo>
                    <a:pt x="7996" y="8446"/>
                    <a:pt x="7985" y="8435"/>
                    <a:pt x="7985" y="8413"/>
                  </a:cubicBezTo>
                  <a:cubicBezTo>
                    <a:pt x="7985" y="8402"/>
                    <a:pt x="7996" y="8391"/>
                    <a:pt x="8007" y="8391"/>
                  </a:cubicBezTo>
                  <a:lnTo>
                    <a:pt x="8546" y="8391"/>
                  </a:lnTo>
                  <a:cubicBezTo>
                    <a:pt x="8557" y="8391"/>
                    <a:pt x="8568" y="8402"/>
                    <a:pt x="8568" y="8413"/>
                  </a:cubicBezTo>
                  <a:cubicBezTo>
                    <a:pt x="8568" y="8435"/>
                    <a:pt x="8568" y="8446"/>
                    <a:pt x="8546" y="8446"/>
                  </a:cubicBezTo>
                  <a:close/>
                  <a:moveTo>
                    <a:pt x="7820" y="8446"/>
                  </a:moveTo>
                  <a:lnTo>
                    <a:pt x="7281" y="8446"/>
                  </a:lnTo>
                  <a:cubicBezTo>
                    <a:pt x="7270" y="8446"/>
                    <a:pt x="7259" y="8435"/>
                    <a:pt x="7259" y="8413"/>
                  </a:cubicBezTo>
                  <a:cubicBezTo>
                    <a:pt x="7259" y="8402"/>
                    <a:pt x="7270" y="8391"/>
                    <a:pt x="7281" y="8391"/>
                  </a:cubicBezTo>
                  <a:lnTo>
                    <a:pt x="7820" y="8391"/>
                  </a:lnTo>
                  <a:cubicBezTo>
                    <a:pt x="7831" y="8391"/>
                    <a:pt x="7842" y="8402"/>
                    <a:pt x="7842" y="8413"/>
                  </a:cubicBezTo>
                  <a:cubicBezTo>
                    <a:pt x="7842" y="8435"/>
                    <a:pt x="7842" y="8446"/>
                    <a:pt x="7820" y="8446"/>
                  </a:cubicBezTo>
                  <a:close/>
                  <a:moveTo>
                    <a:pt x="7094" y="8446"/>
                  </a:moveTo>
                  <a:lnTo>
                    <a:pt x="6555" y="8446"/>
                  </a:lnTo>
                  <a:cubicBezTo>
                    <a:pt x="6544" y="8446"/>
                    <a:pt x="6533" y="8435"/>
                    <a:pt x="6533" y="8413"/>
                  </a:cubicBezTo>
                  <a:cubicBezTo>
                    <a:pt x="6533" y="8402"/>
                    <a:pt x="6544" y="8391"/>
                    <a:pt x="6555" y="8391"/>
                  </a:cubicBezTo>
                  <a:lnTo>
                    <a:pt x="7094" y="8391"/>
                  </a:lnTo>
                  <a:cubicBezTo>
                    <a:pt x="7105" y="8391"/>
                    <a:pt x="7116" y="8402"/>
                    <a:pt x="7116" y="8413"/>
                  </a:cubicBezTo>
                  <a:cubicBezTo>
                    <a:pt x="7116" y="8435"/>
                    <a:pt x="7116" y="8446"/>
                    <a:pt x="7094" y="8446"/>
                  </a:cubicBezTo>
                  <a:close/>
                  <a:moveTo>
                    <a:pt x="6368" y="8446"/>
                  </a:moveTo>
                  <a:lnTo>
                    <a:pt x="5829" y="8446"/>
                  </a:lnTo>
                  <a:cubicBezTo>
                    <a:pt x="5818" y="8446"/>
                    <a:pt x="5807" y="8435"/>
                    <a:pt x="5807" y="8413"/>
                  </a:cubicBezTo>
                  <a:cubicBezTo>
                    <a:pt x="5807" y="8402"/>
                    <a:pt x="5818" y="8391"/>
                    <a:pt x="5829" y="8391"/>
                  </a:cubicBezTo>
                  <a:lnTo>
                    <a:pt x="6368" y="8391"/>
                  </a:lnTo>
                  <a:cubicBezTo>
                    <a:pt x="6379" y="8391"/>
                    <a:pt x="6390" y="8402"/>
                    <a:pt x="6390" y="8413"/>
                  </a:cubicBezTo>
                  <a:cubicBezTo>
                    <a:pt x="6390" y="8435"/>
                    <a:pt x="6390" y="8446"/>
                    <a:pt x="6368" y="8446"/>
                  </a:cubicBezTo>
                  <a:close/>
                  <a:moveTo>
                    <a:pt x="5643" y="8446"/>
                  </a:moveTo>
                  <a:lnTo>
                    <a:pt x="5104" y="8446"/>
                  </a:lnTo>
                  <a:cubicBezTo>
                    <a:pt x="5093" y="8446"/>
                    <a:pt x="5082" y="8435"/>
                    <a:pt x="5082" y="8413"/>
                  </a:cubicBezTo>
                  <a:cubicBezTo>
                    <a:pt x="5082" y="8402"/>
                    <a:pt x="5093" y="8391"/>
                    <a:pt x="5104" y="8391"/>
                  </a:cubicBezTo>
                  <a:lnTo>
                    <a:pt x="5643" y="8391"/>
                  </a:lnTo>
                  <a:cubicBezTo>
                    <a:pt x="5654" y="8391"/>
                    <a:pt x="5665" y="8402"/>
                    <a:pt x="5665" y="8413"/>
                  </a:cubicBezTo>
                  <a:cubicBezTo>
                    <a:pt x="5665" y="8435"/>
                    <a:pt x="5665" y="8446"/>
                    <a:pt x="5643" y="8446"/>
                  </a:cubicBezTo>
                  <a:close/>
                  <a:moveTo>
                    <a:pt x="4917" y="8446"/>
                  </a:moveTo>
                  <a:lnTo>
                    <a:pt x="4378" y="8446"/>
                  </a:lnTo>
                  <a:cubicBezTo>
                    <a:pt x="4367" y="8446"/>
                    <a:pt x="4356" y="8435"/>
                    <a:pt x="4356" y="8413"/>
                  </a:cubicBezTo>
                  <a:cubicBezTo>
                    <a:pt x="4356" y="8402"/>
                    <a:pt x="4367" y="8391"/>
                    <a:pt x="4378" y="8391"/>
                  </a:cubicBezTo>
                  <a:lnTo>
                    <a:pt x="4917" y="8391"/>
                  </a:lnTo>
                  <a:cubicBezTo>
                    <a:pt x="4928" y="8391"/>
                    <a:pt x="4939" y="8402"/>
                    <a:pt x="4939" y="8413"/>
                  </a:cubicBezTo>
                  <a:cubicBezTo>
                    <a:pt x="4939" y="8435"/>
                    <a:pt x="4939" y="8446"/>
                    <a:pt x="4917" y="8446"/>
                  </a:cubicBezTo>
                  <a:close/>
                  <a:moveTo>
                    <a:pt x="4191" y="8446"/>
                  </a:moveTo>
                  <a:lnTo>
                    <a:pt x="3652" y="8446"/>
                  </a:lnTo>
                  <a:cubicBezTo>
                    <a:pt x="3641" y="8446"/>
                    <a:pt x="3630" y="8435"/>
                    <a:pt x="3630" y="8413"/>
                  </a:cubicBezTo>
                  <a:cubicBezTo>
                    <a:pt x="3630" y="8402"/>
                    <a:pt x="3641" y="8391"/>
                    <a:pt x="3652" y="8391"/>
                  </a:cubicBezTo>
                  <a:lnTo>
                    <a:pt x="4191" y="8391"/>
                  </a:lnTo>
                  <a:cubicBezTo>
                    <a:pt x="4202" y="8391"/>
                    <a:pt x="4213" y="8402"/>
                    <a:pt x="4213" y="8413"/>
                  </a:cubicBezTo>
                  <a:cubicBezTo>
                    <a:pt x="4213" y="8435"/>
                    <a:pt x="4213" y="8446"/>
                    <a:pt x="4191" y="8446"/>
                  </a:cubicBezTo>
                  <a:close/>
                  <a:moveTo>
                    <a:pt x="3465" y="8446"/>
                  </a:moveTo>
                  <a:lnTo>
                    <a:pt x="2926" y="8446"/>
                  </a:lnTo>
                  <a:cubicBezTo>
                    <a:pt x="2915" y="8446"/>
                    <a:pt x="2904" y="8435"/>
                    <a:pt x="2904" y="8413"/>
                  </a:cubicBezTo>
                  <a:cubicBezTo>
                    <a:pt x="2904" y="8402"/>
                    <a:pt x="2915" y="8391"/>
                    <a:pt x="2926" y="8391"/>
                  </a:cubicBezTo>
                  <a:lnTo>
                    <a:pt x="3465" y="8391"/>
                  </a:lnTo>
                  <a:cubicBezTo>
                    <a:pt x="3476" y="8391"/>
                    <a:pt x="3487" y="8402"/>
                    <a:pt x="3487" y="8413"/>
                  </a:cubicBezTo>
                  <a:cubicBezTo>
                    <a:pt x="3487" y="8435"/>
                    <a:pt x="3487" y="8446"/>
                    <a:pt x="3465" y="8446"/>
                  </a:cubicBezTo>
                  <a:close/>
                  <a:moveTo>
                    <a:pt x="2739" y="8446"/>
                  </a:moveTo>
                  <a:lnTo>
                    <a:pt x="2200" y="8446"/>
                  </a:lnTo>
                  <a:cubicBezTo>
                    <a:pt x="2189" y="8446"/>
                    <a:pt x="2178" y="8435"/>
                    <a:pt x="2178" y="8413"/>
                  </a:cubicBezTo>
                  <a:cubicBezTo>
                    <a:pt x="2178" y="8402"/>
                    <a:pt x="2189" y="8391"/>
                    <a:pt x="2200" y="8391"/>
                  </a:cubicBezTo>
                  <a:lnTo>
                    <a:pt x="2739" y="8391"/>
                  </a:lnTo>
                  <a:cubicBezTo>
                    <a:pt x="2750" y="8391"/>
                    <a:pt x="2761" y="8402"/>
                    <a:pt x="2761" y="8413"/>
                  </a:cubicBezTo>
                  <a:cubicBezTo>
                    <a:pt x="2761" y="8435"/>
                    <a:pt x="2761" y="8446"/>
                    <a:pt x="2739" y="8446"/>
                  </a:cubicBezTo>
                  <a:close/>
                  <a:moveTo>
                    <a:pt x="2013" y="8446"/>
                  </a:moveTo>
                  <a:lnTo>
                    <a:pt x="1475" y="8446"/>
                  </a:lnTo>
                  <a:cubicBezTo>
                    <a:pt x="1464" y="8446"/>
                    <a:pt x="1453" y="8435"/>
                    <a:pt x="1453" y="8413"/>
                  </a:cubicBezTo>
                  <a:cubicBezTo>
                    <a:pt x="1453" y="8402"/>
                    <a:pt x="1464" y="8391"/>
                    <a:pt x="1475" y="8391"/>
                  </a:cubicBezTo>
                  <a:lnTo>
                    <a:pt x="2013" y="8391"/>
                  </a:lnTo>
                  <a:cubicBezTo>
                    <a:pt x="2024" y="8391"/>
                    <a:pt x="2035" y="8402"/>
                    <a:pt x="2035" y="8413"/>
                  </a:cubicBezTo>
                  <a:cubicBezTo>
                    <a:pt x="2035" y="8435"/>
                    <a:pt x="2035" y="8446"/>
                    <a:pt x="2013" y="8446"/>
                  </a:cubicBezTo>
                  <a:close/>
                  <a:moveTo>
                    <a:pt x="1288" y="8446"/>
                  </a:moveTo>
                  <a:lnTo>
                    <a:pt x="749" y="8446"/>
                  </a:lnTo>
                  <a:cubicBezTo>
                    <a:pt x="738" y="8446"/>
                    <a:pt x="727" y="8435"/>
                    <a:pt x="727" y="8413"/>
                  </a:cubicBezTo>
                  <a:cubicBezTo>
                    <a:pt x="727" y="8402"/>
                    <a:pt x="738" y="8391"/>
                    <a:pt x="749" y="8391"/>
                  </a:cubicBezTo>
                  <a:lnTo>
                    <a:pt x="1288" y="8391"/>
                  </a:lnTo>
                  <a:cubicBezTo>
                    <a:pt x="1299" y="8391"/>
                    <a:pt x="1310" y="8402"/>
                    <a:pt x="1310" y="8413"/>
                  </a:cubicBezTo>
                  <a:cubicBezTo>
                    <a:pt x="1310" y="8435"/>
                    <a:pt x="1310" y="8446"/>
                    <a:pt x="1288" y="8446"/>
                  </a:cubicBezTo>
                  <a:close/>
                  <a:moveTo>
                    <a:pt x="562" y="8446"/>
                  </a:moveTo>
                  <a:lnTo>
                    <a:pt x="23" y="8446"/>
                  </a:lnTo>
                  <a:cubicBezTo>
                    <a:pt x="12" y="8446"/>
                    <a:pt x="1" y="8435"/>
                    <a:pt x="1" y="8413"/>
                  </a:cubicBezTo>
                  <a:cubicBezTo>
                    <a:pt x="1" y="8402"/>
                    <a:pt x="12" y="8391"/>
                    <a:pt x="23" y="8391"/>
                  </a:cubicBezTo>
                  <a:lnTo>
                    <a:pt x="562" y="8391"/>
                  </a:lnTo>
                  <a:cubicBezTo>
                    <a:pt x="573" y="8391"/>
                    <a:pt x="584" y="8402"/>
                    <a:pt x="584" y="8413"/>
                  </a:cubicBezTo>
                  <a:cubicBezTo>
                    <a:pt x="584" y="8435"/>
                    <a:pt x="584" y="8446"/>
                    <a:pt x="562" y="8446"/>
                  </a:cubicBezTo>
                  <a:close/>
                  <a:moveTo>
                    <a:pt x="10899" y="8336"/>
                  </a:moveTo>
                  <a:cubicBezTo>
                    <a:pt x="10888" y="8336"/>
                    <a:pt x="10877" y="8336"/>
                    <a:pt x="10877" y="8325"/>
                  </a:cubicBezTo>
                  <a:cubicBezTo>
                    <a:pt x="10866" y="8314"/>
                    <a:pt x="10877" y="8303"/>
                    <a:pt x="10888" y="8292"/>
                  </a:cubicBezTo>
                  <a:cubicBezTo>
                    <a:pt x="11042" y="8215"/>
                    <a:pt x="11174" y="8083"/>
                    <a:pt x="11251" y="7919"/>
                  </a:cubicBezTo>
                  <a:cubicBezTo>
                    <a:pt x="11251" y="7908"/>
                    <a:pt x="11262" y="7897"/>
                    <a:pt x="11273" y="7908"/>
                  </a:cubicBezTo>
                  <a:cubicBezTo>
                    <a:pt x="11284" y="7908"/>
                    <a:pt x="11295" y="7930"/>
                    <a:pt x="11284" y="7941"/>
                  </a:cubicBezTo>
                  <a:cubicBezTo>
                    <a:pt x="11207" y="8105"/>
                    <a:pt x="11075" y="8248"/>
                    <a:pt x="10910" y="8336"/>
                  </a:cubicBezTo>
                  <a:cubicBezTo>
                    <a:pt x="10910" y="8336"/>
                    <a:pt x="10899" y="8336"/>
                    <a:pt x="10899" y="8336"/>
                  </a:cubicBezTo>
                  <a:close/>
                  <a:moveTo>
                    <a:pt x="11328" y="7787"/>
                  </a:moveTo>
                  <a:lnTo>
                    <a:pt x="11317" y="7787"/>
                  </a:lnTo>
                  <a:cubicBezTo>
                    <a:pt x="11306" y="7776"/>
                    <a:pt x="11306" y="7765"/>
                    <a:pt x="11306" y="7754"/>
                  </a:cubicBezTo>
                  <a:cubicBezTo>
                    <a:pt x="11317" y="7688"/>
                    <a:pt x="11328" y="7633"/>
                    <a:pt x="11328" y="7567"/>
                  </a:cubicBezTo>
                  <a:lnTo>
                    <a:pt x="11328" y="7215"/>
                  </a:lnTo>
                  <a:cubicBezTo>
                    <a:pt x="11328" y="7204"/>
                    <a:pt x="11339" y="7193"/>
                    <a:pt x="11350" y="7193"/>
                  </a:cubicBezTo>
                  <a:cubicBezTo>
                    <a:pt x="11361" y="7193"/>
                    <a:pt x="11372" y="7204"/>
                    <a:pt x="11372" y="7215"/>
                  </a:cubicBezTo>
                  <a:lnTo>
                    <a:pt x="11372" y="7567"/>
                  </a:lnTo>
                  <a:cubicBezTo>
                    <a:pt x="11372" y="7633"/>
                    <a:pt x="11361" y="7699"/>
                    <a:pt x="11350" y="7765"/>
                  </a:cubicBezTo>
                  <a:cubicBezTo>
                    <a:pt x="11350" y="7776"/>
                    <a:pt x="11339" y="7787"/>
                    <a:pt x="11328" y="7787"/>
                  </a:cubicBezTo>
                  <a:close/>
                  <a:moveTo>
                    <a:pt x="11350" y="7061"/>
                  </a:moveTo>
                  <a:cubicBezTo>
                    <a:pt x="11339" y="7061"/>
                    <a:pt x="11328" y="7050"/>
                    <a:pt x="11328" y="7039"/>
                  </a:cubicBezTo>
                  <a:lnTo>
                    <a:pt x="11328" y="6489"/>
                  </a:lnTo>
                  <a:cubicBezTo>
                    <a:pt x="11328" y="6478"/>
                    <a:pt x="11339" y="6467"/>
                    <a:pt x="11350" y="6467"/>
                  </a:cubicBezTo>
                  <a:cubicBezTo>
                    <a:pt x="11361" y="6467"/>
                    <a:pt x="11372" y="6478"/>
                    <a:pt x="11372" y="6489"/>
                  </a:cubicBezTo>
                  <a:lnTo>
                    <a:pt x="11372" y="7039"/>
                  </a:lnTo>
                  <a:cubicBezTo>
                    <a:pt x="11372" y="7050"/>
                    <a:pt x="11361" y="7061"/>
                    <a:pt x="11350" y="7061"/>
                  </a:cubicBezTo>
                  <a:close/>
                  <a:moveTo>
                    <a:pt x="11350" y="6335"/>
                  </a:moveTo>
                  <a:cubicBezTo>
                    <a:pt x="11339" y="6335"/>
                    <a:pt x="11328" y="6324"/>
                    <a:pt x="11328" y="6313"/>
                  </a:cubicBezTo>
                  <a:lnTo>
                    <a:pt x="11328" y="5763"/>
                  </a:lnTo>
                  <a:cubicBezTo>
                    <a:pt x="11328" y="5752"/>
                    <a:pt x="11339" y="5741"/>
                    <a:pt x="11350" y="5741"/>
                  </a:cubicBezTo>
                  <a:cubicBezTo>
                    <a:pt x="11361" y="5741"/>
                    <a:pt x="11372" y="5752"/>
                    <a:pt x="11372" y="5763"/>
                  </a:cubicBezTo>
                  <a:lnTo>
                    <a:pt x="11372" y="6313"/>
                  </a:lnTo>
                  <a:cubicBezTo>
                    <a:pt x="11372" y="6324"/>
                    <a:pt x="11361" y="6335"/>
                    <a:pt x="11350" y="6335"/>
                  </a:cubicBezTo>
                  <a:close/>
                  <a:moveTo>
                    <a:pt x="11350" y="5609"/>
                  </a:moveTo>
                  <a:cubicBezTo>
                    <a:pt x="11339" y="5609"/>
                    <a:pt x="11328" y="5598"/>
                    <a:pt x="11328" y="5587"/>
                  </a:cubicBezTo>
                  <a:lnTo>
                    <a:pt x="11328" y="5037"/>
                  </a:lnTo>
                  <a:cubicBezTo>
                    <a:pt x="11328" y="5026"/>
                    <a:pt x="11339" y="5015"/>
                    <a:pt x="11350" y="5015"/>
                  </a:cubicBezTo>
                  <a:cubicBezTo>
                    <a:pt x="11361" y="5015"/>
                    <a:pt x="11372" y="5026"/>
                    <a:pt x="11372" y="5037"/>
                  </a:cubicBezTo>
                  <a:lnTo>
                    <a:pt x="11372" y="5587"/>
                  </a:lnTo>
                  <a:cubicBezTo>
                    <a:pt x="11372" y="5598"/>
                    <a:pt x="11361" y="5609"/>
                    <a:pt x="11350" y="5609"/>
                  </a:cubicBezTo>
                  <a:close/>
                  <a:moveTo>
                    <a:pt x="11350" y="4883"/>
                  </a:moveTo>
                  <a:cubicBezTo>
                    <a:pt x="11339" y="4883"/>
                    <a:pt x="11328" y="4872"/>
                    <a:pt x="11328" y="4861"/>
                  </a:cubicBezTo>
                  <a:lnTo>
                    <a:pt x="11328" y="4311"/>
                  </a:lnTo>
                  <a:cubicBezTo>
                    <a:pt x="11328" y="4300"/>
                    <a:pt x="11339" y="4289"/>
                    <a:pt x="11350" y="4289"/>
                  </a:cubicBezTo>
                  <a:cubicBezTo>
                    <a:pt x="11361" y="4289"/>
                    <a:pt x="11372" y="4300"/>
                    <a:pt x="11372" y="4311"/>
                  </a:cubicBezTo>
                  <a:lnTo>
                    <a:pt x="11372" y="4861"/>
                  </a:lnTo>
                  <a:cubicBezTo>
                    <a:pt x="11372" y="4872"/>
                    <a:pt x="11361" y="4883"/>
                    <a:pt x="11350" y="4883"/>
                  </a:cubicBezTo>
                  <a:close/>
                  <a:moveTo>
                    <a:pt x="11350" y="4158"/>
                  </a:moveTo>
                  <a:cubicBezTo>
                    <a:pt x="11339" y="4158"/>
                    <a:pt x="11328" y="4147"/>
                    <a:pt x="11328" y="4136"/>
                  </a:cubicBezTo>
                  <a:lnTo>
                    <a:pt x="11328" y="3586"/>
                  </a:lnTo>
                  <a:cubicBezTo>
                    <a:pt x="11328" y="3575"/>
                    <a:pt x="11339" y="3564"/>
                    <a:pt x="11350" y="3564"/>
                  </a:cubicBezTo>
                  <a:cubicBezTo>
                    <a:pt x="11361" y="3564"/>
                    <a:pt x="11372" y="3575"/>
                    <a:pt x="11372" y="3586"/>
                  </a:cubicBezTo>
                  <a:lnTo>
                    <a:pt x="11372" y="4136"/>
                  </a:lnTo>
                  <a:cubicBezTo>
                    <a:pt x="11372" y="4147"/>
                    <a:pt x="11361" y="4158"/>
                    <a:pt x="11350" y="4158"/>
                  </a:cubicBezTo>
                  <a:close/>
                  <a:moveTo>
                    <a:pt x="11350" y="3432"/>
                  </a:moveTo>
                  <a:cubicBezTo>
                    <a:pt x="11339" y="3432"/>
                    <a:pt x="11328" y="3421"/>
                    <a:pt x="11328" y="3399"/>
                  </a:cubicBezTo>
                  <a:lnTo>
                    <a:pt x="11328" y="2860"/>
                  </a:lnTo>
                  <a:cubicBezTo>
                    <a:pt x="11328" y="2849"/>
                    <a:pt x="11339" y="2838"/>
                    <a:pt x="11350" y="2838"/>
                  </a:cubicBezTo>
                  <a:cubicBezTo>
                    <a:pt x="11361" y="2838"/>
                    <a:pt x="11372" y="2849"/>
                    <a:pt x="11372" y="2860"/>
                  </a:cubicBezTo>
                  <a:lnTo>
                    <a:pt x="11372" y="3399"/>
                  </a:lnTo>
                  <a:cubicBezTo>
                    <a:pt x="11372" y="3421"/>
                    <a:pt x="11361" y="3432"/>
                    <a:pt x="11350" y="3432"/>
                  </a:cubicBezTo>
                  <a:close/>
                  <a:moveTo>
                    <a:pt x="11350" y="2706"/>
                  </a:moveTo>
                  <a:cubicBezTo>
                    <a:pt x="11339" y="2706"/>
                    <a:pt x="11328" y="2695"/>
                    <a:pt x="11328" y="2673"/>
                  </a:cubicBezTo>
                  <a:lnTo>
                    <a:pt x="11328" y="2134"/>
                  </a:lnTo>
                  <a:cubicBezTo>
                    <a:pt x="11328" y="2123"/>
                    <a:pt x="11339" y="2112"/>
                    <a:pt x="11350" y="2112"/>
                  </a:cubicBezTo>
                  <a:cubicBezTo>
                    <a:pt x="11361" y="2112"/>
                    <a:pt x="11372" y="2123"/>
                    <a:pt x="11372" y="2134"/>
                  </a:cubicBezTo>
                  <a:lnTo>
                    <a:pt x="11372" y="2673"/>
                  </a:lnTo>
                  <a:cubicBezTo>
                    <a:pt x="11372" y="2695"/>
                    <a:pt x="11361" y="2706"/>
                    <a:pt x="11350" y="2706"/>
                  </a:cubicBezTo>
                  <a:close/>
                  <a:moveTo>
                    <a:pt x="11350" y="1980"/>
                  </a:moveTo>
                  <a:cubicBezTo>
                    <a:pt x="11339" y="1980"/>
                    <a:pt x="11328" y="1969"/>
                    <a:pt x="11328" y="1947"/>
                  </a:cubicBezTo>
                  <a:lnTo>
                    <a:pt x="11328" y="1408"/>
                  </a:lnTo>
                  <a:cubicBezTo>
                    <a:pt x="11328" y="1397"/>
                    <a:pt x="11339" y="1386"/>
                    <a:pt x="11350" y="1386"/>
                  </a:cubicBezTo>
                  <a:cubicBezTo>
                    <a:pt x="11361" y="1386"/>
                    <a:pt x="11372" y="1397"/>
                    <a:pt x="11372" y="1408"/>
                  </a:cubicBezTo>
                  <a:lnTo>
                    <a:pt x="11372" y="1947"/>
                  </a:lnTo>
                  <a:cubicBezTo>
                    <a:pt x="11372" y="1969"/>
                    <a:pt x="11361" y="1980"/>
                    <a:pt x="11350" y="1980"/>
                  </a:cubicBezTo>
                  <a:close/>
                  <a:moveTo>
                    <a:pt x="11350" y="1254"/>
                  </a:moveTo>
                  <a:cubicBezTo>
                    <a:pt x="11339" y="1254"/>
                    <a:pt x="11328" y="1243"/>
                    <a:pt x="11328" y="1221"/>
                  </a:cubicBezTo>
                  <a:lnTo>
                    <a:pt x="11328" y="880"/>
                  </a:lnTo>
                  <a:cubicBezTo>
                    <a:pt x="11328" y="814"/>
                    <a:pt x="11317" y="748"/>
                    <a:pt x="11306" y="693"/>
                  </a:cubicBezTo>
                  <a:cubicBezTo>
                    <a:pt x="11295" y="671"/>
                    <a:pt x="11306" y="660"/>
                    <a:pt x="11317" y="660"/>
                  </a:cubicBezTo>
                  <a:cubicBezTo>
                    <a:pt x="11328" y="660"/>
                    <a:pt x="11339" y="671"/>
                    <a:pt x="11350" y="682"/>
                  </a:cubicBezTo>
                  <a:cubicBezTo>
                    <a:pt x="11361" y="748"/>
                    <a:pt x="11372" y="814"/>
                    <a:pt x="11372" y="880"/>
                  </a:cubicBezTo>
                  <a:lnTo>
                    <a:pt x="11372" y="1232"/>
                  </a:lnTo>
                  <a:cubicBezTo>
                    <a:pt x="11372" y="1243"/>
                    <a:pt x="11361" y="1254"/>
                    <a:pt x="11350" y="1254"/>
                  </a:cubicBezTo>
                  <a:close/>
                  <a:moveTo>
                    <a:pt x="11262" y="539"/>
                  </a:moveTo>
                  <a:cubicBezTo>
                    <a:pt x="11251" y="539"/>
                    <a:pt x="11251" y="528"/>
                    <a:pt x="11240" y="528"/>
                  </a:cubicBezTo>
                  <a:cubicBezTo>
                    <a:pt x="11163" y="364"/>
                    <a:pt x="11042" y="232"/>
                    <a:pt x="10877" y="144"/>
                  </a:cubicBezTo>
                  <a:cubicBezTo>
                    <a:pt x="10866" y="144"/>
                    <a:pt x="10866" y="133"/>
                    <a:pt x="10866" y="122"/>
                  </a:cubicBezTo>
                  <a:cubicBezTo>
                    <a:pt x="10877" y="111"/>
                    <a:pt x="10888" y="100"/>
                    <a:pt x="10899" y="111"/>
                  </a:cubicBezTo>
                  <a:cubicBezTo>
                    <a:pt x="11064" y="199"/>
                    <a:pt x="11196" y="342"/>
                    <a:pt x="11284" y="506"/>
                  </a:cubicBezTo>
                  <a:cubicBezTo>
                    <a:pt x="11284" y="517"/>
                    <a:pt x="11284" y="528"/>
                    <a:pt x="11273" y="539"/>
                  </a:cubicBezTo>
                  <a:cubicBezTo>
                    <a:pt x="11273" y="539"/>
                    <a:pt x="11262" y="539"/>
                    <a:pt x="11262" y="539"/>
                  </a:cubicBezTo>
                  <a:close/>
                  <a:moveTo>
                    <a:pt x="10723" y="78"/>
                  </a:moveTo>
                  <a:lnTo>
                    <a:pt x="10712" y="78"/>
                  </a:lnTo>
                  <a:cubicBezTo>
                    <a:pt x="10646" y="67"/>
                    <a:pt x="10569" y="56"/>
                    <a:pt x="10492" y="56"/>
                  </a:cubicBezTo>
                  <a:lnTo>
                    <a:pt x="10184" y="56"/>
                  </a:lnTo>
                  <a:cubicBezTo>
                    <a:pt x="10162" y="56"/>
                    <a:pt x="10151" y="45"/>
                    <a:pt x="10151" y="23"/>
                  </a:cubicBezTo>
                  <a:cubicBezTo>
                    <a:pt x="10151" y="12"/>
                    <a:pt x="10162" y="1"/>
                    <a:pt x="10184" y="1"/>
                  </a:cubicBezTo>
                  <a:lnTo>
                    <a:pt x="10492" y="1"/>
                  </a:lnTo>
                  <a:cubicBezTo>
                    <a:pt x="10569" y="1"/>
                    <a:pt x="10646" y="12"/>
                    <a:pt x="10723" y="34"/>
                  </a:cubicBezTo>
                  <a:cubicBezTo>
                    <a:pt x="10745" y="45"/>
                    <a:pt x="10745" y="56"/>
                    <a:pt x="10745" y="67"/>
                  </a:cubicBezTo>
                  <a:cubicBezTo>
                    <a:pt x="10745" y="78"/>
                    <a:pt x="10734" y="78"/>
                    <a:pt x="10723" y="78"/>
                  </a:cubicBezTo>
                  <a:close/>
                  <a:moveTo>
                    <a:pt x="9997" y="56"/>
                  </a:moveTo>
                  <a:lnTo>
                    <a:pt x="9459" y="56"/>
                  </a:lnTo>
                  <a:cubicBezTo>
                    <a:pt x="9448" y="56"/>
                    <a:pt x="9437" y="45"/>
                    <a:pt x="9437" y="23"/>
                  </a:cubicBezTo>
                  <a:cubicBezTo>
                    <a:pt x="9437" y="12"/>
                    <a:pt x="9437" y="1"/>
                    <a:pt x="9459" y="1"/>
                  </a:cubicBezTo>
                  <a:lnTo>
                    <a:pt x="9997" y="1"/>
                  </a:lnTo>
                  <a:cubicBezTo>
                    <a:pt x="10008" y="1"/>
                    <a:pt x="10019" y="12"/>
                    <a:pt x="10019" y="23"/>
                  </a:cubicBezTo>
                  <a:cubicBezTo>
                    <a:pt x="10019" y="45"/>
                    <a:pt x="10008" y="56"/>
                    <a:pt x="9997" y="56"/>
                  </a:cubicBezTo>
                  <a:close/>
                  <a:moveTo>
                    <a:pt x="9272" y="56"/>
                  </a:moveTo>
                  <a:lnTo>
                    <a:pt x="8733" y="56"/>
                  </a:lnTo>
                  <a:cubicBezTo>
                    <a:pt x="8722" y="56"/>
                    <a:pt x="8711" y="45"/>
                    <a:pt x="8711" y="23"/>
                  </a:cubicBezTo>
                  <a:cubicBezTo>
                    <a:pt x="8711" y="12"/>
                    <a:pt x="8711" y="1"/>
                    <a:pt x="8733" y="1"/>
                  </a:cubicBezTo>
                  <a:lnTo>
                    <a:pt x="9272" y="1"/>
                  </a:lnTo>
                  <a:cubicBezTo>
                    <a:pt x="9283" y="1"/>
                    <a:pt x="9294" y="12"/>
                    <a:pt x="9294" y="23"/>
                  </a:cubicBezTo>
                  <a:cubicBezTo>
                    <a:pt x="9294" y="45"/>
                    <a:pt x="9283" y="56"/>
                    <a:pt x="9272" y="56"/>
                  </a:cubicBezTo>
                  <a:close/>
                  <a:moveTo>
                    <a:pt x="8546" y="56"/>
                  </a:moveTo>
                  <a:lnTo>
                    <a:pt x="8007" y="56"/>
                  </a:lnTo>
                  <a:cubicBezTo>
                    <a:pt x="7996" y="56"/>
                    <a:pt x="7985" y="45"/>
                    <a:pt x="7985" y="23"/>
                  </a:cubicBezTo>
                  <a:cubicBezTo>
                    <a:pt x="7985" y="12"/>
                    <a:pt x="7985" y="1"/>
                    <a:pt x="8007" y="1"/>
                  </a:cubicBezTo>
                  <a:lnTo>
                    <a:pt x="8546" y="1"/>
                  </a:lnTo>
                  <a:cubicBezTo>
                    <a:pt x="8557" y="1"/>
                    <a:pt x="8568" y="12"/>
                    <a:pt x="8568" y="23"/>
                  </a:cubicBezTo>
                  <a:cubicBezTo>
                    <a:pt x="8568" y="45"/>
                    <a:pt x="8557" y="56"/>
                    <a:pt x="8546" y="56"/>
                  </a:cubicBezTo>
                  <a:close/>
                  <a:moveTo>
                    <a:pt x="7820" y="56"/>
                  </a:moveTo>
                  <a:lnTo>
                    <a:pt x="7281" y="56"/>
                  </a:lnTo>
                  <a:cubicBezTo>
                    <a:pt x="7270" y="56"/>
                    <a:pt x="7259" y="45"/>
                    <a:pt x="7259" y="23"/>
                  </a:cubicBezTo>
                  <a:cubicBezTo>
                    <a:pt x="7259" y="12"/>
                    <a:pt x="7259" y="1"/>
                    <a:pt x="7281" y="1"/>
                  </a:cubicBezTo>
                  <a:lnTo>
                    <a:pt x="7820" y="1"/>
                  </a:lnTo>
                  <a:cubicBezTo>
                    <a:pt x="7831" y="1"/>
                    <a:pt x="7842" y="12"/>
                    <a:pt x="7842" y="23"/>
                  </a:cubicBezTo>
                  <a:cubicBezTo>
                    <a:pt x="7842" y="45"/>
                    <a:pt x="7831" y="56"/>
                    <a:pt x="7820" y="56"/>
                  </a:cubicBezTo>
                  <a:close/>
                  <a:moveTo>
                    <a:pt x="7094" y="56"/>
                  </a:moveTo>
                  <a:lnTo>
                    <a:pt x="6555" y="56"/>
                  </a:lnTo>
                  <a:cubicBezTo>
                    <a:pt x="6544" y="56"/>
                    <a:pt x="6533" y="45"/>
                    <a:pt x="6533" y="23"/>
                  </a:cubicBezTo>
                  <a:cubicBezTo>
                    <a:pt x="6533" y="12"/>
                    <a:pt x="6533" y="1"/>
                    <a:pt x="6555" y="1"/>
                  </a:cubicBezTo>
                  <a:lnTo>
                    <a:pt x="7094" y="1"/>
                  </a:lnTo>
                  <a:cubicBezTo>
                    <a:pt x="7105" y="1"/>
                    <a:pt x="7116" y="12"/>
                    <a:pt x="7116" y="23"/>
                  </a:cubicBezTo>
                  <a:cubicBezTo>
                    <a:pt x="7116" y="45"/>
                    <a:pt x="7105" y="56"/>
                    <a:pt x="7094" y="56"/>
                  </a:cubicBezTo>
                  <a:close/>
                  <a:moveTo>
                    <a:pt x="6368" y="56"/>
                  </a:moveTo>
                  <a:lnTo>
                    <a:pt x="5829" y="56"/>
                  </a:lnTo>
                  <a:cubicBezTo>
                    <a:pt x="5818" y="56"/>
                    <a:pt x="5807" y="45"/>
                    <a:pt x="5807" y="23"/>
                  </a:cubicBezTo>
                  <a:cubicBezTo>
                    <a:pt x="5807" y="12"/>
                    <a:pt x="5807" y="1"/>
                    <a:pt x="5829" y="1"/>
                  </a:cubicBezTo>
                  <a:lnTo>
                    <a:pt x="6368" y="1"/>
                  </a:lnTo>
                  <a:cubicBezTo>
                    <a:pt x="6379" y="1"/>
                    <a:pt x="6390" y="12"/>
                    <a:pt x="6390" y="23"/>
                  </a:cubicBezTo>
                  <a:cubicBezTo>
                    <a:pt x="6390" y="45"/>
                    <a:pt x="6379" y="56"/>
                    <a:pt x="6368" y="56"/>
                  </a:cubicBezTo>
                  <a:close/>
                  <a:moveTo>
                    <a:pt x="5643" y="56"/>
                  </a:moveTo>
                  <a:lnTo>
                    <a:pt x="5104" y="56"/>
                  </a:lnTo>
                  <a:cubicBezTo>
                    <a:pt x="5093" y="56"/>
                    <a:pt x="5082" y="45"/>
                    <a:pt x="5082" y="23"/>
                  </a:cubicBezTo>
                  <a:cubicBezTo>
                    <a:pt x="5082" y="12"/>
                    <a:pt x="5082" y="1"/>
                    <a:pt x="5104" y="1"/>
                  </a:cubicBezTo>
                  <a:lnTo>
                    <a:pt x="5643" y="1"/>
                  </a:lnTo>
                  <a:cubicBezTo>
                    <a:pt x="5654" y="1"/>
                    <a:pt x="5665" y="12"/>
                    <a:pt x="5665" y="23"/>
                  </a:cubicBezTo>
                  <a:cubicBezTo>
                    <a:pt x="5665" y="45"/>
                    <a:pt x="5654" y="56"/>
                    <a:pt x="5643" y="56"/>
                  </a:cubicBezTo>
                  <a:close/>
                  <a:moveTo>
                    <a:pt x="4917" y="56"/>
                  </a:moveTo>
                  <a:lnTo>
                    <a:pt x="4378" y="56"/>
                  </a:lnTo>
                  <a:cubicBezTo>
                    <a:pt x="4367" y="56"/>
                    <a:pt x="4356" y="45"/>
                    <a:pt x="4356" y="23"/>
                  </a:cubicBezTo>
                  <a:cubicBezTo>
                    <a:pt x="4356" y="12"/>
                    <a:pt x="4356" y="1"/>
                    <a:pt x="4378" y="1"/>
                  </a:cubicBezTo>
                  <a:lnTo>
                    <a:pt x="4917" y="1"/>
                  </a:lnTo>
                  <a:cubicBezTo>
                    <a:pt x="4928" y="1"/>
                    <a:pt x="4939" y="12"/>
                    <a:pt x="4939" y="23"/>
                  </a:cubicBezTo>
                  <a:cubicBezTo>
                    <a:pt x="4939" y="45"/>
                    <a:pt x="4928" y="56"/>
                    <a:pt x="4917" y="56"/>
                  </a:cubicBezTo>
                  <a:close/>
                  <a:moveTo>
                    <a:pt x="4191" y="56"/>
                  </a:moveTo>
                  <a:lnTo>
                    <a:pt x="3652" y="56"/>
                  </a:lnTo>
                  <a:cubicBezTo>
                    <a:pt x="3641" y="56"/>
                    <a:pt x="3630" y="45"/>
                    <a:pt x="3630" y="23"/>
                  </a:cubicBezTo>
                  <a:cubicBezTo>
                    <a:pt x="3630" y="12"/>
                    <a:pt x="3630" y="1"/>
                    <a:pt x="3652" y="1"/>
                  </a:cubicBezTo>
                  <a:lnTo>
                    <a:pt x="4191" y="1"/>
                  </a:lnTo>
                  <a:cubicBezTo>
                    <a:pt x="4202" y="1"/>
                    <a:pt x="4213" y="12"/>
                    <a:pt x="4213" y="23"/>
                  </a:cubicBezTo>
                  <a:cubicBezTo>
                    <a:pt x="4213" y="45"/>
                    <a:pt x="4202" y="56"/>
                    <a:pt x="4191" y="56"/>
                  </a:cubicBezTo>
                  <a:close/>
                  <a:moveTo>
                    <a:pt x="3465" y="56"/>
                  </a:moveTo>
                  <a:lnTo>
                    <a:pt x="2926" y="56"/>
                  </a:lnTo>
                  <a:cubicBezTo>
                    <a:pt x="2915" y="56"/>
                    <a:pt x="2904" y="45"/>
                    <a:pt x="2904" y="23"/>
                  </a:cubicBezTo>
                  <a:cubicBezTo>
                    <a:pt x="2904" y="12"/>
                    <a:pt x="2904" y="1"/>
                    <a:pt x="2926" y="1"/>
                  </a:cubicBezTo>
                  <a:lnTo>
                    <a:pt x="3465" y="1"/>
                  </a:lnTo>
                  <a:cubicBezTo>
                    <a:pt x="3476" y="1"/>
                    <a:pt x="3487" y="12"/>
                    <a:pt x="3487" y="23"/>
                  </a:cubicBezTo>
                  <a:cubicBezTo>
                    <a:pt x="3487" y="45"/>
                    <a:pt x="3476" y="56"/>
                    <a:pt x="3465" y="56"/>
                  </a:cubicBezTo>
                  <a:close/>
                  <a:moveTo>
                    <a:pt x="2739" y="56"/>
                  </a:moveTo>
                  <a:lnTo>
                    <a:pt x="2200" y="56"/>
                  </a:lnTo>
                  <a:cubicBezTo>
                    <a:pt x="2189" y="56"/>
                    <a:pt x="2178" y="45"/>
                    <a:pt x="2178" y="23"/>
                  </a:cubicBezTo>
                  <a:cubicBezTo>
                    <a:pt x="2178" y="12"/>
                    <a:pt x="2178" y="1"/>
                    <a:pt x="2200" y="1"/>
                  </a:cubicBezTo>
                  <a:lnTo>
                    <a:pt x="2739" y="1"/>
                  </a:lnTo>
                  <a:cubicBezTo>
                    <a:pt x="2750" y="1"/>
                    <a:pt x="2761" y="12"/>
                    <a:pt x="2761" y="23"/>
                  </a:cubicBezTo>
                  <a:cubicBezTo>
                    <a:pt x="2761" y="45"/>
                    <a:pt x="2750" y="56"/>
                    <a:pt x="2739" y="56"/>
                  </a:cubicBezTo>
                  <a:close/>
                  <a:moveTo>
                    <a:pt x="2013" y="56"/>
                  </a:moveTo>
                  <a:lnTo>
                    <a:pt x="1475" y="56"/>
                  </a:lnTo>
                  <a:cubicBezTo>
                    <a:pt x="1464" y="56"/>
                    <a:pt x="1453" y="45"/>
                    <a:pt x="1453" y="23"/>
                  </a:cubicBezTo>
                  <a:cubicBezTo>
                    <a:pt x="1453" y="12"/>
                    <a:pt x="1453" y="1"/>
                    <a:pt x="1475" y="1"/>
                  </a:cubicBezTo>
                  <a:lnTo>
                    <a:pt x="2013" y="1"/>
                  </a:lnTo>
                  <a:cubicBezTo>
                    <a:pt x="2024" y="1"/>
                    <a:pt x="2035" y="12"/>
                    <a:pt x="2035" y="23"/>
                  </a:cubicBezTo>
                  <a:cubicBezTo>
                    <a:pt x="2035" y="45"/>
                    <a:pt x="2024" y="56"/>
                    <a:pt x="2013" y="56"/>
                  </a:cubicBezTo>
                  <a:close/>
                  <a:moveTo>
                    <a:pt x="1288" y="56"/>
                  </a:moveTo>
                  <a:lnTo>
                    <a:pt x="749" y="56"/>
                  </a:lnTo>
                  <a:cubicBezTo>
                    <a:pt x="738" y="56"/>
                    <a:pt x="727" y="45"/>
                    <a:pt x="727" y="23"/>
                  </a:cubicBezTo>
                  <a:cubicBezTo>
                    <a:pt x="727" y="12"/>
                    <a:pt x="727" y="1"/>
                    <a:pt x="749" y="1"/>
                  </a:cubicBezTo>
                  <a:lnTo>
                    <a:pt x="1288" y="1"/>
                  </a:lnTo>
                  <a:cubicBezTo>
                    <a:pt x="1299" y="1"/>
                    <a:pt x="1310" y="12"/>
                    <a:pt x="1310" y="23"/>
                  </a:cubicBezTo>
                  <a:cubicBezTo>
                    <a:pt x="1310" y="45"/>
                    <a:pt x="1299" y="56"/>
                    <a:pt x="1288" y="56"/>
                  </a:cubicBezTo>
                  <a:close/>
                  <a:moveTo>
                    <a:pt x="562" y="56"/>
                  </a:moveTo>
                  <a:lnTo>
                    <a:pt x="23" y="56"/>
                  </a:lnTo>
                  <a:cubicBezTo>
                    <a:pt x="12" y="56"/>
                    <a:pt x="1" y="45"/>
                    <a:pt x="1" y="23"/>
                  </a:cubicBezTo>
                  <a:cubicBezTo>
                    <a:pt x="1" y="12"/>
                    <a:pt x="1" y="1"/>
                    <a:pt x="23" y="1"/>
                  </a:cubicBezTo>
                  <a:lnTo>
                    <a:pt x="562" y="1"/>
                  </a:lnTo>
                  <a:cubicBezTo>
                    <a:pt x="573" y="1"/>
                    <a:pt x="584" y="12"/>
                    <a:pt x="584" y="23"/>
                  </a:cubicBezTo>
                  <a:cubicBezTo>
                    <a:pt x="584" y="45"/>
                    <a:pt x="573" y="56"/>
                    <a:pt x="562" y="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41"/>
            <p:cNvSpPr/>
            <p:nvPr/>
          </p:nvSpPr>
          <p:spPr>
            <a:xfrm>
              <a:off x="2604313" y="2506307"/>
              <a:ext cx="347860" cy="175434"/>
            </a:xfrm>
            <a:custGeom>
              <a:avLst/>
              <a:gdLst/>
              <a:ahLst/>
              <a:cxnLst/>
              <a:rect l="l" t="t" r="r" b="b"/>
              <a:pathLst>
                <a:path w="5411" h="2729" extrusionOk="0">
                  <a:moveTo>
                    <a:pt x="1364" y="1"/>
                  </a:moveTo>
                  <a:cubicBezTo>
                    <a:pt x="605" y="1"/>
                    <a:pt x="0" y="606"/>
                    <a:pt x="0" y="1364"/>
                  </a:cubicBezTo>
                  <a:cubicBezTo>
                    <a:pt x="0" y="2112"/>
                    <a:pt x="605" y="2728"/>
                    <a:pt x="1364" y="2728"/>
                  </a:cubicBezTo>
                  <a:lnTo>
                    <a:pt x="5411" y="2728"/>
                  </a:lnTo>
                  <a:lnTo>
                    <a:pt x="54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41"/>
            <p:cNvSpPr/>
            <p:nvPr/>
          </p:nvSpPr>
          <p:spPr>
            <a:xfrm>
              <a:off x="2643206" y="2628257"/>
              <a:ext cx="96174" cy="27321"/>
            </a:xfrm>
            <a:custGeom>
              <a:avLst/>
              <a:gdLst/>
              <a:ahLst/>
              <a:cxnLst/>
              <a:rect l="l" t="t" r="r" b="b"/>
              <a:pathLst>
                <a:path w="1496" h="425" extrusionOk="0">
                  <a:moveTo>
                    <a:pt x="55" y="1"/>
                  </a:moveTo>
                  <a:cubicBezTo>
                    <a:pt x="44" y="1"/>
                    <a:pt x="33" y="6"/>
                    <a:pt x="22" y="17"/>
                  </a:cubicBezTo>
                  <a:cubicBezTo>
                    <a:pt x="0" y="28"/>
                    <a:pt x="0" y="61"/>
                    <a:pt x="11" y="72"/>
                  </a:cubicBezTo>
                  <a:cubicBezTo>
                    <a:pt x="198" y="292"/>
                    <a:pt x="473" y="424"/>
                    <a:pt x="759" y="424"/>
                  </a:cubicBezTo>
                  <a:cubicBezTo>
                    <a:pt x="1034" y="424"/>
                    <a:pt x="1298" y="303"/>
                    <a:pt x="1485" y="83"/>
                  </a:cubicBezTo>
                  <a:cubicBezTo>
                    <a:pt x="1496" y="72"/>
                    <a:pt x="1496" y="39"/>
                    <a:pt x="1474" y="28"/>
                  </a:cubicBezTo>
                  <a:cubicBezTo>
                    <a:pt x="1468" y="17"/>
                    <a:pt x="1457" y="12"/>
                    <a:pt x="1446" y="12"/>
                  </a:cubicBezTo>
                  <a:cubicBezTo>
                    <a:pt x="1435" y="12"/>
                    <a:pt x="1424" y="17"/>
                    <a:pt x="1419" y="28"/>
                  </a:cubicBezTo>
                  <a:cubicBezTo>
                    <a:pt x="1254" y="226"/>
                    <a:pt x="1012" y="336"/>
                    <a:pt x="759" y="336"/>
                  </a:cubicBezTo>
                  <a:cubicBezTo>
                    <a:pt x="495" y="336"/>
                    <a:pt x="253" y="215"/>
                    <a:pt x="88" y="17"/>
                  </a:cubicBezTo>
                  <a:cubicBezTo>
                    <a:pt x="77" y="6"/>
                    <a:pt x="66" y="1"/>
                    <a:pt x="55" y="1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41"/>
            <p:cNvSpPr/>
            <p:nvPr/>
          </p:nvSpPr>
          <p:spPr>
            <a:xfrm>
              <a:off x="2639670" y="2546293"/>
              <a:ext cx="104660" cy="95335"/>
            </a:xfrm>
            <a:custGeom>
              <a:avLst/>
              <a:gdLst/>
              <a:ahLst/>
              <a:cxnLst/>
              <a:rect l="l" t="t" r="r" b="b"/>
              <a:pathLst>
                <a:path w="1628" h="1483" extrusionOk="0">
                  <a:moveTo>
                    <a:pt x="809" y="0"/>
                  </a:moveTo>
                  <a:cubicBezTo>
                    <a:pt x="619" y="0"/>
                    <a:pt x="429" y="72"/>
                    <a:pt x="286" y="215"/>
                  </a:cubicBezTo>
                  <a:cubicBezTo>
                    <a:pt x="0" y="512"/>
                    <a:pt x="0" y="973"/>
                    <a:pt x="286" y="1259"/>
                  </a:cubicBezTo>
                  <a:cubicBezTo>
                    <a:pt x="429" y="1408"/>
                    <a:pt x="619" y="1482"/>
                    <a:pt x="809" y="1482"/>
                  </a:cubicBezTo>
                  <a:cubicBezTo>
                    <a:pt x="998" y="1482"/>
                    <a:pt x="1188" y="1408"/>
                    <a:pt x="1331" y="1259"/>
                  </a:cubicBezTo>
                  <a:cubicBezTo>
                    <a:pt x="1628" y="973"/>
                    <a:pt x="1628" y="512"/>
                    <a:pt x="1331" y="215"/>
                  </a:cubicBezTo>
                  <a:cubicBezTo>
                    <a:pt x="1188" y="72"/>
                    <a:pt x="998" y="0"/>
                    <a:pt x="8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41"/>
            <p:cNvSpPr/>
            <p:nvPr/>
          </p:nvSpPr>
          <p:spPr>
            <a:xfrm>
              <a:off x="2612799" y="2514793"/>
              <a:ext cx="195884" cy="87749"/>
            </a:xfrm>
            <a:custGeom>
              <a:avLst/>
              <a:gdLst/>
              <a:ahLst/>
              <a:cxnLst/>
              <a:rect l="l" t="t" r="r" b="b"/>
              <a:pathLst>
                <a:path w="3047" h="1365" extrusionOk="0">
                  <a:moveTo>
                    <a:pt x="1232" y="1"/>
                  </a:moveTo>
                  <a:cubicBezTo>
                    <a:pt x="550" y="1"/>
                    <a:pt x="0" y="551"/>
                    <a:pt x="0" y="1232"/>
                  </a:cubicBezTo>
                  <a:cubicBezTo>
                    <a:pt x="0" y="1309"/>
                    <a:pt x="66" y="1364"/>
                    <a:pt x="132" y="1364"/>
                  </a:cubicBezTo>
                  <a:lnTo>
                    <a:pt x="143" y="1364"/>
                  </a:lnTo>
                  <a:cubicBezTo>
                    <a:pt x="209" y="1364"/>
                    <a:pt x="275" y="1309"/>
                    <a:pt x="275" y="1232"/>
                  </a:cubicBezTo>
                  <a:cubicBezTo>
                    <a:pt x="275" y="705"/>
                    <a:pt x="704" y="276"/>
                    <a:pt x="1232" y="276"/>
                  </a:cubicBezTo>
                  <a:lnTo>
                    <a:pt x="2915" y="276"/>
                  </a:lnTo>
                  <a:cubicBezTo>
                    <a:pt x="2992" y="276"/>
                    <a:pt x="3047" y="210"/>
                    <a:pt x="3047" y="144"/>
                  </a:cubicBezTo>
                  <a:cubicBezTo>
                    <a:pt x="3047" y="67"/>
                    <a:pt x="2992" y="1"/>
                    <a:pt x="2915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41"/>
            <p:cNvSpPr/>
            <p:nvPr/>
          </p:nvSpPr>
          <p:spPr>
            <a:xfrm>
              <a:off x="2694764" y="2681679"/>
              <a:ext cx="247507" cy="10671"/>
            </a:xfrm>
            <a:custGeom>
              <a:avLst/>
              <a:gdLst/>
              <a:ahLst/>
              <a:cxnLst/>
              <a:rect l="l" t="t" r="r" b="b"/>
              <a:pathLst>
                <a:path w="3850" h="166" extrusionOk="0">
                  <a:moveTo>
                    <a:pt x="78" y="0"/>
                  </a:moveTo>
                  <a:cubicBezTo>
                    <a:pt x="34" y="0"/>
                    <a:pt x="1" y="33"/>
                    <a:pt x="1" y="77"/>
                  </a:cubicBezTo>
                  <a:cubicBezTo>
                    <a:pt x="1" y="132"/>
                    <a:pt x="34" y="165"/>
                    <a:pt x="78" y="165"/>
                  </a:cubicBezTo>
                  <a:lnTo>
                    <a:pt x="3773" y="165"/>
                  </a:lnTo>
                  <a:cubicBezTo>
                    <a:pt x="3817" y="165"/>
                    <a:pt x="3850" y="132"/>
                    <a:pt x="3850" y="77"/>
                  </a:cubicBezTo>
                  <a:cubicBezTo>
                    <a:pt x="3850" y="33"/>
                    <a:pt x="3817" y="0"/>
                    <a:pt x="3773" y="0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41"/>
            <p:cNvSpPr/>
            <p:nvPr/>
          </p:nvSpPr>
          <p:spPr>
            <a:xfrm>
              <a:off x="2655935" y="2552271"/>
              <a:ext cx="72131" cy="25585"/>
            </a:xfrm>
            <a:custGeom>
              <a:avLst/>
              <a:gdLst/>
              <a:ahLst/>
              <a:cxnLst/>
              <a:rect l="l" t="t" r="r" b="b"/>
              <a:pathLst>
                <a:path w="1122" h="398" extrusionOk="0">
                  <a:moveTo>
                    <a:pt x="561" y="1"/>
                  </a:moveTo>
                  <a:cubicBezTo>
                    <a:pt x="330" y="1"/>
                    <a:pt x="132" y="122"/>
                    <a:pt x="11" y="309"/>
                  </a:cubicBezTo>
                  <a:cubicBezTo>
                    <a:pt x="0" y="342"/>
                    <a:pt x="0" y="375"/>
                    <a:pt x="33" y="386"/>
                  </a:cubicBezTo>
                  <a:cubicBezTo>
                    <a:pt x="42" y="394"/>
                    <a:pt x="52" y="398"/>
                    <a:pt x="62" y="398"/>
                  </a:cubicBezTo>
                  <a:cubicBezTo>
                    <a:pt x="79" y="398"/>
                    <a:pt x="97" y="388"/>
                    <a:pt x="110" y="375"/>
                  </a:cubicBezTo>
                  <a:cubicBezTo>
                    <a:pt x="198" y="210"/>
                    <a:pt x="374" y="111"/>
                    <a:pt x="561" y="111"/>
                  </a:cubicBezTo>
                  <a:cubicBezTo>
                    <a:pt x="737" y="111"/>
                    <a:pt x="913" y="210"/>
                    <a:pt x="1012" y="375"/>
                  </a:cubicBezTo>
                  <a:cubicBezTo>
                    <a:pt x="1023" y="386"/>
                    <a:pt x="1034" y="397"/>
                    <a:pt x="1056" y="397"/>
                  </a:cubicBezTo>
                  <a:cubicBezTo>
                    <a:pt x="1067" y="397"/>
                    <a:pt x="1078" y="397"/>
                    <a:pt x="1089" y="386"/>
                  </a:cubicBezTo>
                  <a:cubicBezTo>
                    <a:pt x="1111" y="375"/>
                    <a:pt x="1122" y="342"/>
                    <a:pt x="1100" y="309"/>
                  </a:cubicBezTo>
                  <a:cubicBezTo>
                    <a:pt x="990" y="122"/>
                    <a:pt x="781" y="1"/>
                    <a:pt x="561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41"/>
            <p:cNvSpPr/>
            <p:nvPr/>
          </p:nvSpPr>
          <p:spPr>
            <a:xfrm>
              <a:off x="2184376" y="3030275"/>
              <a:ext cx="755100" cy="1839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41"/>
            <p:cNvSpPr/>
            <p:nvPr/>
          </p:nvSpPr>
          <p:spPr>
            <a:xfrm>
              <a:off x="2395060" y="3069772"/>
              <a:ext cx="78495" cy="99770"/>
            </a:xfrm>
            <a:custGeom>
              <a:avLst/>
              <a:gdLst/>
              <a:ahLst/>
              <a:cxnLst/>
              <a:rect l="l" t="t" r="r" b="b"/>
              <a:pathLst>
                <a:path w="1221" h="1552" extrusionOk="0">
                  <a:moveTo>
                    <a:pt x="616" y="1"/>
                  </a:moveTo>
                  <a:cubicBezTo>
                    <a:pt x="506" y="1"/>
                    <a:pt x="418" y="12"/>
                    <a:pt x="330" y="45"/>
                  </a:cubicBezTo>
                  <a:cubicBezTo>
                    <a:pt x="253" y="78"/>
                    <a:pt x="187" y="133"/>
                    <a:pt x="132" y="198"/>
                  </a:cubicBezTo>
                  <a:cubicBezTo>
                    <a:pt x="77" y="264"/>
                    <a:pt x="55" y="341"/>
                    <a:pt x="55" y="440"/>
                  </a:cubicBezTo>
                  <a:cubicBezTo>
                    <a:pt x="55" y="517"/>
                    <a:pt x="66" y="572"/>
                    <a:pt x="88" y="616"/>
                  </a:cubicBezTo>
                  <a:cubicBezTo>
                    <a:pt x="110" y="660"/>
                    <a:pt x="143" y="704"/>
                    <a:pt x="176" y="726"/>
                  </a:cubicBezTo>
                  <a:cubicBezTo>
                    <a:pt x="220" y="759"/>
                    <a:pt x="253" y="781"/>
                    <a:pt x="297" y="792"/>
                  </a:cubicBezTo>
                  <a:cubicBezTo>
                    <a:pt x="330" y="814"/>
                    <a:pt x="363" y="825"/>
                    <a:pt x="396" y="836"/>
                  </a:cubicBezTo>
                  <a:lnTo>
                    <a:pt x="781" y="946"/>
                  </a:lnTo>
                  <a:cubicBezTo>
                    <a:pt x="814" y="957"/>
                    <a:pt x="836" y="968"/>
                    <a:pt x="858" y="979"/>
                  </a:cubicBezTo>
                  <a:cubicBezTo>
                    <a:pt x="869" y="990"/>
                    <a:pt x="891" y="1001"/>
                    <a:pt x="902" y="1012"/>
                  </a:cubicBezTo>
                  <a:cubicBezTo>
                    <a:pt x="902" y="1023"/>
                    <a:pt x="913" y="1034"/>
                    <a:pt x="924" y="1056"/>
                  </a:cubicBezTo>
                  <a:cubicBezTo>
                    <a:pt x="924" y="1067"/>
                    <a:pt x="924" y="1078"/>
                    <a:pt x="924" y="1100"/>
                  </a:cubicBezTo>
                  <a:cubicBezTo>
                    <a:pt x="924" y="1133"/>
                    <a:pt x="913" y="1166"/>
                    <a:pt x="880" y="1199"/>
                  </a:cubicBezTo>
                  <a:cubicBezTo>
                    <a:pt x="858" y="1232"/>
                    <a:pt x="825" y="1254"/>
                    <a:pt x="781" y="1265"/>
                  </a:cubicBezTo>
                  <a:cubicBezTo>
                    <a:pt x="737" y="1276"/>
                    <a:pt x="693" y="1287"/>
                    <a:pt x="638" y="1287"/>
                  </a:cubicBezTo>
                  <a:cubicBezTo>
                    <a:pt x="561" y="1287"/>
                    <a:pt x="484" y="1265"/>
                    <a:pt x="418" y="1221"/>
                  </a:cubicBezTo>
                  <a:cubicBezTo>
                    <a:pt x="352" y="1177"/>
                    <a:pt x="308" y="1111"/>
                    <a:pt x="286" y="1023"/>
                  </a:cubicBezTo>
                  <a:lnTo>
                    <a:pt x="0" y="1067"/>
                  </a:lnTo>
                  <a:cubicBezTo>
                    <a:pt x="11" y="1166"/>
                    <a:pt x="44" y="1254"/>
                    <a:pt x="110" y="1320"/>
                  </a:cubicBezTo>
                  <a:cubicBezTo>
                    <a:pt x="165" y="1397"/>
                    <a:pt x="231" y="1452"/>
                    <a:pt x="319" y="1496"/>
                  </a:cubicBezTo>
                  <a:cubicBezTo>
                    <a:pt x="418" y="1529"/>
                    <a:pt x="517" y="1551"/>
                    <a:pt x="627" y="1551"/>
                  </a:cubicBezTo>
                  <a:cubicBezTo>
                    <a:pt x="704" y="1551"/>
                    <a:pt x="770" y="1540"/>
                    <a:pt x="847" y="1518"/>
                  </a:cubicBezTo>
                  <a:cubicBezTo>
                    <a:pt x="913" y="1496"/>
                    <a:pt x="979" y="1474"/>
                    <a:pt x="1034" y="1430"/>
                  </a:cubicBezTo>
                  <a:cubicBezTo>
                    <a:pt x="1100" y="1397"/>
                    <a:pt x="1144" y="1342"/>
                    <a:pt x="1177" y="1287"/>
                  </a:cubicBezTo>
                  <a:cubicBezTo>
                    <a:pt x="1210" y="1221"/>
                    <a:pt x="1221" y="1155"/>
                    <a:pt x="1221" y="1078"/>
                  </a:cubicBezTo>
                  <a:cubicBezTo>
                    <a:pt x="1221" y="1001"/>
                    <a:pt x="1210" y="946"/>
                    <a:pt x="1177" y="891"/>
                  </a:cubicBezTo>
                  <a:cubicBezTo>
                    <a:pt x="1155" y="847"/>
                    <a:pt x="1122" y="803"/>
                    <a:pt x="1078" y="770"/>
                  </a:cubicBezTo>
                  <a:cubicBezTo>
                    <a:pt x="1034" y="748"/>
                    <a:pt x="990" y="715"/>
                    <a:pt x="935" y="704"/>
                  </a:cubicBezTo>
                  <a:cubicBezTo>
                    <a:pt x="891" y="682"/>
                    <a:pt x="847" y="671"/>
                    <a:pt x="814" y="660"/>
                  </a:cubicBezTo>
                  <a:lnTo>
                    <a:pt x="550" y="594"/>
                  </a:lnTo>
                  <a:cubicBezTo>
                    <a:pt x="517" y="583"/>
                    <a:pt x="484" y="572"/>
                    <a:pt x="462" y="561"/>
                  </a:cubicBezTo>
                  <a:cubicBezTo>
                    <a:pt x="429" y="550"/>
                    <a:pt x="407" y="528"/>
                    <a:pt x="385" y="506"/>
                  </a:cubicBezTo>
                  <a:cubicBezTo>
                    <a:pt x="363" y="484"/>
                    <a:pt x="352" y="462"/>
                    <a:pt x="352" y="429"/>
                  </a:cubicBezTo>
                  <a:cubicBezTo>
                    <a:pt x="352" y="396"/>
                    <a:pt x="363" y="363"/>
                    <a:pt x="385" y="341"/>
                  </a:cubicBezTo>
                  <a:cubicBezTo>
                    <a:pt x="418" y="308"/>
                    <a:pt x="451" y="297"/>
                    <a:pt x="484" y="275"/>
                  </a:cubicBezTo>
                  <a:cubicBezTo>
                    <a:pt x="528" y="264"/>
                    <a:pt x="561" y="264"/>
                    <a:pt x="605" y="264"/>
                  </a:cubicBezTo>
                  <a:cubicBezTo>
                    <a:pt x="660" y="264"/>
                    <a:pt x="693" y="275"/>
                    <a:pt x="737" y="286"/>
                  </a:cubicBezTo>
                  <a:cubicBezTo>
                    <a:pt x="781" y="308"/>
                    <a:pt x="814" y="330"/>
                    <a:pt x="847" y="363"/>
                  </a:cubicBezTo>
                  <a:cubicBezTo>
                    <a:pt x="880" y="396"/>
                    <a:pt x="891" y="440"/>
                    <a:pt x="902" y="484"/>
                  </a:cubicBezTo>
                  <a:lnTo>
                    <a:pt x="1210" y="440"/>
                  </a:lnTo>
                  <a:cubicBezTo>
                    <a:pt x="1188" y="341"/>
                    <a:pt x="1144" y="264"/>
                    <a:pt x="1089" y="198"/>
                  </a:cubicBezTo>
                  <a:cubicBezTo>
                    <a:pt x="1034" y="133"/>
                    <a:pt x="968" y="89"/>
                    <a:pt x="891" y="56"/>
                  </a:cubicBezTo>
                  <a:cubicBezTo>
                    <a:pt x="814" y="23"/>
                    <a:pt x="715" y="1"/>
                    <a:pt x="6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41"/>
            <p:cNvSpPr/>
            <p:nvPr/>
          </p:nvSpPr>
          <p:spPr>
            <a:xfrm>
              <a:off x="2521576" y="3071894"/>
              <a:ext cx="85631" cy="95528"/>
            </a:xfrm>
            <a:custGeom>
              <a:avLst/>
              <a:gdLst/>
              <a:ahLst/>
              <a:cxnLst/>
              <a:rect l="l" t="t" r="r" b="b"/>
              <a:pathLst>
                <a:path w="1332" h="1486" extrusionOk="0">
                  <a:moveTo>
                    <a:pt x="666" y="266"/>
                  </a:moveTo>
                  <a:lnTo>
                    <a:pt x="868" y="913"/>
                  </a:lnTo>
                  <a:lnTo>
                    <a:pt x="471" y="913"/>
                  </a:lnTo>
                  <a:lnTo>
                    <a:pt x="666" y="266"/>
                  </a:lnTo>
                  <a:close/>
                  <a:moveTo>
                    <a:pt x="463" y="1"/>
                  </a:moveTo>
                  <a:lnTo>
                    <a:pt x="1" y="1485"/>
                  </a:lnTo>
                  <a:lnTo>
                    <a:pt x="298" y="1485"/>
                  </a:lnTo>
                  <a:lnTo>
                    <a:pt x="391" y="1177"/>
                  </a:lnTo>
                  <a:lnTo>
                    <a:pt x="950" y="1177"/>
                  </a:lnTo>
                  <a:lnTo>
                    <a:pt x="1045" y="1485"/>
                  </a:lnTo>
                  <a:lnTo>
                    <a:pt x="1331" y="1485"/>
                  </a:lnTo>
                  <a:lnTo>
                    <a:pt x="8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41"/>
            <p:cNvSpPr/>
            <p:nvPr/>
          </p:nvSpPr>
          <p:spPr>
            <a:xfrm>
              <a:off x="2641792" y="3071894"/>
              <a:ext cx="85567" cy="95528"/>
            </a:xfrm>
            <a:custGeom>
              <a:avLst/>
              <a:gdLst/>
              <a:ahLst/>
              <a:cxnLst/>
              <a:rect l="l" t="t" r="r" b="b"/>
              <a:pathLst>
                <a:path w="1331" h="1486" extrusionOk="0">
                  <a:moveTo>
                    <a:pt x="0" y="1"/>
                  </a:moveTo>
                  <a:lnTo>
                    <a:pt x="451" y="1485"/>
                  </a:lnTo>
                  <a:lnTo>
                    <a:pt x="869" y="1485"/>
                  </a:lnTo>
                  <a:lnTo>
                    <a:pt x="1331" y="1"/>
                  </a:lnTo>
                  <a:lnTo>
                    <a:pt x="1034" y="1"/>
                  </a:lnTo>
                  <a:lnTo>
                    <a:pt x="660" y="1221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41"/>
            <p:cNvSpPr/>
            <p:nvPr/>
          </p:nvSpPr>
          <p:spPr>
            <a:xfrm>
              <a:off x="2777500" y="3071894"/>
              <a:ext cx="62295" cy="95528"/>
            </a:xfrm>
            <a:custGeom>
              <a:avLst/>
              <a:gdLst/>
              <a:ahLst/>
              <a:cxnLst/>
              <a:rect l="l" t="t" r="r" b="b"/>
              <a:pathLst>
                <a:path w="969" h="1486" extrusionOk="0">
                  <a:moveTo>
                    <a:pt x="1" y="1"/>
                  </a:moveTo>
                  <a:lnTo>
                    <a:pt x="1" y="1485"/>
                  </a:lnTo>
                  <a:lnTo>
                    <a:pt x="968" y="1485"/>
                  </a:lnTo>
                  <a:lnTo>
                    <a:pt x="968" y="1221"/>
                  </a:lnTo>
                  <a:lnTo>
                    <a:pt x="276" y="1221"/>
                  </a:lnTo>
                  <a:lnTo>
                    <a:pt x="276" y="847"/>
                  </a:lnTo>
                  <a:lnTo>
                    <a:pt x="847" y="847"/>
                  </a:lnTo>
                  <a:lnTo>
                    <a:pt x="847" y="583"/>
                  </a:lnTo>
                  <a:lnTo>
                    <a:pt x="276" y="583"/>
                  </a:lnTo>
                  <a:lnTo>
                    <a:pt x="276" y="264"/>
                  </a:lnTo>
                  <a:lnTo>
                    <a:pt x="968" y="264"/>
                  </a:lnTo>
                  <a:lnTo>
                    <a:pt x="9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41"/>
            <p:cNvSpPr/>
            <p:nvPr/>
          </p:nvSpPr>
          <p:spPr>
            <a:xfrm>
              <a:off x="2264237" y="3065530"/>
              <a:ext cx="41080" cy="83506"/>
            </a:xfrm>
            <a:custGeom>
              <a:avLst/>
              <a:gdLst/>
              <a:ahLst/>
              <a:cxnLst/>
              <a:rect l="l" t="t" r="r" b="b"/>
              <a:pathLst>
                <a:path w="639" h="1299" extrusionOk="0">
                  <a:moveTo>
                    <a:pt x="320" y="100"/>
                  </a:moveTo>
                  <a:cubicBezTo>
                    <a:pt x="441" y="100"/>
                    <a:pt x="551" y="199"/>
                    <a:pt x="551" y="319"/>
                  </a:cubicBezTo>
                  <a:lnTo>
                    <a:pt x="551" y="979"/>
                  </a:lnTo>
                  <a:cubicBezTo>
                    <a:pt x="551" y="1100"/>
                    <a:pt x="441" y="1199"/>
                    <a:pt x="320" y="1199"/>
                  </a:cubicBezTo>
                  <a:cubicBezTo>
                    <a:pt x="199" y="1199"/>
                    <a:pt x="100" y="1100"/>
                    <a:pt x="100" y="979"/>
                  </a:cubicBezTo>
                  <a:lnTo>
                    <a:pt x="100" y="319"/>
                  </a:lnTo>
                  <a:cubicBezTo>
                    <a:pt x="100" y="199"/>
                    <a:pt x="199" y="100"/>
                    <a:pt x="320" y="100"/>
                  </a:cubicBezTo>
                  <a:close/>
                  <a:moveTo>
                    <a:pt x="320" y="1"/>
                  </a:moveTo>
                  <a:cubicBezTo>
                    <a:pt x="144" y="1"/>
                    <a:pt x="1" y="144"/>
                    <a:pt x="1" y="319"/>
                  </a:cubicBezTo>
                  <a:lnTo>
                    <a:pt x="1" y="979"/>
                  </a:lnTo>
                  <a:cubicBezTo>
                    <a:pt x="1" y="1155"/>
                    <a:pt x="144" y="1298"/>
                    <a:pt x="320" y="1298"/>
                  </a:cubicBezTo>
                  <a:cubicBezTo>
                    <a:pt x="496" y="1298"/>
                    <a:pt x="639" y="1155"/>
                    <a:pt x="639" y="979"/>
                  </a:cubicBezTo>
                  <a:lnTo>
                    <a:pt x="639" y="319"/>
                  </a:lnTo>
                  <a:cubicBezTo>
                    <a:pt x="639" y="144"/>
                    <a:pt x="496" y="1"/>
                    <a:pt x="3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41"/>
            <p:cNvSpPr/>
            <p:nvPr/>
          </p:nvSpPr>
          <p:spPr>
            <a:xfrm>
              <a:off x="2249387" y="3100180"/>
              <a:ext cx="70781" cy="75021"/>
            </a:xfrm>
            <a:custGeom>
              <a:avLst/>
              <a:gdLst/>
              <a:ahLst/>
              <a:cxnLst/>
              <a:rect l="l" t="t" r="r" b="b"/>
              <a:pathLst>
                <a:path w="1101" h="1167" extrusionOk="0">
                  <a:moveTo>
                    <a:pt x="320" y="0"/>
                  </a:moveTo>
                  <a:cubicBezTo>
                    <a:pt x="144" y="0"/>
                    <a:pt x="1" y="132"/>
                    <a:pt x="1" y="319"/>
                  </a:cubicBezTo>
                  <a:lnTo>
                    <a:pt x="1" y="847"/>
                  </a:lnTo>
                  <a:cubicBezTo>
                    <a:pt x="1" y="1023"/>
                    <a:pt x="144" y="1166"/>
                    <a:pt x="320" y="1166"/>
                  </a:cubicBezTo>
                  <a:lnTo>
                    <a:pt x="782" y="1166"/>
                  </a:lnTo>
                  <a:cubicBezTo>
                    <a:pt x="958" y="1166"/>
                    <a:pt x="1101" y="1023"/>
                    <a:pt x="1101" y="847"/>
                  </a:cubicBezTo>
                  <a:lnTo>
                    <a:pt x="1101" y="319"/>
                  </a:lnTo>
                  <a:cubicBezTo>
                    <a:pt x="1101" y="132"/>
                    <a:pt x="958" y="0"/>
                    <a:pt x="7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41"/>
            <p:cNvSpPr/>
            <p:nvPr/>
          </p:nvSpPr>
          <p:spPr>
            <a:xfrm>
              <a:off x="2276259" y="3119980"/>
              <a:ext cx="17036" cy="37542"/>
            </a:xfrm>
            <a:custGeom>
              <a:avLst/>
              <a:gdLst/>
              <a:ahLst/>
              <a:cxnLst/>
              <a:rect l="l" t="t" r="r" b="b"/>
              <a:pathLst>
                <a:path w="265" h="584" extrusionOk="0">
                  <a:moveTo>
                    <a:pt x="133" y="0"/>
                  </a:moveTo>
                  <a:cubicBezTo>
                    <a:pt x="67" y="0"/>
                    <a:pt x="1" y="55"/>
                    <a:pt x="1" y="132"/>
                  </a:cubicBezTo>
                  <a:cubicBezTo>
                    <a:pt x="1" y="176"/>
                    <a:pt x="34" y="220"/>
                    <a:pt x="67" y="242"/>
                  </a:cubicBezTo>
                  <a:lnTo>
                    <a:pt x="1" y="583"/>
                  </a:lnTo>
                  <a:lnTo>
                    <a:pt x="265" y="583"/>
                  </a:lnTo>
                  <a:lnTo>
                    <a:pt x="199" y="242"/>
                  </a:lnTo>
                  <a:cubicBezTo>
                    <a:pt x="243" y="220"/>
                    <a:pt x="265" y="176"/>
                    <a:pt x="265" y="132"/>
                  </a:cubicBezTo>
                  <a:cubicBezTo>
                    <a:pt x="265" y="55"/>
                    <a:pt x="210" y="0"/>
                    <a:pt x="133" y="0"/>
                  </a:cubicBezTo>
                  <a:close/>
                </a:path>
              </a:pathLst>
            </a:custGeom>
            <a:solidFill>
              <a:srgbClr val="000000">
                <a:alpha val="2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41"/>
            <p:cNvSpPr/>
            <p:nvPr/>
          </p:nvSpPr>
          <p:spPr>
            <a:xfrm>
              <a:off x="2402839" y="2956308"/>
              <a:ext cx="680162" cy="756120"/>
            </a:xfrm>
            <a:custGeom>
              <a:avLst/>
              <a:gdLst/>
              <a:ahLst/>
              <a:cxnLst/>
              <a:rect l="l" t="t" r="r" b="b"/>
              <a:pathLst>
                <a:path w="10580" h="11762" extrusionOk="0">
                  <a:moveTo>
                    <a:pt x="9853" y="1"/>
                  </a:moveTo>
                  <a:cubicBezTo>
                    <a:pt x="9662" y="1"/>
                    <a:pt x="9473" y="85"/>
                    <a:pt x="9348" y="248"/>
                  </a:cubicBezTo>
                  <a:lnTo>
                    <a:pt x="0" y="11762"/>
                  </a:lnTo>
                  <a:lnTo>
                    <a:pt x="1683" y="11762"/>
                  </a:lnTo>
                  <a:lnTo>
                    <a:pt x="10359" y="1062"/>
                  </a:lnTo>
                  <a:cubicBezTo>
                    <a:pt x="10579" y="787"/>
                    <a:pt x="10535" y="380"/>
                    <a:pt x="10261" y="149"/>
                  </a:cubicBezTo>
                  <a:cubicBezTo>
                    <a:pt x="10142" y="49"/>
                    <a:pt x="9997" y="1"/>
                    <a:pt x="9853" y="1"/>
                  </a:cubicBezTo>
                  <a:close/>
                </a:path>
              </a:pathLst>
            </a:custGeom>
            <a:solidFill>
              <a:srgbClr val="FFFFFF">
                <a:alpha val="28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Business Cost Analysis by Slidesgo">
  <a:themeElements>
    <a:clrScheme name="Simple Light">
      <a:dk1>
        <a:srgbClr val="261E17"/>
      </a:dk1>
      <a:lt1>
        <a:srgbClr val="F2EDE4"/>
      </a:lt1>
      <a:dk2>
        <a:srgbClr val="BFAD8A"/>
      </a:dk2>
      <a:lt2>
        <a:srgbClr val="8C7B23"/>
      </a:lt2>
      <a:accent1>
        <a:srgbClr val="154001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61E1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628</TotalTime>
  <Words>293</Words>
  <Application>Microsoft Office PowerPoint</Application>
  <PresentationFormat>On-screen Show (16:9)</PresentationFormat>
  <Paragraphs>52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Inter</vt:lpstr>
      <vt:lpstr>Red Hat Display</vt:lpstr>
      <vt:lpstr>Manrope Medium</vt:lpstr>
      <vt:lpstr>Manrope SemiBold</vt:lpstr>
      <vt:lpstr>Arial</vt:lpstr>
      <vt:lpstr>Business Cost Analysis by Slidesgo</vt:lpstr>
      <vt:lpstr>Week 8 SpendSense</vt:lpstr>
      <vt:lpstr>TABLE OF CONTENTS</vt:lpstr>
      <vt:lpstr>DESCRIPTION</vt:lpstr>
      <vt:lpstr>ARCHITECTURE</vt:lpstr>
      <vt:lpstr>VALUE OF WORK</vt:lpstr>
      <vt:lpstr>PPEVIOUS SPRINT</vt:lpstr>
      <vt:lpstr>NEXT SPRINT</vt:lpstr>
      <vt:lpstr>QUESTIONS &amp; ANSWERS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Bisser Todorov</dc:creator>
  <cp:lastModifiedBy>Bisser Todorov</cp:lastModifiedBy>
  <cp:revision>15</cp:revision>
  <dcterms:modified xsi:type="dcterms:W3CDTF">2025-04-16T10:03:38Z</dcterms:modified>
</cp:coreProperties>
</file>