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5"/>
  </p:sldMasterIdLst>
  <p:notesMasterIdLst>
    <p:notesMasterId r:id="rId7"/>
  </p:notesMasterIdLst>
  <p:handoutMasterIdLst>
    <p:handoutMasterId r:id="rId8"/>
  </p:handoutMasterIdLst>
  <p:sldIdLst>
    <p:sldId id="291" r:id="rId6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001236"/>
    <a:srgbClr val="263248"/>
    <a:srgbClr val="009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B0CD51-6C52-41C8-B023-E202B4E0DD7D}">
  <a:tblStyle styleId="{86B0CD51-6C52-41C8-B023-E202B4E0DD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9"/>
    <p:restoredTop sz="94280"/>
  </p:normalViewPr>
  <p:slideViewPr>
    <p:cSldViewPr snapToGrid="0" snapToObjects="1">
      <p:cViewPr varScale="1">
        <p:scale>
          <a:sx n="113" d="100"/>
          <a:sy n="113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235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19293E-2273-4419-BF12-9D944C0FBD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35A92E-5169-42E2-848A-F3BB13731D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12FC-5415-4610-BFBC-97429D840D14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29F545-D7D7-4538-8198-5EB497EF10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41049E-986A-46CA-A625-8344E2EF37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4606D-24E3-43CC-9393-959EC24C0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34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pre Alerta" preserve="1" userDrawn="1">
  <p:cSld name="1_Sempre Alert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7921225" y="301050"/>
            <a:ext cx="1238100" cy="428700"/>
          </a:xfrm>
          <a:prstGeom prst="triangle">
            <a:avLst>
              <a:gd name="adj" fmla="val 324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59" name="Google Shape;59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 rot="10800000" flipH="1">
            <a:off x="-28089" y="729815"/>
            <a:ext cx="9194310" cy="3758401"/>
            <a:chOff x="-8178042" y="-4493254"/>
            <a:chExt cx="19483598" cy="6522736"/>
          </a:xfrm>
          <a:solidFill>
            <a:srgbClr val="001746"/>
          </a:solidFill>
        </p:grpSpPr>
        <p:sp>
          <p:nvSpPr>
            <p:cNvPr id="62" name="Google Shape;62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pic>
        <p:nvPicPr>
          <p:cNvPr id="64" name="Google Shape;64;p13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555" y="930593"/>
            <a:ext cx="1451287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87D611D8-9F54-45B5-BA40-68211D3C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954" y="1633745"/>
            <a:ext cx="5743255" cy="5727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E8B0EB8-39AA-48DC-BDC9-2C73FA7619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3954" y="2344737"/>
            <a:ext cx="4727575" cy="600075"/>
          </a:xfrm>
        </p:spPr>
        <p:txBody>
          <a:bodyPr/>
          <a:lstStyle>
            <a:lvl1pPr marL="146050" indent="0">
              <a:buNone/>
              <a:defRPr sz="1600">
                <a:solidFill>
                  <a:schemeClr val="bg1"/>
                </a:solidFill>
              </a:defRPr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pt-BR" dirty="0"/>
              <a:t>Clique para editar o </a:t>
            </a:r>
            <a:r>
              <a:rPr lang="pt-BR" dirty="0" err="1"/>
              <a:t>subtitulo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2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rgbClr val="001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25" y="162561"/>
            <a:ext cx="3127500" cy="690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016001"/>
            <a:ext cx="3127500" cy="3672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E012A4-5910-45B2-AB04-2AC1570270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52875" y="161924"/>
            <a:ext cx="4879975" cy="4399915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1_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7618000" y="4785359"/>
            <a:ext cx="1487400" cy="25573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00174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b="1">
                <a:solidFill>
                  <a:schemeClr val="bg1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3" name="Google Shape;93;p16"/>
          <p:cNvSpPr/>
          <p:nvPr/>
        </p:nvSpPr>
        <p:spPr>
          <a:xfrm>
            <a:off x="0" y="4785359"/>
            <a:ext cx="7618000" cy="255737"/>
          </a:xfrm>
          <a:prstGeom prst="rect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0;p16">
            <a:extLst>
              <a:ext uri="{FF2B5EF4-FFF2-40B4-BE49-F238E27FC236}">
                <a16:creationId xmlns:a16="http://schemas.microsoft.com/office/drawing/2014/main" id="{9972A394-DB3B-42D0-A233-9894207D7998}"/>
              </a:ext>
            </a:extLst>
          </p:cNvPr>
          <p:cNvSpPr/>
          <p:nvPr userDrawn="1"/>
        </p:nvSpPr>
        <p:spPr>
          <a:xfrm rot="10800000" flipH="1">
            <a:off x="0" y="-2"/>
            <a:ext cx="9144000" cy="441961"/>
          </a:xfrm>
          <a:prstGeom prst="rect">
            <a:avLst/>
          </a:prstGeom>
          <a:solidFill>
            <a:srgbClr val="001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A790A3-DB43-4D6B-8185-4DE944CB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" y="4262"/>
            <a:ext cx="8520600" cy="437698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Google Shape;90;p16">
            <a:extLst>
              <a:ext uri="{FF2B5EF4-FFF2-40B4-BE49-F238E27FC236}">
                <a16:creationId xmlns:a16="http://schemas.microsoft.com/office/drawing/2014/main" id="{D9F97D44-1B30-4BDB-A276-2DBEE0CEEB38}"/>
              </a:ext>
            </a:extLst>
          </p:cNvPr>
          <p:cNvSpPr/>
          <p:nvPr userDrawn="1"/>
        </p:nvSpPr>
        <p:spPr>
          <a:xfrm rot="10800000" flipH="1">
            <a:off x="0" y="476245"/>
            <a:ext cx="7618000" cy="8382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7721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53" r:id="rId2"/>
    <p:sldLayoutId id="214748367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customXml" Target="../../customXml/item2.xm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slideLayout" Target="../slideLayouts/slideLayout3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customXml" Target="../../customXml/item3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">
            <a:extLst>
              <a:ext uri="{FF2B5EF4-FFF2-40B4-BE49-F238E27FC236}">
                <a16:creationId xmlns:a16="http://schemas.microsoft.com/office/drawing/2014/main" id="{B9DFCBDC-5BBB-4162-B6BD-770AD8CAAE9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61465" y="2770279"/>
            <a:ext cx="2450505" cy="1120290"/>
            <a:chOff x="3168650" y="2357982"/>
            <a:chExt cx="2616200" cy="1388518"/>
          </a:xfrm>
        </p:grpSpPr>
        <p:sp useBgFill="1">
          <p:nvSpPr>
            <p:cNvPr id="134" name="Container">
              <a:extLst>
                <a:ext uri="{FF2B5EF4-FFF2-40B4-BE49-F238E27FC236}">
                  <a16:creationId xmlns:a16="http://schemas.microsoft.com/office/drawing/2014/main" id="{19E668FA-30C0-40AB-AF51-93B4188CCDE9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35" name="Content">
              <a:extLst>
                <a:ext uri="{FF2B5EF4-FFF2-40B4-BE49-F238E27FC236}">
                  <a16:creationId xmlns:a16="http://schemas.microsoft.com/office/drawing/2014/main" id="{9B6DE5CE-EBCB-48F9-A609-F4014E3655DE}"/>
                </a:ext>
              </a:extLst>
            </p:cNvPr>
            <p:cNvSpPr txBox="1"/>
            <p:nvPr/>
          </p:nvSpPr>
          <p:spPr>
            <a:xfrm>
              <a:off x="3342344" y="2357982"/>
              <a:ext cx="970765" cy="3433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Relatórios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3" name="Group">
            <a:extLst>
              <a:ext uri="{FF2B5EF4-FFF2-40B4-BE49-F238E27FC236}">
                <a16:creationId xmlns:a16="http://schemas.microsoft.com/office/drawing/2014/main" id="{1322C255-5C9E-44CE-955F-7864BFFCE159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119131" y="860123"/>
            <a:ext cx="2505966" cy="1907670"/>
            <a:chOff x="3168650" y="2449421"/>
            <a:chExt cx="2616200" cy="1297079"/>
          </a:xfrm>
        </p:grpSpPr>
        <p:sp useBgFill="1">
          <p:nvSpPr>
            <p:cNvPr id="124" name="Container">
              <a:extLst>
                <a:ext uri="{FF2B5EF4-FFF2-40B4-BE49-F238E27FC236}">
                  <a16:creationId xmlns:a16="http://schemas.microsoft.com/office/drawing/2014/main" id="{E72ED4A7-C937-4CE3-BCBB-B0248935949D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25" name="Content">
              <a:extLst>
                <a:ext uri="{FF2B5EF4-FFF2-40B4-BE49-F238E27FC236}">
                  <a16:creationId xmlns:a16="http://schemas.microsoft.com/office/drawing/2014/main" id="{451BC633-DBE0-47E4-9EEF-1FB2A9C1A957}"/>
                </a:ext>
              </a:extLst>
            </p:cNvPr>
            <p:cNvSpPr txBox="1"/>
            <p:nvPr/>
          </p:nvSpPr>
          <p:spPr>
            <a:xfrm>
              <a:off x="3308837" y="2449421"/>
              <a:ext cx="707858" cy="18697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Vendas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D5299E6-DD29-40C5-8470-20C0ADA4E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9437BC2-5013-4768-A94C-60236416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" y="4262"/>
            <a:ext cx="8436032" cy="437698"/>
          </a:xfrm>
        </p:spPr>
        <p:txBody>
          <a:bodyPr/>
          <a:lstStyle/>
          <a:p>
            <a:r>
              <a:rPr lang="pt-BR" dirty="0"/>
              <a:t>Geral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387F6C-797D-4E11-8A1B-1AA4105D5B56}"/>
              </a:ext>
            </a:extLst>
          </p:cNvPr>
          <p:cNvSpPr/>
          <p:nvPr/>
        </p:nvSpPr>
        <p:spPr>
          <a:xfrm flipV="1">
            <a:off x="1422947" y="697227"/>
            <a:ext cx="28800" cy="39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Internet">
            <a:extLst>
              <a:ext uri="{FF2B5EF4-FFF2-40B4-BE49-F238E27FC236}">
                <a16:creationId xmlns:a16="http://schemas.microsoft.com/office/drawing/2014/main" id="{25A8DCE9-917C-48D2-92E1-2CA0B12C98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80" y="1508664"/>
            <a:ext cx="840134" cy="840134"/>
          </a:xfrm>
          <a:prstGeom prst="rect">
            <a:avLst/>
          </a:prstGeom>
        </p:spPr>
      </p:pic>
      <p:pic>
        <p:nvPicPr>
          <p:cNvPr id="23" name="Gráfico 22" descr="Smartphone">
            <a:extLst>
              <a:ext uri="{FF2B5EF4-FFF2-40B4-BE49-F238E27FC236}">
                <a16:creationId xmlns:a16="http://schemas.microsoft.com/office/drawing/2014/main" id="{B4E84C30-63E8-47B5-AF4B-A7322529C3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623" y="3286516"/>
            <a:ext cx="699049" cy="699049"/>
          </a:xfrm>
          <a:prstGeom prst="rect">
            <a:avLst/>
          </a:prstGeom>
        </p:spPr>
      </p:pic>
      <p:pic>
        <p:nvPicPr>
          <p:cNvPr id="25" name="Gráfico 24" descr="Tablet">
            <a:extLst>
              <a:ext uri="{FF2B5EF4-FFF2-40B4-BE49-F238E27FC236}">
                <a16:creationId xmlns:a16="http://schemas.microsoft.com/office/drawing/2014/main" id="{2BA5DDAF-4736-4E97-BF29-F2FDA6B488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32" y="2469237"/>
            <a:ext cx="797830" cy="79783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26479230-7543-457F-99DD-943877AB1956}"/>
              </a:ext>
            </a:extLst>
          </p:cNvPr>
          <p:cNvSpPr/>
          <p:nvPr/>
        </p:nvSpPr>
        <p:spPr>
          <a:xfrm flipV="1">
            <a:off x="6565323" y="685002"/>
            <a:ext cx="28800" cy="39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69AAE62-4F91-43E7-904A-EFD8DEFF8F3E}"/>
              </a:ext>
            </a:extLst>
          </p:cNvPr>
          <p:cNvSpPr/>
          <p:nvPr/>
        </p:nvSpPr>
        <p:spPr>
          <a:xfrm flipV="1">
            <a:off x="7589200" y="699535"/>
            <a:ext cx="28800" cy="39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974B0D0-9789-410F-AF01-9D787BF962EC}"/>
              </a:ext>
            </a:extLst>
          </p:cNvPr>
          <p:cNvSpPr txBox="1"/>
          <p:nvPr/>
        </p:nvSpPr>
        <p:spPr>
          <a:xfrm>
            <a:off x="2059917" y="614638"/>
            <a:ext cx="4360754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Micro Serviços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DFA1286-2DAC-477A-A73C-0BBFBDE268D7}"/>
              </a:ext>
            </a:extLst>
          </p:cNvPr>
          <p:cNvSpPr txBox="1"/>
          <p:nvPr/>
        </p:nvSpPr>
        <p:spPr>
          <a:xfrm>
            <a:off x="6650593" y="614638"/>
            <a:ext cx="881007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5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Serviços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14DAA1C-7E1F-49EA-9C3F-596CA658D68F}"/>
              </a:ext>
            </a:extLst>
          </p:cNvPr>
          <p:cNvSpPr txBox="1"/>
          <p:nvPr/>
        </p:nvSpPr>
        <p:spPr>
          <a:xfrm>
            <a:off x="7700389" y="614638"/>
            <a:ext cx="1388012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5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Base de Dados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AEAF56E8-3B5A-4DD4-ADED-619860851670}"/>
              </a:ext>
            </a:extLst>
          </p:cNvPr>
          <p:cNvGrpSpPr/>
          <p:nvPr/>
        </p:nvGrpSpPr>
        <p:grpSpPr>
          <a:xfrm>
            <a:off x="2211071" y="1146661"/>
            <a:ext cx="556563" cy="622242"/>
            <a:chOff x="6042182" y="1012784"/>
            <a:chExt cx="556563" cy="622242"/>
          </a:xfrm>
        </p:grpSpPr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519D06D8-5345-4903-84C9-37698E00B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7052C4A0-E901-4916-B190-D1A69EB10E19}"/>
                </a:ext>
              </a:extLst>
            </p:cNvPr>
            <p:cNvSpPr txBox="1"/>
            <p:nvPr/>
          </p:nvSpPr>
          <p:spPr>
            <a:xfrm>
              <a:off x="6042182" y="1419582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Clientes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27530850-5DA0-4364-B138-A810D9983960}"/>
              </a:ext>
            </a:extLst>
          </p:cNvPr>
          <p:cNvGrpSpPr/>
          <p:nvPr/>
        </p:nvGrpSpPr>
        <p:grpSpPr>
          <a:xfrm>
            <a:off x="2138581" y="1829086"/>
            <a:ext cx="740908" cy="622242"/>
            <a:chOff x="5950011" y="1012784"/>
            <a:chExt cx="740908" cy="62224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6E85DBCB-B48C-4AE4-90A7-A7FA773D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C6F0F9A6-36C8-4213-B003-57BAC40DD797}"/>
                </a:ext>
              </a:extLst>
            </p:cNvPr>
            <p:cNvSpPr txBox="1"/>
            <p:nvPr/>
          </p:nvSpPr>
          <p:spPr>
            <a:xfrm>
              <a:off x="5950011" y="1419582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Campanhas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488AA619-8A92-4911-ACF0-21BC91BB8992}"/>
              </a:ext>
            </a:extLst>
          </p:cNvPr>
          <p:cNvGrpSpPr/>
          <p:nvPr/>
        </p:nvGrpSpPr>
        <p:grpSpPr>
          <a:xfrm>
            <a:off x="2766313" y="1165035"/>
            <a:ext cx="821059" cy="622242"/>
            <a:chOff x="5909938" y="1012784"/>
            <a:chExt cx="821059" cy="622242"/>
          </a:xfrm>
        </p:grpSpPr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E8B7F9C2-13EB-4C1E-ADEE-458DA1D7F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100788CD-9D71-43DE-A4C1-E2F1A3E41BA9}"/>
                </a:ext>
              </a:extLst>
            </p:cNvPr>
            <p:cNvSpPr txBox="1"/>
            <p:nvPr/>
          </p:nvSpPr>
          <p:spPr>
            <a:xfrm>
              <a:off x="5909938" y="1419582"/>
              <a:ext cx="8210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Fornecedores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163160D-297B-4165-8870-0F4BB6229C4E}"/>
              </a:ext>
            </a:extLst>
          </p:cNvPr>
          <p:cNvGrpSpPr/>
          <p:nvPr/>
        </p:nvGrpSpPr>
        <p:grpSpPr>
          <a:xfrm>
            <a:off x="3488824" y="1902514"/>
            <a:ext cx="838691" cy="622242"/>
            <a:chOff x="5901122" y="1012784"/>
            <a:chExt cx="838691" cy="622242"/>
          </a:xfrm>
        </p:grpSpPr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C615D638-8F96-489F-AE1B-B2A4D84EF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E2D93E4D-3A3D-4E60-8212-0E5617E9AE72}"/>
                </a:ext>
              </a:extLst>
            </p:cNvPr>
            <p:cNvSpPr txBox="1"/>
            <p:nvPr/>
          </p:nvSpPr>
          <p:spPr>
            <a:xfrm>
              <a:off x="5901122" y="1419582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Vendas Direta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40BA465-397B-4C05-83B2-B1C5864A761E}"/>
              </a:ext>
            </a:extLst>
          </p:cNvPr>
          <p:cNvGrpSpPr/>
          <p:nvPr/>
        </p:nvGrpSpPr>
        <p:grpSpPr>
          <a:xfrm>
            <a:off x="2855836" y="1860825"/>
            <a:ext cx="643125" cy="622242"/>
            <a:chOff x="5998907" y="1012784"/>
            <a:chExt cx="643125" cy="622242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E975A25E-1F1B-48C6-9000-C978E3D8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F0AE3CA-5D26-469C-BBDE-5D40109093D4}"/>
                </a:ext>
              </a:extLst>
            </p:cNvPr>
            <p:cNvSpPr txBox="1"/>
            <p:nvPr/>
          </p:nvSpPr>
          <p:spPr>
            <a:xfrm>
              <a:off x="5998907" y="1419582"/>
              <a:ext cx="6431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Vouchers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1871C796-6D64-4113-8FF6-17B9F8049895}"/>
              </a:ext>
            </a:extLst>
          </p:cNvPr>
          <p:cNvGrpSpPr/>
          <p:nvPr/>
        </p:nvGrpSpPr>
        <p:grpSpPr>
          <a:xfrm>
            <a:off x="6738775" y="1901882"/>
            <a:ext cx="585417" cy="631909"/>
            <a:chOff x="6750786" y="1000900"/>
            <a:chExt cx="585417" cy="631909"/>
          </a:xfrm>
        </p:grpSpPr>
        <p:pic>
          <p:nvPicPr>
            <p:cNvPr id="83" name="Imagem 82" descr="Uma imagem contendo dispositivo&#10;&#10;Descrição gerada automaticamente">
              <a:extLst>
                <a:ext uri="{FF2B5EF4-FFF2-40B4-BE49-F238E27FC236}">
                  <a16:creationId xmlns:a16="http://schemas.microsoft.com/office/drawing/2014/main" id="{17FCFB80-1259-4A20-909D-E1DA6274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09724" y="1000900"/>
              <a:ext cx="468000" cy="468000"/>
            </a:xfrm>
            <a:prstGeom prst="rect">
              <a:avLst/>
            </a:prstGeom>
          </p:spPr>
        </p:pic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227E2CA9-A2E3-497C-96EC-C58AEA517633}"/>
                </a:ext>
              </a:extLst>
            </p:cNvPr>
            <p:cNvSpPr txBox="1"/>
            <p:nvPr/>
          </p:nvSpPr>
          <p:spPr>
            <a:xfrm>
              <a:off x="6750786" y="1417365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Arquivos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48765A94-6422-46F8-A001-076D36543CE7}"/>
              </a:ext>
            </a:extLst>
          </p:cNvPr>
          <p:cNvGrpSpPr/>
          <p:nvPr/>
        </p:nvGrpSpPr>
        <p:grpSpPr>
          <a:xfrm>
            <a:off x="6664129" y="3174986"/>
            <a:ext cx="647934" cy="631909"/>
            <a:chOff x="6719527" y="1000900"/>
            <a:chExt cx="647934" cy="631909"/>
          </a:xfrm>
        </p:grpSpPr>
        <p:pic>
          <p:nvPicPr>
            <p:cNvPr id="89" name="Imagem 88" descr="Uma imagem contendo dispositivo&#10;&#10;Descrição gerada automaticamente">
              <a:extLst>
                <a:ext uri="{FF2B5EF4-FFF2-40B4-BE49-F238E27FC236}">
                  <a16:creationId xmlns:a16="http://schemas.microsoft.com/office/drawing/2014/main" id="{5D815950-7E10-40D5-8CBF-47DC01E43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09724" y="1000900"/>
              <a:ext cx="468000" cy="468000"/>
            </a:xfrm>
            <a:prstGeom prst="rect">
              <a:avLst/>
            </a:prstGeom>
          </p:spPr>
        </p:pic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04D0E400-D0B4-4A0F-85A8-3D25F55F1043}"/>
                </a:ext>
              </a:extLst>
            </p:cNvPr>
            <p:cNvSpPr txBox="1"/>
            <p:nvPr/>
          </p:nvSpPr>
          <p:spPr>
            <a:xfrm>
              <a:off x="6719527" y="1417365"/>
              <a:ext cx="6479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Relatórios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64D792A7-4560-431B-BC3E-209829A24C09}"/>
              </a:ext>
            </a:extLst>
          </p:cNvPr>
          <p:cNvGrpSpPr/>
          <p:nvPr/>
        </p:nvGrpSpPr>
        <p:grpSpPr>
          <a:xfrm>
            <a:off x="8069897" y="2483066"/>
            <a:ext cx="757138" cy="890113"/>
            <a:chOff x="7959603" y="1200649"/>
            <a:chExt cx="508735" cy="545865"/>
          </a:xfrm>
        </p:grpSpPr>
        <p:pic>
          <p:nvPicPr>
            <p:cNvPr id="102" name="Gráfico 101" descr="Banco de dados">
              <a:extLst>
                <a:ext uri="{FF2B5EF4-FFF2-40B4-BE49-F238E27FC236}">
                  <a16:creationId xmlns:a16="http://schemas.microsoft.com/office/drawing/2014/main" id="{EEA38356-3EBE-4B0A-B18B-005924007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59603" y="1200649"/>
              <a:ext cx="508735" cy="508735"/>
            </a:xfrm>
            <a:prstGeom prst="rect">
              <a:avLst/>
            </a:prstGeom>
          </p:spPr>
        </p:pic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6CBEB8AE-6E4E-49A9-8729-44F5F629CDA5}"/>
                </a:ext>
              </a:extLst>
            </p:cNvPr>
            <p:cNvSpPr txBox="1"/>
            <p:nvPr/>
          </p:nvSpPr>
          <p:spPr>
            <a:xfrm>
              <a:off x="8060725" y="1651740"/>
              <a:ext cx="354578" cy="9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 err="1"/>
                <a:t>mySQL</a:t>
              </a:r>
              <a:endParaRPr lang="pt-BR" sz="800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B10CAF5-34B1-4254-A12D-2AE3B2A655DF}"/>
              </a:ext>
            </a:extLst>
          </p:cNvPr>
          <p:cNvGrpSpPr/>
          <p:nvPr/>
        </p:nvGrpSpPr>
        <p:grpSpPr>
          <a:xfrm>
            <a:off x="1109936" y="694379"/>
            <a:ext cx="767791" cy="3867906"/>
            <a:chOff x="1874896" y="3079534"/>
            <a:chExt cx="767791" cy="3867906"/>
          </a:xfrm>
        </p:grpSpPr>
        <p:cxnSp>
          <p:nvCxnSpPr>
            <p:cNvPr id="196" name="Conector de Seta Reta 195">
              <a:extLst>
                <a:ext uri="{FF2B5EF4-FFF2-40B4-BE49-F238E27FC236}">
                  <a16:creationId xmlns:a16="http://schemas.microsoft.com/office/drawing/2014/main" id="{080D03C4-B638-4DD5-9CDE-9C9AB80FB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9630" y="4275863"/>
              <a:ext cx="763057" cy="26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de Seta Reta 196">
              <a:extLst>
                <a:ext uri="{FF2B5EF4-FFF2-40B4-BE49-F238E27FC236}">
                  <a16:creationId xmlns:a16="http://schemas.microsoft.com/office/drawing/2014/main" id="{4B1CD2C7-E532-43B3-AB02-8B0E98383903}"/>
                </a:ext>
              </a:extLst>
            </p:cNvPr>
            <p:cNvCxnSpPr>
              <a:cxnSpLocks/>
            </p:cNvCxnSpPr>
            <p:nvPr/>
          </p:nvCxnSpPr>
          <p:spPr>
            <a:xfrm>
              <a:off x="1874896" y="3079534"/>
              <a:ext cx="21200" cy="38679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0291673-8FED-4BD0-9E6B-2F1BC14FFB37}"/>
              </a:ext>
            </a:extLst>
          </p:cNvPr>
          <p:cNvGrpSpPr/>
          <p:nvPr/>
        </p:nvGrpSpPr>
        <p:grpSpPr>
          <a:xfrm>
            <a:off x="1114195" y="676879"/>
            <a:ext cx="763532" cy="3866400"/>
            <a:chOff x="3569239" y="755405"/>
            <a:chExt cx="703001" cy="3866400"/>
          </a:xfrm>
        </p:grpSpPr>
        <p:cxnSp>
          <p:nvCxnSpPr>
            <p:cNvPr id="201" name="Conector de Seta Reta 200">
              <a:extLst>
                <a:ext uri="{FF2B5EF4-FFF2-40B4-BE49-F238E27FC236}">
                  <a16:creationId xmlns:a16="http://schemas.microsoft.com/office/drawing/2014/main" id="{BE88003E-3C00-4C5F-A285-DCCB7E7EC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9239" y="2699545"/>
              <a:ext cx="69907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de Seta Reta 201">
              <a:extLst>
                <a:ext uri="{FF2B5EF4-FFF2-40B4-BE49-F238E27FC236}">
                  <a16:creationId xmlns:a16="http://schemas.microsoft.com/office/drawing/2014/main" id="{883666CA-5F4B-4BE1-AF7A-A8F18CF098C3}"/>
                </a:ext>
              </a:extLst>
            </p:cNvPr>
            <p:cNvCxnSpPr>
              <a:cxnSpLocks/>
            </p:cNvCxnSpPr>
            <p:nvPr/>
          </p:nvCxnSpPr>
          <p:spPr>
            <a:xfrm>
              <a:off x="4268317" y="755405"/>
              <a:ext cx="3923" cy="38664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Conector de Seta Reta 210">
            <a:extLst>
              <a:ext uri="{FF2B5EF4-FFF2-40B4-BE49-F238E27FC236}">
                <a16:creationId xmlns:a16="http://schemas.microsoft.com/office/drawing/2014/main" id="{9591B3E6-C5A4-442E-AF83-072A19D1ACB7}"/>
              </a:ext>
            </a:extLst>
          </p:cNvPr>
          <p:cNvCxnSpPr>
            <a:cxnSpLocks/>
          </p:cNvCxnSpPr>
          <p:nvPr/>
        </p:nvCxnSpPr>
        <p:spPr>
          <a:xfrm flipH="1">
            <a:off x="4572000" y="1393562"/>
            <a:ext cx="3301839" cy="54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BEFA95D-A28D-4682-A20A-829D62DF2B60}"/>
              </a:ext>
            </a:extLst>
          </p:cNvPr>
          <p:cNvGrpSpPr/>
          <p:nvPr/>
        </p:nvGrpSpPr>
        <p:grpSpPr>
          <a:xfrm>
            <a:off x="7179991" y="992188"/>
            <a:ext cx="699078" cy="3570097"/>
            <a:chOff x="7179991" y="992188"/>
            <a:chExt cx="699078" cy="3570097"/>
          </a:xfrm>
        </p:grpSpPr>
        <p:cxnSp>
          <p:nvCxnSpPr>
            <p:cNvPr id="213" name="Conector de Seta Reta 212">
              <a:extLst>
                <a:ext uri="{FF2B5EF4-FFF2-40B4-BE49-F238E27FC236}">
                  <a16:creationId xmlns:a16="http://schemas.microsoft.com/office/drawing/2014/main" id="{AA45E419-CB8C-4009-9F5D-FD3AFEEC2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9991" y="2132292"/>
              <a:ext cx="69907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de Seta Reta 213">
              <a:extLst>
                <a:ext uri="{FF2B5EF4-FFF2-40B4-BE49-F238E27FC236}">
                  <a16:creationId xmlns:a16="http://schemas.microsoft.com/office/drawing/2014/main" id="{2EC4DA69-0FA4-4AD3-BBB7-99495926CD6F}"/>
                </a:ext>
              </a:extLst>
            </p:cNvPr>
            <p:cNvCxnSpPr>
              <a:cxnSpLocks/>
            </p:cNvCxnSpPr>
            <p:nvPr/>
          </p:nvCxnSpPr>
          <p:spPr>
            <a:xfrm>
              <a:off x="7873838" y="992188"/>
              <a:ext cx="1" cy="357009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20AA6B11-0DCC-48EB-B5E2-22F7D9823DD5}"/>
              </a:ext>
            </a:extLst>
          </p:cNvPr>
          <p:cNvGrpSpPr/>
          <p:nvPr/>
        </p:nvGrpSpPr>
        <p:grpSpPr>
          <a:xfrm>
            <a:off x="3601963" y="1165035"/>
            <a:ext cx="535724" cy="622242"/>
            <a:chOff x="6052607" y="1012784"/>
            <a:chExt cx="535724" cy="622242"/>
          </a:xfrm>
        </p:grpSpPr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25A09006-1FCC-4D64-9FE0-8DCF18871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03D5D434-B482-422A-8026-7925C47FFB9B}"/>
                </a:ext>
              </a:extLst>
            </p:cNvPr>
            <p:cNvSpPr txBox="1"/>
            <p:nvPr/>
          </p:nvSpPr>
          <p:spPr>
            <a:xfrm>
              <a:off x="6052607" y="1419582"/>
              <a:ext cx="535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Vendas</a:t>
              </a: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998216A0-329F-40DF-9ACA-5A46BA363177}"/>
              </a:ext>
            </a:extLst>
          </p:cNvPr>
          <p:cNvGrpSpPr/>
          <p:nvPr/>
        </p:nvGrpSpPr>
        <p:grpSpPr>
          <a:xfrm>
            <a:off x="3817953" y="3216038"/>
            <a:ext cx="862737" cy="622242"/>
            <a:chOff x="5889098" y="1012784"/>
            <a:chExt cx="862737" cy="622242"/>
          </a:xfrm>
        </p:grpSpPr>
        <p:pic>
          <p:nvPicPr>
            <p:cNvPr id="107" name="Imagem 106">
              <a:extLst>
                <a:ext uri="{FF2B5EF4-FFF2-40B4-BE49-F238E27FC236}">
                  <a16:creationId xmlns:a16="http://schemas.microsoft.com/office/drawing/2014/main" id="{78DB7077-3819-4DC9-A110-FC4CAA8A1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</a:blip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6E16E27-79BA-4868-BDBB-1885689D376B}"/>
                </a:ext>
              </a:extLst>
            </p:cNvPr>
            <p:cNvSpPr txBox="1"/>
            <p:nvPr/>
          </p:nvSpPr>
          <p:spPr>
            <a:xfrm>
              <a:off x="5889098" y="1419582"/>
              <a:ext cx="8627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Uso de Pontos</a:t>
              </a: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10C253B-76FB-4EA3-BB31-6E684DA17162}"/>
              </a:ext>
            </a:extLst>
          </p:cNvPr>
          <p:cNvGrpSpPr/>
          <p:nvPr/>
        </p:nvGrpSpPr>
        <p:grpSpPr>
          <a:xfrm>
            <a:off x="4685090" y="3227237"/>
            <a:ext cx="468000" cy="622242"/>
            <a:chOff x="6086462" y="1012784"/>
            <a:chExt cx="468000" cy="622242"/>
          </a:xfrm>
        </p:grpSpPr>
        <p:pic>
          <p:nvPicPr>
            <p:cNvPr id="111" name="Imagem 110">
              <a:extLst>
                <a:ext uri="{FF2B5EF4-FFF2-40B4-BE49-F238E27FC236}">
                  <a16:creationId xmlns:a16="http://schemas.microsoft.com/office/drawing/2014/main" id="{441B1D40-CD16-4818-832C-BEDF332B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</a:blip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9CDCD8B4-CA9E-4973-94DA-77F15611AC02}"/>
                </a:ext>
              </a:extLst>
            </p:cNvPr>
            <p:cNvSpPr txBox="1"/>
            <p:nvPr/>
          </p:nvSpPr>
          <p:spPr>
            <a:xfrm>
              <a:off x="6093482" y="1419582"/>
              <a:ext cx="4539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Notas</a:t>
              </a:r>
            </a:p>
          </p:txBody>
        </p:sp>
      </p:grp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FDF0797-AF75-402B-826B-FA4CF90F1AEF}"/>
              </a:ext>
            </a:extLst>
          </p:cNvPr>
          <p:cNvCxnSpPr>
            <a:cxnSpLocks/>
            <a:endCxn id="89" idx="3"/>
          </p:cNvCxnSpPr>
          <p:nvPr/>
        </p:nvCxnSpPr>
        <p:spPr>
          <a:xfrm flipH="1" flipV="1">
            <a:off x="7222326" y="3408986"/>
            <a:ext cx="651513" cy="439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6C58036-1A63-4F6E-B771-854769B634A4}"/>
              </a:ext>
            </a:extLst>
          </p:cNvPr>
          <p:cNvSpPr txBox="1"/>
          <p:nvPr/>
        </p:nvSpPr>
        <p:spPr>
          <a:xfrm>
            <a:off x="43340" y="614638"/>
            <a:ext cx="982723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5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Aplicativos</a:t>
            </a:r>
          </a:p>
        </p:txBody>
      </p:sp>
      <p:grpSp>
        <p:nvGrpSpPr>
          <p:cNvPr id="126" name="Group">
            <a:extLst>
              <a:ext uri="{FF2B5EF4-FFF2-40B4-BE49-F238E27FC236}">
                <a16:creationId xmlns:a16="http://schemas.microsoft.com/office/drawing/2014/main" id="{97BCD802-DC6B-4AC2-89E6-7A862CB08B7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160059" y="3026387"/>
            <a:ext cx="1296669" cy="1273816"/>
            <a:chOff x="3168650" y="2449421"/>
            <a:chExt cx="2616200" cy="1297079"/>
          </a:xfrm>
        </p:grpSpPr>
        <p:sp useBgFill="1">
          <p:nvSpPr>
            <p:cNvPr id="127" name="Container">
              <a:extLst>
                <a:ext uri="{FF2B5EF4-FFF2-40B4-BE49-F238E27FC236}">
                  <a16:creationId xmlns:a16="http://schemas.microsoft.com/office/drawing/2014/main" id="{FB3A3E79-8353-4A8D-A5DA-70940D9A39E9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28" name="Content">
              <a:extLst>
                <a:ext uri="{FF2B5EF4-FFF2-40B4-BE49-F238E27FC236}">
                  <a16:creationId xmlns:a16="http://schemas.microsoft.com/office/drawing/2014/main" id="{4C8E4821-2690-44B8-9F19-C41D20651525}"/>
                </a:ext>
              </a:extLst>
            </p:cNvPr>
            <p:cNvSpPr txBox="1"/>
            <p:nvPr/>
          </p:nvSpPr>
          <p:spPr>
            <a:xfrm>
              <a:off x="3308835" y="2449421"/>
              <a:ext cx="2146610" cy="28205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Autenticação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E14C2094-0919-488C-950B-47475485307A}"/>
              </a:ext>
            </a:extLst>
          </p:cNvPr>
          <p:cNvGrpSpPr/>
          <p:nvPr/>
        </p:nvGrpSpPr>
        <p:grpSpPr>
          <a:xfrm>
            <a:off x="2379133" y="3413381"/>
            <a:ext cx="782587" cy="622242"/>
            <a:chOff x="5929169" y="1012784"/>
            <a:chExt cx="782587" cy="622242"/>
          </a:xfrm>
        </p:grpSpPr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B702B4B3-93EA-41A4-9D2D-B908487E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F9DF1DC-6BE6-4AD2-B151-0DAD1964F59B}"/>
                </a:ext>
              </a:extLst>
            </p:cNvPr>
            <p:cNvSpPr txBox="1"/>
            <p:nvPr/>
          </p:nvSpPr>
          <p:spPr>
            <a:xfrm>
              <a:off x="5929169" y="1419582"/>
              <a:ext cx="7825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Autenticação</a:t>
              </a:r>
            </a:p>
          </p:txBody>
        </p:sp>
      </p:grp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50BC8E06-910B-465D-AD53-5B535A05E5E7}"/>
              </a:ext>
            </a:extLst>
          </p:cNvPr>
          <p:cNvCxnSpPr>
            <a:cxnSpLocks/>
          </p:cNvCxnSpPr>
          <p:nvPr/>
        </p:nvCxnSpPr>
        <p:spPr>
          <a:xfrm flipH="1" flipV="1">
            <a:off x="3456728" y="4095343"/>
            <a:ext cx="4441901" cy="159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">
            <a:extLst>
              <a:ext uri="{FF2B5EF4-FFF2-40B4-BE49-F238E27FC236}">
                <a16:creationId xmlns:a16="http://schemas.microsoft.com/office/drawing/2014/main" id="{137458DD-4846-4D46-8C38-CD3D1FF3C05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055672" y="1482780"/>
            <a:ext cx="1154694" cy="1120290"/>
            <a:chOff x="3168650" y="2357982"/>
            <a:chExt cx="2616200" cy="1388518"/>
          </a:xfrm>
        </p:grpSpPr>
        <p:sp useBgFill="1">
          <p:nvSpPr>
            <p:cNvPr id="131" name="Container">
              <a:extLst>
                <a:ext uri="{FF2B5EF4-FFF2-40B4-BE49-F238E27FC236}">
                  <a16:creationId xmlns:a16="http://schemas.microsoft.com/office/drawing/2014/main" id="{CD9B7AA8-1EFA-4014-AC25-7507C59EF388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32" name="Content">
              <a:extLst>
                <a:ext uri="{FF2B5EF4-FFF2-40B4-BE49-F238E27FC236}">
                  <a16:creationId xmlns:a16="http://schemas.microsoft.com/office/drawing/2014/main" id="{EBEADE07-3477-48B4-B2CB-2FD433077871}"/>
                </a:ext>
              </a:extLst>
            </p:cNvPr>
            <p:cNvSpPr txBox="1"/>
            <p:nvPr/>
          </p:nvSpPr>
          <p:spPr>
            <a:xfrm>
              <a:off x="3332074" y="2357982"/>
              <a:ext cx="1828039" cy="3433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Arquivos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37B01D8-09A0-4A46-804B-248F166C452C}"/>
              </a:ext>
            </a:extLst>
          </p:cNvPr>
          <p:cNvGrpSpPr/>
          <p:nvPr/>
        </p:nvGrpSpPr>
        <p:grpSpPr>
          <a:xfrm>
            <a:off x="5333322" y="1903628"/>
            <a:ext cx="585417" cy="622242"/>
            <a:chOff x="6027763" y="1012784"/>
            <a:chExt cx="585417" cy="622242"/>
          </a:xfrm>
        </p:grpSpPr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EF132345-0EEA-4C67-9881-051B600B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E5D4656E-8514-4987-8EC8-8C6960565DB3}"/>
                </a:ext>
              </a:extLst>
            </p:cNvPr>
            <p:cNvSpPr txBox="1"/>
            <p:nvPr/>
          </p:nvSpPr>
          <p:spPr>
            <a:xfrm>
              <a:off x="6027763" y="1419582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Arquivos</a:t>
              </a:r>
            </a:p>
          </p:txBody>
        </p:sp>
      </p:grp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C675784-8346-43AA-8E7A-A64081CC132E}"/>
              </a:ext>
            </a:extLst>
          </p:cNvPr>
          <p:cNvCxnSpPr>
            <a:cxnSpLocks/>
            <a:stCxn id="76" idx="3"/>
            <a:endCxn id="83" idx="1"/>
          </p:cNvCxnSpPr>
          <p:nvPr/>
        </p:nvCxnSpPr>
        <p:spPr>
          <a:xfrm flipV="1">
            <a:off x="5860021" y="2135882"/>
            <a:ext cx="937692" cy="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865EF548-CCFE-4B07-AADD-19CB1AD86EE6}"/>
              </a:ext>
            </a:extLst>
          </p:cNvPr>
          <p:cNvGrpSpPr/>
          <p:nvPr/>
        </p:nvGrpSpPr>
        <p:grpSpPr>
          <a:xfrm>
            <a:off x="5302054" y="3181076"/>
            <a:ext cx="647934" cy="622242"/>
            <a:chOff x="5996503" y="1012784"/>
            <a:chExt cx="647934" cy="622242"/>
          </a:xfrm>
        </p:grpSpPr>
        <p:pic>
          <p:nvPicPr>
            <p:cNvPr id="116" name="Imagem 115">
              <a:extLst>
                <a:ext uri="{FF2B5EF4-FFF2-40B4-BE49-F238E27FC236}">
                  <a16:creationId xmlns:a16="http://schemas.microsoft.com/office/drawing/2014/main" id="{B22276D4-9535-4A8B-8DF4-AD7C03B19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6462" y="1012784"/>
              <a:ext cx="468000" cy="468000"/>
            </a:xfrm>
            <a:prstGeom prst="rect">
              <a:avLst/>
            </a:prstGeom>
          </p:spPr>
        </p:pic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9FED3A3-7427-4658-98EF-BCAE6BC7B3CF}"/>
                </a:ext>
              </a:extLst>
            </p:cNvPr>
            <p:cNvSpPr txBox="1"/>
            <p:nvPr/>
          </p:nvSpPr>
          <p:spPr>
            <a:xfrm>
              <a:off x="5996503" y="1419582"/>
              <a:ext cx="6479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Relatórios</a:t>
              </a:r>
            </a:p>
          </p:txBody>
        </p:sp>
      </p:grp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706D0A63-786C-442B-A3EF-DF7C0DDD24E6}"/>
              </a:ext>
            </a:extLst>
          </p:cNvPr>
          <p:cNvCxnSpPr>
            <a:cxnSpLocks/>
            <a:stCxn id="116" idx="3"/>
            <a:endCxn id="89" idx="1"/>
          </p:cNvCxnSpPr>
          <p:nvPr/>
        </p:nvCxnSpPr>
        <p:spPr>
          <a:xfrm flipV="1">
            <a:off x="5860013" y="3408986"/>
            <a:ext cx="894313" cy="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85453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AD3A2153-E2CC-42FE-AC2D-D3F16183618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4606BAD-CB80-4F1E-B97D-3C1160AA8BD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4DEF3C6-6051-4381-A022-3CB7B20C5C8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D62CF48-C56F-44DB-BF06-AB1381CED3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11036</TotalTime>
  <Words>30</Words>
  <Application>Microsoft Office PowerPoint</Application>
  <PresentationFormat>Apresentação na tela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Segoe UI</vt:lpstr>
      <vt:lpstr>Arial</vt:lpstr>
      <vt:lpstr>Merriweather</vt:lpstr>
      <vt:lpstr>Arvo</vt:lpstr>
      <vt:lpstr>Roboto</vt:lpstr>
      <vt:lpstr>Paradigm</vt:lpstr>
      <vt:lpstr>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ibiss@uol.com.br</dc:creator>
  <cp:lastModifiedBy>Biss Lee</cp:lastModifiedBy>
  <cp:revision>65</cp:revision>
  <dcterms:modified xsi:type="dcterms:W3CDTF">2020-08-20T06:00:33Z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