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90"/>
  </p:sldMasterIdLst>
  <p:sldIdLst>
    <p:sldId id="256" r:id="rId391"/>
    <p:sldId id="257" r:id="rId392"/>
    <p:sldId id="265" r:id="rId393"/>
    <p:sldId id="258" r:id="rId394"/>
    <p:sldId id="267" r:id="rId395"/>
    <p:sldId id="268" r:id="rId396"/>
    <p:sldId id="266" r:id="rId397"/>
    <p:sldId id="259" r:id="rId398"/>
    <p:sldId id="260" r:id="rId399"/>
    <p:sldId id="261" r:id="rId400"/>
    <p:sldId id="272" r:id="rId401"/>
    <p:sldId id="262" r:id="rId402"/>
    <p:sldId id="263" r:id="rId403"/>
    <p:sldId id="269" r:id="rId404"/>
    <p:sldId id="270" r:id="rId405"/>
    <p:sldId id="271" r:id="rId406"/>
    <p:sldId id="273" r:id="rId407"/>
    <p:sldId id="274" r:id="rId408"/>
    <p:sldId id="275" r:id="rId409"/>
    <p:sldId id="276" r:id="rId410"/>
    <p:sldId id="264" r:id="rId411"/>
    <p:sldId id="277" r:id="rId412"/>
    <p:sldId id="278" r:id="rId413"/>
    <p:sldId id="279" r:id="rId4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2E75B6"/>
    <a:srgbClr val="ED7D31"/>
    <a:srgbClr val="C55A11"/>
    <a:srgbClr val="E6863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slide" Target="slides/slide12.xml"/><Relationship Id="rId279" Type="http://schemas.openxmlformats.org/officeDocument/2006/relationships/customXml" Target="../customXml/item27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slide" Target="slides/slide23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slide" Target="slides/slide9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slideMaster" Target="slideMasters/slideMaster1.xml"/><Relationship Id="rId404" Type="http://schemas.openxmlformats.org/officeDocument/2006/relationships/slide" Target="slides/slide14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presProps" Target="presProps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slide" Target="slides/slide1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slide" Target="slides/slide2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417" Type="http://schemas.openxmlformats.org/officeDocument/2006/relationships/theme" Target="theme/theme1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slide" Target="slides/slide4.xml"/><Relationship Id="rId408" Type="http://schemas.openxmlformats.org/officeDocument/2006/relationships/slide" Target="slides/slide18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slide" Target="slides/slide5.xml"/><Relationship Id="rId409" Type="http://schemas.openxmlformats.org/officeDocument/2006/relationships/slide" Target="slides/slide19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slide" Target="slides/slide20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slide" Target="slides/slide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slide" Target="slides/slide10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slide" Target="slides/slide21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slide" Target="slides/slide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slide" Target="slides/slide11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slide" Target="slides/slide2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slide" Target="slides/slide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slide" Target="slides/slide1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slide" Target="slides/slide24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240" Type="http://schemas.openxmlformats.org/officeDocument/2006/relationships/customXml" Target="../customXml/item240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slide" Target="slides/slide1.xml"/><Relationship Id="rId405" Type="http://schemas.openxmlformats.org/officeDocument/2006/relationships/slide" Target="slides/slide15.xml"/><Relationship Id="rId251" Type="http://schemas.openxmlformats.org/officeDocument/2006/relationships/customXml" Target="../customXml/item251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viewProps" Target="viewProps.xml"/><Relationship Id="rId220" Type="http://schemas.openxmlformats.org/officeDocument/2006/relationships/customXml" Target="../customXml/item220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slide" Target="slides/slide3.xml"/><Relationship Id="rId407" Type="http://schemas.openxmlformats.org/officeDocument/2006/relationships/slide" Target="slides/slide17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278C-21AD-4904-906D-E33109B82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BECDD4-5B1D-4448-A103-C350D81A9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91B780-026F-4708-AB6F-18EA94E7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B67F-967D-42EA-91FE-18EEEC2120A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5A628B-EF79-42C1-BDBB-73DECE78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8BBB07-E15F-4262-96C2-69B7F5C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D0E7-634A-4896-A2A6-286E7F705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6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D265D-B8A0-4152-9722-4B8528A8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ED3DC8-A2AA-4BAF-B639-5A1A84258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2DC217-B1C6-46C7-A3E5-D648FBC0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B67F-967D-42EA-91FE-18EEEC2120A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6DCDCE-173F-4DA3-A976-23C28161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AE2A51-D772-46C2-9637-A025C1ED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D0E7-634A-4896-A2A6-286E7F705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6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8107A9-276C-4A64-9641-63458242B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E739B1-A074-4E56-AB88-11A13EB3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F665D8-A620-4F9E-918E-EF01CFCF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B67F-967D-42EA-91FE-18EEEC2120A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A2409F-1FA1-47B4-BD72-9B132F7C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BCA164-A353-4304-9E09-F9DEBC62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D0E7-634A-4896-A2A6-286E7F705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07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4272F-5AC9-46B1-B3DA-3898848D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759C03-5FC0-4CE8-8B97-6031DE28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AE625D-BC07-45AF-BEA0-5F00002D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B67F-967D-42EA-91FE-18EEEC2120A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594A73-5C79-4F7F-B4A5-295B503A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DF4283-1753-4335-AD78-1991EE29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D0E7-634A-4896-A2A6-286E7F705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1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CF1E4-16CD-4F9B-940C-0495EE45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933DC9-B448-4B36-8098-DF6D9263F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8C3F23-81FA-431E-8E47-504ECA61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B67F-967D-42EA-91FE-18EEEC2120A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1A94CA-6262-41A4-89F2-4143EC9E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6066A4-7BC1-490C-BE6D-475E05FB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D0E7-634A-4896-A2A6-286E7F705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78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7A7EA-5D6C-4E20-92E6-484DB2C4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266250-8F43-4D2F-9A84-4F471E76E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019B8B-DD0E-4C10-9139-D75D267AC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CEA0EA-7A69-4759-8ECF-08B318A2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B67F-967D-42EA-91FE-18EEEC2120A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861959-3215-4E83-B1DE-7A6E57C6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F8E027-D8F1-47C6-A1F1-21559772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D0E7-634A-4896-A2A6-286E7F705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01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FEDC5-1BCE-43E5-B291-2DE9F78D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CA8BB3-90A4-4C1C-8331-A90DC6329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4F028F-9E77-4A9B-9119-EB36824C5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F71AC7-B2A6-4AC2-8D83-A8281B23E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C1B47C-2EE1-4CD1-AA75-939073545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C0D766-32FC-4B95-80D8-5D41BB58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B67F-967D-42EA-91FE-18EEEC2120A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87FA43-8543-474E-8A04-971CCDFA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36DA28-7D39-4FAC-B38C-3C54BE27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D0E7-634A-4896-A2A6-286E7F705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71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796E2-EE02-4A0C-8308-4453DE1E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610102-AADA-4EFE-88DB-DCF313CC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B67F-967D-42EA-91FE-18EEEC2120A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5A6469-ACFD-4C97-9F3E-AEBA8579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473184-5FCA-4072-B3C5-0070AC22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D0E7-634A-4896-A2A6-286E7F705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34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E4AD28-B67A-4303-BED8-23160349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B67F-967D-42EA-91FE-18EEEC2120A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895ABA-EFCD-4B26-989A-2666FB1C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AB8517-3069-4D2B-BFC9-660489A9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D0E7-634A-4896-A2A6-286E7F705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8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C6145-CA18-4C44-BEDE-2013B5BB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5534A2-6897-459C-831F-1AE084E38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B496EA-E0DF-435F-9C8F-F6F90A613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29FB84-233F-456D-91F2-7B5C226A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B67F-967D-42EA-91FE-18EEEC2120A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D6921C-B801-442C-A014-71750C9B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B85758-D480-40A7-B859-9FDF9496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D0E7-634A-4896-A2A6-286E7F705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40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EB06F-E251-4006-AE17-7FC9BE7F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EF0120-71A0-43BA-BA0A-83C303ABA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0AA197-B02A-4C56-B7B3-0416CEF5F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D20C0A-77AD-4E57-A68B-E4225163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B67F-967D-42EA-91FE-18EEEC2120A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D2BD7B-7500-4666-9B82-8125E752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33B00E-E8ED-43BA-9048-956E288D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ED0E7-634A-4896-A2A6-286E7F705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50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EA5368-6D35-4A21-A0AB-2B42A8B1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F86219-397C-421A-A1E6-DED376275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91F4B-2DAC-43E7-B745-2C7883A53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AB67F-967D-42EA-91FE-18EEEC2120A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27AC36-88A5-4008-AC47-9DDA851B7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82C017-EBBB-43A3-A005-280A1D05D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ED0E7-634A-4896-A2A6-286E7F705E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13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9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40.xml"/><Relationship Id="rId1" Type="http://schemas.openxmlformats.org/officeDocument/2006/relationships/customXml" Target="../../customXml/item126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4" Type="http://schemas.openxmlformats.org/officeDocument/2006/relationships/customXml" Target="../../customXml/item67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microsoft.com/office/2007/relationships/hdphoto" Target="../media/hdphoto1.wdp"/><Relationship Id="rId42" Type="http://schemas.openxmlformats.org/officeDocument/2006/relationships/image" Target="../media/image48.svg"/><Relationship Id="rId47" Type="http://schemas.openxmlformats.org/officeDocument/2006/relationships/image" Target="../media/image53.png"/><Relationship Id="rId63" Type="http://schemas.openxmlformats.org/officeDocument/2006/relationships/image" Target="../media/image69.png"/><Relationship Id="rId68" Type="http://schemas.openxmlformats.org/officeDocument/2006/relationships/image" Target="../media/image74.svg"/><Relationship Id="rId2" Type="http://schemas.openxmlformats.org/officeDocument/2006/relationships/customXml" Target="../../customXml/item96.xml"/><Relationship Id="rId16" Type="http://schemas.openxmlformats.org/officeDocument/2006/relationships/image" Target="../media/image3.png"/><Relationship Id="rId29" Type="http://schemas.openxmlformats.org/officeDocument/2006/relationships/image" Target="../media/image15.png"/><Relationship Id="rId11" Type="http://schemas.openxmlformats.org/officeDocument/2006/relationships/customXml" Target="../../customXml/item105.xml"/><Relationship Id="rId24" Type="http://schemas.openxmlformats.org/officeDocument/2006/relationships/image" Target="../media/image10.png"/><Relationship Id="rId32" Type="http://schemas.openxmlformats.org/officeDocument/2006/relationships/image" Target="../media/image20.png"/><Relationship Id="rId37" Type="http://schemas.openxmlformats.org/officeDocument/2006/relationships/image" Target="../media/image43.png"/><Relationship Id="rId40" Type="http://schemas.openxmlformats.org/officeDocument/2006/relationships/image" Target="../media/image46.svg"/><Relationship Id="rId45" Type="http://schemas.openxmlformats.org/officeDocument/2006/relationships/image" Target="../media/image51.png"/><Relationship Id="rId53" Type="http://schemas.openxmlformats.org/officeDocument/2006/relationships/image" Target="../media/image59.png"/><Relationship Id="rId58" Type="http://schemas.openxmlformats.org/officeDocument/2006/relationships/image" Target="../media/image64.svg"/><Relationship Id="rId66" Type="http://schemas.openxmlformats.org/officeDocument/2006/relationships/image" Target="../media/image72.svg"/><Relationship Id="rId74" Type="http://schemas.openxmlformats.org/officeDocument/2006/relationships/image" Target="../media/image80.svg"/><Relationship Id="rId5" Type="http://schemas.openxmlformats.org/officeDocument/2006/relationships/customXml" Target="../../customXml/item99.xml"/><Relationship Id="rId61" Type="http://schemas.openxmlformats.org/officeDocument/2006/relationships/image" Target="../media/image67.png"/><Relationship Id="rId19" Type="http://schemas.openxmlformats.org/officeDocument/2006/relationships/image" Target="../media/image6.png"/><Relationship Id="rId14" Type="http://schemas.openxmlformats.org/officeDocument/2006/relationships/image" Target="../media/image1.png"/><Relationship Id="rId22" Type="http://schemas.openxmlformats.org/officeDocument/2006/relationships/image" Target="../media/image8.png"/><Relationship Id="rId27" Type="http://schemas.openxmlformats.org/officeDocument/2006/relationships/image" Target="../media/image40.png"/><Relationship Id="rId30" Type="http://schemas.openxmlformats.org/officeDocument/2006/relationships/image" Target="../media/image18.png"/><Relationship Id="rId35" Type="http://schemas.openxmlformats.org/officeDocument/2006/relationships/image" Target="../media/image22.svg"/><Relationship Id="rId43" Type="http://schemas.openxmlformats.org/officeDocument/2006/relationships/image" Target="../media/image49.png"/><Relationship Id="rId48" Type="http://schemas.openxmlformats.org/officeDocument/2006/relationships/image" Target="../media/image54.svg"/><Relationship Id="rId56" Type="http://schemas.openxmlformats.org/officeDocument/2006/relationships/image" Target="../media/image62.svg"/><Relationship Id="rId64" Type="http://schemas.openxmlformats.org/officeDocument/2006/relationships/image" Target="../media/image70.svg"/><Relationship Id="rId69" Type="http://schemas.openxmlformats.org/officeDocument/2006/relationships/image" Target="../media/image75.png"/><Relationship Id="rId8" Type="http://schemas.openxmlformats.org/officeDocument/2006/relationships/customXml" Target="../../customXml/item103.xml"/><Relationship Id="rId51" Type="http://schemas.openxmlformats.org/officeDocument/2006/relationships/image" Target="../media/image57.png"/><Relationship Id="rId72" Type="http://schemas.openxmlformats.org/officeDocument/2006/relationships/image" Target="../media/image78.svg"/><Relationship Id="rId3" Type="http://schemas.openxmlformats.org/officeDocument/2006/relationships/customXml" Target="../../customXml/item97.xml"/><Relationship Id="rId12" Type="http://schemas.openxmlformats.org/officeDocument/2006/relationships/customXml" Target="../../customXml/item106.xml"/><Relationship Id="rId17" Type="http://schemas.openxmlformats.org/officeDocument/2006/relationships/image" Target="../media/image4.png"/><Relationship Id="rId25" Type="http://schemas.openxmlformats.org/officeDocument/2006/relationships/image" Target="../media/image11.png"/><Relationship Id="rId33" Type="http://schemas.openxmlformats.org/officeDocument/2006/relationships/image" Target="../media/image21.svg"/><Relationship Id="rId38" Type="http://schemas.openxmlformats.org/officeDocument/2006/relationships/image" Target="../media/image44.svg"/><Relationship Id="rId46" Type="http://schemas.openxmlformats.org/officeDocument/2006/relationships/image" Target="../media/image52.svg"/><Relationship Id="rId59" Type="http://schemas.openxmlformats.org/officeDocument/2006/relationships/image" Target="../media/image65.png"/><Relationship Id="rId67" Type="http://schemas.openxmlformats.org/officeDocument/2006/relationships/image" Target="../media/image73.png"/><Relationship Id="rId20" Type="http://schemas.openxmlformats.org/officeDocument/2006/relationships/image" Target="../media/image7.png"/><Relationship Id="rId41" Type="http://schemas.openxmlformats.org/officeDocument/2006/relationships/image" Target="../media/image47.png"/><Relationship Id="rId54" Type="http://schemas.openxmlformats.org/officeDocument/2006/relationships/image" Target="../media/image60.svg"/><Relationship Id="rId62" Type="http://schemas.openxmlformats.org/officeDocument/2006/relationships/image" Target="../media/image68.svg"/><Relationship Id="rId70" Type="http://schemas.openxmlformats.org/officeDocument/2006/relationships/image" Target="../media/image76.svg"/><Relationship Id="rId75" Type="http://schemas.openxmlformats.org/officeDocument/2006/relationships/image" Target="../media/image92.png"/><Relationship Id="rId1" Type="http://schemas.openxmlformats.org/officeDocument/2006/relationships/customXml" Target="../../customXml/item95.xml"/><Relationship Id="rId6" Type="http://schemas.openxmlformats.org/officeDocument/2006/relationships/customXml" Target="../../customXml/item101.xml"/><Relationship Id="rId15" Type="http://schemas.openxmlformats.org/officeDocument/2006/relationships/image" Target="../media/image2.png"/><Relationship Id="rId23" Type="http://schemas.openxmlformats.org/officeDocument/2006/relationships/image" Target="../media/image9.png"/><Relationship Id="rId28" Type="http://schemas.openxmlformats.org/officeDocument/2006/relationships/image" Target="../media/image41.sv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57" Type="http://schemas.openxmlformats.org/officeDocument/2006/relationships/image" Target="../media/image63.png"/><Relationship Id="rId10" Type="http://schemas.openxmlformats.org/officeDocument/2006/relationships/customXml" Target="../../customXml/item3.xml"/><Relationship Id="rId31" Type="http://schemas.openxmlformats.org/officeDocument/2006/relationships/image" Target="../media/image19.svg"/><Relationship Id="rId44" Type="http://schemas.openxmlformats.org/officeDocument/2006/relationships/image" Target="../media/image50.svg"/><Relationship Id="rId52" Type="http://schemas.openxmlformats.org/officeDocument/2006/relationships/image" Target="../media/image58.svg"/><Relationship Id="rId60" Type="http://schemas.openxmlformats.org/officeDocument/2006/relationships/image" Target="../media/image66.svg"/><Relationship Id="rId65" Type="http://schemas.openxmlformats.org/officeDocument/2006/relationships/image" Target="../media/image71.png"/><Relationship Id="rId73" Type="http://schemas.openxmlformats.org/officeDocument/2006/relationships/image" Target="../media/image79.png"/><Relationship Id="rId4" Type="http://schemas.openxmlformats.org/officeDocument/2006/relationships/customXml" Target="../../customXml/item98.xml"/><Relationship Id="rId9" Type="http://schemas.openxmlformats.org/officeDocument/2006/relationships/customXml" Target="../../customXml/item104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5.png"/><Relationship Id="rId39" Type="http://schemas.openxmlformats.org/officeDocument/2006/relationships/image" Target="../media/image45.png"/><Relationship Id="rId34" Type="http://schemas.openxmlformats.org/officeDocument/2006/relationships/image" Target="../media/image16.png"/><Relationship Id="rId50" Type="http://schemas.openxmlformats.org/officeDocument/2006/relationships/image" Target="../media/image56.svg"/><Relationship Id="rId55" Type="http://schemas.openxmlformats.org/officeDocument/2006/relationships/image" Target="../media/image61.png"/><Relationship Id="rId7" Type="http://schemas.openxmlformats.org/officeDocument/2006/relationships/customXml" Target="../../customXml/item102.xml"/><Relationship Id="rId71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.png"/><Relationship Id="rId21" Type="http://schemas.openxmlformats.org/officeDocument/2006/relationships/customXml" Target="../../customXml/item119.xml"/><Relationship Id="rId42" Type="http://schemas.openxmlformats.org/officeDocument/2006/relationships/image" Target="../media/image20.png"/><Relationship Id="rId47" Type="http://schemas.openxmlformats.org/officeDocument/2006/relationships/image" Target="../media/image43.png"/><Relationship Id="rId63" Type="http://schemas.openxmlformats.org/officeDocument/2006/relationships/image" Target="../media/image59.png"/><Relationship Id="rId68" Type="http://schemas.openxmlformats.org/officeDocument/2006/relationships/image" Target="../media/image64.svg"/><Relationship Id="rId84" Type="http://schemas.openxmlformats.org/officeDocument/2006/relationships/image" Target="../media/image86.svg"/><Relationship Id="rId89" Type="http://schemas.openxmlformats.org/officeDocument/2006/relationships/image" Target="../media/image79.png"/><Relationship Id="rId16" Type="http://schemas.openxmlformats.org/officeDocument/2006/relationships/customXml" Target="../../customXml/item386.xml"/><Relationship Id="rId11" Type="http://schemas.openxmlformats.org/officeDocument/2006/relationships/customXml" Target="../../customXml/item126.xml"/><Relationship Id="rId32" Type="http://schemas.openxmlformats.org/officeDocument/2006/relationships/image" Target="../media/image8.png"/><Relationship Id="rId37" Type="http://schemas.openxmlformats.org/officeDocument/2006/relationships/image" Target="../media/image40.png"/><Relationship Id="rId53" Type="http://schemas.openxmlformats.org/officeDocument/2006/relationships/image" Target="../media/image49.png"/><Relationship Id="rId58" Type="http://schemas.openxmlformats.org/officeDocument/2006/relationships/image" Target="../media/image54.svg"/><Relationship Id="rId74" Type="http://schemas.openxmlformats.org/officeDocument/2006/relationships/image" Target="../media/image70.svg"/><Relationship Id="rId79" Type="http://schemas.openxmlformats.org/officeDocument/2006/relationships/image" Target="../media/image75.png"/><Relationship Id="rId5" Type="http://schemas.openxmlformats.org/officeDocument/2006/relationships/customXml" Target="../../customXml/item114.xml"/><Relationship Id="rId90" Type="http://schemas.openxmlformats.org/officeDocument/2006/relationships/image" Target="../media/image80.svg"/><Relationship Id="rId22" Type="http://schemas.openxmlformats.org/officeDocument/2006/relationships/customXml" Target="../../customXml/item120.xml"/><Relationship Id="rId27" Type="http://schemas.openxmlformats.org/officeDocument/2006/relationships/image" Target="../media/image4.png"/><Relationship Id="rId43" Type="http://schemas.openxmlformats.org/officeDocument/2006/relationships/image" Target="../media/image21.svg"/><Relationship Id="rId48" Type="http://schemas.openxmlformats.org/officeDocument/2006/relationships/image" Target="../media/image44.svg"/><Relationship Id="rId64" Type="http://schemas.openxmlformats.org/officeDocument/2006/relationships/image" Target="../media/image60.svg"/><Relationship Id="rId69" Type="http://schemas.openxmlformats.org/officeDocument/2006/relationships/image" Target="../media/image65.png"/><Relationship Id="rId8" Type="http://schemas.openxmlformats.org/officeDocument/2006/relationships/customXml" Target="../../customXml/item117.xml"/><Relationship Id="rId51" Type="http://schemas.openxmlformats.org/officeDocument/2006/relationships/image" Target="../media/image47.png"/><Relationship Id="rId72" Type="http://schemas.openxmlformats.org/officeDocument/2006/relationships/image" Target="../media/image68.svg"/><Relationship Id="rId80" Type="http://schemas.openxmlformats.org/officeDocument/2006/relationships/image" Target="../media/image76.svg"/><Relationship Id="rId85" Type="http://schemas.openxmlformats.org/officeDocument/2006/relationships/image" Target="../media/image87.png"/><Relationship Id="rId93" Type="http://schemas.openxmlformats.org/officeDocument/2006/relationships/image" Target="../media/image95.emf"/><Relationship Id="rId3" Type="http://schemas.openxmlformats.org/officeDocument/2006/relationships/customXml" Target="../../customXml/item112.xml"/><Relationship Id="rId12" Type="http://schemas.openxmlformats.org/officeDocument/2006/relationships/customXml" Target="../../customXml/item127.xml"/><Relationship Id="rId17" Type="http://schemas.openxmlformats.org/officeDocument/2006/relationships/customXml" Target="../../customXml/item387.xml"/><Relationship Id="rId25" Type="http://schemas.openxmlformats.org/officeDocument/2006/relationships/image" Target="../media/image2.png"/><Relationship Id="rId33" Type="http://schemas.openxmlformats.org/officeDocument/2006/relationships/image" Target="../media/image9.png"/><Relationship Id="rId38" Type="http://schemas.openxmlformats.org/officeDocument/2006/relationships/image" Target="../media/image41.svg"/><Relationship Id="rId46" Type="http://schemas.openxmlformats.org/officeDocument/2006/relationships/image" Target="../media/image42.png"/><Relationship Id="rId59" Type="http://schemas.openxmlformats.org/officeDocument/2006/relationships/image" Target="../media/image55.png"/><Relationship Id="rId67" Type="http://schemas.openxmlformats.org/officeDocument/2006/relationships/image" Target="../media/image63.png"/><Relationship Id="rId20" Type="http://schemas.openxmlformats.org/officeDocument/2006/relationships/customXml" Target="../../customXml/item384.xml"/><Relationship Id="rId41" Type="http://schemas.openxmlformats.org/officeDocument/2006/relationships/image" Target="../media/image19.svg"/><Relationship Id="rId54" Type="http://schemas.openxmlformats.org/officeDocument/2006/relationships/image" Target="../media/image50.svg"/><Relationship Id="rId62" Type="http://schemas.openxmlformats.org/officeDocument/2006/relationships/image" Target="../media/image58.svg"/><Relationship Id="rId70" Type="http://schemas.openxmlformats.org/officeDocument/2006/relationships/image" Target="../media/image66.svg"/><Relationship Id="rId75" Type="http://schemas.openxmlformats.org/officeDocument/2006/relationships/image" Target="../media/image71.png"/><Relationship Id="rId83" Type="http://schemas.openxmlformats.org/officeDocument/2006/relationships/image" Target="../media/image85.png"/><Relationship Id="rId88" Type="http://schemas.openxmlformats.org/officeDocument/2006/relationships/image" Target="../media/image78.svg"/><Relationship Id="rId91" Type="http://schemas.openxmlformats.org/officeDocument/2006/relationships/image" Target="../media/image92.png"/><Relationship Id="rId1" Type="http://schemas.openxmlformats.org/officeDocument/2006/relationships/customXml" Target="../../customXml/item110.xml"/><Relationship Id="rId6" Type="http://schemas.openxmlformats.org/officeDocument/2006/relationships/customXml" Target="../../customXml/item115.xml"/><Relationship Id="rId15" Type="http://schemas.openxmlformats.org/officeDocument/2006/relationships/customXml" Target="../../customXml/item385.xml"/><Relationship Id="rId23" Type="http://schemas.openxmlformats.org/officeDocument/2006/relationships/slideLayout" Target="../slideLayouts/slideLayout7.xml"/><Relationship Id="rId28" Type="http://schemas.openxmlformats.org/officeDocument/2006/relationships/image" Target="../media/image5.png"/><Relationship Id="rId36" Type="http://schemas.openxmlformats.org/officeDocument/2006/relationships/image" Target="../media/image12.png"/><Relationship Id="rId49" Type="http://schemas.openxmlformats.org/officeDocument/2006/relationships/image" Target="../media/image45.png"/><Relationship Id="rId57" Type="http://schemas.openxmlformats.org/officeDocument/2006/relationships/image" Target="../media/image53.png"/><Relationship Id="rId10" Type="http://schemas.openxmlformats.org/officeDocument/2006/relationships/customXml" Target="../../customXml/item125.xml"/><Relationship Id="rId31" Type="http://schemas.microsoft.com/office/2007/relationships/hdphoto" Target="../media/hdphoto1.wdp"/><Relationship Id="rId44" Type="http://schemas.openxmlformats.org/officeDocument/2006/relationships/image" Target="../media/image16.png"/><Relationship Id="rId52" Type="http://schemas.openxmlformats.org/officeDocument/2006/relationships/image" Target="../media/image48.svg"/><Relationship Id="rId60" Type="http://schemas.openxmlformats.org/officeDocument/2006/relationships/image" Target="../media/image56.svg"/><Relationship Id="rId65" Type="http://schemas.openxmlformats.org/officeDocument/2006/relationships/image" Target="../media/image61.png"/><Relationship Id="rId73" Type="http://schemas.openxmlformats.org/officeDocument/2006/relationships/image" Target="../media/image69.png"/><Relationship Id="rId78" Type="http://schemas.openxmlformats.org/officeDocument/2006/relationships/image" Target="../media/image74.svg"/><Relationship Id="rId81" Type="http://schemas.openxmlformats.org/officeDocument/2006/relationships/image" Target="../media/image83.png"/><Relationship Id="rId86" Type="http://schemas.openxmlformats.org/officeDocument/2006/relationships/image" Target="../media/image88.svg"/><Relationship Id="rId4" Type="http://schemas.openxmlformats.org/officeDocument/2006/relationships/customXml" Target="../../customXml/item113.xml"/><Relationship Id="rId9" Type="http://schemas.openxmlformats.org/officeDocument/2006/relationships/customXml" Target="../../customXml/item118.xml"/><Relationship Id="rId13" Type="http://schemas.openxmlformats.org/officeDocument/2006/relationships/customXml" Target="../../customXml/item6.xml"/><Relationship Id="rId18" Type="http://schemas.openxmlformats.org/officeDocument/2006/relationships/customXml" Target="../../customXml/item388.xml"/><Relationship Id="rId39" Type="http://schemas.openxmlformats.org/officeDocument/2006/relationships/image" Target="../media/image15.png"/><Relationship Id="rId34" Type="http://schemas.openxmlformats.org/officeDocument/2006/relationships/image" Target="../media/image10.png"/><Relationship Id="rId50" Type="http://schemas.openxmlformats.org/officeDocument/2006/relationships/image" Target="../media/image46.svg"/><Relationship Id="rId55" Type="http://schemas.openxmlformats.org/officeDocument/2006/relationships/image" Target="../media/image51.png"/><Relationship Id="rId76" Type="http://schemas.openxmlformats.org/officeDocument/2006/relationships/image" Target="../media/image72.svg"/><Relationship Id="rId7" Type="http://schemas.openxmlformats.org/officeDocument/2006/relationships/customXml" Target="../../customXml/item116.xml"/><Relationship Id="rId71" Type="http://schemas.openxmlformats.org/officeDocument/2006/relationships/image" Target="../media/image67.png"/><Relationship Id="rId92" Type="http://schemas.openxmlformats.org/officeDocument/2006/relationships/image" Target="../media/image94.emf"/><Relationship Id="rId2" Type="http://schemas.openxmlformats.org/officeDocument/2006/relationships/customXml" Target="../../customXml/item111.xml"/><Relationship Id="rId29" Type="http://schemas.openxmlformats.org/officeDocument/2006/relationships/image" Target="../media/image6.png"/><Relationship Id="rId24" Type="http://schemas.openxmlformats.org/officeDocument/2006/relationships/image" Target="../media/image1.png"/><Relationship Id="rId40" Type="http://schemas.openxmlformats.org/officeDocument/2006/relationships/image" Target="../media/image18.png"/><Relationship Id="rId45" Type="http://schemas.openxmlformats.org/officeDocument/2006/relationships/image" Target="../media/image22.svg"/><Relationship Id="rId66" Type="http://schemas.openxmlformats.org/officeDocument/2006/relationships/image" Target="../media/image62.svg"/><Relationship Id="rId87" Type="http://schemas.openxmlformats.org/officeDocument/2006/relationships/image" Target="../media/image77.png"/><Relationship Id="rId61" Type="http://schemas.openxmlformats.org/officeDocument/2006/relationships/image" Target="../media/image57.png"/><Relationship Id="rId82" Type="http://schemas.openxmlformats.org/officeDocument/2006/relationships/image" Target="../media/image84.svg"/><Relationship Id="rId19" Type="http://schemas.openxmlformats.org/officeDocument/2006/relationships/customXml" Target="../../customXml/item389.xml"/><Relationship Id="rId14" Type="http://schemas.openxmlformats.org/officeDocument/2006/relationships/customXml" Target="../../customXml/item383.xml"/><Relationship Id="rId30" Type="http://schemas.openxmlformats.org/officeDocument/2006/relationships/image" Target="../media/image7.png"/><Relationship Id="rId35" Type="http://schemas.openxmlformats.org/officeDocument/2006/relationships/image" Target="../media/image11.png"/><Relationship Id="rId56" Type="http://schemas.openxmlformats.org/officeDocument/2006/relationships/image" Target="../media/image52.svg"/><Relationship Id="rId77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.png"/><Relationship Id="rId21" Type="http://schemas.openxmlformats.org/officeDocument/2006/relationships/image" Target="../media/image5.png"/><Relationship Id="rId42" Type="http://schemas.openxmlformats.org/officeDocument/2006/relationships/image" Target="../media/image45.png"/><Relationship Id="rId47" Type="http://schemas.openxmlformats.org/officeDocument/2006/relationships/image" Target="../media/image50.svg"/><Relationship Id="rId63" Type="http://schemas.openxmlformats.org/officeDocument/2006/relationships/image" Target="../media/image66.svg"/><Relationship Id="rId68" Type="http://schemas.openxmlformats.org/officeDocument/2006/relationships/image" Target="../media/image71.png"/><Relationship Id="rId16" Type="http://schemas.openxmlformats.org/officeDocument/2006/relationships/slideLayout" Target="../slideLayouts/slideLayout7.xml"/><Relationship Id="rId11" Type="http://schemas.openxmlformats.org/officeDocument/2006/relationships/customXml" Target="../../customXml/item145.xml"/><Relationship Id="rId24" Type="http://schemas.microsoft.com/office/2007/relationships/hdphoto" Target="../media/hdphoto1.wdp"/><Relationship Id="rId32" Type="http://schemas.openxmlformats.org/officeDocument/2006/relationships/image" Target="../media/image15.png"/><Relationship Id="rId37" Type="http://schemas.openxmlformats.org/officeDocument/2006/relationships/image" Target="../media/image16.png"/><Relationship Id="rId40" Type="http://schemas.openxmlformats.org/officeDocument/2006/relationships/image" Target="../media/image43.png"/><Relationship Id="rId45" Type="http://schemas.openxmlformats.org/officeDocument/2006/relationships/image" Target="../media/image48.svg"/><Relationship Id="rId53" Type="http://schemas.openxmlformats.org/officeDocument/2006/relationships/image" Target="../media/image56.svg"/><Relationship Id="rId58" Type="http://schemas.openxmlformats.org/officeDocument/2006/relationships/image" Target="../media/image61.png"/><Relationship Id="rId66" Type="http://schemas.openxmlformats.org/officeDocument/2006/relationships/image" Target="../media/image69.png"/><Relationship Id="rId74" Type="http://schemas.openxmlformats.org/officeDocument/2006/relationships/image" Target="../media/image85.png"/><Relationship Id="rId79" Type="http://schemas.openxmlformats.org/officeDocument/2006/relationships/image" Target="../media/image90.svg"/><Relationship Id="rId5" Type="http://schemas.openxmlformats.org/officeDocument/2006/relationships/customXml" Target="../../customXml/item133.xml"/><Relationship Id="rId61" Type="http://schemas.openxmlformats.org/officeDocument/2006/relationships/image" Target="../media/image64.svg"/><Relationship Id="rId19" Type="http://schemas.openxmlformats.org/officeDocument/2006/relationships/image" Target="../media/image3.png"/><Relationship Id="rId14" Type="http://schemas.openxmlformats.org/officeDocument/2006/relationships/customXml" Target="../../customXml/item151.xml"/><Relationship Id="rId22" Type="http://schemas.openxmlformats.org/officeDocument/2006/relationships/image" Target="../media/image6.png"/><Relationship Id="rId27" Type="http://schemas.openxmlformats.org/officeDocument/2006/relationships/image" Target="../media/image10.png"/><Relationship Id="rId30" Type="http://schemas.openxmlformats.org/officeDocument/2006/relationships/image" Target="../media/image40.png"/><Relationship Id="rId35" Type="http://schemas.openxmlformats.org/officeDocument/2006/relationships/image" Target="../media/image20.png"/><Relationship Id="rId43" Type="http://schemas.openxmlformats.org/officeDocument/2006/relationships/image" Target="../media/image46.svg"/><Relationship Id="rId48" Type="http://schemas.openxmlformats.org/officeDocument/2006/relationships/image" Target="../media/image51.png"/><Relationship Id="rId56" Type="http://schemas.openxmlformats.org/officeDocument/2006/relationships/image" Target="../media/image59.png"/><Relationship Id="rId64" Type="http://schemas.openxmlformats.org/officeDocument/2006/relationships/image" Target="../media/image67.png"/><Relationship Id="rId69" Type="http://schemas.openxmlformats.org/officeDocument/2006/relationships/image" Target="../media/image72.svg"/><Relationship Id="rId77" Type="http://schemas.openxmlformats.org/officeDocument/2006/relationships/image" Target="../media/image84.svg"/><Relationship Id="rId8" Type="http://schemas.openxmlformats.org/officeDocument/2006/relationships/customXml" Target="../../customXml/item136.xml"/><Relationship Id="rId51" Type="http://schemas.openxmlformats.org/officeDocument/2006/relationships/image" Target="../media/image54.svg"/><Relationship Id="rId72" Type="http://schemas.openxmlformats.org/officeDocument/2006/relationships/image" Target="../media/image75.png"/><Relationship Id="rId3" Type="http://schemas.openxmlformats.org/officeDocument/2006/relationships/customXml" Target="../../customXml/item130.xml"/><Relationship Id="rId12" Type="http://schemas.openxmlformats.org/officeDocument/2006/relationships/customXml" Target="../../customXml/item46.xml"/><Relationship Id="rId17" Type="http://schemas.openxmlformats.org/officeDocument/2006/relationships/image" Target="../media/image1.png"/><Relationship Id="rId25" Type="http://schemas.openxmlformats.org/officeDocument/2006/relationships/image" Target="../media/image8.png"/><Relationship Id="rId33" Type="http://schemas.openxmlformats.org/officeDocument/2006/relationships/image" Target="../media/image18.png"/><Relationship Id="rId38" Type="http://schemas.openxmlformats.org/officeDocument/2006/relationships/image" Target="../media/image22.svg"/><Relationship Id="rId46" Type="http://schemas.openxmlformats.org/officeDocument/2006/relationships/image" Target="../media/image49.png"/><Relationship Id="rId59" Type="http://schemas.openxmlformats.org/officeDocument/2006/relationships/image" Target="../media/image62.svg"/><Relationship Id="rId67" Type="http://schemas.openxmlformats.org/officeDocument/2006/relationships/image" Target="../media/image70.svg"/><Relationship Id="rId20" Type="http://schemas.openxmlformats.org/officeDocument/2006/relationships/image" Target="../media/image4.png"/><Relationship Id="rId41" Type="http://schemas.openxmlformats.org/officeDocument/2006/relationships/image" Target="../media/image44.svg"/><Relationship Id="rId54" Type="http://schemas.openxmlformats.org/officeDocument/2006/relationships/image" Target="../media/image57.png"/><Relationship Id="rId62" Type="http://schemas.openxmlformats.org/officeDocument/2006/relationships/image" Target="../media/image65.png"/><Relationship Id="rId70" Type="http://schemas.openxmlformats.org/officeDocument/2006/relationships/image" Target="../media/image73.png"/><Relationship Id="rId75" Type="http://schemas.openxmlformats.org/officeDocument/2006/relationships/image" Target="../media/image86.svg"/><Relationship Id="rId1" Type="http://schemas.openxmlformats.org/officeDocument/2006/relationships/customXml" Target="../../customXml/item128.xml"/><Relationship Id="rId6" Type="http://schemas.openxmlformats.org/officeDocument/2006/relationships/customXml" Target="../../customXml/item134.xml"/><Relationship Id="rId15" Type="http://schemas.openxmlformats.org/officeDocument/2006/relationships/customXml" Target="../../customXml/item152.xml"/><Relationship Id="rId23" Type="http://schemas.openxmlformats.org/officeDocument/2006/relationships/image" Target="../media/image7.png"/><Relationship Id="rId28" Type="http://schemas.openxmlformats.org/officeDocument/2006/relationships/image" Target="../media/image11.png"/><Relationship Id="rId36" Type="http://schemas.openxmlformats.org/officeDocument/2006/relationships/image" Target="../media/image21.svg"/><Relationship Id="rId49" Type="http://schemas.openxmlformats.org/officeDocument/2006/relationships/image" Target="../media/image52.svg"/><Relationship Id="rId57" Type="http://schemas.openxmlformats.org/officeDocument/2006/relationships/image" Target="../media/image60.svg"/><Relationship Id="rId10" Type="http://schemas.openxmlformats.org/officeDocument/2006/relationships/customXml" Target="../../customXml/item132.xml"/><Relationship Id="rId31" Type="http://schemas.openxmlformats.org/officeDocument/2006/relationships/image" Target="../media/image41.svg"/><Relationship Id="rId44" Type="http://schemas.openxmlformats.org/officeDocument/2006/relationships/image" Target="../media/image47.png"/><Relationship Id="rId52" Type="http://schemas.openxmlformats.org/officeDocument/2006/relationships/image" Target="../media/image55.png"/><Relationship Id="rId60" Type="http://schemas.openxmlformats.org/officeDocument/2006/relationships/image" Target="../media/image63.png"/><Relationship Id="rId65" Type="http://schemas.openxmlformats.org/officeDocument/2006/relationships/image" Target="../media/image68.svg"/><Relationship Id="rId73" Type="http://schemas.openxmlformats.org/officeDocument/2006/relationships/image" Target="../media/image76.svg"/><Relationship Id="rId78" Type="http://schemas.openxmlformats.org/officeDocument/2006/relationships/image" Target="../media/image87.png"/><Relationship Id="rId4" Type="http://schemas.openxmlformats.org/officeDocument/2006/relationships/customXml" Target="../../customXml/item131.xml"/><Relationship Id="rId9" Type="http://schemas.openxmlformats.org/officeDocument/2006/relationships/customXml" Target="../../customXml/item137.xml"/><Relationship Id="rId13" Type="http://schemas.openxmlformats.org/officeDocument/2006/relationships/customXml" Target="../../customXml/item74.xml"/><Relationship Id="rId18" Type="http://schemas.openxmlformats.org/officeDocument/2006/relationships/image" Target="../media/image2.png"/><Relationship Id="rId39" Type="http://schemas.openxmlformats.org/officeDocument/2006/relationships/image" Target="../media/image42.png"/><Relationship Id="rId34" Type="http://schemas.openxmlformats.org/officeDocument/2006/relationships/image" Target="../media/image19.svg"/><Relationship Id="rId50" Type="http://schemas.openxmlformats.org/officeDocument/2006/relationships/image" Target="../media/image53.png"/><Relationship Id="rId55" Type="http://schemas.openxmlformats.org/officeDocument/2006/relationships/image" Target="../media/image58.svg"/><Relationship Id="rId76" Type="http://schemas.openxmlformats.org/officeDocument/2006/relationships/image" Target="../media/image83.png"/><Relationship Id="rId7" Type="http://schemas.openxmlformats.org/officeDocument/2006/relationships/customXml" Target="../../customXml/item135.xml"/><Relationship Id="rId71" Type="http://schemas.openxmlformats.org/officeDocument/2006/relationships/image" Target="../media/image74.svg"/><Relationship Id="rId2" Type="http://schemas.openxmlformats.org/officeDocument/2006/relationships/customXml" Target="../../customXml/item129.xml"/><Relationship Id="rId2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microsoft.com/office/2007/relationships/hdphoto" Target="../media/hdphoto1.wdp"/><Relationship Id="rId42" Type="http://schemas.openxmlformats.org/officeDocument/2006/relationships/image" Target="../media/image48.svg"/><Relationship Id="rId47" Type="http://schemas.openxmlformats.org/officeDocument/2006/relationships/image" Target="../media/image53.png"/><Relationship Id="rId63" Type="http://schemas.openxmlformats.org/officeDocument/2006/relationships/image" Target="../media/image69.png"/><Relationship Id="rId68" Type="http://schemas.openxmlformats.org/officeDocument/2006/relationships/image" Target="../media/image74.svg"/><Relationship Id="rId2" Type="http://schemas.openxmlformats.org/officeDocument/2006/relationships/customXml" Target="../../customXml/item219.xml"/><Relationship Id="rId16" Type="http://schemas.openxmlformats.org/officeDocument/2006/relationships/image" Target="../media/image3.png"/><Relationship Id="rId29" Type="http://schemas.openxmlformats.org/officeDocument/2006/relationships/image" Target="../media/image15.png"/><Relationship Id="rId11" Type="http://schemas.openxmlformats.org/officeDocument/2006/relationships/customXml" Target="../../customXml/item227.xml"/><Relationship Id="rId24" Type="http://schemas.openxmlformats.org/officeDocument/2006/relationships/image" Target="../media/image10.png"/><Relationship Id="rId32" Type="http://schemas.openxmlformats.org/officeDocument/2006/relationships/image" Target="../media/image20.png"/><Relationship Id="rId37" Type="http://schemas.openxmlformats.org/officeDocument/2006/relationships/image" Target="../media/image43.png"/><Relationship Id="rId40" Type="http://schemas.openxmlformats.org/officeDocument/2006/relationships/image" Target="../media/image46.svg"/><Relationship Id="rId45" Type="http://schemas.openxmlformats.org/officeDocument/2006/relationships/image" Target="../media/image51.png"/><Relationship Id="rId53" Type="http://schemas.openxmlformats.org/officeDocument/2006/relationships/image" Target="../media/image59.png"/><Relationship Id="rId58" Type="http://schemas.openxmlformats.org/officeDocument/2006/relationships/image" Target="../media/image64.svg"/><Relationship Id="rId66" Type="http://schemas.openxmlformats.org/officeDocument/2006/relationships/image" Target="../media/image72.svg"/><Relationship Id="rId74" Type="http://schemas.openxmlformats.org/officeDocument/2006/relationships/image" Target="../media/image80.svg"/><Relationship Id="rId5" Type="http://schemas.openxmlformats.org/officeDocument/2006/relationships/customXml" Target="../../customXml/item222.xml"/><Relationship Id="rId61" Type="http://schemas.openxmlformats.org/officeDocument/2006/relationships/image" Target="../media/image67.png"/><Relationship Id="rId19" Type="http://schemas.openxmlformats.org/officeDocument/2006/relationships/image" Target="../media/image6.png"/><Relationship Id="rId14" Type="http://schemas.openxmlformats.org/officeDocument/2006/relationships/image" Target="../media/image1.png"/><Relationship Id="rId22" Type="http://schemas.openxmlformats.org/officeDocument/2006/relationships/image" Target="../media/image8.png"/><Relationship Id="rId27" Type="http://schemas.openxmlformats.org/officeDocument/2006/relationships/image" Target="../media/image40.png"/><Relationship Id="rId30" Type="http://schemas.openxmlformats.org/officeDocument/2006/relationships/image" Target="../media/image18.png"/><Relationship Id="rId35" Type="http://schemas.openxmlformats.org/officeDocument/2006/relationships/image" Target="../media/image22.svg"/><Relationship Id="rId43" Type="http://schemas.openxmlformats.org/officeDocument/2006/relationships/image" Target="../media/image49.png"/><Relationship Id="rId48" Type="http://schemas.openxmlformats.org/officeDocument/2006/relationships/image" Target="../media/image54.svg"/><Relationship Id="rId56" Type="http://schemas.openxmlformats.org/officeDocument/2006/relationships/image" Target="../media/image62.svg"/><Relationship Id="rId64" Type="http://schemas.openxmlformats.org/officeDocument/2006/relationships/image" Target="../media/image70.svg"/><Relationship Id="rId69" Type="http://schemas.openxmlformats.org/officeDocument/2006/relationships/image" Target="../media/image75.png"/><Relationship Id="rId8" Type="http://schemas.openxmlformats.org/officeDocument/2006/relationships/customXml" Target="../../customXml/item225.xml"/><Relationship Id="rId51" Type="http://schemas.openxmlformats.org/officeDocument/2006/relationships/image" Target="../media/image57.png"/><Relationship Id="rId72" Type="http://schemas.openxmlformats.org/officeDocument/2006/relationships/image" Target="../media/image78.svg"/><Relationship Id="rId3" Type="http://schemas.openxmlformats.org/officeDocument/2006/relationships/customXml" Target="../../customXml/item220.xml"/><Relationship Id="rId12" Type="http://schemas.openxmlformats.org/officeDocument/2006/relationships/customXml" Target="../../customXml/item228.xml"/><Relationship Id="rId17" Type="http://schemas.openxmlformats.org/officeDocument/2006/relationships/image" Target="../media/image4.png"/><Relationship Id="rId25" Type="http://schemas.openxmlformats.org/officeDocument/2006/relationships/image" Target="../media/image11.png"/><Relationship Id="rId33" Type="http://schemas.openxmlformats.org/officeDocument/2006/relationships/image" Target="../media/image21.svg"/><Relationship Id="rId38" Type="http://schemas.openxmlformats.org/officeDocument/2006/relationships/image" Target="../media/image44.svg"/><Relationship Id="rId46" Type="http://schemas.openxmlformats.org/officeDocument/2006/relationships/image" Target="../media/image52.svg"/><Relationship Id="rId59" Type="http://schemas.openxmlformats.org/officeDocument/2006/relationships/image" Target="../media/image65.png"/><Relationship Id="rId67" Type="http://schemas.openxmlformats.org/officeDocument/2006/relationships/image" Target="../media/image73.png"/><Relationship Id="rId20" Type="http://schemas.openxmlformats.org/officeDocument/2006/relationships/image" Target="../media/image7.png"/><Relationship Id="rId41" Type="http://schemas.openxmlformats.org/officeDocument/2006/relationships/image" Target="../media/image47.png"/><Relationship Id="rId54" Type="http://schemas.openxmlformats.org/officeDocument/2006/relationships/image" Target="../media/image60.svg"/><Relationship Id="rId62" Type="http://schemas.openxmlformats.org/officeDocument/2006/relationships/image" Target="../media/image68.svg"/><Relationship Id="rId70" Type="http://schemas.openxmlformats.org/officeDocument/2006/relationships/image" Target="../media/image76.svg"/><Relationship Id="rId1" Type="http://schemas.openxmlformats.org/officeDocument/2006/relationships/customXml" Target="../../customXml/item218.xml"/><Relationship Id="rId6" Type="http://schemas.openxmlformats.org/officeDocument/2006/relationships/customXml" Target="../../customXml/item223.xml"/><Relationship Id="rId15" Type="http://schemas.openxmlformats.org/officeDocument/2006/relationships/image" Target="../media/image2.png"/><Relationship Id="rId23" Type="http://schemas.openxmlformats.org/officeDocument/2006/relationships/image" Target="../media/image9.png"/><Relationship Id="rId28" Type="http://schemas.openxmlformats.org/officeDocument/2006/relationships/image" Target="../media/image41.sv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57" Type="http://schemas.openxmlformats.org/officeDocument/2006/relationships/image" Target="../media/image63.png"/><Relationship Id="rId10" Type="http://schemas.openxmlformats.org/officeDocument/2006/relationships/customXml" Target="../../customXml/item229.xml"/><Relationship Id="rId31" Type="http://schemas.openxmlformats.org/officeDocument/2006/relationships/image" Target="../media/image19.svg"/><Relationship Id="rId44" Type="http://schemas.openxmlformats.org/officeDocument/2006/relationships/image" Target="../media/image50.svg"/><Relationship Id="rId52" Type="http://schemas.openxmlformats.org/officeDocument/2006/relationships/image" Target="../media/image58.svg"/><Relationship Id="rId60" Type="http://schemas.openxmlformats.org/officeDocument/2006/relationships/image" Target="../media/image66.svg"/><Relationship Id="rId65" Type="http://schemas.openxmlformats.org/officeDocument/2006/relationships/image" Target="../media/image71.png"/><Relationship Id="rId73" Type="http://schemas.openxmlformats.org/officeDocument/2006/relationships/image" Target="../media/image79.png"/><Relationship Id="rId4" Type="http://schemas.openxmlformats.org/officeDocument/2006/relationships/customXml" Target="../../customXml/item221.xml"/><Relationship Id="rId9" Type="http://schemas.openxmlformats.org/officeDocument/2006/relationships/customXml" Target="../../customXml/item226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5.png"/><Relationship Id="rId39" Type="http://schemas.openxmlformats.org/officeDocument/2006/relationships/image" Target="../media/image45.png"/><Relationship Id="rId34" Type="http://schemas.openxmlformats.org/officeDocument/2006/relationships/image" Target="../media/image16.png"/><Relationship Id="rId50" Type="http://schemas.openxmlformats.org/officeDocument/2006/relationships/image" Target="../media/image56.svg"/><Relationship Id="rId55" Type="http://schemas.openxmlformats.org/officeDocument/2006/relationships/image" Target="../media/image61.png"/><Relationship Id="rId7" Type="http://schemas.openxmlformats.org/officeDocument/2006/relationships/customXml" Target="../../customXml/item224.xml"/><Relationship Id="rId71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.png"/><Relationship Id="rId21" Type="http://schemas.openxmlformats.org/officeDocument/2006/relationships/image" Target="../media/image6.png"/><Relationship Id="rId42" Type="http://schemas.openxmlformats.org/officeDocument/2006/relationships/image" Target="../media/image46.svg"/><Relationship Id="rId47" Type="http://schemas.openxmlformats.org/officeDocument/2006/relationships/image" Target="../media/image51.png"/><Relationship Id="rId63" Type="http://schemas.openxmlformats.org/officeDocument/2006/relationships/image" Target="../media/image67.png"/><Relationship Id="rId68" Type="http://schemas.openxmlformats.org/officeDocument/2006/relationships/image" Target="../media/image72.svg"/><Relationship Id="rId16" Type="http://schemas.openxmlformats.org/officeDocument/2006/relationships/image" Target="../media/image1.png"/><Relationship Id="rId11" Type="http://schemas.openxmlformats.org/officeDocument/2006/relationships/customXml" Target="../../customXml/item242.xml"/><Relationship Id="rId24" Type="http://schemas.openxmlformats.org/officeDocument/2006/relationships/image" Target="../media/image8.png"/><Relationship Id="rId32" Type="http://schemas.openxmlformats.org/officeDocument/2006/relationships/image" Target="../media/image18.png"/><Relationship Id="rId37" Type="http://schemas.openxmlformats.org/officeDocument/2006/relationships/image" Target="../media/image22.svg"/><Relationship Id="rId40" Type="http://schemas.openxmlformats.org/officeDocument/2006/relationships/image" Target="../media/image44.svg"/><Relationship Id="rId45" Type="http://schemas.openxmlformats.org/officeDocument/2006/relationships/image" Target="../media/image49.png"/><Relationship Id="rId53" Type="http://schemas.openxmlformats.org/officeDocument/2006/relationships/image" Target="../media/image57.png"/><Relationship Id="rId58" Type="http://schemas.openxmlformats.org/officeDocument/2006/relationships/image" Target="../media/image62.svg"/><Relationship Id="rId66" Type="http://schemas.openxmlformats.org/officeDocument/2006/relationships/image" Target="../media/image70.svg"/><Relationship Id="rId74" Type="http://schemas.openxmlformats.org/officeDocument/2006/relationships/image" Target="../media/image86.svg"/><Relationship Id="rId5" Type="http://schemas.openxmlformats.org/officeDocument/2006/relationships/customXml" Target="../../customXml/item234.xml"/><Relationship Id="rId61" Type="http://schemas.openxmlformats.org/officeDocument/2006/relationships/image" Target="../media/image65.png"/><Relationship Id="rId19" Type="http://schemas.openxmlformats.org/officeDocument/2006/relationships/image" Target="../media/image4.png"/><Relationship Id="rId14" Type="http://schemas.openxmlformats.org/officeDocument/2006/relationships/customXml" Target="../../customXml/item240.xml"/><Relationship Id="rId22" Type="http://schemas.openxmlformats.org/officeDocument/2006/relationships/image" Target="../media/image7.png"/><Relationship Id="rId27" Type="http://schemas.openxmlformats.org/officeDocument/2006/relationships/image" Target="../media/image11.png"/><Relationship Id="rId30" Type="http://schemas.openxmlformats.org/officeDocument/2006/relationships/image" Target="../media/image41.svg"/><Relationship Id="rId35" Type="http://schemas.openxmlformats.org/officeDocument/2006/relationships/image" Target="../media/image21.svg"/><Relationship Id="rId43" Type="http://schemas.openxmlformats.org/officeDocument/2006/relationships/image" Target="../media/image47.png"/><Relationship Id="rId48" Type="http://schemas.openxmlformats.org/officeDocument/2006/relationships/image" Target="../media/image52.svg"/><Relationship Id="rId56" Type="http://schemas.openxmlformats.org/officeDocument/2006/relationships/image" Target="../media/image60.svg"/><Relationship Id="rId64" Type="http://schemas.openxmlformats.org/officeDocument/2006/relationships/image" Target="../media/image68.svg"/><Relationship Id="rId69" Type="http://schemas.openxmlformats.org/officeDocument/2006/relationships/image" Target="../media/image73.png"/><Relationship Id="rId77" Type="http://schemas.openxmlformats.org/officeDocument/2006/relationships/image" Target="../media/image87.png"/><Relationship Id="rId8" Type="http://schemas.openxmlformats.org/officeDocument/2006/relationships/customXml" Target="../../customXml/item237.xml"/><Relationship Id="rId51" Type="http://schemas.openxmlformats.org/officeDocument/2006/relationships/image" Target="../media/image55.png"/><Relationship Id="rId72" Type="http://schemas.openxmlformats.org/officeDocument/2006/relationships/image" Target="../media/image76.svg"/><Relationship Id="rId3" Type="http://schemas.openxmlformats.org/officeDocument/2006/relationships/customXml" Target="../../customXml/item232.xml"/><Relationship Id="rId12" Type="http://schemas.openxmlformats.org/officeDocument/2006/relationships/customXml" Target="../../customXml/item243.xml"/><Relationship Id="rId17" Type="http://schemas.openxmlformats.org/officeDocument/2006/relationships/image" Target="../media/image2.png"/><Relationship Id="rId25" Type="http://schemas.openxmlformats.org/officeDocument/2006/relationships/image" Target="../media/image9.png"/><Relationship Id="rId33" Type="http://schemas.openxmlformats.org/officeDocument/2006/relationships/image" Target="../media/image19.svg"/><Relationship Id="rId38" Type="http://schemas.openxmlformats.org/officeDocument/2006/relationships/image" Target="../media/image42.png"/><Relationship Id="rId46" Type="http://schemas.openxmlformats.org/officeDocument/2006/relationships/image" Target="../media/image50.svg"/><Relationship Id="rId59" Type="http://schemas.openxmlformats.org/officeDocument/2006/relationships/image" Target="../media/image63.png"/><Relationship Id="rId67" Type="http://schemas.openxmlformats.org/officeDocument/2006/relationships/image" Target="../media/image71.png"/><Relationship Id="rId20" Type="http://schemas.openxmlformats.org/officeDocument/2006/relationships/image" Target="../media/image5.png"/><Relationship Id="rId41" Type="http://schemas.openxmlformats.org/officeDocument/2006/relationships/image" Target="../media/image45.png"/><Relationship Id="rId54" Type="http://schemas.openxmlformats.org/officeDocument/2006/relationships/image" Target="../media/image58.svg"/><Relationship Id="rId62" Type="http://schemas.openxmlformats.org/officeDocument/2006/relationships/image" Target="../media/image66.svg"/><Relationship Id="rId70" Type="http://schemas.openxmlformats.org/officeDocument/2006/relationships/image" Target="../media/image74.svg"/><Relationship Id="rId75" Type="http://schemas.openxmlformats.org/officeDocument/2006/relationships/image" Target="../media/image83.png"/><Relationship Id="rId1" Type="http://schemas.openxmlformats.org/officeDocument/2006/relationships/customXml" Target="../../customXml/item230.xml"/><Relationship Id="rId6" Type="http://schemas.openxmlformats.org/officeDocument/2006/relationships/customXml" Target="../../customXml/item235.xml"/><Relationship Id="rId15" Type="http://schemas.openxmlformats.org/officeDocument/2006/relationships/slideLayout" Target="../slideLayouts/slideLayout7.xml"/><Relationship Id="rId23" Type="http://schemas.microsoft.com/office/2007/relationships/hdphoto" Target="../media/hdphoto1.wdp"/><Relationship Id="rId28" Type="http://schemas.openxmlformats.org/officeDocument/2006/relationships/image" Target="../media/image12.png"/><Relationship Id="rId36" Type="http://schemas.openxmlformats.org/officeDocument/2006/relationships/image" Target="../media/image16.png"/><Relationship Id="rId49" Type="http://schemas.openxmlformats.org/officeDocument/2006/relationships/image" Target="../media/image53.png"/><Relationship Id="rId57" Type="http://schemas.openxmlformats.org/officeDocument/2006/relationships/image" Target="../media/image61.png"/><Relationship Id="rId10" Type="http://schemas.openxmlformats.org/officeDocument/2006/relationships/customXml" Target="../../customXml/item241.xml"/><Relationship Id="rId31" Type="http://schemas.openxmlformats.org/officeDocument/2006/relationships/image" Target="../media/image15.png"/><Relationship Id="rId44" Type="http://schemas.openxmlformats.org/officeDocument/2006/relationships/image" Target="../media/image48.svg"/><Relationship Id="rId52" Type="http://schemas.openxmlformats.org/officeDocument/2006/relationships/image" Target="../media/image56.svg"/><Relationship Id="rId60" Type="http://schemas.openxmlformats.org/officeDocument/2006/relationships/image" Target="../media/image64.svg"/><Relationship Id="rId65" Type="http://schemas.openxmlformats.org/officeDocument/2006/relationships/image" Target="../media/image69.png"/><Relationship Id="rId73" Type="http://schemas.openxmlformats.org/officeDocument/2006/relationships/image" Target="../media/image85.png"/><Relationship Id="rId78" Type="http://schemas.openxmlformats.org/officeDocument/2006/relationships/image" Target="../media/image90.svg"/><Relationship Id="rId4" Type="http://schemas.openxmlformats.org/officeDocument/2006/relationships/customXml" Target="../../customXml/item233.xml"/><Relationship Id="rId9" Type="http://schemas.openxmlformats.org/officeDocument/2006/relationships/customXml" Target="../../customXml/item238.xml"/><Relationship Id="rId13" Type="http://schemas.openxmlformats.org/officeDocument/2006/relationships/customXml" Target="../../customXml/item239.xml"/><Relationship Id="rId18" Type="http://schemas.openxmlformats.org/officeDocument/2006/relationships/image" Target="../media/image3.png"/><Relationship Id="rId39" Type="http://schemas.openxmlformats.org/officeDocument/2006/relationships/image" Target="../media/image43.png"/><Relationship Id="rId34" Type="http://schemas.openxmlformats.org/officeDocument/2006/relationships/image" Target="../media/image20.png"/><Relationship Id="rId50" Type="http://schemas.openxmlformats.org/officeDocument/2006/relationships/image" Target="../media/image54.svg"/><Relationship Id="rId55" Type="http://schemas.openxmlformats.org/officeDocument/2006/relationships/image" Target="../media/image59.png"/><Relationship Id="rId76" Type="http://schemas.openxmlformats.org/officeDocument/2006/relationships/image" Target="../media/image84.svg"/><Relationship Id="rId7" Type="http://schemas.openxmlformats.org/officeDocument/2006/relationships/customXml" Target="../../customXml/item236.xml"/><Relationship Id="rId71" Type="http://schemas.openxmlformats.org/officeDocument/2006/relationships/image" Target="../media/image75.png"/><Relationship Id="rId2" Type="http://schemas.openxmlformats.org/officeDocument/2006/relationships/customXml" Target="../../customXml/item231.xml"/><Relationship Id="rId2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.png"/><Relationship Id="rId21" Type="http://schemas.openxmlformats.org/officeDocument/2006/relationships/image" Target="../media/image5.png"/><Relationship Id="rId42" Type="http://schemas.openxmlformats.org/officeDocument/2006/relationships/image" Target="../media/image45.png"/><Relationship Id="rId47" Type="http://schemas.openxmlformats.org/officeDocument/2006/relationships/image" Target="../media/image50.svg"/><Relationship Id="rId63" Type="http://schemas.openxmlformats.org/officeDocument/2006/relationships/image" Target="../media/image66.svg"/><Relationship Id="rId68" Type="http://schemas.openxmlformats.org/officeDocument/2006/relationships/image" Target="../media/image71.png"/><Relationship Id="rId16" Type="http://schemas.openxmlformats.org/officeDocument/2006/relationships/slideLayout" Target="../slideLayouts/slideLayout7.xml"/><Relationship Id="rId11" Type="http://schemas.openxmlformats.org/officeDocument/2006/relationships/customXml" Target="../../customXml/item258.xml"/><Relationship Id="rId24" Type="http://schemas.microsoft.com/office/2007/relationships/hdphoto" Target="../media/hdphoto1.wdp"/><Relationship Id="rId32" Type="http://schemas.openxmlformats.org/officeDocument/2006/relationships/image" Target="../media/image15.png"/><Relationship Id="rId37" Type="http://schemas.openxmlformats.org/officeDocument/2006/relationships/image" Target="../media/image16.png"/><Relationship Id="rId40" Type="http://schemas.openxmlformats.org/officeDocument/2006/relationships/image" Target="../media/image43.png"/><Relationship Id="rId45" Type="http://schemas.openxmlformats.org/officeDocument/2006/relationships/image" Target="../media/image48.svg"/><Relationship Id="rId53" Type="http://schemas.openxmlformats.org/officeDocument/2006/relationships/image" Target="../media/image56.svg"/><Relationship Id="rId58" Type="http://schemas.openxmlformats.org/officeDocument/2006/relationships/image" Target="../media/image61.png"/><Relationship Id="rId66" Type="http://schemas.openxmlformats.org/officeDocument/2006/relationships/image" Target="../media/image69.png"/><Relationship Id="rId74" Type="http://schemas.openxmlformats.org/officeDocument/2006/relationships/image" Target="../media/image85.png"/><Relationship Id="rId79" Type="http://schemas.openxmlformats.org/officeDocument/2006/relationships/image" Target="../media/image90.svg"/><Relationship Id="rId5" Type="http://schemas.openxmlformats.org/officeDocument/2006/relationships/customXml" Target="../../customXml/item248.xml"/><Relationship Id="rId61" Type="http://schemas.openxmlformats.org/officeDocument/2006/relationships/image" Target="../media/image64.svg"/><Relationship Id="rId19" Type="http://schemas.openxmlformats.org/officeDocument/2006/relationships/image" Target="../media/image3.png"/><Relationship Id="rId14" Type="http://schemas.openxmlformats.org/officeDocument/2006/relationships/customXml" Target="../../customXml/item253.xml"/><Relationship Id="rId22" Type="http://schemas.openxmlformats.org/officeDocument/2006/relationships/image" Target="../media/image6.png"/><Relationship Id="rId27" Type="http://schemas.openxmlformats.org/officeDocument/2006/relationships/image" Target="../media/image10.png"/><Relationship Id="rId30" Type="http://schemas.openxmlformats.org/officeDocument/2006/relationships/image" Target="../media/image40.png"/><Relationship Id="rId35" Type="http://schemas.openxmlformats.org/officeDocument/2006/relationships/image" Target="../media/image20.png"/><Relationship Id="rId43" Type="http://schemas.openxmlformats.org/officeDocument/2006/relationships/image" Target="../media/image46.svg"/><Relationship Id="rId48" Type="http://schemas.openxmlformats.org/officeDocument/2006/relationships/image" Target="../media/image51.png"/><Relationship Id="rId56" Type="http://schemas.openxmlformats.org/officeDocument/2006/relationships/image" Target="../media/image59.png"/><Relationship Id="rId64" Type="http://schemas.openxmlformats.org/officeDocument/2006/relationships/image" Target="../media/image67.png"/><Relationship Id="rId69" Type="http://schemas.openxmlformats.org/officeDocument/2006/relationships/image" Target="../media/image72.svg"/><Relationship Id="rId77" Type="http://schemas.openxmlformats.org/officeDocument/2006/relationships/image" Target="../media/image84.svg"/><Relationship Id="rId8" Type="http://schemas.openxmlformats.org/officeDocument/2006/relationships/customXml" Target="../../customXml/item251.xml"/><Relationship Id="rId51" Type="http://schemas.openxmlformats.org/officeDocument/2006/relationships/image" Target="../media/image54.svg"/><Relationship Id="rId72" Type="http://schemas.openxmlformats.org/officeDocument/2006/relationships/image" Target="../media/image75.png"/><Relationship Id="rId3" Type="http://schemas.openxmlformats.org/officeDocument/2006/relationships/customXml" Target="../../customXml/item246.xml"/><Relationship Id="rId12" Type="http://schemas.openxmlformats.org/officeDocument/2006/relationships/customXml" Target="../../customXml/item259.xml"/><Relationship Id="rId17" Type="http://schemas.openxmlformats.org/officeDocument/2006/relationships/image" Target="../media/image1.png"/><Relationship Id="rId25" Type="http://schemas.openxmlformats.org/officeDocument/2006/relationships/image" Target="../media/image8.png"/><Relationship Id="rId33" Type="http://schemas.openxmlformats.org/officeDocument/2006/relationships/image" Target="../media/image18.png"/><Relationship Id="rId38" Type="http://schemas.openxmlformats.org/officeDocument/2006/relationships/image" Target="../media/image22.svg"/><Relationship Id="rId46" Type="http://schemas.openxmlformats.org/officeDocument/2006/relationships/image" Target="../media/image49.png"/><Relationship Id="rId59" Type="http://schemas.openxmlformats.org/officeDocument/2006/relationships/image" Target="../media/image62.svg"/><Relationship Id="rId67" Type="http://schemas.openxmlformats.org/officeDocument/2006/relationships/image" Target="../media/image70.svg"/><Relationship Id="rId20" Type="http://schemas.openxmlformats.org/officeDocument/2006/relationships/image" Target="../media/image4.png"/><Relationship Id="rId41" Type="http://schemas.openxmlformats.org/officeDocument/2006/relationships/image" Target="../media/image44.svg"/><Relationship Id="rId54" Type="http://schemas.openxmlformats.org/officeDocument/2006/relationships/image" Target="../media/image57.png"/><Relationship Id="rId62" Type="http://schemas.openxmlformats.org/officeDocument/2006/relationships/image" Target="../media/image65.png"/><Relationship Id="rId70" Type="http://schemas.openxmlformats.org/officeDocument/2006/relationships/image" Target="../media/image73.png"/><Relationship Id="rId75" Type="http://schemas.openxmlformats.org/officeDocument/2006/relationships/image" Target="../media/image86.svg"/><Relationship Id="rId1" Type="http://schemas.openxmlformats.org/officeDocument/2006/relationships/customXml" Target="../../customXml/item244.xml"/><Relationship Id="rId6" Type="http://schemas.openxmlformats.org/officeDocument/2006/relationships/customXml" Target="../../customXml/item249.xml"/><Relationship Id="rId15" Type="http://schemas.openxmlformats.org/officeDocument/2006/relationships/customXml" Target="../../customXml/item254.xml"/><Relationship Id="rId23" Type="http://schemas.openxmlformats.org/officeDocument/2006/relationships/image" Target="../media/image7.png"/><Relationship Id="rId28" Type="http://schemas.openxmlformats.org/officeDocument/2006/relationships/image" Target="../media/image11.png"/><Relationship Id="rId36" Type="http://schemas.openxmlformats.org/officeDocument/2006/relationships/image" Target="../media/image21.svg"/><Relationship Id="rId49" Type="http://schemas.openxmlformats.org/officeDocument/2006/relationships/image" Target="../media/image52.svg"/><Relationship Id="rId57" Type="http://schemas.openxmlformats.org/officeDocument/2006/relationships/image" Target="../media/image60.svg"/><Relationship Id="rId10" Type="http://schemas.openxmlformats.org/officeDocument/2006/relationships/customXml" Target="../../customXml/item212.xml"/><Relationship Id="rId31" Type="http://schemas.openxmlformats.org/officeDocument/2006/relationships/image" Target="../media/image41.svg"/><Relationship Id="rId44" Type="http://schemas.openxmlformats.org/officeDocument/2006/relationships/image" Target="../media/image47.png"/><Relationship Id="rId52" Type="http://schemas.openxmlformats.org/officeDocument/2006/relationships/image" Target="../media/image55.png"/><Relationship Id="rId60" Type="http://schemas.openxmlformats.org/officeDocument/2006/relationships/image" Target="../media/image63.png"/><Relationship Id="rId65" Type="http://schemas.openxmlformats.org/officeDocument/2006/relationships/image" Target="../media/image68.svg"/><Relationship Id="rId73" Type="http://schemas.openxmlformats.org/officeDocument/2006/relationships/image" Target="../media/image76.svg"/><Relationship Id="rId78" Type="http://schemas.openxmlformats.org/officeDocument/2006/relationships/image" Target="../media/image87.png"/><Relationship Id="rId4" Type="http://schemas.openxmlformats.org/officeDocument/2006/relationships/customXml" Target="../../customXml/item247.xml"/><Relationship Id="rId9" Type="http://schemas.openxmlformats.org/officeDocument/2006/relationships/customXml" Target="../../customXml/item252.xml"/><Relationship Id="rId13" Type="http://schemas.openxmlformats.org/officeDocument/2006/relationships/customXml" Target="../../customXml/item211.xml"/><Relationship Id="rId18" Type="http://schemas.openxmlformats.org/officeDocument/2006/relationships/image" Target="../media/image2.png"/><Relationship Id="rId39" Type="http://schemas.openxmlformats.org/officeDocument/2006/relationships/image" Target="../media/image42.png"/><Relationship Id="rId34" Type="http://schemas.openxmlformats.org/officeDocument/2006/relationships/image" Target="../media/image19.svg"/><Relationship Id="rId50" Type="http://schemas.openxmlformats.org/officeDocument/2006/relationships/image" Target="../media/image53.png"/><Relationship Id="rId55" Type="http://schemas.openxmlformats.org/officeDocument/2006/relationships/image" Target="../media/image58.svg"/><Relationship Id="rId76" Type="http://schemas.openxmlformats.org/officeDocument/2006/relationships/image" Target="../media/image83.png"/><Relationship Id="rId7" Type="http://schemas.openxmlformats.org/officeDocument/2006/relationships/customXml" Target="../../customXml/item250.xml"/><Relationship Id="rId71" Type="http://schemas.openxmlformats.org/officeDocument/2006/relationships/image" Target="../media/image74.svg"/><Relationship Id="rId2" Type="http://schemas.openxmlformats.org/officeDocument/2006/relationships/customXml" Target="../../customXml/item245.xml"/><Relationship Id="rId2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0.png"/><Relationship Id="rId21" Type="http://schemas.openxmlformats.org/officeDocument/2006/relationships/image" Target="../media/image8.png"/><Relationship Id="rId42" Type="http://schemas.openxmlformats.org/officeDocument/2006/relationships/image" Target="../media/image49.png"/><Relationship Id="rId47" Type="http://schemas.openxmlformats.org/officeDocument/2006/relationships/image" Target="../media/image54.svg"/><Relationship Id="rId63" Type="http://schemas.openxmlformats.org/officeDocument/2006/relationships/image" Target="../media/image70.svg"/><Relationship Id="rId68" Type="http://schemas.openxmlformats.org/officeDocument/2006/relationships/image" Target="../media/image75.png"/><Relationship Id="rId2" Type="http://schemas.openxmlformats.org/officeDocument/2006/relationships/customXml" Target="../../customXml/item261.xml"/><Relationship Id="rId16" Type="http://schemas.openxmlformats.org/officeDocument/2006/relationships/image" Target="../media/image4.png"/><Relationship Id="rId29" Type="http://schemas.openxmlformats.org/officeDocument/2006/relationships/image" Target="../media/image18.png"/><Relationship Id="rId11" Type="http://schemas.openxmlformats.org/officeDocument/2006/relationships/customXml" Target="../../customXml/item270.xml"/><Relationship Id="rId24" Type="http://schemas.openxmlformats.org/officeDocument/2006/relationships/image" Target="../media/image11.png"/><Relationship Id="rId32" Type="http://schemas.openxmlformats.org/officeDocument/2006/relationships/image" Target="../media/image21.svg"/><Relationship Id="rId37" Type="http://schemas.openxmlformats.org/officeDocument/2006/relationships/image" Target="../media/image44.svg"/><Relationship Id="rId40" Type="http://schemas.openxmlformats.org/officeDocument/2006/relationships/image" Target="../media/image47.png"/><Relationship Id="rId45" Type="http://schemas.openxmlformats.org/officeDocument/2006/relationships/image" Target="../media/image52.svg"/><Relationship Id="rId53" Type="http://schemas.openxmlformats.org/officeDocument/2006/relationships/image" Target="../media/image60.svg"/><Relationship Id="rId58" Type="http://schemas.openxmlformats.org/officeDocument/2006/relationships/image" Target="../media/image65.png"/><Relationship Id="rId66" Type="http://schemas.openxmlformats.org/officeDocument/2006/relationships/image" Target="../media/image73.png"/><Relationship Id="rId5" Type="http://schemas.openxmlformats.org/officeDocument/2006/relationships/customXml" Target="../../customXml/item264.xml"/><Relationship Id="rId61" Type="http://schemas.openxmlformats.org/officeDocument/2006/relationships/image" Target="../media/image68.svg"/><Relationship Id="rId19" Type="http://schemas.openxmlformats.org/officeDocument/2006/relationships/image" Target="../media/image7.png"/><Relationship Id="rId14" Type="http://schemas.openxmlformats.org/officeDocument/2006/relationships/image" Target="../media/image2.png"/><Relationship Id="rId22" Type="http://schemas.openxmlformats.org/officeDocument/2006/relationships/image" Target="../media/image9.png"/><Relationship Id="rId27" Type="http://schemas.openxmlformats.org/officeDocument/2006/relationships/image" Target="../media/image41.svg"/><Relationship Id="rId30" Type="http://schemas.openxmlformats.org/officeDocument/2006/relationships/image" Target="../media/image19.svg"/><Relationship Id="rId35" Type="http://schemas.openxmlformats.org/officeDocument/2006/relationships/image" Target="../media/image42.png"/><Relationship Id="rId43" Type="http://schemas.openxmlformats.org/officeDocument/2006/relationships/image" Target="../media/image50.svg"/><Relationship Id="rId48" Type="http://schemas.openxmlformats.org/officeDocument/2006/relationships/image" Target="../media/image55.png"/><Relationship Id="rId56" Type="http://schemas.openxmlformats.org/officeDocument/2006/relationships/image" Target="../media/image63.png"/><Relationship Id="rId64" Type="http://schemas.openxmlformats.org/officeDocument/2006/relationships/image" Target="../media/image71.png"/><Relationship Id="rId69" Type="http://schemas.openxmlformats.org/officeDocument/2006/relationships/image" Target="../media/image76.svg"/><Relationship Id="rId8" Type="http://schemas.openxmlformats.org/officeDocument/2006/relationships/customXml" Target="../../customXml/item267.xml"/><Relationship Id="rId51" Type="http://schemas.openxmlformats.org/officeDocument/2006/relationships/image" Target="../media/image58.svg"/><Relationship Id="rId72" Type="http://schemas.openxmlformats.org/officeDocument/2006/relationships/image" Target="../media/image79.png"/><Relationship Id="rId3" Type="http://schemas.openxmlformats.org/officeDocument/2006/relationships/customXml" Target="../../customXml/item262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5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image" Target="../media/image45.png"/><Relationship Id="rId46" Type="http://schemas.openxmlformats.org/officeDocument/2006/relationships/image" Target="../media/image53.png"/><Relationship Id="rId59" Type="http://schemas.openxmlformats.org/officeDocument/2006/relationships/image" Target="../media/image66.svg"/><Relationship Id="rId67" Type="http://schemas.openxmlformats.org/officeDocument/2006/relationships/image" Target="../media/image74.svg"/><Relationship Id="rId20" Type="http://schemas.microsoft.com/office/2007/relationships/hdphoto" Target="../media/hdphoto1.wdp"/><Relationship Id="rId41" Type="http://schemas.openxmlformats.org/officeDocument/2006/relationships/image" Target="../media/image48.svg"/><Relationship Id="rId54" Type="http://schemas.openxmlformats.org/officeDocument/2006/relationships/image" Target="../media/image61.png"/><Relationship Id="rId62" Type="http://schemas.openxmlformats.org/officeDocument/2006/relationships/image" Target="../media/image69.png"/><Relationship Id="rId70" Type="http://schemas.openxmlformats.org/officeDocument/2006/relationships/image" Target="../media/image77.png"/><Relationship Id="rId1" Type="http://schemas.openxmlformats.org/officeDocument/2006/relationships/customXml" Target="../../customXml/item260.xml"/><Relationship Id="rId6" Type="http://schemas.openxmlformats.org/officeDocument/2006/relationships/customXml" Target="../../customXml/item265.xml"/><Relationship Id="rId15" Type="http://schemas.openxmlformats.org/officeDocument/2006/relationships/image" Target="../media/image3.png"/><Relationship Id="rId23" Type="http://schemas.openxmlformats.org/officeDocument/2006/relationships/image" Target="../media/image10.png"/><Relationship Id="rId28" Type="http://schemas.openxmlformats.org/officeDocument/2006/relationships/image" Target="../media/image15.png"/><Relationship Id="rId36" Type="http://schemas.openxmlformats.org/officeDocument/2006/relationships/image" Target="../media/image43.png"/><Relationship Id="rId49" Type="http://schemas.openxmlformats.org/officeDocument/2006/relationships/image" Target="../media/image56.svg"/><Relationship Id="rId57" Type="http://schemas.openxmlformats.org/officeDocument/2006/relationships/image" Target="../media/image64.svg"/><Relationship Id="rId10" Type="http://schemas.openxmlformats.org/officeDocument/2006/relationships/customXml" Target="../../customXml/item269.xml"/><Relationship Id="rId31" Type="http://schemas.openxmlformats.org/officeDocument/2006/relationships/image" Target="../media/image20.png"/><Relationship Id="rId44" Type="http://schemas.openxmlformats.org/officeDocument/2006/relationships/image" Target="../media/image51.png"/><Relationship Id="rId52" Type="http://schemas.openxmlformats.org/officeDocument/2006/relationships/image" Target="../media/image59.png"/><Relationship Id="rId60" Type="http://schemas.openxmlformats.org/officeDocument/2006/relationships/image" Target="../media/image67.png"/><Relationship Id="rId65" Type="http://schemas.openxmlformats.org/officeDocument/2006/relationships/image" Target="../media/image72.svg"/><Relationship Id="rId73" Type="http://schemas.openxmlformats.org/officeDocument/2006/relationships/image" Target="../media/image80.svg"/><Relationship Id="rId4" Type="http://schemas.openxmlformats.org/officeDocument/2006/relationships/customXml" Target="../../customXml/item263.xml"/><Relationship Id="rId9" Type="http://schemas.openxmlformats.org/officeDocument/2006/relationships/customXml" Target="../../customXml/item26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9" Type="http://schemas.openxmlformats.org/officeDocument/2006/relationships/image" Target="../media/image46.svg"/><Relationship Id="rId34" Type="http://schemas.openxmlformats.org/officeDocument/2006/relationships/image" Target="../media/image22.svg"/><Relationship Id="rId50" Type="http://schemas.openxmlformats.org/officeDocument/2006/relationships/image" Target="../media/image57.png"/><Relationship Id="rId55" Type="http://schemas.openxmlformats.org/officeDocument/2006/relationships/image" Target="../media/image62.svg"/><Relationship Id="rId7" Type="http://schemas.openxmlformats.org/officeDocument/2006/relationships/customXml" Target="../../customXml/item266.xml"/><Relationship Id="rId71" Type="http://schemas.openxmlformats.org/officeDocument/2006/relationships/image" Target="../media/image7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.png"/><Relationship Id="rId21" Type="http://schemas.openxmlformats.org/officeDocument/2006/relationships/image" Target="../media/image5.png"/><Relationship Id="rId42" Type="http://schemas.openxmlformats.org/officeDocument/2006/relationships/image" Target="../media/image45.png"/><Relationship Id="rId47" Type="http://schemas.openxmlformats.org/officeDocument/2006/relationships/image" Target="../media/image50.svg"/><Relationship Id="rId63" Type="http://schemas.openxmlformats.org/officeDocument/2006/relationships/image" Target="../media/image66.svg"/><Relationship Id="rId68" Type="http://schemas.openxmlformats.org/officeDocument/2006/relationships/image" Target="../media/image71.png"/><Relationship Id="rId16" Type="http://schemas.openxmlformats.org/officeDocument/2006/relationships/slideLayout" Target="../slideLayouts/slideLayout7.xml"/><Relationship Id="rId11" Type="http://schemas.openxmlformats.org/officeDocument/2006/relationships/customXml" Target="../../customXml/item284.xml"/><Relationship Id="rId32" Type="http://schemas.openxmlformats.org/officeDocument/2006/relationships/image" Target="../media/image15.png"/><Relationship Id="rId37" Type="http://schemas.openxmlformats.org/officeDocument/2006/relationships/image" Target="../media/image16.png"/><Relationship Id="rId53" Type="http://schemas.openxmlformats.org/officeDocument/2006/relationships/image" Target="../media/image56.svg"/><Relationship Id="rId58" Type="http://schemas.openxmlformats.org/officeDocument/2006/relationships/image" Target="../media/image61.png"/><Relationship Id="rId74" Type="http://schemas.openxmlformats.org/officeDocument/2006/relationships/image" Target="../media/image83.png"/><Relationship Id="rId79" Type="http://schemas.openxmlformats.org/officeDocument/2006/relationships/image" Target="../media/image88.svg"/><Relationship Id="rId5" Type="http://schemas.openxmlformats.org/officeDocument/2006/relationships/customXml" Target="../../customXml/item276.xml"/><Relationship Id="rId61" Type="http://schemas.openxmlformats.org/officeDocument/2006/relationships/image" Target="../media/image64.svg"/><Relationship Id="rId82" Type="http://schemas.openxmlformats.org/officeDocument/2006/relationships/image" Target="../media/image79.png"/><Relationship Id="rId19" Type="http://schemas.openxmlformats.org/officeDocument/2006/relationships/image" Target="../media/image3.png"/><Relationship Id="rId14" Type="http://schemas.openxmlformats.org/officeDocument/2006/relationships/customXml" Target="../../customXml/item281.xml"/><Relationship Id="rId22" Type="http://schemas.openxmlformats.org/officeDocument/2006/relationships/image" Target="../media/image6.png"/><Relationship Id="rId27" Type="http://schemas.openxmlformats.org/officeDocument/2006/relationships/image" Target="../media/image10.png"/><Relationship Id="rId30" Type="http://schemas.openxmlformats.org/officeDocument/2006/relationships/image" Target="../media/image40.png"/><Relationship Id="rId35" Type="http://schemas.openxmlformats.org/officeDocument/2006/relationships/image" Target="../media/image20.png"/><Relationship Id="rId43" Type="http://schemas.openxmlformats.org/officeDocument/2006/relationships/image" Target="../media/image46.svg"/><Relationship Id="rId48" Type="http://schemas.openxmlformats.org/officeDocument/2006/relationships/image" Target="../media/image51.png"/><Relationship Id="rId56" Type="http://schemas.openxmlformats.org/officeDocument/2006/relationships/image" Target="../media/image59.png"/><Relationship Id="rId64" Type="http://schemas.openxmlformats.org/officeDocument/2006/relationships/image" Target="../media/image67.png"/><Relationship Id="rId69" Type="http://schemas.openxmlformats.org/officeDocument/2006/relationships/image" Target="../media/image72.svg"/><Relationship Id="rId77" Type="http://schemas.openxmlformats.org/officeDocument/2006/relationships/image" Target="../media/image86.svg"/><Relationship Id="rId8" Type="http://schemas.openxmlformats.org/officeDocument/2006/relationships/customXml" Target="../../customXml/item279.xml"/><Relationship Id="rId51" Type="http://schemas.openxmlformats.org/officeDocument/2006/relationships/image" Target="../media/image54.svg"/><Relationship Id="rId72" Type="http://schemas.openxmlformats.org/officeDocument/2006/relationships/image" Target="../media/image75.png"/><Relationship Id="rId80" Type="http://schemas.openxmlformats.org/officeDocument/2006/relationships/image" Target="../media/image77.png"/><Relationship Id="rId3" Type="http://schemas.openxmlformats.org/officeDocument/2006/relationships/customXml" Target="../../customXml/item274.xml"/><Relationship Id="rId12" Type="http://schemas.openxmlformats.org/officeDocument/2006/relationships/customXml" Target="../../customXml/item285.xml"/><Relationship Id="rId17" Type="http://schemas.openxmlformats.org/officeDocument/2006/relationships/image" Target="../media/image1.png"/><Relationship Id="rId25" Type="http://schemas.openxmlformats.org/officeDocument/2006/relationships/image" Target="../media/image8.png"/><Relationship Id="rId33" Type="http://schemas.openxmlformats.org/officeDocument/2006/relationships/image" Target="../media/image18.png"/><Relationship Id="rId38" Type="http://schemas.openxmlformats.org/officeDocument/2006/relationships/image" Target="../media/image22.svg"/><Relationship Id="rId46" Type="http://schemas.openxmlformats.org/officeDocument/2006/relationships/image" Target="../media/image49.png"/><Relationship Id="rId59" Type="http://schemas.openxmlformats.org/officeDocument/2006/relationships/image" Target="../media/image62.svg"/><Relationship Id="rId67" Type="http://schemas.openxmlformats.org/officeDocument/2006/relationships/image" Target="../media/image70.svg"/><Relationship Id="rId20" Type="http://schemas.openxmlformats.org/officeDocument/2006/relationships/image" Target="../media/image4.png"/><Relationship Id="rId41" Type="http://schemas.openxmlformats.org/officeDocument/2006/relationships/image" Target="../media/image44.svg"/><Relationship Id="rId54" Type="http://schemas.openxmlformats.org/officeDocument/2006/relationships/image" Target="../media/image57.png"/><Relationship Id="rId62" Type="http://schemas.openxmlformats.org/officeDocument/2006/relationships/image" Target="../media/image65.png"/><Relationship Id="rId70" Type="http://schemas.openxmlformats.org/officeDocument/2006/relationships/image" Target="../media/image73.png"/><Relationship Id="rId75" Type="http://schemas.openxmlformats.org/officeDocument/2006/relationships/image" Target="../media/image84.svg"/><Relationship Id="rId83" Type="http://schemas.openxmlformats.org/officeDocument/2006/relationships/image" Target="../media/image80.svg"/><Relationship Id="rId1" Type="http://schemas.openxmlformats.org/officeDocument/2006/relationships/customXml" Target="../../customXml/item272.xml"/><Relationship Id="rId6" Type="http://schemas.openxmlformats.org/officeDocument/2006/relationships/customXml" Target="../../customXml/item277.xml"/><Relationship Id="rId15" Type="http://schemas.openxmlformats.org/officeDocument/2006/relationships/customXml" Target="../../customXml/item282.xml"/><Relationship Id="rId23" Type="http://schemas.openxmlformats.org/officeDocument/2006/relationships/image" Target="../media/image7.png"/><Relationship Id="rId28" Type="http://schemas.openxmlformats.org/officeDocument/2006/relationships/image" Target="../media/image11.png"/><Relationship Id="rId36" Type="http://schemas.openxmlformats.org/officeDocument/2006/relationships/image" Target="../media/image21.svg"/><Relationship Id="rId49" Type="http://schemas.openxmlformats.org/officeDocument/2006/relationships/image" Target="../media/image52.svg"/><Relationship Id="rId57" Type="http://schemas.openxmlformats.org/officeDocument/2006/relationships/image" Target="../media/image60.svg"/><Relationship Id="rId10" Type="http://schemas.openxmlformats.org/officeDocument/2006/relationships/customXml" Target="../../customXml/item283.xml"/><Relationship Id="rId31" Type="http://schemas.openxmlformats.org/officeDocument/2006/relationships/image" Target="../media/image41.svg"/><Relationship Id="rId44" Type="http://schemas.openxmlformats.org/officeDocument/2006/relationships/image" Target="../media/image47.png"/><Relationship Id="rId52" Type="http://schemas.openxmlformats.org/officeDocument/2006/relationships/image" Target="../media/image55.png"/><Relationship Id="rId60" Type="http://schemas.openxmlformats.org/officeDocument/2006/relationships/image" Target="../media/image63.png"/><Relationship Id="rId65" Type="http://schemas.openxmlformats.org/officeDocument/2006/relationships/image" Target="../media/image68.svg"/><Relationship Id="rId73" Type="http://schemas.openxmlformats.org/officeDocument/2006/relationships/image" Target="../media/image76.svg"/><Relationship Id="rId78" Type="http://schemas.openxmlformats.org/officeDocument/2006/relationships/image" Target="../media/image87.png"/><Relationship Id="rId81" Type="http://schemas.openxmlformats.org/officeDocument/2006/relationships/image" Target="../media/image78.svg"/><Relationship Id="rId4" Type="http://schemas.openxmlformats.org/officeDocument/2006/relationships/customXml" Target="../../customXml/item275.xml"/><Relationship Id="rId9" Type="http://schemas.openxmlformats.org/officeDocument/2006/relationships/customXml" Target="../../customXml/item280.xml"/><Relationship Id="rId13" Type="http://schemas.openxmlformats.org/officeDocument/2006/relationships/customXml" Target="../../customXml/item286.xml"/><Relationship Id="rId18" Type="http://schemas.openxmlformats.org/officeDocument/2006/relationships/image" Target="../media/image2.png"/><Relationship Id="rId39" Type="http://schemas.openxmlformats.org/officeDocument/2006/relationships/image" Target="../media/image42.png"/><Relationship Id="rId34" Type="http://schemas.openxmlformats.org/officeDocument/2006/relationships/image" Target="../media/image19.svg"/><Relationship Id="rId50" Type="http://schemas.openxmlformats.org/officeDocument/2006/relationships/image" Target="../media/image53.png"/><Relationship Id="rId55" Type="http://schemas.openxmlformats.org/officeDocument/2006/relationships/image" Target="../media/image58.svg"/><Relationship Id="rId76" Type="http://schemas.openxmlformats.org/officeDocument/2006/relationships/image" Target="../media/image85.png"/><Relationship Id="rId7" Type="http://schemas.openxmlformats.org/officeDocument/2006/relationships/customXml" Target="../../customXml/item278.xml"/><Relationship Id="rId71" Type="http://schemas.openxmlformats.org/officeDocument/2006/relationships/image" Target="../media/image74.svg"/><Relationship Id="rId2" Type="http://schemas.openxmlformats.org/officeDocument/2006/relationships/customXml" Target="../../customXml/item273.xml"/><Relationship Id="rId29" Type="http://schemas.openxmlformats.org/officeDocument/2006/relationships/image" Target="../media/image12.png"/><Relationship Id="rId24" Type="http://schemas.microsoft.com/office/2007/relationships/hdphoto" Target="../media/hdphoto1.wdp"/><Relationship Id="rId40" Type="http://schemas.openxmlformats.org/officeDocument/2006/relationships/image" Target="../media/image43.png"/><Relationship Id="rId45" Type="http://schemas.openxmlformats.org/officeDocument/2006/relationships/image" Target="../media/image48.svg"/><Relationship Id="rId66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15.xml"/><Relationship Id="rId18" Type="http://schemas.openxmlformats.org/officeDocument/2006/relationships/image" Target="../media/image3.png"/><Relationship Id="rId26" Type="http://schemas.openxmlformats.org/officeDocument/2006/relationships/image" Target="../media/image10.png"/><Relationship Id="rId39" Type="http://schemas.openxmlformats.org/officeDocument/2006/relationships/image" Target="../media/image23.svg"/><Relationship Id="rId21" Type="http://schemas.openxmlformats.org/officeDocument/2006/relationships/image" Target="../media/image6.png"/><Relationship Id="rId34" Type="http://schemas.openxmlformats.org/officeDocument/2006/relationships/image" Target="../media/image18.png"/><Relationship Id="rId42" Type="http://schemas.openxmlformats.org/officeDocument/2006/relationships/image" Target="../media/image26.png"/><Relationship Id="rId47" Type="http://schemas.openxmlformats.org/officeDocument/2006/relationships/image" Target="../media/image31.svg"/><Relationship Id="rId50" Type="http://schemas.openxmlformats.org/officeDocument/2006/relationships/image" Target="../media/image34.png"/><Relationship Id="rId55" Type="http://schemas.openxmlformats.org/officeDocument/2006/relationships/image" Target="../media/image39.svg"/><Relationship Id="rId7" Type="http://schemas.openxmlformats.org/officeDocument/2006/relationships/customXml" Target="../../customXml/item125.xml"/><Relationship Id="rId2" Type="http://schemas.openxmlformats.org/officeDocument/2006/relationships/customXml" Target="../../customXml/item88.xml"/><Relationship Id="rId16" Type="http://schemas.openxmlformats.org/officeDocument/2006/relationships/image" Target="../media/image1.png"/><Relationship Id="rId29" Type="http://schemas.openxmlformats.org/officeDocument/2006/relationships/image" Target="../media/image13.png"/><Relationship Id="rId11" Type="http://schemas.openxmlformats.org/officeDocument/2006/relationships/customXml" Target="../../customXml/item102.xml"/><Relationship Id="rId24" Type="http://schemas.openxmlformats.org/officeDocument/2006/relationships/image" Target="../media/image8.png"/><Relationship Id="rId32" Type="http://schemas.openxmlformats.org/officeDocument/2006/relationships/image" Target="../media/image16.png"/><Relationship Id="rId37" Type="http://schemas.openxmlformats.org/officeDocument/2006/relationships/image" Target="../media/image21.svg"/><Relationship Id="rId40" Type="http://schemas.openxmlformats.org/officeDocument/2006/relationships/image" Target="../media/image24.png"/><Relationship Id="rId45" Type="http://schemas.openxmlformats.org/officeDocument/2006/relationships/image" Target="../media/image29.svg"/><Relationship Id="rId53" Type="http://schemas.openxmlformats.org/officeDocument/2006/relationships/image" Target="../media/image37.svg"/><Relationship Id="rId5" Type="http://schemas.openxmlformats.org/officeDocument/2006/relationships/customXml" Target="../../customXml/item78.xml"/><Relationship Id="rId10" Type="http://schemas.openxmlformats.org/officeDocument/2006/relationships/customXml" Target="../../customXml/item31.xml"/><Relationship Id="rId19" Type="http://schemas.openxmlformats.org/officeDocument/2006/relationships/image" Target="../media/image4.png"/><Relationship Id="rId31" Type="http://schemas.openxmlformats.org/officeDocument/2006/relationships/image" Target="../media/image15.png"/><Relationship Id="rId44" Type="http://schemas.openxmlformats.org/officeDocument/2006/relationships/image" Target="../media/image28.png"/><Relationship Id="rId52" Type="http://schemas.openxmlformats.org/officeDocument/2006/relationships/image" Target="../media/image36.svg"/><Relationship Id="rId4" Type="http://schemas.openxmlformats.org/officeDocument/2006/relationships/customXml" Target="../../customXml/item23.xml"/><Relationship Id="rId9" Type="http://schemas.openxmlformats.org/officeDocument/2006/relationships/customXml" Target="../../customXml/item127.xml"/><Relationship Id="rId14" Type="http://schemas.openxmlformats.org/officeDocument/2006/relationships/customXml" Target="../../customXml/item20.xml"/><Relationship Id="rId22" Type="http://schemas.openxmlformats.org/officeDocument/2006/relationships/image" Target="../media/image7.png"/><Relationship Id="rId27" Type="http://schemas.openxmlformats.org/officeDocument/2006/relationships/image" Target="../media/image11.png"/><Relationship Id="rId30" Type="http://schemas.openxmlformats.org/officeDocument/2006/relationships/image" Target="../media/image14.svg"/><Relationship Id="rId35" Type="http://schemas.openxmlformats.org/officeDocument/2006/relationships/image" Target="../media/image19.svg"/><Relationship Id="rId43" Type="http://schemas.openxmlformats.org/officeDocument/2006/relationships/image" Target="../media/image27.png"/><Relationship Id="rId48" Type="http://schemas.openxmlformats.org/officeDocument/2006/relationships/image" Target="../media/image32.png"/><Relationship Id="rId8" Type="http://schemas.openxmlformats.org/officeDocument/2006/relationships/customXml" Target="../../customXml/item80.xml"/><Relationship Id="rId51" Type="http://schemas.openxmlformats.org/officeDocument/2006/relationships/image" Target="../media/image35.svg"/><Relationship Id="rId3" Type="http://schemas.openxmlformats.org/officeDocument/2006/relationships/customXml" Target="../../customXml/item64.xml"/><Relationship Id="rId12" Type="http://schemas.openxmlformats.org/officeDocument/2006/relationships/customXml" Target="../../customXml/item152.xml"/><Relationship Id="rId17" Type="http://schemas.openxmlformats.org/officeDocument/2006/relationships/image" Target="../media/image2.png"/><Relationship Id="rId25" Type="http://schemas.openxmlformats.org/officeDocument/2006/relationships/image" Target="../media/image9.png"/><Relationship Id="rId33" Type="http://schemas.openxmlformats.org/officeDocument/2006/relationships/image" Target="../media/image17.svg"/><Relationship Id="rId38" Type="http://schemas.openxmlformats.org/officeDocument/2006/relationships/image" Target="../media/image22.svg"/><Relationship Id="rId46" Type="http://schemas.openxmlformats.org/officeDocument/2006/relationships/image" Target="../media/image30.png"/><Relationship Id="rId20" Type="http://schemas.openxmlformats.org/officeDocument/2006/relationships/image" Target="../media/image5.png"/><Relationship Id="rId41" Type="http://schemas.openxmlformats.org/officeDocument/2006/relationships/image" Target="../media/image25.png"/><Relationship Id="rId54" Type="http://schemas.openxmlformats.org/officeDocument/2006/relationships/image" Target="../media/image38.svg"/><Relationship Id="rId1" Type="http://schemas.openxmlformats.org/officeDocument/2006/relationships/customXml" Target="../../customXml/item79.xml"/><Relationship Id="rId6" Type="http://schemas.openxmlformats.org/officeDocument/2006/relationships/customXml" Target="../../customXml/item141.xml"/><Relationship Id="rId15" Type="http://schemas.openxmlformats.org/officeDocument/2006/relationships/slideLayout" Target="../slideLayouts/slideLayout7.xml"/><Relationship Id="rId23" Type="http://schemas.microsoft.com/office/2007/relationships/hdphoto" Target="../media/hdphoto1.wdp"/><Relationship Id="rId28" Type="http://schemas.openxmlformats.org/officeDocument/2006/relationships/image" Target="../media/image12.png"/><Relationship Id="rId36" Type="http://schemas.openxmlformats.org/officeDocument/2006/relationships/image" Target="../media/image20.png"/><Relationship Id="rId49" Type="http://schemas.openxmlformats.org/officeDocument/2006/relationships/image" Target="../media/image33.sv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.png"/><Relationship Id="rId21" Type="http://schemas.openxmlformats.org/officeDocument/2006/relationships/image" Target="../media/image5.png"/><Relationship Id="rId42" Type="http://schemas.openxmlformats.org/officeDocument/2006/relationships/image" Target="../media/image45.png"/><Relationship Id="rId47" Type="http://schemas.openxmlformats.org/officeDocument/2006/relationships/image" Target="../media/image50.svg"/><Relationship Id="rId63" Type="http://schemas.openxmlformats.org/officeDocument/2006/relationships/image" Target="../media/image66.svg"/><Relationship Id="rId68" Type="http://schemas.openxmlformats.org/officeDocument/2006/relationships/image" Target="../media/image71.png"/><Relationship Id="rId16" Type="http://schemas.openxmlformats.org/officeDocument/2006/relationships/slideLayout" Target="../slideLayouts/slideLayout7.xml"/><Relationship Id="rId11" Type="http://schemas.openxmlformats.org/officeDocument/2006/relationships/customXml" Target="../../customXml/item303.xml"/><Relationship Id="rId24" Type="http://schemas.microsoft.com/office/2007/relationships/hdphoto" Target="../media/hdphoto1.wdp"/><Relationship Id="rId32" Type="http://schemas.openxmlformats.org/officeDocument/2006/relationships/image" Target="../media/image15.png"/><Relationship Id="rId37" Type="http://schemas.openxmlformats.org/officeDocument/2006/relationships/image" Target="../media/image16.png"/><Relationship Id="rId40" Type="http://schemas.openxmlformats.org/officeDocument/2006/relationships/image" Target="../media/image43.png"/><Relationship Id="rId45" Type="http://schemas.openxmlformats.org/officeDocument/2006/relationships/image" Target="../media/image48.svg"/><Relationship Id="rId53" Type="http://schemas.openxmlformats.org/officeDocument/2006/relationships/image" Target="../media/image56.svg"/><Relationship Id="rId58" Type="http://schemas.openxmlformats.org/officeDocument/2006/relationships/image" Target="../media/image61.png"/><Relationship Id="rId66" Type="http://schemas.openxmlformats.org/officeDocument/2006/relationships/image" Target="../media/image69.png"/><Relationship Id="rId74" Type="http://schemas.openxmlformats.org/officeDocument/2006/relationships/image" Target="../media/image85.png"/><Relationship Id="rId79" Type="http://schemas.openxmlformats.org/officeDocument/2006/relationships/image" Target="../media/image90.svg"/><Relationship Id="rId5" Type="http://schemas.openxmlformats.org/officeDocument/2006/relationships/customXml" Target="../../customXml/item291.xml"/><Relationship Id="rId61" Type="http://schemas.openxmlformats.org/officeDocument/2006/relationships/image" Target="../media/image64.svg"/><Relationship Id="rId19" Type="http://schemas.openxmlformats.org/officeDocument/2006/relationships/image" Target="../media/image3.png"/><Relationship Id="rId14" Type="http://schemas.openxmlformats.org/officeDocument/2006/relationships/customXml" Target="../../customXml/item296.xml"/><Relationship Id="rId22" Type="http://schemas.openxmlformats.org/officeDocument/2006/relationships/image" Target="../media/image6.png"/><Relationship Id="rId27" Type="http://schemas.openxmlformats.org/officeDocument/2006/relationships/image" Target="../media/image10.png"/><Relationship Id="rId30" Type="http://schemas.openxmlformats.org/officeDocument/2006/relationships/image" Target="../media/image40.png"/><Relationship Id="rId35" Type="http://schemas.openxmlformats.org/officeDocument/2006/relationships/image" Target="../media/image20.png"/><Relationship Id="rId43" Type="http://schemas.openxmlformats.org/officeDocument/2006/relationships/image" Target="../media/image46.svg"/><Relationship Id="rId48" Type="http://schemas.openxmlformats.org/officeDocument/2006/relationships/image" Target="../media/image51.png"/><Relationship Id="rId56" Type="http://schemas.openxmlformats.org/officeDocument/2006/relationships/image" Target="../media/image59.png"/><Relationship Id="rId64" Type="http://schemas.openxmlformats.org/officeDocument/2006/relationships/image" Target="../media/image67.png"/><Relationship Id="rId69" Type="http://schemas.openxmlformats.org/officeDocument/2006/relationships/image" Target="../media/image72.svg"/><Relationship Id="rId77" Type="http://schemas.openxmlformats.org/officeDocument/2006/relationships/image" Target="../media/image84.svg"/><Relationship Id="rId8" Type="http://schemas.openxmlformats.org/officeDocument/2006/relationships/customXml" Target="../../customXml/item294.xml"/><Relationship Id="rId51" Type="http://schemas.openxmlformats.org/officeDocument/2006/relationships/image" Target="../media/image54.svg"/><Relationship Id="rId72" Type="http://schemas.openxmlformats.org/officeDocument/2006/relationships/image" Target="../media/image75.png"/><Relationship Id="rId3" Type="http://schemas.openxmlformats.org/officeDocument/2006/relationships/customXml" Target="../../customXml/item289.xml"/><Relationship Id="rId12" Type="http://schemas.openxmlformats.org/officeDocument/2006/relationships/customXml" Target="../../customXml/item304.xml"/><Relationship Id="rId17" Type="http://schemas.openxmlformats.org/officeDocument/2006/relationships/image" Target="../media/image1.png"/><Relationship Id="rId25" Type="http://schemas.openxmlformats.org/officeDocument/2006/relationships/image" Target="../media/image8.png"/><Relationship Id="rId33" Type="http://schemas.openxmlformats.org/officeDocument/2006/relationships/image" Target="../media/image18.png"/><Relationship Id="rId38" Type="http://schemas.openxmlformats.org/officeDocument/2006/relationships/image" Target="../media/image22.svg"/><Relationship Id="rId46" Type="http://schemas.openxmlformats.org/officeDocument/2006/relationships/image" Target="../media/image49.png"/><Relationship Id="rId59" Type="http://schemas.openxmlformats.org/officeDocument/2006/relationships/image" Target="../media/image62.svg"/><Relationship Id="rId67" Type="http://schemas.openxmlformats.org/officeDocument/2006/relationships/image" Target="../media/image70.svg"/><Relationship Id="rId20" Type="http://schemas.openxmlformats.org/officeDocument/2006/relationships/image" Target="../media/image4.png"/><Relationship Id="rId41" Type="http://schemas.openxmlformats.org/officeDocument/2006/relationships/image" Target="../media/image44.svg"/><Relationship Id="rId54" Type="http://schemas.openxmlformats.org/officeDocument/2006/relationships/image" Target="../media/image57.png"/><Relationship Id="rId62" Type="http://schemas.openxmlformats.org/officeDocument/2006/relationships/image" Target="../media/image65.png"/><Relationship Id="rId70" Type="http://schemas.openxmlformats.org/officeDocument/2006/relationships/image" Target="../media/image73.png"/><Relationship Id="rId75" Type="http://schemas.openxmlformats.org/officeDocument/2006/relationships/image" Target="../media/image86.svg"/><Relationship Id="rId1" Type="http://schemas.openxmlformats.org/officeDocument/2006/relationships/customXml" Target="../../customXml/item287.xml"/><Relationship Id="rId6" Type="http://schemas.openxmlformats.org/officeDocument/2006/relationships/customXml" Target="../../customXml/item292.xml"/><Relationship Id="rId15" Type="http://schemas.openxmlformats.org/officeDocument/2006/relationships/customXml" Target="../../customXml/item297.xml"/><Relationship Id="rId23" Type="http://schemas.openxmlformats.org/officeDocument/2006/relationships/image" Target="../media/image7.png"/><Relationship Id="rId28" Type="http://schemas.openxmlformats.org/officeDocument/2006/relationships/image" Target="../media/image11.png"/><Relationship Id="rId36" Type="http://schemas.openxmlformats.org/officeDocument/2006/relationships/image" Target="../media/image21.svg"/><Relationship Id="rId49" Type="http://schemas.openxmlformats.org/officeDocument/2006/relationships/image" Target="../media/image52.svg"/><Relationship Id="rId57" Type="http://schemas.openxmlformats.org/officeDocument/2006/relationships/image" Target="../media/image60.svg"/><Relationship Id="rId10" Type="http://schemas.openxmlformats.org/officeDocument/2006/relationships/customXml" Target="../../customXml/item302.xml"/><Relationship Id="rId31" Type="http://schemas.openxmlformats.org/officeDocument/2006/relationships/image" Target="../media/image41.svg"/><Relationship Id="rId44" Type="http://schemas.openxmlformats.org/officeDocument/2006/relationships/image" Target="../media/image47.png"/><Relationship Id="rId52" Type="http://schemas.openxmlformats.org/officeDocument/2006/relationships/image" Target="../media/image55.png"/><Relationship Id="rId60" Type="http://schemas.openxmlformats.org/officeDocument/2006/relationships/image" Target="../media/image63.png"/><Relationship Id="rId65" Type="http://schemas.openxmlformats.org/officeDocument/2006/relationships/image" Target="../media/image68.svg"/><Relationship Id="rId73" Type="http://schemas.openxmlformats.org/officeDocument/2006/relationships/image" Target="../media/image76.svg"/><Relationship Id="rId78" Type="http://schemas.openxmlformats.org/officeDocument/2006/relationships/image" Target="../media/image87.png"/><Relationship Id="rId4" Type="http://schemas.openxmlformats.org/officeDocument/2006/relationships/customXml" Target="../../customXml/item290.xml"/><Relationship Id="rId9" Type="http://schemas.openxmlformats.org/officeDocument/2006/relationships/customXml" Target="../../customXml/item295.xml"/><Relationship Id="rId13" Type="http://schemas.openxmlformats.org/officeDocument/2006/relationships/customXml" Target="../../customXml/item305.xml"/><Relationship Id="rId18" Type="http://schemas.openxmlformats.org/officeDocument/2006/relationships/image" Target="../media/image2.png"/><Relationship Id="rId39" Type="http://schemas.openxmlformats.org/officeDocument/2006/relationships/image" Target="../media/image42.png"/><Relationship Id="rId34" Type="http://schemas.openxmlformats.org/officeDocument/2006/relationships/image" Target="../media/image19.svg"/><Relationship Id="rId50" Type="http://schemas.openxmlformats.org/officeDocument/2006/relationships/image" Target="../media/image53.png"/><Relationship Id="rId55" Type="http://schemas.openxmlformats.org/officeDocument/2006/relationships/image" Target="../media/image58.svg"/><Relationship Id="rId76" Type="http://schemas.openxmlformats.org/officeDocument/2006/relationships/image" Target="../media/image83.png"/><Relationship Id="rId7" Type="http://schemas.openxmlformats.org/officeDocument/2006/relationships/customXml" Target="../../customXml/item293.xml"/><Relationship Id="rId71" Type="http://schemas.openxmlformats.org/officeDocument/2006/relationships/image" Target="../media/image74.svg"/><Relationship Id="rId2" Type="http://schemas.openxmlformats.org/officeDocument/2006/relationships/customXml" Target="../../customXml/item288.xml"/><Relationship Id="rId2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.png"/><Relationship Id="rId21" Type="http://schemas.openxmlformats.org/officeDocument/2006/relationships/image" Target="../media/image2.png"/><Relationship Id="rId42" Type="http://schemas.openxmlformats.org/officeDocument/2006/relationships/image" Target="../media/image46.svg"/><Relationship Id="rId47" Type="http://schemas.openxmlformats.org/officeDocument/2006/relationships/image" Target="../media/image51.png"/><Relationship Id="rId63" Type="http://schemas.openxmlformats.org/officeDocument/2006/relationships/image" Target="../media/image67.png"/><Relationship Id="rId68" Type="http://schemas.openxmlformats.org/officeDocument/2006/relationships/image" Target="../media/image72.svg"/><Relationship Id="rId84" Type="http://schemas.openxmlformats.org/officeDocument/2006/relationships/image" Target="../media/image80.svg"/><Relationship Id="rId16" Type="http://schemas.openxmlformats.org/officeDocument/2006/relationships/customXml" Target="../../customXml/item324.xml"/><Relationship Id="rId11" Type="http://schemas.openxmlformats.org/officeDocument/2006/relationships/customXml" Target="../../customXml/item308.xml"/><Relationship Id="rId32" Type="http://schemas.openxmlformats.org/officeDocument/2006/relationships/image" Target="../media/image12.png"/><Relationship Id="rId37" Type="http://schemas.openxmlformats.org/officeDocument/2006/relationships/image" Target="../media/image22.svg"/><Relationship Id="rId53" Type="http://schemas.openxmlformats.org/officeDocument/2006/relationships/image" Target="../media/image57.png"/><Relationship Id="rId58" Type="http://schemas.openxmlformats.org/officeDocument/2006/relationships/image" Target="../media/image62.svg"/><Relationship Id="rId74" Type="http://schemas.openxmlformats.org/officeDocument/2006/relationships/image" Target="../media/image37.svg"/><Relationship Id="rId79" Type="http://schemas.openxmlformats.org/officeDocument/2006/relationships/image" Target="../media/image30.png"/><Relationship Id="rId5" Type="http://schemas.openxmlformats.org/officeDocument/2006/relationships/customXml" Target="../../customXml/item62.xml"/><Relationship Id="rId19" Type="http://schemas.openxmlformats.org/officeDocument/2006/relationships/slideLayout" Target="../slideLayouts/slideLayout7.xml"/><Relationship Id="rId14" Type="http://schemas.openxmlformats.org/officeDocument/2006/relationships/customXml" Target="../../customXml/item315.xml"/><Relationship Id="rId22" Type="http://schemas.openxmlformats.org/officeDocument/2006/relationships/image" Target="../media/image3.png"/><Relationship Id="rId27" Type="http://schemas.microsoft.com/office/2007/relationships/hdphoto" Target="../media/hdphoto1.wdp"/><Relationship Id="rId30" Type="http://schemas.openxmlformats.org/officeDocument/2006/relationships/image" Target="../media/image10.png"/><Relationship Id="rId35" Type="http://schemas.openxmlformats.org/officeDocument/2006/relationships/image" Target="../media/image15.png"/><Relationship Id="rId43" Type="http://schemas.openxmlformats.org/officeDocument/2006/relationships/image" Target="../media/image47.png"/><Relationship Id="rId48" Type="http://schemas.openxmlformats.org/officeDocument/2006/relationships/image" Target="../media/image52.svg"/><Relationship Id="rId56" Type="http://schemas.openxmlformats.org/officeDocument/2006/relationships/image" Target="../media/image60.svg"/><Relationship Id="rId64" Type="http://schemas.openxmlformats.org/officeDocument/2006/relationships/image" Target="../media/image68.svg"/><Relationship Id="rId69" Type="http://schemas.openxmlformats.org/officeDocument/2006/relationships/image" Target="../media/image73.png"/><Relationship Id="rId77" Type="http://schemas.openxmlformats.org/officeDocument/2006/relationships/image" Target="../media/image34.png"/><Relationship Id="rId8" Type="http://schemas.openxmlformats.org/officeDocument/2006/relationships/customXml" Target="../../customXml/item139.xml"/><Relationship Id="rId51" Type="http://schemas.openxmlformats.org/officeDocument/2006/relationships/image" Target="../media/image55.png"/><Relationship Id="rId72" Type="http://schemas.openxmlformats.org/officeDocument/2006/relationships/image" Target="../media/image76.svg"/><Relationship Id="rId80" Type="http://schemas.openxmlformats.org/officeDocument/2006/relationships/image" Target="../media/image31.svg"/><Relationship Id="rId85" Type="http://schemas.openxmlformats.org/officeDocument/2006/relationships/image" Target="../media/image83.png"/><Relationship Id="rId3" Type="http://schemas.openxmlformats.org/officeDocument/2006/relationships/customXml" Target="../../customXml/item11.xml"/><Relationship Id="rId12" Type="http://schemas.openxmlformats.org/officeDocument/2006/relationships/customXml" Target="../../customXml/item309.xml"/><Relationship Id="rId17" Type="http://schemas.openxmlformats.org/officeDocument/2006/relationships/customXml" Target="../../customXml/item325.xml"/><Relationship Id="rId25" Type="http://schemas.openxmlformats.org/officeDocument/2006/relationships/image" Target="../media/image6.png"/><Relationship Id="rId33" Type="http://schemas.openxmlformats.org/officeDocument/2006/relationships/image" Target="../media/image40.png"/><Relationship Id="rId38" Type="http://schemas.openxmlformats.org/officeDocument/2006/relationships/image" Target="../media/image42.png"/><Relationship Id="rId46" Type="http://schemas.openxmlformats.org/officeDocument/2006/relationships/image" Target="../media/image50.svg"/><Relationship Id="rId59" Type="http://schemas.openxmlformats.org/officeDocument/2006/relationships/image" Target="../media/image63.png"/><Relationship Id="rId67" Type="http://schemas.openxmlformats.org/officeDocument/2006/relationships/image" Target="../media/image71.png"/><Relationship Id="rId20" Type="http://schemas.openxmlformats.org/officeDocument/2006/relationships/image" Target="../media/image1.png"/><Relationship Id="rId41" Type="http://schemas.openxmlformats.org/officeDocument/2006/relationships/image" Target="../media/image45.png"/><Relationship Id="rId54" Type="http://schemas.openxmlformats.org/officeDocument/2006/relationships/image" Target="../media/image58.svg"/><Relationship Id="rId62" Type="http://schemas.openxmlformats.org/officeDocument/2006/relationships/image" Target="../media/image66.svg"/><Relationship Id="rId70" Type="http://schemas.openxmlformats.org/officeDocument/2006/relationships/image" Target="../media/image74.svg"/><Relationship Id="rId75" Type="http://schemas.openxmlformats.org/officeDocument/2006/relationships/image" Target="../media/image32.png"/><Relationship Id="rId83" Type="http://schemas.openxmlformats.org/officeDocument/2006/relationships/image" Target="../media/image79.png"/><Relationship Id="rId88" Type="http://schemas.openxmlformats.org/officeDocument/2006/relationships/image" Target="../media/image90.svg"/><Relationship Id="rId1" Type="http://schemas.openxmlformats.org/officeDocument/2006/relationships/customXml" Target="../../customXml/item100.xml"/><Relationship Id="rId6" Type="http://schemas.openxmlformats.org/officeDocument/2006/relationships/customXml" Target="../../customXml/item93.xml"/><Relationship Id="rId15" Type="http://schemas.openxmlformats.org/officeDocument/2006/relationships/customXml" Target="../../customXml/item323.xml"/><Relationship Id="rId23" Type="http://schemas.openxmlformats.org/officeDocument/2006/relationships/image" Target="../media/image4.png"/><Relationship Id="rId28" Type="http://schemas.openxmlformats.org/officeDocument/2006/relationships/image" Target="../media/image8.png"/><Relationship Id="rId36" Type="http://schemas.openxmlformats.org/officeDocument/2006/relationships/image" Target="../media/image16.png"/><Relationship Id="rId49" Type="http://schemas.openxmlformats.org/officeDocument/2006/relationships/image" Target="../media/image53.png"/><Relationship Id="rId57" Type="http://schemas.openxmlformats.org/officeDocument/2006/relationships/image" Target="../media/image61.png"/><Relationship Id="rId10" Type="http://schemas.openxmlformats.org/officeDocument/2006/relationships/customXml" Target="../../customXml/item307.xml"/><Relationship Id="rId31" Type="http://schemas.openxmlformats.org/officeDocument/2006/relationships/image" Target="../media/image11.png"/><Relationship Id="rId44" Type="http://schemas.openxmlformats.org/officeDocument/2006/relationships/image" Target="../media/image48.svg"/><Relationship Id="rId52" Type="http://schemas.openxmlformats.org/officeDocument/2006/relationships/image" Target="../media/image56.svg"/><Relationship Id="rId60" Type="http://schemas.openxmlformats.org/officeDocument/2006/relationships/image" Target="../media/image64.svg"/><Relationship Id="rId65" Type="http://schemas.openxmlformats.org/officeDocument/2006/relationships/image" Target="../media/image69.png"/><Relationship Id="rId73" Type="http://schemas.openxmlformats.org/officeDocument/2006/relationships/image" Target="../media/image28.png"/><Relationship Id="rId78" Type="http://schemas.openxmlformats.org/officeDocument/2006/relationships/image" Target="../media/image39.svg"/><Relationship Id="rId81" Type="http://schemas.openxmlformats.org/officeDocument/2006/relationships/image" Target="../media/image77.png"/><Relationship Id="rId86" Type="http://schemas.openxmlformats.org/officeDocument/2006/relationships/image" Target="../media/image84.svg"/><Relationship Id="rId4" Type="http://schemas.openxmlformats.org/officeDocument/2006/relationships/customXml" Target="../../customXml/item29.xml"/><Relationship Id="rId9" Type="http://schemas.openxmlformats.org/officeDocument/2006/relationships/customXml" Target="../../customXml/item30.xml"/><Relationship Id="rId13" Type="http://schemas.openxmlformats.org/officeDocument/2006/relationships/customXml" Target="../../customXml/item311.xml"/><Relationship Id="rId18" Type="http://schemas.openxmlformats.org/officeDocument/2006/relationships/customXml" Target="../../customXml/item87.xml"/><Relationship Id="rId39" Type="http://schemas.openxmlformats.org/officeDocument/2006/relationships/image" Target="../media/image43.png"/><Relationship Id="rId34" Type="http://schemas.openxmlformats.org/officeDocument/2006/relationships/image" Target="../media/image41.svg"/><Relationship Id="rId50" Type="http://schemas.openxmlformats.org/officeDocument/2006/relationships/image" Target="../media/image54.svg"/><Relationship Id="rId55" Type="http://schemas.openxmlformats.org/officeDocument/2006/relationships/image" Target="../media/image59.png"/><Relationship Id="rId76" Type="http://schemas.openxmlformats.org/officeDocument/2006/relationships/image" Target="../media/image38.svg"/><Relationship Id="rId7" Type="http://schemas.openxmlformats.org/officeDocument/2006/relationships/customXml" Target="../../customXml/item122.xml"/><Relationship Id="rId71" Type="http://schemas.openxmlformats.org/officeDocument/2006/relationships/image" Target="../media/image75.png"/><Relationship Id="rId2" Type="http://schemas.openxmlformats.org/officeDocument/2006/relationships/customXml" Target="../../customXml/item2.xml"/><Relationship Id="rId29" Type="http://schemas.openxmlformats.org/officeDocument/2006/relationships/image" Target="../media/image9.png"/><Relationship Id="rId24" Type="http://schemas.openxmlformats.org/officeDocument/2006/relationships/image" Target="../media/image5.png"/><Relationship Id="rId40" Type="http://schemas.openxmlformats.org/officeDocument/2006/relationships/image" Target="../media/image44.svg"/><Relationship Id="rId45" Type="http://schemas.openxmlformats.org/officeDocument/2006/relationships/image" Target="../media/image49.png"/><Relationship Id="rId66" Type="http://schemas.openxmlformats.org/officeDocument/2006/relationships/image" Target="../media/image70.svg"/><Relationship Id="rId87" Type="http://schemas.openxmlformats.org/officeDocument/2006/relationships/image" Target="../media/image87.png"/><Relationship Id="rId61" Type="http://schemas.openxmlformats.org/officeDocument/2006/relationships/image" Target="../media/image65.png"/><Relationship Id="rId82" Type="http://schemas.openxmlformats.org/officeDocument/2006/relationships/image" Target="../media/image78.svg"/></Relationships>
</file>

<file path=ppt/slides/_rels/slide22.xml.rels><?xml version="1.0" encoding="UTF-8" standalone="yes"?>
<Relationships xmlns="http://schemas.openxmlformats.org/package/2006/relationships"><Relationship Id="rId26" Type="http://schemas.microsoft.com/office/2007/relationships/hdphoto" Target="../media/hdphoto1.wdp"/><Relationship Id="rId21" Type="http://schemas.openxmlformats.org/officeDocument/2006/relationships/image" Target="../media/image3.png"/><Relationship Id="rId42" Type="http://schemas.openxmlformats.org/officeDocument/2006/relationships/image" Target="../media/image47.png"/><Relationship Id="rId47" Type="http://schemas.openxmlformats.org/officeDocument/2006/relationships/image" Target="../media/image52.svg"/><Relationship Id="rId63" Type="http://schemas.openxmlformats.org/officeDocument/2006/relationships/image" Target="../media/image68.svg"/><Relationship Id="rId68" Type="http://schemas.openxmlformats.org/officeDocument/2006/relationships/image" Target="../media/image73.png"/><Relationship Id="rId16" Type="http://schemas.openxmlformats.org/officeDocument/2006/relationships/customXml" Target="../../customXml/item343.xml"/><Relationship Id="rId11" Type="http://schemas.openxmlformats.org/officeDocument/2006/relationships/customXml" Target="../../customXml/item338.xml"/><Relationship Id="rId32" Type="http://schemas.openxmlformats.org/officeDocument/2006/relationships/image" Target="../media/image40.png"/><Relationship Id="rId37" Type="http://schemas.openxmlformats.org/officeDocument/2006/relationships/image" Target="../media/image42.png"/><Relationship Id="rId53" Type="http://schemas.openxmlformats.org/officeDocument/2006/relationships/image" Target="../media/image58.svg"/><Relationship Id="rId58" Type="http://schemas.openxmlformats.org/officeDocument/2006/relationships/image" Target="../media/image63.png"/><Relationship Id="rId74" Type="http://schemas.openxmlformats.org/officeDocument/2006/relationships/image" Target="../media/image32.png"/><Relationship Id="rId79" Type="http://schemas.openxmlformats.org/officeDocument/2006/relationships/image" Target="../media/image31.svg"/><Relationship Id="rId5" Type="http://schemas.openxmlformats.org/officeDocument/2006/relationships/customXml" Target="../../customXml/item330.xml"/><Relationship Id="rId61" Type="http://schemas.openxmlformats.org/officeDocument/2006/relationships/image" Target="../media/image66.svg"/><Relationship Id="rId82" Type="http://schemas.openxmlformats.org/officeDocument/2006/relationships/image" Target="../media/image87.png"/><Relationship Id="rId19" Type="http://schemas.openxmlformats.org/officeDocument/2006/relationships/image" Target="../media/image1.png"/><Relationship Id="rId14" Type="http://schemas.openxmlformats.org/officeDocument/2006/relationships/customXml" Target="../../customXml/item341.xml"/><Relationship Id="rId22" Type="http://schemas.openxmlformats.org/officeDocument/2006/relationships/image" Target="../media/image4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Relationship Id="rId35" Type="http://schemas.openxmlformats.org/officeDocument/2006/relationships/image" Target="../media/image16.png"/><Relationship Id="rId43" Type="http://schemas.openxmlformats.org/officeDocument/2006/relationships/image" Target="../media/image48.svg"/><Relationship Id="rId48" Type="http://schemas.openxmlformats.org/officeDocument/2006/relationships/image" Target="../media/image53.png"/><Relationship Id="rId56" Type="http://schemas.openxmlformats.org/officeDocument/2006/relationships/image" Target="../media/image61.png"/><Relationship Id="rId64" Type="http://schemas.openxmlformats.org/officeDocument/2006/relationships/image" Target="../media/image69.png"/><Relationship Id="rId69" Type="http://schemas.openxmlformats.org/officeDocument/2006/relationships/image" Target="../media/image74.svg"/><Relationship Id="rId77" Type="http://schemas.openxmlformats.org/officeDocument/2006/relationships/image" Target="../media/image39.svg"/><Relationship Id="rId8" Type="http://schemas.openxmlformats.org/officeDocument/2006/relationships/customXml" Target="../../customXml/item333.xml"/><Relationship Id="rId51" Type="http://schemas.openxmlformats.org/officeDocument/2006/relationships/image" Target="../media/image56.svg"/><Relationship Id="rId72" Type="http://schemas.openxmlformats.org/officeDocument/2006/relationships/image" Target="../media/image28.png"/><Relationship Id="rId80" Type="http://schemas.openxmlformats.org/officeDocument/2006/relationships/image" Target="../media/image83.png"/><Relationship Id="rId3" Type="http://schemas.openxmlformats.org/officeDocument/2006/relationships/customXml" Target="../../customXml/item328.xml"/><Relationship Id="rId12" Type="http://schemas.openxmlformats.org/officeDocument/2006/relationships/customXml" Target="../../customXml/item339.xml"/><Relationship Id="rId17" Type="http://schemas.openxmlformats.org/officeDocument/2006/relationships/customXml" Target="../../customXml/item335.xml"/><Relationship Id="rId25" Type="http://schemas.openxmlformats.org/officeDocument/2006/relationships/image" Target="../media/image7.png"/><Relationship Id="rId33" Type="http://schemas.openxmlformats.org/officeDocument/2006/relationships/image" Target="../media/image41.svg"/><Relationship Id="rId38" Type="http://schemas.openxmlformats.org/officeDocument/2006/relationships/image" Target="../media/image43.png"/><Relationship Id="rId46" Type="http://schemas.openxmlformats.org/officeDocument/2006/relationships/image" Target="../media/image51.png"/><Relationship Id="rId59" Type="http://schemas.openxmlformats.org/officeDocument/2006/relationships/image" Target="../media/image64.svg"/><Relationship Id="rId67" Type="http://schemas.openxmlformats.org/officeDocument/2006/relationships/image" Target="../media/image72.svg"/><Relationship Id="rId20" Type="http://schemas.openxmlformats.org/officeDocument/2006/relationships/image" Target="../media/image2.png"/><Relationship Id="rId41" Type="http://schemas.openxmlformats.org/officeDocument/2006/relationships/image" Target="../media/image46.svg"/><Relationship Id="rId54" Type="http://schemas.openxmlformats.org/officeDocument/2006/relationships/image" Target="../media/image59.png"/><Relationship Id="rId62" Type="http://schemas.openxmlformats.org/officeDocument/2006/relationships/image" Target="../media/image67.png"/><Relationship Id="rId70" Type="http://schemas.openxmlformats.org/officeDocument/2006/relationships/image" Target="../media/image75.png"/><Relationship Id="rId75" Type="http://schemas.openxmlformats.org/officeDocument/2006/relationships/image" Target="../media/image38.svg"/><Relationship Id="rId83" Type="http://schemas.openxmlformats.org/officeDocument/2006/relationships/image" Target="../media/image90.svg"/><Relationship Id="rId1" Type="http://schemas.openxmlformats.org/officeDocument/2006/relationships/customXml" Target="../../customXml/item326.xml"/><Relationship Id="rId6" Type="http://schemas.openxmlformats.org/officeDocument/2006/relationships/customXml" Target="../../customXml/item331.xml"/><Relationship Id="rId15" Type="http://schemas.openxmlformats.org/officeDocument/2006/relationships/customXml" Target="../../customXml/item342.xml"/><Relationship Id="rId23" Type="http://schemas.openxmlformats.org/officeDocument/2006/relationships/image" Target="../media/image5.png"/><Relationship Id="rId28" Type="http://schemas.openxmlformats.org/officeDocument/2006/relationships/image" Target="../media/image9.png"/><Relationship Id="rId36" Type="http://schemas.openxmlformats.org/officeDocument/2006/relationships/image" Target="../media/image22.svg"/><Relationship Id="rId49" Type="http://schemas.openxmlformats.org/officeDocument/2006/relationships/image" Target="../media/image54.svg"/><Relationship Id="rId57" Type="http://schemas.openxmlformats.org/officeDocument/2006/relationships/image" Target="../media/image62.svg"/><Relationship Id="rId10" Type="http://schemas.openxmlformats.org/officeDocument/2006/relationships/customXml" Target="../../customXml/item314.xml"/><Relationship Id="rId31" Type="http://schemas.openxmlformats.org/officeDocument/2006/relationships/image" Target="../media/image12.png"/><Relationship Id="rId44" Type="http://schemas.openxmlformats.org/officeDocument/2006/relationships/image" Target="../media/image49.png"/><Relationship Id="rId52" Type="http://schemas.openxmlformats.org/officeDocument/2006/relationships/image" Target="../media/image57.png"/><Relationship Id="rId60" Type="http://schemas.openxmlformats.org/officeDocument/2006/relationships/image" Target="../media/image65.png"/><Relationship Id="rId65" Type="http://schemas.openxmlformats.org/officeDocument/2006/relationships/image" Target="../media/image70.svg"/><Relationship Id="rId73" Type="http://schemas.openxmlformats.org/officeDocument/2006/relationships/image" Target="../media/image37.svg"/><Relationship Id="rId78" Type="http://schemas.openxmlformats.org/officeDocument/2006/relationships/image" Target="../media/image30.png"/><Relationship Id="rId81" Type="http://schemas.openxmlformats.org/officeDocument/2006/relationships/image" Target="../media/image84.svg"/><Relationship Id="rId4" Type="http://schemas.openxmlformats.org/officeDocument/2006/relationships/customXml" Target="../../customXml/item329.xml"/><Relationship Id="rId9" Type="http://schemas.openxmlformats.org/officeDocument/2006/relationships/customXml" Target="../../customXml/item334.xml"/><Relationship Id="rId13" Type="http://schemas.openxmlformats.org/officeDocument/2006/relationships/customXml" Target="../../customXml/item340.xml"/><Relationship Id="rId18" Type="http://schemas.openxmlformats.org/officeDocument/2006/relationships/slideLayout" Target="../slideLayouts/slideLayout7.xml"/><Relationship Id="rId39" Type="http://schemas.openxmlformats.org/officeDocument/2006/relationships/image" Target="../media/image44.svg"/><Relationship Id="rId34" Type="http://schemas.openxmlformats.org/officeDocument/2006/relationships/image" Target="../media/image15.png"/><Relationship Id="rId50" Type="http://schemas.openxmlformats.org/officeDocument/2006/relationships/image" Target="../media/image55.png"/><Relationship Id="rId55" Type="http://schemas.openxmlformats.org/officeDocument/2006/relationships/image" Target="../media/image60.svg"/><Relationship Id="rId76" Type="http://schemas.openxmlformats.org/officeDocument/2006/relationships/image" Target="../media/image34.png"/><Relationship Id="rId7" Type="http://schemas.openxmlformats.org/officeDocument/2006/relationships/customXml" Target="../../customXml/item332.xml"/><Relationship Id="rId71" Type="http://schemas.openxmlformats.org/officeDocument/2006/relationships/image" Target="../media/image76.svg"/><Relationship Id="rId2" Type="http://schemas.openxmlformats.org/officeDocument/2006/relationships/customXml" Target="../../customXml/item327.xml"/><Relationship Id="rId29" Type="http://schemas.openxmlformats.org/officeDocument/2006/relationships/image" Target="../media/image10.png"/><Relationship Id="rId24" Type="http://schemas.openxmlformats.org/officeDocument/2006/relationships/image" Target="../media/image6.png"/><Relationship Id="rId40" Type="http://schemas.openxmlformats.org/officeDocument/2006/relationships/image" Target="../media/image45.png"/><Relationship Id="rId45" Type="http://schemas.openxmlformats.org/officeDocument/2006/relationships/image" Target="../media/image50.svg"/><Relationship Id="rId66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.png"/><Relationship Id="rId21" Type="http://schemas.openxmlformats.org/officeDocument/2006/relationships/image" Target="../media/image6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47" Type="http://schemas.openxmlformats.org/officeDocument/2006/relationships/image" Target="../media/image58.svg"/><Relationship Id="rId50" Type="http://schemas.openxmlformats.org/officeDocument/2006/relationships/image" Target="../media/image61.png"/><Relationship Id="rId55" Type="http://schemas.openxmlformats.org/officeDocument/2006/relationships/image" Target="../media/image66.svg"/><Relationship Id="rId63" Type="http://schemas.openxmlformats.org/officeDocument/2006/relationships/image" Target="../media/image74.svg"/><Relationship Id="rId7" Type="http://schemas.openxmlformats.org/officeDocument/2006/relationships/customXml" Target="../../customXml/item350.xml"/><Relationship Id="rId2" Type="http://schemas.openxmlformats.org/officeDocument/2006/relationships/customXml" Target="../../customXml/item345.xml"/><Relationship Id="rId16" Type="http://schemas.openxmlformats.org/officeDocument/2006/relationships/image" Target="../media/image1.png"/><Relationship Id="rId29" Type="http://schemas.openxmlformats.org/officeDocument/2006/relationships/image" Target="../media/image40.png"/><Relationship Id="rId11" Type="http://schemas.openxmlformats.org/officeDocument/2006/relationships/customXml" Target="../../customXml/item359.xml"/><Relationship Id="rId24" Type="http://schemas.openxmlformats.org/officeDocument/2006/relationships/image" Target="../media/image8.png"/><Relationship Id="rId32" Type="http://schemas.openxmlformats.org/officeDocument/2006/relationships/image" Target="../media/image43.png"/><Relationship Id="rId37" Type="http://schemas.openxmlformats.org/officeDocument/2006/relationships/image" Target="../media/image48.svg"/><Relationship Id="rId40" Type="http://schemas.openxmlformats.org/officeDocument/2006/relationships/image" Target="../media/image51.png"/><Relationship Id="rId45" Type="http://schemas.openxmlformats.org/officeDocument/2006/relationships/image" Target="../media/image56.svg"/><Relationship Id="rId53" Type="http://schemas.openxmlformats.org/officeDocument/2006/relationships/image" Target="../media/image64.svg"/><Relationship Id="rId58" Type="http://schemas.openxmlformats.org/officeDocument/2006/relationships/image" Target="../media/image69.png"/><Relationship Id="rId66" Type="http://schemas.openxmlformats.org/officeDocument/2006/relationships/image" Target="../media/image42.png"/><Relationship Id="rId5" Type="http://schemas.openxmlformats.org/officeDocument/2006/relationships/customXml" Target="../../customXml/item348.xml"/><Relationship Id="rId61" Type="http://schemas.openxmlformats.org/officeDocument/2006/relationships/image" Target="../media/image72.svg"/><Relationship Id="rId19" Type="http://schemas.openxmlformats.org/officeDocument/2006/relationships/image" Target="../media/image4.png"/><Relationship Id="rId14" Type="http://schemas.openxmlformats.org/officeDocument/2006/relationships/customXml" Target="../../customXml/item362.xml"/><Relationship Id="rId22" Type="http://schemas.openxmlformats.org/officeDocument/2006/relationships/image" Target="../media/image7.png"/><Relationship Id="rId27" Type="http://schemas.openxmlformats.org/officeDocument/2006/relationships/image" Target="../media/image11.png"/><Relationship Id="rId30" Type="http://schemas.openxmlformats.org/officeDocument/2006/relationships/image" Target="../media/image41.svg"/><Relationship Id="rId35" Type="http://schemas.openxmlformats.org/officeDocument/2006/relationships/image" Target="../media/image46.svg"/><Relationship Id="rId43" Type="http://schemas.openxmlformats.org/officeDocument/2006/relationships/image" Target="../media/image54.svg"/><Relationship Id="rId48" Type="http://schemas.openxmlformats.org/officeDocument/2006/relationships/image" Target="../media/image59.png"/><Relationship Id="rId56" Type="http://schemas.openxmlformats.org/officeDocument/2006/relationships/image" Target="../media/image67.png"/><Relationship Id="rId64" Type="http://schemas.openxmlformats.org/officeDocument/2006/relationships/image" Target="../media/image75.png"/><Relationship Id="rId8" Type="http://schemas.openxmlformats.org/officeDocument/2006/relationships/customXml" Target="../../customXml/item351.xml"/><Relationship Id="rId51" Type="http://schemas.openxmlformats.org/officeDocument/2006/relationships/image" Target="../media/image62.svg"/><Relationship Id="rId3" Type="http://schemas.openxmlformats.org/officeDocument/2006/relationships/customXml" Target="../../customXml/item346.xml"/><Relationship Id="rId12" Type="http://schemas.openxmlformats.org/officeDocument/2006/relationships/customXml" Target="../../customXml/item360.xml"/><Relationship Id="rId17" Type="http://schemas.openxmlformats.org/officeDocument/2006/relationships/image" Target="../media/image2.png"/><Relationship Id="rId25" Type="http://schemas.openxmlformats.org/officeDocument/2006/relationships/image" Target="../media/image9.png"/><Relationship Id="rId33" Type="http://schemas.openxmlformats.org/officeDocument/2006/relationships/image" Target="../media/image44.sv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59" Type="http://schemas.openxmlformats.org/officeDocument/2006/relationships/image" Target="../media/image70.svg"/><Relationship Id="rId20" Type="http://schemas.openxmlformats.org/officeDocument/2006/relationships/image" Target="../media/image5.png"/><Relationship Id="rId41" Type="http://schemas.openxmlformats.org/officeDocument/2006/relationships/image" Target="../media/image52.svg"/><Relationship Id="rId54" Type="http://schemas.openxmlformats.org/officeDocument/2006/relationships/image" Target="../media/image65.png"/><Relationship Id="rId62" Type="http://schemas.openxmlformats.org/officeDocument/2006/relationships/image" Target="../media/image73.png"/><Relationship Id="rId1" Type="http://schemas.openxmlformats.org/officeDocument/2006/relationships/customXml" Target="../../customXml/item344.xml"/><Relationship Id="rId6" Type="http://schemas.openxmlformats.org/officeDocument/2006/relationships/customXml" Target="../../customXml/item349.xml"/><Relationship Id="rId15" Type="http://schemas.openxmlformats.org/officeDocument/2006/relationships/slideLayout" Target="../slideLayouts/slideLayout7.xml"/><Relationship Id="rId23" Type="http://schemas.microsoft.com/office/2007/relationships/hdphoto" Target="../media/hdphoto1.wdp"/><Relationship Id="rId28" Type="http://schemas.openxmlformats.org/officeDocument/2006/relationships/image" Target="../media/image12.png"/><Relationship Id="rId36" Type="http://schemas.openxmlformats.org/officeDocument/2006/relationships/image" Target="../media/image47.png"/><Relationship Id="rId49" Type="http://schemas.openxmlformats.org/officeDocument/2006/relationships/image" Target="../media/image60.svg"/><Relationship Id="rId57" Type="http://schemas.openxmlformats.org/officeDocument/2006/relationships/image" Target="../media/image68.svg"/><Relationship Id="rId10" Type="http://schemas.openxmlformats.org/officeDocument/2006/relationships/customXml" Target="../../customXml/item353.xml"/><Relationship Id="rId31" Type="http://schemas.openxmlformats.org/officeDocument/2006/relationships/image" Target="../media/image15.png"/><Relationship Id="rId44" Type="http://schemas.openxmlformats.org/officeDocument/2006/relationships/image" Target="../media/image55.png"/><Relationship Id="rId52" Type="http://schemas.openxmlformats.org/officeDocument/2006/relationships/image" Target="../media/image63.png"/><Relationship Id="rId60" Type="http://schemas.openxmlformats.org/officeDocument/2006/relationships/image" Target="../media/image71.png"/><Relationship Id="rId65" Type="http://schemas.openxmlformats.org/officeDocument/2006/relationships/image" Target="../media/image76.svg"/><Relationship Id="rId4" Type="http://schemas.openxmlformats.org/officeDocument/2006/relationships/customXml" Target="../../customXml/item347.xml"/><Relationship Id="rId9" Type="http://schemas.openxmlformats.org/officeDocument/2006/relationships/customXml" Target="../../customXml/item352.xml"/><Relationship Id="rId13" Type="http://schemas.openxmlformats.org/officeDocument/2006/relationships/customXml" Target="../../customXml/item361.xml"/><Relationship Id="rId18" Type="http://schemas.openxmlformats.org/officeDocument/2006/relationships/image" Target="../media/image3.png"/><Relationship Id="rId39" Type="http://schemas.openxmlformats.org/officeDocument/2006/relationships/image" Target="../media/image50.sv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26" Type="http://schemas.openxmlformats.org/officeDocument/2006/relationships/image" Target="../media/image41.svg"/><Relationship Id="rId39" Type="http://schemas.openxmlformats.org/officeDocument/2006/relationships/image" Target="../media/image54.svg"/><Relationship Id="rId21" Type="http://schemas.openxmlformats.org/officeDocument/2006/relationships/image" Target="../media/image9.pn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47" Type="http://schemas.openxmlformats.org/officeDocument/2006/relationships/image" Target="../media/image62.svg"/><Relationship Id="rId50" Type="http://schemas.openxmlformats.org/officeDocument/2006/relationships/image" Target="../media/image65.png"/><Relationship Id="rId55" Type="http://schemas.openxmlformats.org/officeDocument/2006/relationships/image" Target="../media/image70.svg"/><Relationship Id="rId7" Type="http://schemas.openxmlformats.org/officeDocument/2006/relationships/customXml" Target="../../customXml/item369.xml"/><Relationship Id="rId2" Type="http://schemas.openxmlformats.org/officeDocument/2006/relationships/customXml" Target="../../customXml/item364.xml"/><Relationship Id="rId16" Type="http://schemas.openxmlformats.org/officeDocument/2006/relationships/image" Target="../media/image5.png"/><Relationship Id="rId29" Type="http://schemas.openxmlformats.org/officeDocument/2006/relationships/image" Target="../media/image44.svg"/><Relationship Id="rId11" Type="http://schemas.openxmlformats.org/officeDocument/2006/relationships/slideLayout" Target="../slideLayouts/slideLayout7.xml"/><Relationship Id="rId24" Type="http://schemas.openxmlformats.org/officeDocument/2006/relationships/image" Target="../media/image12.png"/><Relationship Id="rId32" Type="http://schemas.openxmlformats.org/officeDocument/2006/relationships/image" Target="../media/image47.png"/><Relationship Id="rId37" Type="http://schemas.openxmlformats.org/officeDocument/2006/relationships/image" Target="../media/image52.svg"/><Relationship Id="rId40" Type="http://schemas.openxmlformats.org/officeDocument/2006/relationships/image" Target="../media/image55.png"/><Relationship Id="rId45" Type="http://schemas.openxmlformats.org/officeDocument/2006/relationships/image" Target="../media/image60.svg"/><Relationship Id="rId53" Type="http://schemas.openxmlformats.org/officeDocument/2006/relationships/image" Target="../media/image68.svg"/><Relationship Id="rId58" Type="http://schemas.openxmlformats.org/officeDocument/2006/relationships/image" Target="../media/image73.png"/><Relationship Id="rId5" Type="http://schemas.openxmlformats.org/officeDocument/2006/relationships/customXml" Target="../../customXml/item367.xml"/><Relationship Id="rId61" Type="http://schemas.openxmlformats.org/officeDocument/2006/relationships/image" Target="../media/image76.svg"/><Relationship Id="rId19" Type="http://schemas.microsoft.com/office/2007/relationships/hdphoto" Target="../media/hdphoto1.wdp"/><Relationship Id="rId14" Type="http://schemas.openxmlformats.org/officeDocument/2006/relationships/image" Target="../media/image3.png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45.png"/><Relationship Id="rId35" Type="http://schemas.openxmlformats.org/officeDocument/2006/relationships/image" Target="../media/image50.svg"/><Relationship Id="rId43" Type="http://schemas.openxmlformats.org/officeDocument/2006/relationships/image" Target="../media/image58.svg"/><Relationship Id="rId48" Type="http://schemas.openxmlformats.org/officeDocument/2006/relationships/image" Target="../media/image63.png"/><Relationship Id="rId56" Type="http://schemas.openxmlformats.org/officeDocument/2006/relationships/image" Target="../media/image71.png"/><Relationship Id="rId8" Type="http://schemas.openxmlformats.org/officeDocument/2006/relationships/customXml" Target="../../customXml/item370.xml"/><Relationship Id="rId51" Type="http://schemas.openxmlformats.org/officeDocument/2006/relationships/image" Target="../media/image66.svg"/><Relationship Id="rId3" Type="http://schemas.openxmlformats.org/officeDocument/2006/relationships/customXml" Target="../../customXml/item365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5" Type="http://schemas.openxmlformats.org/officeDocument/2006/relationships/image" Target="../media/image40.png"/><Relationship Id="rId33" Type="http://schemas.openxmlformats.org/officeDocument/2006/relationships/image" Target="../media/image48.svg"/><Relationship Id="rId38" Type="http://schemas.openxmlformats.org/officeDocument/2006/relationships/image" Target="../media/image53.png"/><Relationship Id="rId46" Type="http://schemas.openxmlformats.org/officeDocument/2006/relationships/image" Target="../media/image61.png"/><Relationship Id="rId59" Type="http://schemas.openxmlformats.org/officeDocument/2006/relationships/image" Target="../media/image74.svg"/><Relationship Id="rId20" Type="http://schemas.openxmlformats.org/officeDocument/2006/relationships/image" Target="../media/image8.png"/><Relationship Id="rId41" Type="http://schemas.openxmlformats.org/officeDocument/2006/relationships/image" Target="../media/image56.svg"/><Relationship Id="rId54" Type="http://schemas.openxmlformats.org/officeDocument/2006/relationships/image" Target="../media/image69.png"/><Relationship Id="rId1" Type="http://schemas.openxmlformats.org/officeDocument/2006/relationships/customXml" Target="../../customXml/item363.xml"/><Relationship Id="rId6" Type="http://schemas.openxmlformats.org/officeDocument/2006/relationships/customXml" Target="../../customXml/item368.xml"/><Relationship Id="rId15" Type="http://schemas.openxmlformats.org/officeDocument/2006/relationships/image" Target="../media/image4.png"/><Relationship Id="rId23" Type="http://schemas.openxmlformats.org/officeDocument/2006/relationships/image" Target="../media/image1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64.svg"/><Relationship Id="rId57" Type="http://schemas.openxmlformats.org/officeDocument/2006/relationships/image" Target="../media/image72.svg"/><Relationship Id="rId10" Type="http://schemas.openxmlformats.org/officeDocument/2006/relationships/customXml" Target="../../customXml/item371.xml"/><Relationship Id="rId31" Type="http://schemas.openxmlformats.org/officeDocument/2006/relationships/image" Target="../media/image46.svg"/><Relationship Id="rId44" Type="http://schemas.openxmlformats.org/officeDocument/2006/relationships/image" Target="../media/image59.png"/><Relationship Id="rId52" Type="http://schemas.openxmlformats.org/officeDocument/2006/relationships/image" Target="../media/image67.png"/><Relationship Id="rId60" Type="http://schemas.openxmlformats.org/officeDocument/2006/relationships/image" Target="../media/image75.png"/><Relationship Id="rId4" Type="http://schemas.openxmlformats.org/officeDocument/2006/relationships/customXml" Target="../../customXml/item366.xml"/><Relationship Id="rId9" Type="http://schemas.openxmlformats.org/officeDocument/2006/relationships/customXml" Target="../../customXml/item37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66.xml"/><Relationship Id="rId18" Type="http://schemas.openxmlformats.org/officeDocument/2006/relationships/image" Target="../media/image3.png"/><Relationship Id="rId26" Type="http://schemas.openxmlformats.org/officeDocument/2006/relationships/image" Target="../media/image10.png"/><Relationship Id="rId39" Type="http://schemas.openxmlformats.org/officeDocument/2006/relationships/image" Target="../media/image23.svg"/><Relationship Id="rId21" Type="http://schemas.openxmlformats.org/officeDocument/2006/relationships/image" Target="../media/image6.png"/><Relationship Id="rId34" Type="http://schemas.openxmlformats.org/officeDocument/2006/relationships/image" Target="../media/image18.png"/><Relationship Id="rId42" Type="http://schemas.openxmlformats.org/officeDocument/2006/relationships/image" Target="../media/image26.png"/><Relationship Id="rId47" Type="http://schemas.openxmlformats.org/officeDocument/2006/relationships/image" Target="../media/image31.svg"/><Relationship Id="rId50" Type="http://schemas.openxmlformats.org/officeDocument/2006/relationships/image" Target="../media/image34.png"/><Relationship Id="rId7" Type="http://schemas.openxmlformats.org/officeDocument/2006/relationships/customXml" Target="../../customXml/item162.xml"/><Relationship Id="rId2" Type="http://schemas.openxmlformats.org/officeDocument/2006/relationships/customXml" Target="../../customXml/item157.xml"/><Relationship Id="rId16" Type="http://schemas.openxmlformats.org/officeDocument/2006/relationships/image" Target="../media/image1.png"/><Relationship Id="rId29" Type="http://schemas.openxmlformats.org/officeDocument/2006/relationships/image" Target="../media/image13.png"/><Relationship Id="rId11" Type="http://schemas.openxmlformats.org/officeDocument/2006/relationships/customXml" Target="../../customXml/item169.xml"/><Relationship Id="rId24" Type="http://schemas.openxmlformats.org/officeDocument/2006/relationships/image" Target="../media/image8.png"/><Relationship Id="rId32" Type="http://schemas.openxmlformats.org/officeDocument/2006/relationships/image" Target="../media/image16.png"/><Relationship Id="rId37" Type="http://schemas.openxmlformats.org/officeDocument/2006/relationships/image" Target="../media/image21.svg"/><Relationship Id="rId40" Type="http://schemas.openxmlformats.org/officeDocument/2006/relationships/image" Target="../media/image24.png"/><Relationship Id="rId45" Type="http://schemas.openxmlformats.org/officeDocument/2006/relationships/image" Target="../media/image29.svg"/><Relationship Id="rId53" Type="http://schemas.openxmlformats.org/officeDocument/2006/relationships/image" Target="../media/image39.svg"/><Relationship Id="rId5" Type="http://schemas.openxmlformats.org/officeDocument/2006/relationships/customXml" Target="../../customXml/item160.xml"/><Relationship Id="rId10" Type="http://schemas.openxmlformats.org/officeDocument/2006/relationships/customXml" Target="../../customXml/item167.xml"/><Relationship Id="rId19" Type="http://schemas.openxmlformats.org/officeDocument/2006/relationships/image" Target="../media/image4.png"/><Relationship Id="rId31" Type="http://schemas.openxmlformats.org/officeDocument/2006/relationships/image" Target="../media/image15.png"/><Relationship Id="rId44" Type="http://schemas.openxmlformats.org/officeDocument/2006/relationships/image" Target="../media/image28.png"/><Relationship Id="rId52" Type="http://schemas.openxmlformats.org/officeDocument/2006/relationships/image" Target="../media/image38.svg"/><Relationship Id="rId4" Type="http://schemas.openxmlformats.org/officeDocument/2006/relationships/customXml" Target="../../customXml/item159.xml"/><Relationship Id="rId9" Type="http://schemas.openxmlformats.org/officeDocument/2006/relationships/customXml" Target="../../customXml/item164.xml"/><Relationship Id="rId14" Type="http://schemas.openxmlformats.org/officeDocument/2006/relationships/customXml" Target="../../customXml/item165.xml"/><Relationship Id="rId22" Type="http://schemas.openxmlformats.org/officeDocument/2006/relationships/image" Target="../media/image7.png"/><Relationship Id="rId27" Type="http://schemas.openxmlformats.org/officeDocument/2006/relationships/image" Target="../media/image11.png"/><Relationship Id="rId30" Type="http://schemas.openxmlformats.org/officeDocument/2006/relationships/image" Target="../media/image14.svg"/><Relationship Id="rId35" Type="http://schemas.openxmlformats.org/officeDocument/2006/relationships/image" Target="../media/image19.svg"/><Relationship Id="rId43" Type="http://schemas.openxmlformats.org/officeDocument/2006/relationships/image" Target="../media/image27.png"/><Relationship Id="rId48" Type="http://schemas.openxmlformats.org/officeDocument/2006/relationships/image" Target="../media/image32.png"/><Relationship Id="rId8" Type="http://schemas.openxmlformats.org/officeDocument/2006/relationships/customXml" Target="../../customXml/item163.xml"/><Relationship Id="rId51" Type="http://schemas.openxmlformats.org/officeDocument/2006/relationships/image" Target="../media/image35.svg"/><Relationship Id="rId3" Type="http://schemas.openxmlformats.org/officeDocument/2006/relationships/customXml" Target="../../customXml/item158.xml"/><Relationship Id="rId12" Type="http://schemas.openxmlformats.org/officeDocument/2006/relationships/customXml" Target="../../customXml/item168.xml"/><Relationship Id="rId17" Type="http://schemas.openxmlformats.org/officeDocument/2006/relationships/image" Target="../media/image2.png"/><Relationship Id="rId25" Type="http://schemas.openxmlformats.org/officeDocument/2006/relationships/image" Target="../media/image9.png"/><Relationship Id="rId33" Type="http://schemas.openxmlformats.org/officeDocument/2006/relationships/image" Target="../media/image17.svg"/><Relationship Id="rId38" Type="http://schemas.openxmlformats.org/officeDocument/2006/relationships/image" Target="../media/image22.svg"/><Relationship Id="rId46" Type="http://schemas.openxmlformats.org/officeDocument/2006/relationships/image" Target="../media/image30.png"/><Relationship Id="rId20" Type="http://schemas.openxmlformats.org/officeDocument/2006/relationships/image" Target="../media/image5.png"/><Relationship Id="rId41" Type="http://schemas.openxmlformats.org/officeDocument/2006/relationships/image" Target="../media/image25.png"/><Relationship Id="rId54" Type="http://schemas.openxmlformats.org/officeDocument/2006/relationships/image" Target="../media/image37.svg"/><Relationship Id="rId1" Type="http://schemas.openxmlformats.org/officeDocument/2006/relationships/customXml" Target="../../customXml/item156.xml"/><Relationship Id="rId6" Type="http://schemas.openxmlformats.org/officeDocument/2006/relationships/customXml" Target="../../customXml/item161.xml"/><Relationship Id="rId15" Type="http://schemas.openxmlformats.org/officeDocument/2006/relationships/slideLayout" Target="../slideLayouts/slideLayout7.xml"/><Relationship Id="rId23" Type="http://schemas.microsoft.com/office/2007/relationships/hdphoto" Target="../media/hdphoto1.wdp"/><Relationship Id="rId28" Type="http://schemas.openxmlformats.org/officeDocument/2006/relationships/image" Target="../media/image12.png"/><Relationship Id="rId36" Type="http://schemas.openxmlformats.org/officeDocument/2006/relationships/image" Target="../media/image20.png"/><Relationship Id="rId49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microsoft.com/office/2007/relationships/hdphoto" Target="../media/hdphoto1.wdp"/><Relationship Id="rId42" Type="http://schemas.openxmlformats.org/officeDocument/2006/relationships/image" Target="../media/image48.svg"/><Relationship Id="rId47" Type="http://schemas.openxmlformats.org/officeDocument/2006/relationships/image" Target="../media/image53.png"/><Relationship Id="rId63" Type="http://schemas.openxmlformats.org/officeDocument/2006/relationships/image" Target="../media/image69.png"/><Relationship Id="rId68" Type="http://schemas.openxmlformats.org/officeDocument/2006/relationships/image" Target="../media/image74.svg"/><Relationship Id="rId2" Type="http://schemas.openxmlformats.org/officeDocument/2006/relationships/customXml" Target="../../customXml/item23.xml"/><Relationship Id="rId16" Type="http://schemas.openxmlformats.org/officeDocument/2006/relationships/image" Target="../media/image3.png"/><Relationship Id="rId29" Type="http://schemas.openxmlformats.org/officeDocument/2006/relationships/image" Target="../media/image15.png"/><Relationship Id="rId11" Type="http://schemas.openxmlformats.org/officeDocument/2006/relationships/customXml" Target="../../customXml/item33.xml"/><Relationship Id="rId24" Type="http://schemas.openxmlformats.org/officeDocument/2006/relationships/image" Target="../media/image10.png"/><Relationship Id="rId32" Type="http://schemas.openxmlformats.org/officeDocument/2006/relationships/image" Target="../media/image20.png"/><Relationship Id="rId37" Type="http://schemas.openxmlformats.org/officeDocument/2006/relationships/image" Target="../media/image43.png"/><Relationship Id="rId40" Type="http://schemas.openxmlformats.org/officeDocument/2006/relationships/image" Target="../media/image46.svg"/><Relationship Id="rId45" Type="http://schemas.openxmlformats.org/officeDocument/2006/relationships/image" Target="../media/image51.png"/><Relationship Id="rId53" Type="http://schemas.openxmlformats.org/officeDocument/2006/relationships/image" Target="../media/image59.png"/><Relationship Id="rId58" Type="http://schemas.openxmlformats.org/officeDocument/2006/relationships/image" Target="../media/image64.svg"/><Relationship Id="rId66" Type="http://schemas.openxmlformats.org/officeDocument/2006/relationships/image" Target="../media/image72.svg"/><Relationship Id="rId74" Type="http://schemas.openxmlformats.org/officeDocument/2006/relationships/image" Target="../media/image80.svg"/><Relationship Id="rId5" Type="http://schemas.openxmlformats.org/officeDocument/2006/relationships/customXml" Target="../../customXml/item36.xml"/><Relationship Id="rId61" Type="http://schemas.openxmlformats.org/officeDocument/2006/relationships/image" Target="../media/image67.png"/><Relationship Id="rId19" Type="http://schemas.openxmlformats.org/officeDocument/2006/relationships/image" Target="../media/image6.png"/><Relationship Id="rId14" Type="http://schemas.openxmlformats.org/officeDocument/2006/relationships/image" Target="../media/image1.png"/><Relationship Id="rId22" Type="http://schemas.openxmlformats.org/officeDocument/2006/relationships/image" Target="../media/image8.png"/><Relationship Id="rId27" Type="http://schemas.openxmlformats.org/officeDocument/2006/relationships/image" Target="../media/image40.png"/><Relationship Id="rId30" Type="http://schemas.openxmlformats.org/officeDocument/2006/relationships/image" Target="../media/image18.png"/><Relationship Id="rId35" Type="http://schemas.openxmlformats.org/officeDocument/2006/relationships/image" Target="../media/image22.svg"/><Relationship Id="rId43" Type="http://schemas.openxmlformats.org/officeDocument/2006/relationships/image" Target="../media/image49.png"/><Relationship Id="rId48" Type="http://schemas.openxmlformats.org/officeDocument/2006/relationships/image" Target="../media/image54.svg"/><Relationship Id="rId56" Type="http://schemas.openxmlformats.org/officeDocument/2006/relationships/image" Target="../media/image62.svg"/><Relationship Id="rId64" Type="http://schemas.openxmlformats.org/officeDocument/2006/relationships/image" Target="../media/image70.svg"/><Relationship Id="rId69" Type="http://schemas.openxmlformats.org/officeDocument/2006/relationships/image" Target="../media/image75.png"/><Relationship Id="rId8" Type="http://schemas.openxmlformats.org/officeDocument/2006/relationships/customXml" Target="../../customXml/item54.xml"/><Relationship Id="rId51" Type="http://schemas.openxmlformats.org/officeDocument/2006/relationships/image" Target="../media/image57.png"/><Relationship Id="rId72" Type="http://schemas.openxmlformats.org/officeDocument/2006/relationships/image" Target="../media/image78.svg"/><Relationship Id="rId3" Type="http://schemas.openxmlformats.org/officeDocument/2006/relationships/customXml" Target="../../customXml/item53.xml"/><Relationship Id="rId12" Type="http://schemas.openxmlformats.org/officeDocument/2006/relationships/customXml" Target="../../customXml/item24.xml"/><Relationship Id="rId17" Type="http://schemas.openxmlformats.org/officeDocument/2006/relationships/image" Target="../media/image4.png"/><Relationship Id="rId25" Type="http://schemas.openxmlformats.org/officeDocument/2006/relationships/image" Target="../media/image11.png"/><Relationship Id="rId33" Type="http://schemas.openxmlformats.org/officeDocument/2006/relationships/image" Target="../media/image21.svg"/><Relationship Id="rId38" Type="http://schemas.openxmlformats.org/officeDocument/2006/relationships/image" Target="../media/image44.svg"/><Relationship Id="rId46" Type="http://schemas.openxmlformats.org/officeDocument/2006/relationships/image" Target="../media/image52.svg"/><Relationship Id="rId59" Type="http://schemas.openxmlformats.org/officeDocument/2006/relationships/image" Target="../media/image65.png"/><Relationship Id="rId67" Type="http://schemas.openxmlformats.org/officeDocument/2006/relationships/image" Target="../media/image73.png"/><Relationship Id="rId20" Type="http://schemas.openxmlformats.org/officeDocument/2006/relationships/image" Target="../media/image7.png"/><Relationship Id="rId41" Type="http://schemas.openxmlformats.org/officeDocument/2006/relationships/image" Target="../media/image47.png"/><Relationship Id="rId54" Type="http://schemas.openxmlformats.org/officeDocument/2006/relationships/image" Target="../media/image60.svg"/><Relationship Id="rId62" Type="http://schemas.openxmlformats.org/officeDocument/2006/relationships/image" Target="../media/image68.svg"/><Relationship Id="rId70" Type="http://schemas.openxmlformats.org/officeDocument/2006/relationships/image" Target="../media/image76.svg"/><Relationship Id="rId75" Type="http://schemas.openxmlformats.org/officeDocument/2006/relationships/image" Target="../media/image81.png"/><Relationship Id="rId1" Type="http://schemas.openxmlformats.org/officeDocument/2006/relationships/customXml" Target="../../customXml/item138.xml"/><Relationship Id="rId6" Type="http://schemas.openxmlformats.org/officeDocument/2006/relationships/customXml" Target="../../customXml/item10.xml"/><Relationship Id="rId15" Type="http://schemas.openxmlformats.org/officeDocument/2006/relationships/image" Target="../media/image2.png"/><Relationship Id="rId23" Type="http://schemas.openxmlformats.org/officeDocument/2006/relationships/image" Target="../media/image9.png"/><Relationship Id="rId28" Type="http://schemas.openxmlformats.org/officeDocument/2006/relationships/image" Target="../media/image41.sv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57" Type="http://schemas.openxmlformats.org/officeDocument/2006/relationships/image" Target="../media/image63.png"/><Relationship Id="rId10" Type="http://schemas.openxmlformats.org/officeDocument/2006/relationships/customXml" Target="../../customXml/item47.xml"/><Relationship Id="rId31" Type="http://schemas.openxmlformats.org/officeDocument/2006/relationships/image" Target="../media/image19.svg"/><Relationship Id="rId44" Type="http://schemas.openxmlformats.org/officeDocument/2006/relationships/image" Target="../media/image50.svg"/><Relationship Id="rId52" Type="http://schemas.openxmlformats.org/officeDocument/2006/relationships/image" Target="../media/image58.svg"/><Relationship Id="rId60" Type="http://schemas.openxmlformats.org/officeDocument/2006/relationships/image" Target="../media/image66.svg"/><Relationship Id="rId65" Type="http://schemas.openxmlformats.org/officeDocument/2006/relationships/image" Target="../media/image71.png"/><Relationship Id="rId73" Type="http://schemas.openxmlformats.org/officeDocument/2006/relationships/image" Target="../media/image79.png"/><Relationship Id="rId4" Type="http://schemas.openxmlformats.org/officeDocument/2006/relationships/customXml" Target="../../customXml/item144.xml"/><Relationship Id="rId9" Type="http://schemas.openxmlformats.org/officeDocument/2006/relationships/customXml" Target="../../customXml/item16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5.png"/><Relationship Id="rId39" Type="http://schemas.openxmlformats.org/officeDocument/2006/relationships/image" Target="../media/image45.png"/><Relationship Id="rId34" Type="http://schemas.openxmlformats.org/officeDocument/2006/relationships/image" Target="../media/image16.png"/><Relationship Id="rId50" Type="http://schemas.openxmlformats.org/officeDocument/2006/relationships/image" Target="../media/image56.svg"/><Relationship Id="rId55" Type="http://schemas.openxmlformats.org/officeDocument/2006/relationships/image" Target="../media/image61.png"/><Relationship Id="rId76" Type="http://schemas.openxmlformats.org/officeDocument/2006/relationships/image" Target="../media/image82.png"/><Relationship Id="rId7" Type="http://schemas.openxmlformats.org/officeDocument/2006/relationships/customXml" Target="../../customXml/item150.xml"/><Relationship Id="rId71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.png"/><Relationship Id="rId21" Type="http://schemas.openxmlformats.org/officeDocument/2006/relationships/image" Target="../media/image5.png"/><Relationship Id="rId42" Type="http://schemas.openxmlformats.org/officeDocument/2006/relationships/image" Target="../media/image45.png"/><Relationship Id="rId47" Type="http://schemas.openxmlformats.org/officeDocument/2006/relationships/image" Target="../media/image50.svg"/><Relationship Id="rId63" Type="http://schemas.openxmlformats.org/officeDocument/2006/relationships/image" Target="../media/image66.svg"/><Relationship Id="rId68" Type="http://schemas.openxmlformats.org/officeDocument/2006/relationships/image" Target="../media/image71.png"/><Relationship Id="rId84" Type="http://schemas.openxmlformats.org/officeDocument/2006/relationships/image" Target="../media/image89.png"/><Relationship Id="rId16" Type="http://schemas.openxmlformats.org/officeDocument/2006/relationships/slideLayout" Target="../slideLayouts/slideLayout7.xml"/><Relationship Id="rId11" Type="http://schemas.openxmlformats.org/officeDocument/2006/relationships/customXml" Target="../../customXml/item194.xml"/><Relationship Id="rId32" Type="http://schemas.openxmlformats.org/officeDocument/2006/relationships/image" Target="../media/image15.png"/><Relationship Id="rId37" Type="http://schemas.openxmlformats.org/officeDocument/2006/relationships/image" Target="../media/image16.png"/><Relationship Id="rId53" Type="http://schemas.openxmlformats.org/officeDocument/2006/relationships/image" Target="../media/image56.svg"/><Relationship Id="rId58" Type="http://schemas.openxmlformats.org/officeDocument/2006/relationships/image" Target="../media/image61.png"/><Relationship Id="rId74" Type="http://schemas.openxmlformats.org/officeDocument/2006/relationships/image" Target="../media/image83.png"/><Relationship Id="rId79" Type="http://schemas.openxmlformats.org/officeDocument/2006/relationships/image" Target="../media/image88.svg"/><Relationship Id="rId5" Type="http://schemas.openxmlformats.org/officeDocument/2006/relationships/customXml" Target="../../customXml/item186.xml"/><Relationship Id="rId19" Type="http://schemas.openxmlformats.org/officeDocument/2006/relationships/image" Target="../media/image3.png"/><Relationship Id="rId14" Type="http://schemas.openxmlformats.org/officeDocument/2006/relationships/customXml" Target="../../customXml/item191.xml"/><Relationship Id="rId22" Type="http://schemas.openxmlformats.org/officeDocument/2006/relationships/image" Target="../media/image6.png"/><Relationship Id="rId27" Type="http://schemas.openxmlformats.org/officeDocument/2006/relationships/image" Target="../media/image10.png"/><Relationship Id="rId30" Type="http://schemas.openxmlformats.org/officeDocument/2006/relationships/image" Target="../media/image40.png"/><Relationship Id="rId35" Type="http://schemas.openxmlformats.org/officeDocument/2006/relationships/image" Target="../media/image20.png"/><Relationship Id="rId43" Type="http://schemas.openxmlformats.org/officeDocument/2006/relationships/image" Target="../media/image46.svg"/><Relationship Id="rId48" Type="http://schemas.openxmlformats.org/officeDocument/2006/relationships/image" Target="../media/image51.png"/><Relationship Id="rId56" Type="http://schemas.openxmlformats.org/officeDocument/2006/relationships/image" Target="../media/image59.png"/><Relationship Id="rId64" Type="http://schemas.openxmlformats.org/officeDocument/2006/relationships/image" Target="../media/image67.png"/><Relationship Id="rId69" Type="http://schemas.openxmlformats.org/officeDocument/2006/relationships/image" Target="../media/image72.svg"/><Relationship Id="rId77" Type="http://schemas.openxmlformats.org/officeDocument/2006/relationships/image" Target="../media/image86.svg"/><Relationship Id="rId8" Type="http://schemas.openxmlformats.org/officeDocument/2006/relationships/customXml" Target="../../customXml/item189.xml"/><Relationship Id="rId51" Type="http://schemas.openxmlformats.org/officeDocument/2006/relationships/image" Target="../media/image54.svg"/><Relationship Id="rId72" Type="http://schemas.openxmlformats.org/officeDocument/2006/relationships/image" Target="../media/image75.png"/><Relationship Id="rId80" Type="http://schemas.openxmlformats.org/officeDocument/2006/relationships/image" Target="../media/image77.png"/><Relationship Id="rId85" Type="http://schemas.openxmlformats.org/officeDocument/2006/relationships/image" Target="../media/image90.svg"/><Relationship Id="rId3" Type="http://schemas.openxmlformats.org/officeDocument/2006/relationships/customXml" Target="../../customXml/item184.xml"/><Relationship Id="rId12" Type="http://schemas.openxmlformats.org/officeDocument/2006/relationships/customXml" Target="../../customXml/item195.xml"/><Relationship Id="rId17" Type="http://schemas.openxmlformats.org/officeDocument/2006/relationships/image" Target="../media/image1.png"/><Relationship Id="rId25" Type="http://schemas.openxmlformats.org/officeDocument/2006/relationships/image" Target="../media/image8.png"/><Relationship Id="rId33" Type="http://schemas.openxmlformats.org/officeDocument/2006/relationships/image" Target="../media/image18.png"/><Relationship Id="rId38" Type="http://schemas.openxmlformats.org/officeDocument/2006/relationships/image" Target="../media/image22.svg"/><Relationship Id="rId46" Type="http://schemas.openxmlformats.org/officeDocument/2006/relationships/image" Target="../media/image49.png"/><Relationship Id="rId59" Type="http://schemas.openxmlformats.org/officeDocument/2006/relationships/image" Target="../media/image62.svg"/><Relationship Id="rId67" Type="http://schemas.openxmlformats.org/officeDocument/2006/relationships/image" Target="../media/image70.svg"/><Relationship Id="rId20" Type="http://schemas.openxmlformats.org/officeDocument/2006/relationships/image" Target="../media/image4.png"/><Relationship Id="rId41" Type="http://schemas.openxmlformats.org/officeDocument/2006/relationships/image" Target="../media/image44.svg"/><Relationship Id="rId54" Type="http://schemas.openxmlformats.org/officeDocument/2006/relationships/image" Target="../media/image57.png"/><Relationship Id="rId62" Type="http://schemas.openxmlformats.org/officeDocument/2006/relationships/image" Target="../media/image65.png"/><Relationship Id="rId70" Type="http://schemas.openxmlformats.org/officeDocument/2006/relationships/image" Target="../media/image73.png"/><Relationship Id="rId75" Type="http://schemas.openxmlformats.org/officeDocument/2006/relationships/image" Target="../media/image84.svg"/><Relationship Id="rId83" Type="http://schemas.openxmlformats.org/officeDocument/2006/relationships/image" Target="../media/image80.svg"/><Relationship Id="rId1" Type="http://schemas.openxmlformats.org/officeDocument/2006/relationships/customXml" Target="../../customXml/item182.xml"/><Relationship Id="rId6" Type="http://schemas.openxmlformats.org/officeDocument/2006/relationships/customXml" Target="../../customXml/item187.xml"/><Relationship Id="rId15" Type="http://schemas.openxmlformats.org/officeDocument/2006/relationships/customXml" Target="../../customXml/item192.xml"/><Relationship Id="rId23" Type="http://schemas.openxmlformats.org/officeDocument/2006/relationships/image" Target="../media/image7.png"/><Relationship Id="rId28" Type="http://schemas.openxmlformats.org/officeDocument/2006/relationships/image" Target="../media/image11.png"/><Relationship Id="rId36" Type="http://schemas.openxmlformats.org/officeDocument/2006/relationships/image" Target="../media/image21.svg"/><Relationship Id="rId49" Type="http://schemas.openxmlformats.org/officeDocument/2006/relationships/image" Target="../media/image52.svg"/><Relationship Id="rId57" Type="http://schemas.openxmlformats.org/officeDocument/2006/relationships/image" Target="../media/image60.svg"/><Relationship Id="rId10" Type="http://schemas.openxmlformats.org/officeDocument/2006/relationships/customXml" Target="../../customXml/item193.xml"/><Relationship Id="rId31" Type="http://schemas.openxmlformats.org/officeDocument/2006/relationships/image" Target="../media/image41.svg"/><Relationship Id="rId44" Type="http://schemas.openxmlformats.org/officeDocument/2006/relationships/image" Target="../media/image47.png"/><Relationship Id="rId52" Type="http://schemas.openxmlformats.org/officeDocument/2006/relationships/image" Target="../media/image55.png"/><Relationship Id="rId60" Type="http://schemas.openxmlformats.org/officeDocument/2006/relationships/image" Target="../media/image63.png"/><Relationship Id="rId65" Type="http://schemas.openxmlformats.org/officeDocument/2006/relationships/image" Target="../media/image68.svg"/><Relationship Id="rId73" Type="http://schemas.openxmlformats.org/officeDocument/2006/relationships/image" Target="../media/image76.svg"/><Relationship Id="rId78" Type="http://schemas.openxmlformats.org/officeDocument/2006/relationships/image" Target="../media/image87.png"/><Relationship Id="rId81" Type="http://schemas.openxmlformats.org/officeDocument/2006/relationships/image" Target="../media/image78.svg"/><Relationship Id="rId4" Type="http://schemas.openxmlformats.org/officeDocument/2006/relationships/customXml" Target="../../customXml/item185.xml"/><Relationship Id="rId9" Type="http://schemas.openxmlformats.org/officeDocument/2006/relationships/customXml" Target="../../customXml/item190.xml"/><Relationship Id="rId13" Type="http://schemas.openxmlformats.org/officeDocument/2006/relationships/customXml" Target="../../customXml/item196.xml"/><Relationship Id="rId18" Type="http://schemas.openxmlformats.org/officeDocument/2006/relationships/image" Target="../media/image2.png"/><Relationship Id="rId39" Type="http://schemas.openxmlformats.org/officeDocument/2006/relationships/image" Target="../media/image42.png"/><Relationship Id="rId34" Type="http://schemas.openxmlformats.org/officeDocument/2006/relationships/image" Target="../media/image19.svg"/><Relationship Id="rId50" Type="http://schemas.openxmlformats.org/officeDocument/2006/relationships/image" Target="../media/image53.png"/><Relationship Id="rId55" Type="http://schemas.openxmlformats.org/officeDocument/2006/relationships/image" Target="../media/image58.svg"/><Relationship Id="rId76" Type="http://schemas.openxmlformats.org/officeDocument/2006/relationships/image" Target="../media/image85.png"/><Relationship Id="rId7" Type="http://schemas.openxmlformats.org/officeDocument/2006/relationships/customXml" Target="../../customXml/item188.xml"/><Relationship Id="rId71" Type="http://schemas.openxmlformats.org/officeDocument/2006/relationships/image" Target="../media/image74.svg"/><Relationship Id="rId2" Type="http://schemas.openxmlformats.org/officeDocument/2006/relationships/customXml" Target="../../customXml/item183.xml"/><Relationship Id="rId29" Type="http://schemas.openxmlformats.org/officeDocument/2006/relationships/image" Target="../media/image12.png"/><Relationship Id="rId24" Type="http://schemas.microsoft.com/office/2007/relationships/hdphoto" Target="../media/hdphoto1.wdp"/><Relationship Id="rId40" Type="http://schemas.openxmlformats.org/officeDocument/2006/relationships/image" Target="../media/image43.png"/><Relationship Id="rId45" Type="http://schemas.openxmlformats.org/officeDocument/2006/relationships/image" Target="../media/image48.svg"/><Relationship Id="rId66" Type="http://schemas.openxmlformats.org/officeDocument/2006/relationships/image" Target="../media/image69.png"/><Relationship Id="rId61" Type="http://schemas.openxmlformats.org/officeDocument/2006/relationships/image" Target="../media/image64.svg"/><Relationship Id="rId82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.png"/><Relationship Id="rId21" Type="http://schemas.openxmlformats.org/officeDocument/2006/relationships/image" Target="../media/image7.png"/><Relationship Id="rId42" Type="http://schemas.openxmlformats.org/officeDocument/2006/relationships/image" Target="../media/image47.png"/><Relationship Id="rId47" Type="http://schemas.openxmlformats.org/officeDocument/2006/relationships/image" Target="../media/image52.svg"/><Relationship Id="rId63" Type="http://schemas.openxmlformats.org/officeDocument/2006/relationships/image" Target="../media/image68.svg"/><Relationship Id="rId68" Type="http://schemas.openxmlformats.org/officeDocument/2006/relationships/image" Target="../media/image73.png"/><Relationship Id="rId16" Type="http://schemas.openxmlformats.org/officeDocument/2006/relationships/image" Target="../media/image2.png"/><Relationship Id="rId11" Type="http://schemas.openxmlformats.org/officeDocument/2006/relationships/customXml" Target="../../customXml/item210.xml"/><Relationship Id="rId24" Type="http://schemas.openxmlformats.org/officeDocument/2006/relationships/image" Target="../media/image9.png"/><Relationship Id="rId32" Type="http://schemas.openxmlformats.org/officeDocument/2006/relationships/image" Target="../media/image19.sv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45" Type="http://schemas.openxmlformats.org/officeDocument/2006/relationships/image" Target="../media/image50.svg"/><Relationship Id="rId53" Type="http://schemas.openxmlformats.org/officeDocument/2006/relationships/image" Target="../media/image58.svg"/><Relationship Id="rId58" Type="http://schemas.openxmlformats.org/officeDocument/2006/relationships/image" Target="../media/image63.png"/><Relationship Id="rId66" Type="http://schemas.openxmlformats.org/officeDocument/2006/relationships/image" Target="../media/image71.png"/><Relationship Id="rId74" Type="http://schemas.openxmlformats.org/officeDocument/2006/relationships/image" Target="../media/image85.png"/><Relationship Id="rId5" Type="http://schemas.openxmlformats.org/officeDocument/2006/relationships/customXml" Target="../../customXml/item201.xml"/><Relationship Id="rId61" Type="http://schemas.openxmlformats.org/officeDocument/2006/relationships/image" Target="../media/image66.svg"/><Relationship Id="rId19" Type="http://schemas.openxmlformats.org/officeDocument/2006/relationships/image" Target="../media/image5.png"/><Relationship Id="rId14" Type="http://schemas.openxmlformats.org/officeDocument/2006/relationships/slideLayout" Target="../slideLayouts/slideLayout7.xml"/><Relationship Id="rId22" Type="http://schemas.microsoft.com/office/2007/relationships/hdphoto" Target="../media/hdphoto1.wdp"/><Relationship Id="rId27" Type="http://schemas.openxmlformats.org/officeDocument/2006/relationships/image" Target="../media/image12.png"/><Relationship Id="rId30" Type="http://schemas.openxmlformats.org/officeDocument/2006/relationships/image" Target="../media/image15.png"/><Relationship Id="rId35" Type="http://schemas.openxmlformats.org/officeDocument/2006/relationships/image" Target="../media/image16.png"/><Relationship Id="rId43" Type="http://schemas.openxmlformats.org/officeDocument/2006/relationships/image" Target="../media/image48.svg"/><Relationship Id="rId48" Type="http://schemas.openxmlformats.org/officeDocument/2006/relationships/image" Target="../media/image53.png"/><Relationship Id="rId56" Type="http://schemas.openxmlformats.org/officeDocument/2006/relationships/image" Target="../media/image61.png"/><Relationship Id="rId64" Type="http://schemas.openxmlformats.org/officeDocument/2006/relationships/image" Target="../media/image69.png"/><Relationship Id="rId69" Type="http://schemas.openxmlformats.org/officeDocument/2006/relationships/image" Target="../media/image74.svg"/><Relationship Id="rId77" Type="http://schemas.openxmlformats.org/officeDocument/2006/relationships/image" Target="../media/image88.svg"/><Relationship Id="rId8" Type="http://schemas.openxmlformats.org/officeDocument/2006/relationships/customXml" Target="../../customXml/item204.xml"/><Relationship Id="rId51" Type="http://schemas.openxmlformats.org/officeDocument/2006/relationships/image" Target="../media/image56.svg"/><Relationship Id="rId72" Type="http://schemas.openxmlformats.org/officeDocument/2006/relationships/image" Target="../media/image83.png"/><Relationship Id="rId3" Type="http://schemas.openxmlformats.org/officeDocument/2006/relationships/customXml" Target="../../customXml/item199.xml"/><Relationship Id="rId12" Type="http://schemas.openxmlformats.org/officeDocument/2006/relationships/customXml" Target="../../customXml/item206.xml"/><Relationship Id="rId17" Type="http://schemas.openxmlformats.org/officeDocument/2006/relationships/image" Target="../media/image3.png"/><Relationship Id="rId25" Type="http://schemas.openxmlformats.org/officeDocument/2006/relationships/image" Target="../media/image10.png"/><Relationship Id="rId33" Type="http://schemas.openxmlformats.org/officeDocument/2006/relationships/image" Target="../media/image20.png"/><Relationship Id="rId38" Type="http://schemas.openxmlformats.org/officeDocument/2006/relationships/image" Target="../media/image43.png"/><Relationship Id="rId46" Type="http://schemas.openxmlformats.org/officeDocument/2006/relationships/image" Target="../media/image51.png"/><Relationship Id="rId59" Type="http://schemas.openxmlformats.org/officeDocument/2006/relationships/image" Target="../media/image64.svg"/><Relationship Id="rId67" Type="http://schemas.openxmlformats.org/officeDocument/2006/relationships/image" Target="../media/image72.svg"/><Relationship Id="rId20" Type="http://schemas.openxmlformats.org/officeDocument/2006/relationships/image" Target="../media/image6.png"/><Relationship Id="rId41" Type="http://schemas.openxmlformats.org/officeDocument/2006/relationships/image" Target="../media/image46.svg"/><Relationship Id="rId54" Type="http://schemas.openxmlformats.org/officeDocument/2006/relationships/image" Target="../media/image59.png"/><Relationship Id="rId62" Type="http://schemas.openxmlformats.org/officeDocument/2006/relationships/image" Target="../media/image67.png"/><Relationship Id="rId70" Type="http://schemas.openxmlformats.org/officeDocument/2006/relationships/image" Target="../media/image75.png"/><Relationship Id="rId75" Type="http://schemas.openxmlformats.org/officeDocument/2006/relationships/image" Target="../media/image86.svg"/><Relationship Id="rId1" Type="http://schemas.openxmlformats.org/officeDocument/2006/relationships/customXml" Target="../../customXml/item197.xml"/><Relationship Id="rId6" Type="http://schemas.openxmlformats.org/officeDocument/2006/relationships/customXml" Target="../../customXml/item202.xml"/><Relationship Id="rId15" Type="http://schemas.openxmlformats.org/officeDocument/2006/relationships/image" Target="../media/image1.png"/><Relationship Id="rId23" Type="http://schemas.openxmlformats.org/officeDocument/2006/relationships/image" Target="../media/image8.png"/><Relationship Id="rId28" Type="http://schemas.openxmlformats.org/officeDocument/2006/relationships/image" Target="../media/image40.png"/><Relationship Id="rId36" Type="http://schemas.openxmlformats.org/officeDocument/2006/relationships/image" Target="../media/image22.svg"/><Relationship Id="rId49" Type="http://schemas.openxmlformats.org/officeDocument/2006/relationships/image" Target="../media/image54.svg"/><Relationship Id="rId57" Type="http://schemas.openxmlformats.org/officeDocument/2006/relationships/image" Target="../media/image62.svg"/><Relationship Id="rId10" Type="http://schemas.openxmlformats.org/officeDocument/2006/relationships/customXml" Target="../../customXml/item209.xml"/><Relationship Id="rId31" Type="http://schemas.openxmlformats.org/officeDocument/2006/relationships/image" Target="../media/image18.png"/><Relationship Id="rId44" Type="http://schemas.openxmlformats.org/officeDocument/2006/relationships/image" Target="../media/image49.png"/><Relationship Id="rId52" Type="http://schemas.openxmlformats.org/officeDocument/2006/relationships/image" Target="../media/image57.png"/><Relationship Id="rId60" Type="http://schemas.openxmlformats.org/officeDocument/2006/relationships/image" Target="../media/image65.png"/><Relationship Id="rId65" Type="http://schemas.openxmlformats.org/officeDocument/2006/relationships/image" Target="../media/image70.svg"/><Relationship Id="rId73" Type="http://schemas.openxmlformats.org/officeDocument/2006/relationships/image" Target="../media/image84.svg"/><Relationship Id="rId78" Type="http://schemas.openxmlformats.org/officeDocument/2006/relationships/image" Target="../media/image91.png"/><Relationship Id="rId4" Type="http://schemas.openxmlformats.org/officeDocument/2006/relationships/customXml" Target="../../customXml/item200.xml"/><Relationship Id="rId9" Type="http://schemas.openxmlformats.org/officeDocument/2006/relationships/customXml" Target="../../customXml/item205.xml"/><Relationship Id="rId13" Type="http://schemas.openxmlformats.org/officeDocument/2006/relationships/customXml" Target="../../customXml/item207.xml"/><Relationship Id="rId18" Type="http://schemas.openxmlformats.org/officeDocument/2006/relationships/image" Target="../media/image4.png"/><Relationship Id="rId39" Type="http://schemas.openxmlformats.org/officeDocument/2006/relationships/image" Target="../media/image44.svg"/><Relationship Id="rId34" Type="http://schemas.openxmlformats.org/officeDocument/2006/relationships/image" Target="../media/image21.svg"/><Relationship Id="rId50" Type="http://schemas.openxmlformats.org/officeDocument/2006/relationships/image" Target="../media/image55.png"/><Relationship Id="rId55" Type="http://schemas.openxmlformats.org/officeDocument/2006/relationships/image" Target="../media/image60.svg"/><Relationship Id="rId76" Type="http://schemas.openxmlformats.org/officeDocument/2006/relationships/image" Target="../media/image87.png"/><Relationship Id="rId7" Type="http://schemas.openxmlformats.org/officeDocument/2006/relationships/customXml" Target="../../customXml/item203.xml"/><Relationship Id="rId71" Type="http://schemas.openxmlformats.org/officeDocument/2006/relationships/image" Target="../media/image76.svg"/><Relationship Id="rId2" Type="http://schemas.openxmlformats.org/officeDocument/2006/relationships/customXml" Target="../../customXml/item198.xml"/><Relationship Id="rId29" Type="http://schemas.openxmlformats.org/officeDocument/2006/relationships/image" Target="../media/image41.sv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microsoft.com/office/2007/relationships/hdphoto" Target="../media/hdphoto1.wdp"/><Relationship Id="rId42" Type="http://schemas.openxmlformats.org/officeDocument/2006/relationships/image" Target="../media/image48.svg"/><Relationship Id="rId47" Type="http://schemas.openxmlformats.org/officeDocument/2006/relationships/image" Target="../media/image53.png"/><Relationship Id="rId63" Type="http://schemas.openxmlformats.org/officeDocument/2006/relationships/image" Target="../media/image69.png"/><Relationship Id="rId68" Type="http://schemas.openxmlformats.org/officeDocument/2006/relationships/image" Target="../media/image74.svg"/><Relationship Id="rId2" Type="http://schemas.openxmlformats.org/officeDocument/2006/relationships/customXml" Target="../../customXml/item171.xml"/><Relationship Id="rId16" Type="http://schemas.openxmlformats.org/officeDocument/2006/relationships/image" Target="../media/image3.png"/><Relationship Id="rId29" Type="http://schemas.openxmlformats.org/officeDocument/2006/relationships/image" Target="../media/image15.png"/><Relationship Id="rId11" Type="http://schemas.openxmlformats.org/officeDocument/2006/relationships/customXml" Target="../../customXml/item179.xml"/><Relationship Id="rId24" Type="http://schemas.openxmlformats.org/officeDocument/2006/relationships/image" Target="../media/image10.png"/><Relationship Id="rId32" Type="http://schemas.openxmlformats.org/officeDocument/2006/relationships/image" Target="../media/image20.png"/><Relationship Id="rId37" Type="http://schemas.openxmlformats.org/officeDocument/2006/relationships/image" Target="../media/image43.png"/><Relationship Id="rId40" Type="http://schemas.openxmlformats.org/officeDocument/2006/relationships/image" Target="../media/image46.svg"/><Relationship Id="rId45" Type="http://schemas.openxmlformats.org/officeDocument/2006/relationships/image" Target="../media/image51.png"/><Relationship Id="rId53" Type="http://schemas.openxmlformats.org/officeDocument/2006/relationships/image" Target="../media/image59.png"/><Relationship Id="rId58" Type="http://schemas.openxmlformats.org/officeDocument/2006/relationships/image" Target="../media/image64.svg"/><Relationship Id="rId66" Type="http://schemas.openxmlformats.org/officeDocument/2006/relationships/image" Target="../media/image72.svg"/><Relationship Id="rId74" Type="http://schemas.openxmlformats.org/officeDocument/2006/relationships/image" Target="../media/image80.svg"/><Relationship Id="rId5" Type="http://schemas.openxmlformats.org/officeDocument/2006/relationships/customXml" Target="../../customXml/item174.xml"/><Relationship Id="rId61" Type="http://schemas.openxmlformats.org/officeDocument/2006/relationships/image" Target="../media/image67.png"/><Relationship Id="rId19" Type="http://schemas.openxmlformats.org/officeDocument/2006/relationships/image" Target="../media/image6.png"/><Relationship Id="rId14" Type="http://schemas.openxmlformats.org/officeDocument/2006/relationships/image" Target="../media/image1.png"/><Relationship Id="rId22" Type="http://schemas.openxmlformats.org/officeDocument/2006/relationships/image" Target="../media/image8.png"/><Relationship Id="rId27" Type="http://schemas.openxmlformats.org/officeDocument/2006/relationships/image" Target="../media/image40.png"/><Relationship Id="rId30" Type="http://schemas.openxmlformats.org/officeDocument/2006/relationships/image" Target="../media/image18.png"/><Relationship Id="rId35" Type="http://schemas.openxmlformats.org/officeDocument/2006/relationships/image" Target="../media/image22.svg"/><Relationship Id="rId43" Type="http://schemas.openxmlformats.org/officeDocument/2006/relationships/image" Target="../media/image49.png"/><Relationship Id="rId48" Type="http://schemas.openxmlformats.org/officeDocument/2006/relationships/image" Target="../media/image54.svg"/><Relationship Id="rId56" Type="http://schemas.openxmlformats.org/officeDocument/2006/relationships/image" Target="../media/image62.svg"/><Relationship Id="rId64" Type="http://schemas.openxmlformats.org/officeDocument/2006/relationships/image" Target="../media/image70.svg"/><Relationship Id="rId69" Type="http://schemas.openxmlformats.org/officeDocument/2006/relationships/image" Target="../media/image75.png"/><Relationship Id="rId8" Type="http://schemas.openxmlformats.org/officeDocument/2006/relationships/customXml" Target="../../customXml/item177.xml"/><Relationship Id="rId51" Type="http://schemas.openxmlformats.org/officeDocument/2006/relationships/image" Target="../media/image57.png"/><Relationship Id="rId72" Type="http://schemas.openxmlformats.org/officeDocument/2006/relationships/image" Target="../media/image78.svg"/><Relationship Id="rId3" Type="http://schemas.openxmlformats.org/officeDocument/2006/relationships/customXml" Target="../../customXml/item172.xml"/><Relationship Id="rId12" Type="http://schemas.openxmlformats.org/officeDocument/2006/relationships/customXml" Target="../../customXml/item180.xml"/><Relationship Id="rId17" Type="http://schemas.openxmlformats.org/officeDocument/2006/relationships/image" Target="../media/image4.png"/><Relationship Id="rId25" Type="http://schemas.openxmlformats.org/officeDocument/2006/relationships/image" Target="../media/image11.png"/><Relationship Id="rId33" Type="http://schemas.openxmlformats.org/officeDocument/2006/relationships/image" Target="../media/image21.svg"/><Relationship Id="rId38" Type="http://schemas.openxmlformats.org/officeDocument/2006/relationships/image" Target="../media/image44.svg"/><Relationship Id="rId46" Type="http://schemas.openxmlformats.org/officeDocument/2006/relationships/image" Target="../media/image52.svg"/><Relationship Id="rId59" Type="http://schemas.openxmlformats.org/officeDocument/2006/relationships/image" Target="../media/image65.png"/><Relationship Id="rId67" Type="http://schemas.openxmlformats.org/officeDocument/2006/relationships/image" Target="../media/image73.png"/><Relationship Id="rId20" Type="http://schemas.openxmlformats.org/officeDocument/2006/relationships/image" Target="../media/image7.png"/><Relationship Id="rId41" Type="http://schemas.openxmlformats.org/officeDocument/2006/relationships/image" Target="../media/image47.png"/><Relationship Id="rId54" Type="http://schemas.openxmlformats.org/officeDocument/2006/relationships/image" Target="../media/image60.svg"/><Relationship Id="rId62" Type="http://schemas.openxmlformats.org/officeDocument/2006/relationships/image" Target="../media/image68.svg"/><Relationship Id="rId70" Type="http://schemas.openxmlformats.org/officeDocument/2006/relationships/image" Target="../media/image76.svg"/><Relationship Id="rId1" Type="http://schemas.openxmlformats.org/officeDocument/2006/relationships/customXml" Target="../../customXml/item170.xml"/><Relationship Id="rId6" Type="http://schemas.openxmlformats.org/officeDocument/2006/relationships/customXml" Target="../../customXml/item175.xml"/><Relationship Id="rId15" Type="http://schemas.openxmlformats.org/officeDocument/2006/relationships/image" Target="../media/image2.png"/><Relationship Id="rId23" Type="http://schemas.openxmlformats.org/officeDocument/2006/relationships/image" Target="../media/image9.png"/><Relationship Id="rId28" Type="http://schemas.openxmlformats.org/officeDocument/2006/relationships/image" Target="../media/image41.sv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57" Type="http://schemas.openxmlformats.org/officeDocument/2006/relationships/image" Target="../media/image63.png"/><Relationship Id="rId10" Type="http://schemas.openxmlformats.org/officeDocument/2006/relationships/customXml" Target="../../customXml/item181.xml"/><Relationship Id="rId31" Type="http://schemas.openxmlformats.org/officeDocument/2006/relationships/image" Target="../media/image19.svg"/><Relationship Id="rId44" Type="http://schemas.openxmlformats.org/officeDocument/2006/relationships/image" Target="../media/image50.svg"/><Relationship Id="rId52" Type="http://schemas.openxmlformats.org/officeDocument/2006/relationships/image" Target="../media/image58.svg"/><Relationship Id="rId60" Type="http://schemas.openxmlformats.org/officeDocument/2006/relationships/image" Target="../media/image66.svg"/><Relationship Id="rId65" Type="http://schemas.openxmlformats.org/officeDocument/2006/relationships/image" Target="../media/image71.png"/><Relationship Id="rId73" Type="http://schemas.openxmlformats.org/officeDocument/2006/relationships/image" Target="../media/image79.png"/><Relationship Id="rId4" Type="http://schemas.openxmlformats.org/officeDocument/2006/relationships/customXml" Target="../../customXml/item173.xml"/><Relationship Id="rId9" Type="http://schemas.openxmlformats.org/officeDocument/2006/relationships/customXml" Target="../../customXml/item178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5.png"/><Relationship Id="rId39" Type="http://schemas.openxmlformats.org/officeDocument/2006/relationships/image" Target="../media/image45.png"/><Relationship Id="rId34" Type="http://schemas.openxmlformats.org/officeDocument/2006/relationships/image" Target="../media/image16.png"/><Relationship Id="rId50" Type="http://schemas.openxmlformats.org/officeDocument/2006/relationships/image" Target="../media/image56.svg"/><Relationship Id="rId55" Type="http://schemas.openxmlformats.org/officeDocument/2006/relationships/image" Target="../media/image61.png"/><Relationship Id="rId7" Type="http://schemas.openxmlformats.org/officeDocument/2006/relationships/customXml" Target="../../customXml/item176.xml"/><Relationship Id="rId71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.png"/><Relationship Id="rId21" Type="http://schemas.openxmlformats.org/officeDocument/2006/relationships/image" Target="../media/image5.png"/><Relationship Id="rId42" Type="http://schemas.openxmlformats.org/officeDocument/2006/relationships/image" Target="../media/image45.png"/><Relationship Id="rId47" Type="http://schemas.openxmlformats.org/officeDocument/2006/relationships/image" Target="../media/image50.svg"/><Relationship Id="rId63" Type="http://schemas.openxmlformats.org/officeDocument/2006/relationships/image" Target="../media/image66.svg"/><Relationship Id="rId68" Type="http://schemas.openxmlformats.org/officeDocument/2006/relationships/image" Target="../media/image71.png"/><Relationship Id="rId16" Type="http://schemas.openxmlformats.org/officeDocument/2006/relationships/slideLayout" Target="../slideLayouts/slideLayout7.xml"/><Relationship Id="rId11" Type="http://schemas.openxmlformats.org/officeDocument/2006/relationships/customXml" Target="../../customXml/item215.xml"/><Relationship Id="rId32" Type="http://schemas.openxmlformats.org/officeDocument/2006/relationships/image" Target="../media/image15.png"/><Relationship Id="rId37" Type="http://schemas.openxmlformats.org/officeDocument/2006/relationships/image" Target="../media/image16.png"/><Relationship Id="rId53" Type="http://schemas.openxmlformats.org/officeDocument/2006/relationships/image" Target="../media/image56.svg"/><Relationship Id="rId58" Type="http://schemas.openxmlformats.org/officeDocument/2006/relationships/image" Target="../media/image61.png"/><Relationship Id="rId74" Type="http://schemas.openxmlformats.org/officeDocument/2006/relationships/image" Target="../media/image85.png"/><Relationship Id="rId79" Type="http://schemas.openxmlformats.org/officeDocument/2006/relationships/image" Target="../media/image80.svg"/><Relationship Id="rId5" Type="http://schemas.openxmlformats.org/officeDocument/2006/relationships/customXml" Target="../../customXml/item59.xml"/><Relationship Id="rId61" Type="http://schemas.openxmlformats.org/officeDocument/2006/relationships/image" Target="../media/image64.svg"/><Relationship Id="rId82" Type="http://schemas.openxmlformats.org/officeDocument/2006/relationships/image" Target="../media/image87.png"/><Relationship Id="rId19" Type="http://schemas.openxmlformats.org/officeDocument/2006/relationships/image" Target="../media/image3.png"/><Relationship Id="rId14" Type="http://schemas.openxmlformats.org/officeDocument/2006/relationships/customXml" Target="../../customXml/item152.xml"/><Relationship Id="rId22" Type="http://schemas.openxmlformats.org/officeDocument/2006/relationships/image" Target="../media/image6.png"/><Relationship Id="rId27" Type="http://schemas.openxmlformats.org/officeDocument/2006/relationships/image" Target="../media/image10.png"/><Relationship Id="rId30" Type="http://schemas.openxmlformats.org/officeDocument/2006/relationships/image" Target="../media/image40.png"/><Relationship Id="rId35" Type="http://schemas.openxmlformats.org/officeDocument/2006/relationships/image" Target="../media/image20.png"/><Relationship Id="rId43" Type="http://schemas.openxmlformats.org/officeDocument/2006/relationships/image" Target="../media/image46.svg"/><Relationship Id="rId48" Type="http://schemas.openxmlformats.org/officeDocument/2006/relationships/image" Target="../media/image51.png"/><Relationship Id="rId56" Type="http://schemas.openxmlformats.org/officeDocument/2006/relationships/image" Target="../media/image59.png"/><Relationship Id="rId64" Type="http://schemas.openxmlformats.org/officeDocument/2006/relationships/image" Target="../media/image67.png"/><Relationship Id="rId69" Type="http://schemas.openxmlformats.org/officeDocument/2006/relationships/image" Target="../media/image72.svg"/><Relationship Id="rId77" Type="http://schemas.openxmlformats.org/officeDocument/2006/relationships/image" Target="../media/image78.svg"/><Relationship Id="rId8" Type="http://schemas.openxmlformats.org/officeDocument/2006/relationships/customXml" Target="../../customXml/item64.xml"/><Relationship Id="rId51" Type="http://schemas.openxmlformats.org/officeDocument/2006/relationships/image" Target="../media/image54.svg"/><Relationship Id="rId72" Type="http://schemas.openxmlformats.org/officeDocument/2006/relationships/image" Target="../media/image75.png"/><Relationship Id="rId80" Type="http://schemas.openxmlformats.org/officeDocument/2006/relationships/image" Target="../media/image83.png"/><Relationship Id="rId3" Type="http://schemas.openxmlformats.org/officeDocument/2006/relationships/customXml" Target="../../customXml/item52.xml"/><Relationship Id="rId12" Type="http://schemas.openxmlformats.org/officeDocument/2006/relationships/customXml" Target="../../customXml/item216.xml"/><Relationship Id="rId17" Type="http://schemas.openxmlformats.org/officeDocument/2006/relationships/image" Target="../media/image1.png"/><Relationship Id="rId25" Type="http://schemas.openxmlformats.org/officeDocument/2006/relationships/image" Target="../media/image8.png"/><Relationship Id="rId33" Type="http://schemas.openxmlformats.org/officeDocument/2006/relationships/image" Target="../media/image18.png"/><Relationship Id="rId38" Type="http://schemas.openxmlformats.org/officeDocument/2006/relationships/image" Target="../media/image22.svg"/><Relationship Id="rId46" Type="http://schemas.openxmlformats.org/officeDocument/2006/relationships/image" Target="../media/image49.png"/><Relationship Id="rId59" Type="http://schemas.openxmlformats.org/officeDocument/2006/relationships/image" Target="../media/image62.svg"/><Relationship Id="rId67" Type="http://schemas.openxmlformats.org/officeDocument/2006/relationships/image" Target="../media/image70.svg"/><Relationship Id="rId20" Type="http://schemas.openxmlformats.org/officeDocument/2006/relationships/image" Target="../media/image4.png"/><Relationship Id="rId41" Type="http://schemas.openxmlformats.org/officeDocument/2006/relationships/image" Target="../media/image44.svg"/><Relationship Id="rId54" Type="http://schemas.openxmlformats.org/officeDocument/2006/relationships/image" Target="../media/image57.png"/><Relationship Id="rId62" Type="http://schemas.openxmlformats.org/officeDocument/2006/relationships/image" Target="../media/image65.png"/><Relationship Id="rId70" Type="http://schemas.openxmlformats.org/officeDocument/2006/relationships/image" Target="../media/image73.png"/><Relationship Id="rId75" Type="http://schemas.openxmlformats.org/officeDocument/2006/relationships/image" Target="../media/image86.svg"/><Relationship Id="rId83" Type="http://schemas.openxmlformats.org/officeDocument/2006/relationships/image" Target="../media/image90.svg"/><Relationship Id="rId1" Type="http://schemas.openxmlformats.org/officeDocument/2006/relationships/customXml" Target="../../customXml/item49.xml"/><Relationship Id="rId6" Type="http://schemas.openxmlformats.org/officeDocument/2006/relationships/customXml" Target="../../customXml/item60.xml"/><Relationship Id="rId15" Type="http://schemas.openxmlformats.org/officeDocument/2006/relationships/customXml" Target="../../customXml/item153.xml"/><Relationship Id="rId23" Type="http://schemas.openxmlformats.org/officeDocument/2006/relationships/image" Target="../media/image7.png"/><Relationship Id="rId28" Type="http://schemas.openxmlformats.org/officeDocument/2006/relationships/image" Target="../media/image11.png"/><Relationship Id="rId36" Type="http://schemas.openxmlformats.org/officeDocument/2006/relationships/image" Target="../media/image21.svg"/><Relationship Id="rId49" Type="http://schemas.openxmlformats.org/officeDocument/2006/relationships/image" Target="../media/image52.svg"/><Relationship Id="rId57" Type="http://schemas.openxmlformats.org/officeDocument/2006/relationships/image" Target="../media/image60.svg"/><Relationship Id="rId10" Type="http://schemas.openxmlformats.org/officeDocument/2006/relationships/customXml" Target="../../customXml/item1.xml"/><Relationship Id="rId31" Type="http://schemas.openxmlformats.org/officeDocument/2006/relationships/image" Target="../media/image41.svg"/><Relationship Id="rId44" Type="http://schemas.openxmlformats.org/officeDocument/2006/relationships/image" Target="../media/image47.png"/><Relationship Id="rId52" Type="http://schemas.openxmlformats.org/officeDocument/2006/relationships/image" Target="../media/image55.png"/><Relationship Id="rId60" Type="http://schemas.openxmlformats.org/officeDocument/2006/relationships/image" Target="../media/image63.png"/><Relationship Id="rId65" Type="http://schemas.openxmlformats.org/officeDocument/2006/relationships/image" Target="../media/image68.svg"/><Relationship Id="rId73" Type="http://schemas.openxmlformats.org/officeDocument/2006/relationships/image" Target="../media/image76.svg"/><Relationship Id="rId78" Type="http://schemas.openxmlformats.org/officeDocument/2006/relationships/image" Target="../media/image79.png"/><Relationship Id="rId81" Type="http://schemas.openxmlformats.org/officeDocument/2006/relationships/image" Target="../media/image84.svg"/><Relationship Id="rId4" Type="http://schemas.openxmlformats.org/officeDocument/2006/relationships/customXml" Target="../../customXml/item53.xml"/><Relationship Id="rId9" Type="http://schemas.openxmlformats.org/officeDocument/2006/relationships/customXml" Target="../../customXml/item126.xml"/><Relationship Id="rId13" Type="http://schemas.openxmlformats.org/officeDocument/2006/relationships/customXml" Target="../../customXml/item217.xml"/><Relationship Id="rId18" Type="http://schemas.openxmlformats.org/officeDocument/2006/relationships/image" Target="../media/image2.png"/><Relationship Id="rId39" Type="http://schemas.openxmlformats.org/officeDocument/2006/relationships/image" Target="../media/image42.png"/><Relationship Id="rId34" Type="http://schemas.openxmlformats.org/officeDocument/2006/relationships/image" Target="../media/image19.svg"/><Relationship Id="rId50" Type="http://schemas.openxmlformats.org/officeDocument/2006/relationships/image" Target="../media/image53.png"/><Relationship Id="rId55" Type="http://schemas.openxmlformats.org/officeDocument/2006/relationships/image" Target="../media/image58.svg"/><Relationship Id="rId76" Type="http://schemas.openxmlformats.org/officeDocument/2006/relationships/image" Target="../media/image77.png"/><Relationship Id="rId7" Type="http://schemas.openxmlformats.org/officeDocument/2006/relationships/customXml" Target="../../customXml/item63.xml"/><Relationship Id="rId71" Type="http://schemas.openxmlformats.org/officeDocument/2006/relationships/image" Target="../media/image74.svg"/><Relationship Id="rId2" Type="http://schemas.openxmlformats.org/officeDocument/2006/relationships/customXml" Target="../../customXml/item51.xml"/><Relationship Id="rId29" Type="http://schemas.openxmlformats.org/officeDocument/2006/relationships/image" Target="../media/image12.png"/><Relationship Id="rId24" Type="http://schemas.microsoft.com/office/2007/relationships/hdphoto" Target="../media/hdphoto1.wdp"/><Relationship Id="rId40" Type="http://schemas.openxmlformats.org/officeDocument/2006/relationships/image" Target="../media/image43.png"/><Relationship Id="rId45" Type="http://schemas.openxmlformats.org/officeDocument/2006/relationships/image" Target="../media/image48.svg"/><Relationship Id="rId66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.png"/><Relationship Id="rId21" Type="http://schemas.openxmlformats.org/officeDocument/2006/relationships/image" Target="../media/image7.png"/><Relationship Id="rId42" Type="http://schemas.openxmlformats.org/officeDocument/2006/relationships/image" Target="../media/image47.png"/><Relationship Id="rId47" Type="http://schemas.openxmlformats.org/officeDocument/2006/relationships/image" Target="../media/image52.svg"/><Relationship Id="rId63" Type="http://schemas.openxmlformats.org/officeDocument/2006/relationships/image" Target="../media/image68.svg"/><Relationship Id="rId68" Type="http://schemas.openxmlformats.org/officeDocument/2006/relationships/image" Target="../media/image73.png"/><Relationship Id="rId16" Type="http://schemas.openxmlformats.org/officeDocument/2006/relationships/image" Target="../media/image2.png"/><Relationship Id="rId11" Type="http://schemas.openxmlformats.org/officeDocument/2006/relationships/customXml" Target="../../customXml/item10.xml"/><Relationship Id="rId24" Type="http://schemas.openxmlformats.org/officeDocument/2006/relationships/image" Target="../media/image9.png"/><Relationship Id="rId32" Type="http://schemas.openxmlformats.org/officeDocument/2006/relationships/image" Target="../media/image19.sv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45" Type="http://schemas.openxmlformats.org/officeDocument/2006/relationships/image" Target="../media/image50.svg"/><Relationship Id="rId53" Type="http://schemas.openxmlformats.org/officeDocument/2006/relationships/image" Target="../media/image58.svg"/><Relationship Id="rId58" Type="http://schemas.openxmlformats.org/officeDocument/2006/relationships/image" Target="../media/image63.png"/><Relationship Id="rId66" Type="http://schemas.openxmlformats.org/officeDocument/2006/relationships/image" Target="../media/image71.png"/><Relationship Id="rId74" Type="http://schemas.openxmlformats.org/officeDocument/2006/relationships/image" Target="../media/image85.png"/><Relationship Id="rId5" Type="http://schemas.openxmlformats.org/officeDocument/2006/relationships/customXml" Target="../../customXml/item17.xml"/><Relationship Id="rId61" Type="http://schemas.openxmlformats.org/officeDocument/2006/relationships/image" Target="../media/image66.svg"/><Relationship Id="rId19" Type="http://schemas.openxmlformats.org/officeDocument/2006/relationships/image" Target="../media/image5.png"/><Relationship Id="rId14" Type="http://schemas.openxmlformats.org/officeDocument/2006/relationships/slideLayout" Target="../slideLayouts/slideLayout7.xml"/><Relationship Id="rId22" Type="http://schemas.microsoft.com/office/2007/relationships/hdphoto" Target="../media/hdphoto1.wdp"/><Relationship Id="rId27" Type="http://schemas.openxmlformats.org/officeDocument/2006/relationships/image" Target="../media/image12.png"/><Relationship Id="rId30" Type="http://schemas.openxmlformats.org/officeDocument/2006/relationships/image" Target="../media/image15.png"/><Relationship Id="rId35" Type="http://schemas.openxmlformats.org/officeDocument/2006/relationships/image" Target="../media/image16.png"/><Relationship Id="rId43" Type="http://schemas.openxmlformats.org/officeDocument/2006/relationships/image" Target="../media/image48.svg"/><Relationship Id="rId48" Type="http://schemas.openxmlformats.org/officeDocument/2006/relationships/image" Target="../media/image53.png"/><Relationship Id="rId56" Type="http://schemas.openxmlformats.org/officeDocument/2006/relationships/image" Target="../media/image61.png"/><Relationship Id="rId64" Type="http://schemas.openxmlformats.org/officeDocument/2006/relationships/image" Target="../media/image69.png"/><Relationship Id="rId69" Type="http://schemas.openxmlformats.org/officeDocument/2006/relationships/image" Target="../media/image74.svg"/><Relationship Id="rId77" Type="http://schemas.openxmlformats.org/officeDocument/2006/relationships/image" Target="../media/image88.svg"/><Relationship Id="rId8" Type="http://schemas.openxmlformats.org/officeDocument/2006/relationships/customXml" Target="../../customXml/item105.xml"/><Relationship Id="rId51" Type="http://schemas.openxmlformats.org/officeDocument/2006/relationships/image" Target="../media/image56.svg"/><Relationship Id="rId72" Type="http://schemas.openxmlformats.org/officeDocument/2006/relationships/image" Target="../media/image83.png"/><Relationship Id="rId3" Type="http://schemas.openxmlformats.org/officeDocument/2006/relationships/customXml" Target="../../customXml/item104.xml"/><Relationship Id="rId12" Type="http://schemas.openxmlformats.org/officeDocument/2006/relationships/customXml" Target="../../customXml/item138.xml"/><Relationship Id="rId17" Type="http://schemas.openxmlformats.org/officeDocument/2006/relationships/image" Target="../media/image3.png"/><Relationship Id="rId25" Type="http://schemas.openxmlformats.org/officeDocument/2006/relationships/image" Target="../media/image10.png"/><Relationship Id="rId33" Type="http://schemas.openxmlformats.org/officeDocument/2006/relationships/image" Target="../media/image20.png"/><Relationship Id="rId38" Type="http://schemas.openxmlformats.org/officeDocument/2006/relationships/image" Target="../media/image43.png"/><Relationship Id="rId46" Type="http://schemas.openxmlformats.org/officeDocument/2006/relationships/image" Target="../media/image51.png"/><Relationship Id="rId59" Type="http://schemas.openxmlformats.org/officeDocument/2006/relationships/image" Target="../media/image64.svg"/><Relationship Id="rId67" Type="http://schemas.openxmlformats.org/officeDocument/2006/relationships/image" Target="../media/image72.svg"/><Relationship Id="rId20" Type="http://schemas.openxmlformats.org/officeDocument/2006/relationships/image" Target="../media/image6.png"/><Relationship Id="rId41" Type="http://schemas.openxmlformats.org/officeDocument/2006/relationships/image" Target="../media/image46.svg"/><Relationship Id="rId54" Type="http://schemas.openxmlformats.org/officeDocument/2006/relationships/image" Target="../media/image59.png"/><Relationship Id="rId62" Type="http://schemas.openxmlformats.org/officeDocument/2006/relationships/image" Target="../media/image67.png"/><Relationship Id="rId70" Type="http://schemas.openxmlformats.org/officeDocument/2006/relationships/image" Target="../media/image75.png"/><Relationship Id="rId75" Type="http://schemas.openxmlformats.org/officeDocument/2006/relationships/image" Target="../media/image86.svg"/><Relationship Id="rId1" Type="http://schemas.openxmlformats.org/officeDocument/2006/relationships/customXml" Target="../../customXml/item41.xml"/><Relationship Id="rId6" Type="http://schemas.openxmlformats.org/officeDocument/2006/relationships/customXml" Target="../../customXml/item42.xml"/><Relationship Id="rId15" Type="http://schemas.openxmlformats.org/officeDocument/2006/relationships/image" Target="../media/image1.png"/><Relationship Id="rId23" Type="http://schemas.openxmlformats.org/officeDocument/2006/relationships/image" Target="../media/image8.png"/><Relationship Id="rId28" Type="http://schemas.openxmlformats.org/officeDocument/2006/relationships/image" Target="../media/image40.png"/><Relationship Id="rId36" Type="http://schemas.openxmlformats.org/officeDocument/2006/relationships/image" Target="../media/image22.svg"/><Relationship Id="rId49" Type="http://schemas.openxmlformats.org/officeDocument/2006/relationships/image" Target="../media/image54.svg"/><Relationship Id="rId57" Type="http://schemas.openxmlformats.org/officeDocument/2006/relationships/image" Target="../media/image62.svg"/><Relationship Id="rId10" Type="http://schemas.openxmlformats.org/officeDocument/2006/relationships/customXml" Target="../../customXml/item117.xml"/><Relationship Id="rId31" Type="http://schemas.openxmlformats.org/officeDocument/2006/relationships/image" Target="../media/image18.png"/><Relationship Id="rId44" Type="http://schemas.openxmlformats.org/officeDocument/2006/relationships/image" Target="../media/image49.png"/><Relationship Id="rId52" Type="http://schemas.openxmlformats.org/officeDocument/2006/relationships/image" Target="../media/image57.png"/><Relationship Id="rId60" Type="http://schemas.openxmlformats.org/officeDocument/2006/relationships/image" Target="../media/image65.png"/><Relationship Id="rId65" Type="http://schemas.openxmlformats.org/officeDocument/2006/relationships/image" Target="../media/image70.svg"/><Relationship Id="rId73" Type="http://schemas.openxmlformats.org/officeDocument/2006/relationships/image" Target="../media/image84.svg"/><Relationship Id="rId4" Type="http://schemas.openxmlformats.org/officeDocument/2006/relationships/customXml" Target="../../customXml/item155.xml"/><Relationship Id="rId9" Type="http://schemas.openxmlformats.org/officeDocument/2006/relationships/customXml" Target="../../customXml/item129.xml"/><Relationship Id="rId13" Type="http://schemas.openxmlformats.org/officeDocument/2006/relationships/customXml" Target="../../customXml/item25.xml"/><Relationship Id="rId18" Type="http://schemas.openxmlformats.org/officeDocument/2006/relationships/image" Target="../media/image4.png"/><Relationship Id="rId39" Type="http://schemas.openxmlformats.org/officeDocument/2006/relationships/image" Target="../media/image44.svg"/><Relationship Id="rId34" Type="http://schemas.openxmlformats.org/officeDocument/2006/relationships/image" Target="../media/image21.svg"/><Relationship Id="rId50" Type="http://schemas.openxmlformats.org/officeDocument/2006/relationships/image" Target="../media/image55.png"/><Relationship Id="rId55" Type="http://schemas.openxmlformats.org/officeDocument/2006/relationships/image" Target="../media/image60.svg"/><Relationship Id="rId76" Type="http://schemas.openxmlformats.org/officeDocument/2006/relationships/image" Target="../media/image87.png"/><Relationship Id="rId7" Type="http://schemas.openxmlformats.org/officeDocument/2006/relationships/customXml" Target="../../customXml/item69.xml"/><Relationship Id="rId71" Type="http://schemas.openxmlformats.org/officeDocument/2006/relationships/image" Target="../media/image76.svg"/><Relationship Id="rId2" Type="http://schemas.openxmlformats.org/officeDocument/2006/relationships/customXml" Target="../../customXml/item76.xml"/><Relationship Id="rId29" Type="http://schemas.openxmlformats.org/officeDocument/2006/relationships/image" Target="../media/image4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20" name="Content">
            <a:extLst>
              <a:ext uri="{FF2B5EF4-FFF2-40B4-BE49-F238E27FC236}">
                <a16:creationId xmlns:a16="http://schemas.microsoft.com/office/drawing/2014/main" id="{86786701-3CB2-43FF-A78A-8556BA1C7ED1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612469" y="2652565"/>
            <a:ext cx="2577145" cy="4730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Digite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seu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Login</a:t>
            </a:r>
          </a:p>
        </p:txBody>
      </p:sp>
      <p:sp>
        <p:nvSpPr>
          <p:cNvPr id="119" name="Content">
            <a:extLst>
              <a:ext uri="{FF2B5EF4-FFF2-40B4-BE49-F238E27FC236}">
                <a16:creationId xmlns:a16="http://schemas.microsoft.com/office/drawing/2014/main" id="{FE8F9DFC-B62D-4DDA-A792-C416FF95BD05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1737730" y="2496022"/>
            <a:ext cx="595035" cy="2308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Login:</a:t>
            </a:r>
          </a:p>
        </p:txBody>
      </p:sp>
      <p:sp>
        <p:nvSpPr>
          <p:cNvPr id="122" name="Content">
            <a:extLst>
              <a:ext uri="{FF2B5EF4-FFF2-40B4-BE49-F238E27FC236}">
                <a16:creationId xmlns:a16="http://schemas.microsoft.com/office/drawing/2014/main" id="{B8AD0D4D-775E-48E1-8FCB-8C7982C8EE2B}"/>
              </a:ext>
            </a:extLst>
          </p:cNvPr>
          <p:cNvSpPr/>
          <p:nvPr/>
        </p:nvSpPr>
        <p:spPr>
          <a:xfrm>
            <a:off x="1612469" y="3597041"/>
            <a:ext cx="2577145" cy="4730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*********</a:t>
            </a:r>
          </a:p>
        </p:txBody>
      </p:sp>
      <p:sp>
        <p:nvSpPr>
          <p:cNvPr id="124" name="Content">
            <a:extLst>
              <a:ext uri="{FF2B5EF4-FFF2-40B4-BE49-F238E27FC236}">
                <a16:creationId xmlns:a16="http://schemas.microsoft.com/office/drawing/2014/main" id="{B0BD2E32-8B88-4804-9D17-A3078FBAF27B}"/>
              </a:ext>
            </a:extLst>
          </p:cNvPr>
          <p:cNvSpPr txBox="1"/>
          <p:nvPr/>
        </p:nvSpPr>
        <p:spPr>
          <a:xfrm>
            <a:off x="1737730" y="3440498"/>
            <a:ext cx="631904" cy="2308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Senha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125" name="Content">
            <a:extLst>
              <a:ext uri="{FF2B5EF4-FFF2-40B4-BE49-F238E27FC236}">
                <a16:creationId xmlns:a16="http://schemas.microsoft.com/office/drawing/2014/main" id="{6C39CB1B-1239-43D1-9E50-B5640D86FABD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083022" y="442721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Entrar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39ED0F4-1F78-4AA0-BC8D-C589082180F0}"/>
              </a:ext>
            </a:extLst>
          </p:cNvPr>
          <p:cNvSpPr txBox="1"/>
          <p:nvPr/>
        </p:nvSpPr>
        <p:spPr>
          <a:xfrm>
            <a:off x="8141919" y="685159"/>
            <a:ext cx="39832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Login e senha simples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/>
              <a:t>Não foi previsto controle de autenticação ou autorização e </a:t>
            </a:r>
            <a:r>
              <a:rPr lang="pt-BR" dirty="0" err="1"/>
              <a:t>cadsatro</a:t>
            </a:r>
            <a:r>
              <a:rPr lang="pt-BR" dirty="0"/>
              <a:t> de usuários.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/>
              <a:t>Caso precise, tem que ser feito em outra estimativa.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dirty="0"/>
              <a:t>Para o uso, enviar o </a:t>
            </a:r>
            <a:r>
              <a:rPr lang="pt-BR" dirty="0" err="1"/>
              <a:t>email</a:t>
            </a:r>
            <a:r>
              <a:rPr lang="pt-BR" dirty="0"/>
              <a:t> de quem usará que cadastraremos o mesmo como sendo o login e enviaremos a senha gerada por ele.</a:t>
            </a:r>
          </a:p>
        </p:txBody>
      </p:sp>
    </p:spTree>
    <p:extLst>
      <p:ext uri="{BB962C8B-B14F-4D97-AF65-F5344CB8AC3E}">
        <p14:creationId xmlns:p14="http://schemas.microsoft.com/office/powerpoint/2010/main" val="345274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0" cstate="print">
            <a:duotone>
              <a:prstClr val="black"/>
              <a:srgbClr val="E68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9967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3AAAF68-CDDD-4B94-83E5-131D2E5C1ACA}"/>
              </a:ext>
            </a:extLst>
          </p:cNvPr>
          <p:cNvSpPr txBox="1"/>
          <p:nvPr/>
        </p:nvSpPr>
        <p:spPr>
          <a:xfrm>
            <a:off x="5926009" y="787127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55A11"/>
                </a:solidFill>
              </a:rPr>
              <a:t>Campanhas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D14B70A-E4EF-4320-B96E-1AF734A4FD2F}"/>
              </a:ext>
            </a:extLst>
          </p:cNvPr>
          <p:cNvGrpSpPr/>
          <p:nvPr/>
        </p:nvGrpSpPr>
        <p:grpSpPr>
          <a:xfrm>
            <a:off x="789932" y="1319294"/>
            <a:ext cx="7041778" cy="624509"/>
            <a:chOff x="819428" y="1289798"/>
            <a:chExt cx="7041778" cy="62450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F93085-D1EC-4403-90C0-BEE79A33D4A5}"/>
                </a:ext>
              </a:extLst>
            </p:cNvPr>
            <p:cNvSpPr/>
            <p:nvPr/>
          </p:nvSpPr>
          <p:spPr>
            <a:xfrm>
              <a:off x="819428" y="1289798"/>
              <a:ext cx="7041778" cy="6245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0" name="Gráfico 89" descr="Selo Tick1">
              <a:extLst>
                <a:ext uri="{FF2B5EF4-FFF2-40B4-BE49-F238E27FC236}">
                  <a16:creationId xmlns:a16="http://schemas.microsoft.com/office/drawing/2014/main" id="{730BBEF2-09FD-419E-944B-D642F778F5B5}"/>
                </a:ext>
              </a:extLst>
            </p:cNvPr>
            <p:cNvPicPr>
              <a:picLocks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978436" y="1406858"/>
              <a:ext cx="360000" cy="360000"/>
            </a:xfrm>
            <a:prstGeom prst="rect">
              <a:avLst/>
            </a:prstGeom>
          </p:spPr>
        </p:pic>
        <p:pic>
          <p:nvPicPr>
            <p:cNvPr id="107" name="Gráfico 106" descr="Aviso">
              <a:extLst>
                <a:ext uri="{FF2B5EF4-FFF2-40B4-BE49-F238E27FC236}">
                  <a16:creationId xmlns:a16="http://schemas.microsoft.com/office/drawing/2014/main" id="{38815B4D-0337-4DB4-92D6-A627741E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2043507" y="1406858"/>
              <a:ext cx="360000" cy="309274"/>
            </a:xfrm>
            <a:prstGeom prst="rect">
              <a:avLst/>
            </a:prstGeom>
          </p:spPr>
        </p:pic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D7D1AF03-6899-49C9-96FA-A1F8FE027DB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475516" y="1416317"/>
              <a:ext cx="36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706D77A3-5FFF-4591-9480-24907CA3DFA6}"/>
                </a:ext>
              </a:extLst>
            </p:cNvPr>
            <p:cNvSpPr txBox="1"/>
            <p:nvPr/>
          </p:nvSpPr>
          <p:spPr>
            <a:xfrm>
              <a:off x="2635894" y="1406858"/>
              <a:ext cx="453318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35" name="Gráfico 34" descr="Selo seguir">
              <a:extLst>
                <a:ext uri="{FF2B5EF4-FFF2-40B4-BE49-F238E27FC236}">
                  <a16:creationId xmlns:a16="http://schemas.microsoft.com/office/drawing/2014/main" id="{E72E47FA-8DE6-45D9-A893-6C066DE2D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622932" y="1415095"/>
              <a:ext cx="360000" cy="338972"/>
            </a:xfrm>
            <a:prstGeom prst="rect">
              <a:avLst/>
            </a:prstGeom>
          </p:spPr>
        </p:pic>
        <p:grpSp>
          <p:nvGrpSpPr>
            <p:cNvPr id="96" name="SearchBox">
              <a:extLst>
                <a:ext uri="{FF2B5EF4-FFF2-40B4-BE49-F238E27FC236}">
                  <a16:creationId xmlns:a16="http://schemas.microsoft.com/office/drawing/2014/main" id="{1696B8FF-239E-405A-9729-80818A2245A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5192952" y="1365101"/>
              <a:ext cx="2633634" cy="446690"/>
              <a:chOff x="4111925" y="3293648"/>
              <a:chExt cx="962996" cy="310896"/>
            </a:xfrm>
          </p:grpSpPr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FE29E2BE-3CEB-442C-9D66-85BF1B7753A6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err="1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busca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1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F1CC3098-9EB6-42DE-8A0A-6DB803173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5642" y="3293648"/>
                <a:ext cx="209279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8" name="Gráfico 37" descr="Selo cruz">
            <a:extLst>
              <a:ext uri="{FF2B5EF4-FFF2-40B4-BE49-F238E27FC236}">
                <a16:creationId xmlns:a16="http://schemas.microsoft.com/office/drawing/2014/main" id="{2D8C4258-B5EE-4D41-85FF-FAE9116B4FF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2605062" y="408866"/>
            <a:ext cx="360000" cy="360000"/>
          </a:xfrm>
          <a:prstGeom prst="rect">
            <a:avLst/>
          </a:prstGeom>
        </p:spPr>
      </p:pic>
      <p:pic>
        <p:nvPicPr>
          <p:cNvPr id="40" name="Gráfico 39" descr="Área de Transferência">
            <a:extLst>
              <a:ext uri="{FF2B5EF4-FFF2-40B4-BE49-F238E27FC236}">
                <a16:creationId xmlns:a16="http://schemas.microsoft.com/office/drawing/2014/main" id="{796EF6E6-7676-4B64-B717-C244FEB7093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2620588" y="751542"/>
            <a:ext cx="360000" cy="360000"/>
          </a:xfrm>
          <a:prstGeom prst="rect">
            <a:avLst/>
          </a:prstGeom>
        </p:spPr>
      </p:pic>
      <p:pic>
        <p:nvPicPr>
          <p:cNvPr id="42" name="Gráfico 41" descr="Cmd Terminal">
            <a:extLst>
              <a:ext uri="{FF2B5EF4-FFF2-40B4-BE49-F238E27FC236}">
                <a16:creationId xmlns:a16="http://schemas.microsoft.com/office/drawing/2014/main" id="{A6CE23D8-F392-47CF-B55E-7DD93E482B2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2620588" y="1094218"/>
            <a:ext cx="360000" cy="360000"/>
          </a:xfrm>
          <a:prstGeom prst="rect">
            <a:avLst/>
          </a:prstGeom>
        </p:spPr>
      </p:pic>
      <p:pic>
        <p:nvPicPr>
          <p:cNvPr id="44" name="Gráfico 43" descr="E-mail">
            <a:extLst>
              <a:ext uri="{FF2B5EF4-FFF2-40B4-BE49-F238E27FC236}">
                <a16:creationId xmlns:a16="http://schemas.microsoft.com/office/drawing/2014/main" id="{49CB1A1A-67BF-49C3-8C69-C92ED6FE839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2620588" y="1436894"/>
            <a:ext cx="360000" cy="360000"/>
          </a:xfrm>
          <a:prstGeom prst="rect">
            <a:avLst/>
          </a:prstGeom>
        </p:spPr>
      </p:pic>
      <p:pic>
        <p:nvPicPr>
          <p:cNvPr id="46" name="Gráfico 45" descr="Entrar">
            <a:extLst>
              <a:ext uri="{FF2B5EF4-FFF2-40B4-BE49-F238E27FC236}">
                <a16:creationId xmlns:a16="http://schemas.microsoft.com/office/drawing/2014/main" id="{7F52EFE9-6D09-4AB3-9CCB-6D410BE37570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2620588" y="1779570"/>
            <a:ext cx="360000" cy="360000"/>
          </a:xfrm>
          <a:prstGeom prst="rect">
            <a:avLst/>
          </a:prstGeom>
        </p:spPr>
      </p:pic>
      <p:pic>
        <p:nvPicPr>
          <p:cNvPr id="48" name="Gráfico 47" descr="Envelope">
            <a:extLst>
              <a:ext uri="{FF2B5EF4-FFF2-40B4-BE49-F238E27FC236}">
                <a16:creationId xmlns:a16="http://schemas.microsoft.com/office/drawing/2014/main" id="{B1DA3F5E-660E-420F-8CC3-96C516471278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2620588" y="2122246"/>
            <a:ext cx="360000" cy="360000"/>
          </a:xfrm>
          <a:prstGeom prst="rect">
            <a:avLst/>
          </a:prstGeom>
        </p:spPr>
      </p:pic>
      <p:pic>
        <p:nvPicPr>
          <p:cNvPr id="50" name="Gráfico 49" descr="Fax">
            <a:extLst>
              <a:ext uri="{FF2B5EF4-FFF2-40B4-BE49-F238E27FC236}">
                <a16:creationId xmlns:a16="http://schemas.microsoft.com/office/drawing/2014/main" id="{04431433-04FD-4DB6-A827-5A9D5BF072C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2620588" y="2464922"/>
            <a:ext cx="360000" cy="360000"/>
          </a:xfrm>
          <a:prstGeom prst="rect">
            <a:avLst/>
          </a:prstGeom>
        </p:spPr>
      </p:pic>
      <p:pic>
        <p:nvPicPr>
          <p:cNvPr id="52" name="Gráfico 51" descr="Pasta">
            <a:extLst>
              <a:ext uri="{FF2B5EF4-FFF2-40B4-BE49-F238E27FC236}">
                <a16:creationId xmlns:a16="http://schemas.microsoft.com/office/drawing/2014/main" id="{D06C1A6B-DD90-4DF4-85AC-FDE18B09931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620588" y="2807598"/>
            <a:ext cx="360000" cy="360000"/>
          </a:xfrm>
          <a:prstGeom prst="rect">
            <a:avLst/>
          </a:prstGeom>
        </p:spPr>
      </p:pic>
      <p:pic>
        <p:nvPicPr>
          <p:cNvPr id="54" name="Gráfico 53" descr="Pesquisa de Pasta">
            <a:extLst>
              <a:ext uri="{FF2B5EF4-FFF2-40B4-BE49-F238E27FC236}">
                <a16:creationId xmlns:a16="http://schemas.microsoft.com/office/drawing/2014/main" id="{D21D47AA-5D28-4024-B185-E22E44965832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620588" y="3150274"/>
            <a:ext cx="360000" cy="360000"/>
          </a:xfrm>
          <a:prstGeom prst="rect">
            <a:avLst/>
          </a:prstGeom>
        </p:spPr>
      </p:pic>
      <p:pic>
        <p:nvPicPr>
          <p:cNvPr id="56" name="Gráfico 55" descr="Proibido">
            <a:extLst>
              <a:ext uri="{FF2B5EF4-FFF2-40B4-BE49-F238E27FC236}">
                <a16:creationId xmlns:a16="http://schemas.microsoft.com/office/drawing/2014/main" id="{8022FDFA-DE56-4E50-A80E-C2623F395995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620588" y="3492950"/>
            <a:ext cx="360000" cy="360000"/>
          </a:xfrm>
          <a:prstGeom prst="rect">
            <a:avLst/>
          </a:prstGeom>
        </p:spPr>
      </p:pic>
      <p:pic>
        <p:nvPicPr>
          <p:cNvPr id="58" name="Gráfico 57" descr="Internet">
            <a:extLst>
              <a:ext uri="{FF2B5EF4-FFF2-40B4-BE49-F238E27FC236}">
                <a16:creationId xmlns:a16="http://schemas.microsoft.com/office/drawing/2014/main" id="{47E835CA-993F-4B4B-9FCB-626EDDA2D670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2620588" y="3835626"/>
            <a:ext cx="360000" cy="360000"/>
          </a:xfrm>
          <a:prstGeom prst="rect">
            <a:avLst/>
          </a:prstGeom>
        </p:spPr>
      </p:pic>
      <p:pic>
        <p:nvPicPr>
          <p:cNvPr id="60" name="Gráfico 59" descr="Serviço bancário online">
            <a:extLst>
              <a:ext uri="{FF2B5EF4-FFF2-40B4-BE49-F238E27FC236}">
                <a16:creationId xmlns:a16="http://schemas.microsoft.com/office/drawing/2014/main" id="{F22F8D75-187D-48E4-BC96-1A9EB7942D58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2620588" y="4178302"/>
            <a:ext cx="360000" cy="360000"/>
          </a:xfrm>
          <a:prstGeom prst="rect">
            <a:avLst/>
          </a:prstGeom>
        </p:spPr>
      </p:pic>
      <p:pic>
        <p:nvPicPr>
          <p:cNvPr id="62" name="Gráfico 61" descr="Internet das Coisas">
            <a:extLst>
              <a:ext uri="{FF2B5EF4-FFF2-40B4-BE49-F238E27FC236}">
                <a16:creationId xmlns:a16="http://schemas.microsoft.com/office/drawing/2014/main" id="{F3B97E36-D0F2-4128-B5A7-4D6976373539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2620588" y="4520978"/>
            <a:ext cx="360000" cy="360000"/>
          </a:xfrm>
          <a:prstGeom prst="rect">
            <a:avLst/>
          </a:prstGeom>
        </p:spPr>
      </p:pic>
      <p:pic>
        <p:nvPicPr>
          <p:cNvPr id="64" name="Gráfico 63" descr="Lista">
            <a:extLst>
              <a:ext uri="{FF2B5EF4-FFF2-40B4-BE49-F238E27FC236}">
                <a16:creationId xmlns:a16="http://schemas.microsoft.com/office/drawing/2014/main" id="{497E375D-F080-4629-B128-A80474B26959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2620588" y="4863654"/>
            <a:ext cx="360000" cy="360000"/>
          </a:xfrm>
          <a:prstGeom prst="rect">
            <a:avLst/>
          </a:prstGeom>
        </p:spPr>
      </p:pic>
      <p:pic>
        <p:nvPicPr>
          <p:cNvPr id="66" name="Gráfico 65" descr="Calendário mensal">
            <a:extLst>
              <a:ext uri="{FF2B5EF4-FFF2-40B4-BE49-F238E27FC236}">
                <a16:creationId xmlns:a16="http://schemas.microsoft.com/office/drawing/2014/main" id="{ADF1555C-775F-4A67-AA8B-15754D0FEDB9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2620588" y="5206330"/>
            <a:ext cx="360000" cy="360000"/>
          </a:xfrm>
          <a:prstGeom prst="rect">
            <a:avLst/>
          </a:prstGeom>
        </p:spPr>
      </p:pic>
      <p:pic>
        <p:nvPicPr>
          <p:cNvPr id="68" name="Gráfico 67" descr="Folha de pagamento">
            <a:extLst>
              <a:ext uri="{FF2B5EF4-FFF2-40B4-BE49-F238E27FC236}">
                <a16:creationId xmlns:a16="http://schemas.microsoft.com/office/drawing/2014/main" id="{05A7435F-047A-4FDD-8741-E12FC6AB8CC5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12620588" y="5549006"/>
            <a:ext cx="360000" cy="360000"/>
          </a:xfrm>
          <a:prstGeom prst="rect">
            <a:avLst/>
          </a:prstGeom>
        </p:spPr>
      </p:pic>
      <p:pic>
        <p:nvPicPr>
          <p:cNvPr id="70" name="Gráfico 69" descr="Caneta">
            <a:extLst>
              <a:ext uri="{FF2B5EF4-FFF2-40B4-BE49-F238E27FC236}">
                <a16:creationId xmlns:a16="http://schemas.microsoft.com/office/drawing/2014/main" id="{718F7A67-4BD6-49D0-AC91-2776578817CF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2620588" y="5891678"/>
            <a:ext cx="360000" cy="360000"/>
          </a:xfrm>
          <a:prstGeom prst="rect">
            <a:avLst/>
          </a:prstGeom>
        </p:spPr>
      </p:pic>
      <p:graphicFrame>
        <p:nvGraphicFramePr>
          <p:cNvPr id="95" name="Table">
            <a:extLst>
              <a:ext uri="{FF2B5EF4-FFF2-40B4-BE49-F238E27FC236}">
                <a16:creationId xmlns:a16="http://schemas.microsoft.com/office/drawing/2014/main" id="{75830C9F-36D6-44EE-A338-85D20B818B96}"/>
              </a:ext>
            </a:extLst>
          </p:cNvPr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236762174"/>
              </p:ext>
            </p:extLst>
          </p:nvPr>
        </p:nvGraphicFramePr>
        <p:xfrm>
          <a:off x="810015" y="2375789"/>
          <a:ext cx="6127615" cy="15689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88896">
                  <a:extLst>
                    <a:ext uri="{9D8B030D-6E8A-4147-A177-3AD203B41FA5}">
                      <a16:colId xmlns:a16="http://schemas.microsoft.com/office/drawing/2014/main" val="2628178024"/>
                    </a:ext>
                  </a:extLst>
                </a:gridCol>
                <a:gridCol w="248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680">
                  <a:extLst>
                    <a:ext uri="{9D8B030D-6E8A-4147-A177-3AD203B41FA5}">
                      <a16:colId xmlns:a16="http://schemas.microsoft.com/office/drawing/2014/main" val="3543576054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Cliente Pai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Nome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Compartilhada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8" name="Agrupar 97">
            <a:extLst>
              <a:ext uri="{FF2B5EF4-FFF2-40B4-BE49-F238E27FC236}">
                <a16:creationId xmlns:a16="http://schemas.microsoft.com/office/drawing/2014/main" id="{4834E9EB-46C7-4861-8465-82FACC3DC8A1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2579091"/>
            <a:ext cx="389361" cy="180000"/>
            <a:chOff x="8938467" y="1199059"/>
            <a:chExt cx="545105" cy="252000"/>
          </a:xfrm>
        </p:grpSpPr>
        <p:pic>
          <p:nvPicPr>
            <p:cNvPr id="99" name="Gráfico 98" descr="Selo cruz">
              <a:extLst>
                <a:ext uri="{FF2B5EF4-FFF2-40B4-BE49-F238E27FC236}">
                  <a16:creationId xmlns:a16="http://schemas.microsoft.com/office/drawing/2014/main" id="{3BD9C94B-54D4-4C51-8A62-92451DACA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23" name="Gráfico 122" descr="Área de Transferência">
              <a:extLst>
                <a:ext uri="{FF2B5EF4-FFF2-40B4-BE49-F238E27FC236}">
                  <a16:creationId xmlns:a16="http://schemas.microsoft.com/office/drawing/2014/main" id="{5EECA143-67A4-4AE4-85BA-FE0C2EB41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BB7B1F60-D0FF-4923-8DF3-7E0543CD4C15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2777851"/>
            <a:ext cx="389361" cy="180000"/>
            <a:chOff x="8938467" y="1199059"/>
            <a:chExt cx="545105" cy="252000"/>
          </a:xfrm>
        </p:grpSpPr>
        <p:pic>
          <p:nvPicPr>
            <p:cNvPr id="125" name="Gráfico 124" descr="Selo cruz">
              <a:extLst>
                <a:ext uri="{FF2B5EF4-FFF2-40B4-BE49-F238E27FC236}">
                  <a16:creationId xmlns:a16="http://schemas.microsoft.com/office/drawing/2014/main" id="{8FA144C4-92BA-48BA-A772-D0FF66379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26" name="Gráfico 125" descr="Área de Transferência">
              <a:extLst>
                <a:ext uri="{FF2B5EF4-FFF2-40B4-BE49-F238E27FC236}">
                  <a16:creationId xmlns:a16="http://schemas.microsoft.com/office/drawing/2014/main" id="{DD948781-1C5E-4A99-B3B9-85A18C93A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12A9BE45-11E6-4DFC-A103-E74CC71D9C1B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2963571"/>
            <a:ext cx="389361" cy="180000"/>
            <a:chOff x="8938467" y="1199059"/>
            <a:chExt cx="545105" cy="252000"/>
          </a:xfrm>
        </p:grpSpPr>
        <p:pic>
          <p:nvPicPr>
            <p:cNvPr id="128" name="Gráfico 127" descr="Selo cruz">
              <a:extLst>
                <a:ext uri="{FF2B5EF4-FFF2-40B4-BE49-F238E27FC236}">
                  <a16:creationId xmlns:a16="http://schemas.microsoft.com/office/drawing/2014/main" id="{C9952A93-61F4-48B2-A8B5-51AF3E4C1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29" name="Gráfico 128" descr="Área de Transferência">
              <a:extLst>
                <a:ext uri="{FF2B5EF4-FFF2-40B4-BE49-F238E27FC236}">
                  <a16:creationId xmlns:a16="http://schemas.microsoft.com/office/drawing/2014/main" id="{B2CE37B6-81DB-4703-9DA6-AD73ECD08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BF898106-EC54-4BB3-BD38-490008BD08EA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175025"/>
            <a:ext cx="389361" cy="180000"/>
            <a:chOff x="8938467" y="1199059"/>
            <a:chExt cx="545105" cy="252000"/>
          </a:xfrm>
        </p:grpSpPr>
        <p:pic>
          <p:nvPicPr>
            <p:cNvPr id="131" name="Gráfico 130" descr="Selo cruz">
              <a:extLst>
                <a:ext uri="{FF2B5EF4-FFF2-40B4-BE49-F238E27FC236}">
                  <a16:creationId xmlns:a16="http://schemas.microsoft.com/office/drawing/2014/main" id="{A0F1C9F4-65DF-4300-9C04-D0E06B41A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32" name="Gráfico 131" descr="Área de Transferência">
              <a:extLst>
                <a:ext uri="{FF2B5EF4-FFF2-40B4-BE49-F238E27FC236}">
                  <a16:creationId xmlns:a16="http://schemas.microsoft.com/office/drawing/2014/main" id="{3930C50C-6C57-40E0-869D-D50B52834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4639F3F5-F388-45BA-86B8-0E040C730007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354412"/>
            <a:ext cx="389361" cy="180000"/>
            <a:chOff x="8938467" y="1199059"/>
            <a:chExt cx="545105" cy="252000"/>
          </a:xfrm>
        </p:grpSpPr>
        <p:pic>
          <p:nvPicPr>
            <p:cNvPr id="134" name="Gráfico 133" descr="Selo cruz">
              <a:extLst>
                <a:ext uri="{FF2B5EF4-FFF2-40B4-BE49-F238E27FC236}">
                  <a16:creationId xmlns:a16="http://schemas.microsoft.com/office/drawing/2014/main" id="{ACFE4645-2934-4719-B27D-CDD058495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35" name="Gráfico 134" descr="Área de Transferência">
              <a:extLst>
                <a:ext uri="{FF2B5EF4-FFF2-40B4-BE49-F238E27FC236}">
                  <a16:creationId xmlns:a16="http://schemas.microsoft.com/office/drawing/2014/main" id="{B3D57178-E488-45E1-A14E-438C8B284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DA4780A0-D85E-4209-B681-CDA517951FBB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569931"/>
            <a:ext cx="389361" cy="180000"/>
            <a:chOff x="8938467" y="1199059"/>
            <a:chExt cx="545105" cy="252000"/>
          </a:xfrm>
        </p:grpSpPr>
        <p:pic>
          <p:nvPicPr>
            <p:cNvPr id="137" name="Gráfico 136" descr="Selo cruz">
              <a:extLst>
                <a:ext uri="{FF2B5EF4-FFF2-40B4-BE49-F238E27FC236}">
                  <a16:creationId xmlns:a16="http://schemas.microsoft.com/office/drawing/2014/main" id="{05659326-51F9-4692-A40A-62DF67E89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38" name="Gráfico 137" descr="Área de Transferência">
              <a:extLst>
                <a:ext uri="{FF2B5EF4-FFF2-40B4-BE49-F238E27FC236}">
                  <a16:creationId xmlns:a16="http://schemas.microsoft.com/office/drawing/2014/main" id="{B0CB7913-A197-4FCB-9FF3-1B7270FCC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1F5641D6-DB9C-4253-97A2-4472A9E3A2F0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747818"/>
            <a:ext cx="389361" cy="180000"/>
            <a:chOff x="8938467" y="1199059"/>
            <a:chExt cx="545105" cy="252000"/>
          </a:xfrm>
        </p:grpSpPr>
        <p:pic>
          <p:nvPicPr>
            <p:cNvPr id="140" name="Gráfico 139" descr="Selo cruz">
              <a:extLst>
                <a:ext uri="{FF2B5EF4-FFF2-40B4-BE49-F238E27FC236}">
                  <a16:creationId xmlns:a16="http://schemas.microsoft.com/office/drawing/2014/main" id="{41F2AF02-2617-4B47-9AA4-220EEBBEC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41" name="Gráfico 140" descr="Área de Transferência">
              <a:extLst>
                <a:ext uri="{FF2B5EF4-FFF2-40B4-BE49-F238E27FC236}">
                  <a16:creationId xmlns:a16="http://schemas.microsoft.com/office/drawing/2014/main" id="{2B94B061-DDEC-403D-9065-4BEF5E971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302BF8B-82F7-4F22-87B4-D90F9E5C934E}"/>
              </a:ext>
            </a:extLst>
          </p:cNvPr>
          <p:cNvSpPr txBox="1"/>
          <p:nvPr/>
        </p:nvSpPr>
        <p:spPr>
          <a:xfrm>
            <a:off x="8016658" y="53975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Informações da Campanha na tabela: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16BEBA8-9BAA-4ECF-AAA8-BCB2B0E18B49}"/>
              </a:ext>
            </a:extLst>
          </p:cNvPr>
          <p:cNvSpPr txBox="1"/>
          <p:nvPr/>
        </p:nvSpPr>
        <p:spPr>
          <a:xfrm>
            <a:off x="8062276" y="477282"/>
            <a:ext cx="3988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Id – Numero gerado pelo sistema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Cliente Pai – Razão Social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Campanha Compartilhada?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Nome da Campanha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0FB97E7-76AA-43AD-BD37-2E01489503BD}"/>
              </a:ext>
            </a:extLst>
          </p:cNvPr>
          <p:cNvSpPr txBox="1"/>
          <p:nvPr/>
        </p:nvSpPr>
        <p:spPr>
          <a:xfrm>
            <a:off x="8063242" y="1542200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Termos de Busca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FC45077-A2E6-40BA-8657-5F89172C513B}"/>
              </a:ext>
            </a:extLst>
          </p:cNvPr>
          <p:cNvSpPr txBox="1"/>
          <p:nvPr/>
        </p:nvSpPr>
        <p:spPr>
          <a:xfrm>
            <a:off x="8108860" y="1965507"/>
            <a:ext cx="39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CNPJ do cliente Pai ou pagador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Razão Social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Nome da Campanha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496F60F-2689-4501-93B2-E6FE3390C88C}"/>
              </a:ext>
            </a:extLst>
          </p:cNvPr>
          <p:cNvSpPr txBox="1"/>
          <p:nvPr/>
        </p:nvSpPr>
        <p:spPr>
          <a:xfrm>
            <a:off x="8193505" y="3492950"/>
            <a:ext cx="3820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campanhas serão carregadas via upload com os dados dos usuários.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Na tela a seguir duvidas com relação aos dados da planilha e a campanha.</a:t>
            </a: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9FFA413E-930E-44C2-ADFC-DF665A3506E3}"/>
              </a:ext>
            </a:extLst>
          </p:cNvPr>
          <p:cNvSpPr txBox="1"/>
          <p:nvPr/>
        </p:nvSpPr>
        <p:spPr>
          <a:xfrm>
            <a:off x="5500671" y="2560702"/>
            <a:ext cx="212430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3" name="CheckBox">
            <a:extLst>
              <a:ext uri="{FF2B5EF4-FFF2-40B4-BE49-F238E27FC236}">
                <a16:creationId xmlns:a16="http://schemas.microsoft.com/office/drawing/2014/main" id="{FB008532-CA2B-4D1D-A28B-613E5F9E48E5}"/>
              </a:ext>
            </a:extLst>
          </p:cNvPr>
          <p:cNvSpPr/>
          <p:nvPr/>
        </p:nvSpPr>
        <p:spPr>
          <a:xfrm>
            <a:off x="5500671" y="2628384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Check" descr="C:\Users\t-dantay\Documents\WPIcons\appbar.check.rest.png">
            <a:extLst>
              <a:ext uri="{FF2B5EF4-FFF2-40B4-BE49-F238E27FC236}">
                <a16:creationId xmlns:a16="http://schemas.microsoft.com/office/drawing/2014/main" id="{C8036B3D-53D0-4D56-8F3E-6C54CDA5A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961" y="2591751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heckBox">
            <a:extLst>
              <a:ext uri="{FF2B5EF4-FFF2-40B4-BE49-F238E27FC236}">
                <a16:creationId xmlns:a16="http://schemas.microsoft.com/office/drawing/2014/main" id="{F24DE36E-8865-4FDF-85CD-88652960D6CC}"/>
              </a:ext>
            </a:extLst>
          </p:cNvPr>
          <p:cNvSpPr/>
          <p:nvPr/>
        </p:nvSpPr>
        <p:spPr>
          <a:xfrm>
            <a:off x="5506142" y="281477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heckBox">
            <a:extLst>
              <a:ext uri="{FF2B5EF4-FFF2-40B4-BE49-F238E27FC236}">
                <a16:creationId xmlns:a16="http://schemas.microsoft.com/office/drawing/2014/main" id="{CEA21392-7F6D-432A-84E1-5809CDA880C0}"/>
              </a:ext>
            </a:extLst>
          </p:cNvPr>
          <p:cNvSpPr/>
          <p:nvPr/>
        </p:nvSpPr>
        <p:spPr>
          <a:xfrm>
            <a:off x="5500922" y="300801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heckBox">
            <a:extLst>
              <a:ext uri="{FF2B5EF4-FFF2-40B4-BE49-F238E27FC236}">
                <a16:creationId xmlns:a16="http://schemas.microsoft.com/office/drawing/2014/main" id="{B79457B5-AEB7-450C-9084-91FA6AD9F6C4}"/>
              </a:ext>
            </a:extLst>
          </p:cNvPr>
          <p:cNvSpPr/>
          <p:nvPr/>
        </p:nvSpPr>
        <p:spPr>
          <a:xfrm>
            <a:off x="5500671" y="3223251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heckBox">
            <a:extLst>
              <a:ext uri="{FF2B5EF4-FFF2-40B4-BE49-F238E27FC236}">
                <a16:creationId xmlns:a16="http://schemas.microsoft.com/office/drawing/2014/main" id="{7927FB7B-C5AE-490E-840B-A119A404141F}"/>
              </a:ext>
            </a:extLst>
          </p:cNvPr>
          <p:cNvSpPr/>
          <p:nvPr/>
        </p:nvSpPr>
        <p:spPr>
          <a:xfrm>
            <a:off x="5500671" y="3404511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CheckBox">
            <a:extLst>
              <a:ext uri="{FF2B5EF4-FFF2-40B4-BE49-F238E27FC236}">
                <a16:creationId xmlns:a16="http://schemas.microsoft.com/office/drawing/2014/main" id="{23699A61-7DBF-4362-A12A-F650C4057046}"/>
              </a:ext>
            </a:extLst>
          </p:cNvPr>
          <p:cNvSpPr/>
          <p:nvPr/>
        </p:nvSpPr>
        <p:spPr>
          <a:xfrm>
            <a:off x="5500671" y="3597825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heckBox">
            <a:extLst>
              <a:ext uri="{FF2B5EF4-FFF2-40B4-BE49-F238E27FC236}">
                <a16:creationId xmlns:a16="http://schemas.microsoft.com/office/drawing/2014/main" id="{0B8CFCC9-AE7D-4FA7-9509-A19AD2BA222B}"/>
              </a:ext>
            </a:extLst>
          </p:cNvPr>
          <p:cNvSpPr/>
          <p:nvPr/>
        </p:nvSpPr>
        <p:spPr>
          <a:xfrm>
            <a:off x="5500671" y="3778255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Check" descr="C:\Users\t-dantay\Documents\WPIcons\appbar.check.rest.png">
            <a:extLst>
              <a:ext uri="{FF2B5EF4-FFF2-40B4-BE49-F238E27FC236}">
                <a16:creationId xmlns:a16="http://schemas.microsoft.com/office/drawing/2014/main" id="{21343BF4-AE36-48CE-9C0E-2DABB27B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961" y="3199477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Check" descr="C:\Users\t-dantay\Documents\WPIcons\appbar.check.rest.png">
            <a:extLst>
              <a:ext uri="{FF2B5EF4-FFF2-40B4-BE49-F238E27FC236}">
                <a16:creationId xmlns:a16="http://schemas.microsoft.com/office/drawing/2014/main" id="{01C7546A-C0C7-4C6F-AC14-AC216A55D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8" y="3373171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44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E9BF97A-621A-4C31-B77B-B03AB120C21A}"/>
              </a:ext>
            </a:extLst>
          </p:cNvPr>
          <p:cNvSpPr txBox="1"/>
          <p:nvPr/>
        </p:nvSpPr>
        <p:spPr>
          <a:xfrm>
            <a:off x="146463" y="110442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Dados da Planilha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6BB285-07F2-4559-8536-0B02CB963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7" t="-5381" r="2168"/>
          <a:stretch/>
        </p:blipFill>
        <p:spPr>
          <a:xfrm>
            <a:off x="3475042" y="776984"/>
            <a:ext cx="8414084" cy="738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2C191C-83F2-46AC-B153-AB3209DD4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" t="1" r="51318" b="-25033"/>
          <a:stretch/>
        </p:blipFill>
        <p:spPr>
          <a:xfrm>
            <a:off x="3475042" y="203823"/>
            <a:ext cx="8570495" cy="84916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ED2D27-584E-4356-B4FD-052ACE324428}"/>
              </a:ext>
            </a:extLst>
          </p:cNvPr>
          <p:cNvSpPr txBox="1"/>
          <p:nvPr/>
        </p:nvSpPr>
        <p:spPr>
          <a:xfrm>
            <a:off x="302874" y="479774"/>
            <a:ext cx="26439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CIDADE</a:t>
            </a:r>
          </a:p>
          <a:p>
            <a:r>
              <a:rPr lang="pt-BR" b="1" dirty="0"/>
              <a:t>CAMPANHA</a:t>
            </a:r>
          </a:p>
          <a:p>
            <a:r>
              <a:rPr lang="pt-BR" b="1" dirty="0"/>
              <a:t>PDV</a:t>
            </a:r>
          </a:p>
          <a:p>
            <a:r>
              <a:rPr lang="pt-BR" b="1" dirty="0"/>
              <a:t>ILHA</a:t>
            </a:r>
          </a:p>
          <a:p>
            <a:r>
              <a:rPr lang="pt-BR" b="1" dirty="0"/>
              <a:t>DATA DO RESGATE</a:t>
            </a:r>
          </a:p>
          <a:p>
            <a:r>
              <a:rPr lang="pt-BR" b="1" dirty="0"/>
              <a:t>LOGIN</a:t>
            </a:r>
          </a:p>
          <a:p>
            <a:r>
              <a:rPr lang="pt-BR" b="1" dirty="0"/>
              <a:t>NOME DO USUÁRIO</a:t>
            </a:r>
          </a:p>
          <a:p>
            <a:r>
              <a:rPr lang="pt-BR" b="1" dirty="0"/>
              <a:t>EMAIL DO USUÁRIO</a:t>
            </a:r>
          </a:p>
          <a:p>
            <a:r>
              <a:rPr lang="pt-BR" b="1" dirty="0"/>
              <a:t>COORDENADOR</a:t>
            </a:r>
          </a:p>
          <a:p>
            <a:r>
              <a:rPr lang="pt-BR" b="1" dirty="0"/>
              <a:t>TIPO</a:t>
            </a:r>
          </a:p>
          <a:p>
            <a:r>
              <a:rPr lang="pt-BR" b="1" dirty="0"/>
              <a:t>PRODUTOS</a:t>
            </a:r>
          </a:p>
          <a:p>
            <a:r>
              <a:rPr lang="pt-BR" b="1" dirty="0"/>
              <a:t>REAIS</a:t>
            </a:r>
          </a:p>
          <a:p>
            <a:r>
              <a:rPr lang="pt-BR" b="1" dirty="0"/>
              <a:t>PONTOS</a:t>
            </a:r>
          </a:p>
          <a:p>
            <a:r>
              <a:rPr lang="pt-BR" b="1" dirty="0"/>
              <a:t>REGISTRO</a:t>
            </a:r>
          </a:p>
          <a:p>
            <a:r>
              <a:rPr lang="pt-BR" b="1" dirty="0"/>
              <a:t>Data de entrega</a:t>
            </a:r>
          </a:p>
          <a:p>
            <a:r>
              <a:rPr lang="pt-BR" b="1" dirty="0"/>
              <a:t>STATUS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651BE6-B5CE-4B27-9395-C6B554BFDE50}"/>
              </a:ext>
            </a:extLst>
          </p:cNvPr>
          <p:cNvSpPr txBox="1"/>
          <p:nvPr/>
        </p:nvSpPr>
        <p:spPr>
          <a:xfrm>
            <a:off x="3475042" y="1904240"/>
            <a:ext cx="3541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Como cadastrar a campanha?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vinculamos ela ao cliente?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Quais os critérios? </a:t>
            </a:r>
          </a:p>
        </p:txBody>
      </p:sp>
    </p:spTree>
    <p:extLst>
      <p:ext uri="{BB962C8B-B14F-4D97-AF65-F5344CB8AC3E}">
        <p14:creationId xmlns:p14="http://schemas.microsoft.com/office/powerpoint/2010/main" val="4126742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30" cstate="print">
            <a:duotone>
              <a:prstClr val="black"/>
              <a:srgbClr val="E68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3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3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9967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3AAAF68-CDDD-4B94-83E5-131D2E5C1ACA}"/>
              </a:ext>
            </a:extLst>
          </p:cNvPr>
          <p:cNvSpPr txBox="1"/>
          <p:nvPr/>
        </p:nvSpPr>
        <p:spPr>
          <a:xfrm>
            <a:off x="5926009" y="787127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55A11"/>
                </a:solidFill>
              </a:rPr>
              <a:t>Campanhas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D14B70A-E4EF-4320-B96E-1AF734A4FD2F}"/>
              </a:ext>
            </a:extLst>
          </p:cNvPr>
          <p:cNvGrpSpPr/>
          <p:nvPr/>
        </p:nvGrpSpPr>
        <p:grpSpPr>
          <a:xfrm>
            <a:off x="789932" y="1319294"/>
            <a:ext cx="7041778" cy="624509"/>
            <a:chOff x="819428" y="1289798"/>
            <a:chExt cx="7041778" cy="62450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F93085-D1EC-4403-90C0-BEE79A33D4A5}"/>
                </a:ext>
              </a:extLst>
            </p:cNvPr>
            <p:cNvSpPr/>
            <p:nvPr/>
          </p:nvSpPr>
          <p:spPr>
            <a:xfrm>
              <a:off x="819428" y="1289798"/>
              <a:ext cx="7041778" cy="6245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0" name="Gráfico 89" descr="Selo Tick1">
              <a:extLst>
                <a:ext uri="{FF2B5EF4-FFF2-40B4-BE49-F238E27FC236}">
                  <a16:creationId xmlns:a16="http://schemas.microsoft.com/office/drawing/2014/main" id="{730BBEF2-09FD-419E-944B-D642F778F5B5}"/>
                </a:ext>
              </a:extLst>
            </p:cNvPr>
            <p:cNvPicPr>
              <a:picLocks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978436" y="1406858"/>
              <a:ext cx="360000" cy="360000"/>
            </a:xfrm>
            <a:prstGeom prst="rect">
              <a:avLst/>
            </a:prstGeom>
          </p:spPr>
        </p:pic>
        <p:pic>
          <p:nvPicPr>
            <p:cNvPr id="107" name="Gráfico 106" descr="Aviso">
              <a:extLst>
                <a:ext uri="{FF2B5EF4-FFF2-40B4-BE49-F238E27FC236}">
                  <a16:creationId xmlns:a16="http://schemas.microsoft.com/office/drawing/2014/main" id="{38815B4D-0337-4DB4-92D6-A627741E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2043507" y="1406858"/>
              <a:ext cx="360000" cy="309274"/>
            </a:xfrm>
            <a:prstGeom prst="rect">
              <a:avLst/>
            </a:prstGeom>
          </p:spPr>
        </p:pic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D7D1AF03-6899-49C9-96FA-A1F8FE027DB7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1475516" y="1416317"/>
              <a:ext cx="36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706D77A3-5FFF-4591-9480-24907CA3DFA6}"/>
                </a:ext>
              </a:extLst>
            </p:cNvPr>
            <p:cNvSpPr txBox="1"/>
            <p:nvPr/>
          </p:nvSpPr>
          <p:spPr>
            <a:xfrm>
              <a:off x="2635894" y="1406858"/>
              <a:ext cx="453318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35" name="Gráfico 34" descr="Selo seguir">
              <a:extLst>
                <a:ext uri="{FF2B5EF4-FFF2-40B4-BE49-F238E27FC236}">
                  <a16:creationId xmlns:a16="http://schemas.microsoft.com/office/drawing/2014/main" id="{E72E47FA-8DE6-45D9-A893-6C066DE2D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4622932" y="1415095"/>
              <a:ext cx="360000" cy="338972"/>
            </a:xfrm>
            <a:prstGeom prst="rect">
              <a:avLst/>
            </a:prstGeom>
          </p:spPr>
        </p:pic>
        <p:grpSp>
          <p:nvGrpSpPr>
            <p:cNvPr id="96" name="SearchBox">
              <a:extLst>
                <a:ext uri="{FF2B5EF4-FFF2-40B4-BE49-F238E27FC236}">
                  <a16:creationId xmlns:a16="http://schemas.microsoft.com/office/drawing/2014/main" id="{1696B8FF-239E-405A-9729-80818A2245A5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5192952" y="1365101"/>
              <a:ext cx="2633634" cy="446690"/>
              <a:chOff x="4111925" y="3293648"/>
              <a:chExt cx="962996" cy="310896"/>
            </a:xfrm>
          </p:grpSpPr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FE29E2BE-3CEB-442C-9D66-85BF1B7753A6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err="1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busca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1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F1CC3098-9EB6-42DE-8A0A-6DB803173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5642" y="3293648"/>
                <a:ext cx="209279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8" name="Gráfico 37" descr="Selo cruz">
            <a:extLst>
              <a:ext uri="{FF2B5EF4-FFF2-40B4-BE49-F238E27FC236}">
                <a16:creationId xmlns:a16="http://schemas.microsoft.com/office/drawing/2014/main" id="{2D8C4258-B5EE-4D41-85FF-FAE9116B4FFF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2605062" y="408866"/>
            <a:ext cx="360000" cy="360000"/>
          </a:xfrm>
          <a:prstGeom prst="rect">
            <a:avLst/>
          </a:prstGeom>
        </p:spPr>
      </p:pic>
      <p:pic>
        <p:nvPicPr>
          <p:cNvPr id="40" name="Gráfico 39" descr="Área de Transferência">
            <a:extLst>
              <a:ext uri="{FF2B5EF4-FFF2-40B4-BE49-F238E27FC236}">
                <a16:creationId xmlns:a16="http://schemas.microsoft.com/office/drawing/2014/main" id="{796EF6E6-7676-4B64-B717-C244FEB7093F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2620588" y="751542"/>
            <a:ext cx="360000" cy="360000"/>
          </a:xfrm>
          <a:prstGeom prst="rect">
            <a:avLst/>
          </a:prstGeom>
        </p:spPr>
      </p:pic>
      <p:pic>
        <p:nvPicPr>
          <p:cNvPr id="42" name="Gráfico 41" descr="Cmd Terminal">
            <a:extLst>
              <a:ext uri="{FF2B5EF4-FFF2-40B4-BE49-F238E27FC236}">
                <a16:creationId xmlns:a16="http://schemas.microsoft.com/office/drawing/2014/main" id="{A6CE23D8-F392-47CF-B55E-7DD93E482B2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620588" y="1094218"/>
            <a:ext cx="360000" cy="360000"/>
          </a:xfrm>
          <a:prstGeom prst="rect">
            <a:avLst/>
          </a:prstGeom>
        </p:spPr>
      </p:pic>
      <p:pic>
        <p:nvPicPr>
          <p:cNvPr id="44" name="Gráfico 43" descr="E-mail">
            <a:extLst>
              <a:ext uri="{FF2B5EF4-FFF2-40B4-BE49-F238E27FC236}">
                <a16:creationId xmlns:a16="http://schemas.microsoft.com/office/drawing/2014/main" id="{49CB1A1A-67BF-49C3-8C69-C92ED6FE8395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620588" y="1436894"/>
            <a:ext cx="360000" cy="360000"/>
          </a:xfrm>
          <a:prstGeom prst="rect">
            <a:avLst/>
          </a:prstGeom>
        </p:spPr>
      </p:pic>
      <p:pic>
        <p:nvPicPr>
          <p:cNvPr id="46" name="Gráfico 45" descr="Entrar">
            <a:extLst>
              <a:ext uri="{FF2B5EF4-FFF2-40B4-BE49-F238E27FC236}">
                <a16:creationId xmlns:a16="http://schemas.microsoft.com/office/drawing/2014/main" id="{7F52EFE9-6D09-4AB3-9CCB-6D410BE37570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620588" y="1779570"/>
            <a:ext cx="360000" cy="360000"/>
          </a:xfrm>
          <a:prstGeom prst="rect">
            <a:avLst/>
          </a:prstGeom>
        </p:spPr>
      </p:pic>
      <p:pic>
        <p:nvPicPr>
          <p:cNvPr id="48" name="Gráfico 47" descr="Envelope">
            <a:extLst>
              <a:ext uri="{FF2B5EF4-FFF2-40B4-BE49-F238E27FC236}">
                <a16:creationId xmlns:a16="http://schemas.microsoft.com/office/drawing/2014/main" id="{B1DA3F5E-660E-420F-8CC3-96C516471278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2620588" y="2122246"/>
            <a:ext cx="360000" cy="360000"/>
          </a:xfrm>
          <a:prstGeom prst="rect">
            <a:avLst/>
          </a:prstGeom>
        </p:spPr>
      </p:pic>
      <p:pic>
        <p:nvPicPr>
          <p:cNvPr id="50" name="Gráfico 49" descr="Fax">
            <a:extLst>
              <a:ext uri="{FF2B5EF4-FFF2-40B4-BE49-F238E27FC236}">
                <a16:creationId xmlns:a16="http://schemas.microsoft.com/office/drawing/2014/main" id="{04431433-04FD-4DB6-A827-5A9D5BF072C8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2620588" y="2464922"/>
            <a:ext cx="360000" cy="360000"/>
          </a:xfrm>
          <a:prstGeom prst="rect">
            <a:avLst/>
          </a:prstGeom>
        </p:spPr>
      </p:pic>
      <p:pic>
        <p:nvPicPr>
          <p:cNvPr id="52" name="Gráfico 51" descr="Pasta">
            <a:extLst>
              <a:ext uri="{FF2B5EF4-FFF2-40B4-BE49-F238E27FC236}">
                <a16:creationId xmlns:a16="http://schemas.microsoft.com/office/drawing/2014/main" id="{D06C1A6B-DD90-4DF4-85AC-FDE18B09931B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2620588" y="2807598"/>
            <a:ext cx="360000" cy="360000"/>
          </a:xfrm>
          <a:prstGeom prst="rect">
            <a:avLst/>
          </a:prstGeom>
        </p:spPr>
      </p:pic>
      <p:pic>
        <p:nvPicPr>
          <p:cNvPr id="54" name="Gráfico 53" descr="Pesquisa de Pasta">
            <a:extLst>
              <a:ext uri="{FF2B5EF4-FFF2-40B4-BE49-F238E27FC236}">
                <a16:creationId xmlns:a16="http://schemas.microsoft.com/office/drawing/2014/main" id="{D21D47AA-5D28-4024-B185-E22E44965832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2620588" y="3150274"/>
            <a:ext cx="360000" cy="360000"/>
          </a:xfrm>
          <a:prstGeom prst="rect">
            <a:avLst/>
          </a:prstGeom>
        </p:spPr>
      </p:pic>
      <p:pic>
        <p:nvPicPr>
          <p:cNvPr id="56" name="Gráfico 55" descr="Proibido">
            <a:extLst>
              <a:ext uri="{FF2B5EF4-FFF2-40B4-BE49-F238E27FC236}">
                <a16:creationId xmlns:a16="http://schemas.microsoft.com/office/drawing/2014/main" id="{8022FDFA-DE56-4E50-A80E-C2623F39599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2620588" y="3492950"/>
            <a:ext cx="360000" cy="360000"/>
          </a:xfrm>
          <a:prstGeom prst="rect">
            <a:avLst/>
          </a:prstGeom>
        </p:spPr>
      </p:pic>
      <p:pic>
        <p:nvPicPr>
          <p:cNvPr id="58" name="Gráfico 57" descr="Internet">
            <a:extLst>
              <a:ext uri="{FF2B5EF4-FFF2-40B4-BE49-F238E27FC236}">
                <a16:creationId xmlns:a16="http://schemas.microsoft.com/office/drawing/2014/main" id="{47E835CA-993F-4B4B-9FCB-626EDDA2D670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12620588" y="3835626"/>
            <a:ext cx="360000" cy="360000"/>
          </a:xfrm>
          <a:prstGeom prst="rect">
            <a:avLst/>
          </a:prstGeom>
        </p:spPr>
      </p:pic>
      <p:pic>
        <p:nvPicPr>
          <p:cNvPr id="60" name="Gráfico 59" descr="Serviço bancário online">
            <a:extLst>
              <a:ext uri="{FF2B5EF4-FFF2-40B4-BE49-F238E27FC236}">
                <a16:creationId xmlns:a16="http://schemas.microsoft.com/office/drawing/2014/main" id="{F22F8D75-187D-48E4-BC96-1A9EB7942D58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2620588" y="4178302"/>
            <a:ext cx="360000" cy="360000"/>
          </a:xfrm>
          <a:prstGeom prst="rect">
            <a:avLst/>
          </a:prstGeom>
        </p:spPr>
      </p:pic>
      <p:pic>
        <p:nvPicPr>
          <p:cNvPr id="62" name="Gráfico 61" descr="Internet das Coisas">
            <a:extLst>
              <a:ext uri="{FF2B5EF4-FFF2-40B4-BE49-F238E27FC236}">
                <a16:creationId xmlns:a16="http://schemas.microsoft.com/office/drawing/2014/main" id="{F3B97E36-D0F2-4128-B5A7-4D6976373539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12620588" y="4520978"/>
            <a:ext cx="360000" cy="360000"/>
          </a:xfrm>
          <a:prstGeom prst="rect">
            <a:avLst/>
          </a:prstGeom>
        </p:spPr>
      </p:pic>
      <p:pic>
        <p:nvPicPr>
          <p:cNvPr id="64" name="Gráfico 63" descr="Lista">
            <a:extLst>
              <a:ext uri="{FF2B5EF4-FFF2-40B4-BE49-F238E27FC236}">
                <a16:creationId xmlns:a16="http://schemas.microsoft.com/office/drawing/2014/main" id="{497E375D-F080-4629-B128-A80474B26959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12620588" y="4863654"/>
            <a:ext cx="360000" cy="360000"/>
          </a:xfrm>
          <a:prstGeom prst="rect">
            <a:avLst/>
          </a:prstGeom>
        </p:spPr>
      </p:pic>
      <p:pic>
        <p:nvPicPr>
          <p:cNvPr id="66" name="Gráfico 65" descr="Calendário mensal">
            <a:extLst>
              <a:ext uri="{FF2B5EF4-FFF2-40B4-BE49-F238E27FC236}">
                <a16:creationId xmlns:a16="http://schemas.microsoft.com/office/drawing/2014/main" id="{ADF1555C-775F-4A67-AA8B-15754D0FEDB9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2620588" y="5206330"/>
            <a:ext cx="360000" cy="360000"/>
          </a:xfrm>
          <a:prstGeom prst="rect">
            <a:avLst/>
          </a:prstGeom>
        </p:spPr>
      </p:pic>
      <p:pic>
        <p:nvPicPr>
          <p:cNvPr id="68" name="Gráfico 67" descr="Folha de pagamento">
            <a:extLst>
              <a:ext uri="{FF2B5EF4-FFF2-40B4-BE49-F238E27FC236}">
                <a16:creationId xmlns:a16="http://schemas.microsoft.com/office/drawing/2014/main" id="{05A7435F-047A-4FDD-8741-E12FC6AB8CC5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12620588" y="5549006"/>
            <a:ext cx="360000" cy="360000"/>
          </a:xfrm>
          <a:prstGeom prst="rect">
            <a:avLst/>
          </a:prstGeom>
        </p:spPr>
      </p:pic>
      <p:pic>
        <p:nvPicPr>
          <p:cNvPr id="70" name="Gráfico 69" descr="Caneta">
            <a:extLst>
              <a:ext uri="{FF2B5EF4-FFF2-40B4-BE49-F238E27FC236}">
                <a16:creationId xmlns:a16="http://schemas.microsoft.com/office/drawing/2014/main" id="{718F7A67-4BD6-49D0-AC91-2776578817CF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12620588" y="5891678"/>
            <a:ext cx="360000" cy="360000"/>
          </a:xfrm>
          <a:prstGeom prst="rect">
            <a:avLst/>
          </a:prstGeom>
        </p:spPr>
      </p:pic>
      <p:grpSp>
        <p:nvGrpSpPr>
          <p:cNvPr id="120" name="Group">
            <a:extLst>
              <a:ext uri="{FF2B5EF4-FFF2-40B4-BE49-F238E27FC236}">
                <a16:creationId xmlns:a16="http://schemas.microsoft.com/office/drawing/2014/main" id="{DDAD5989-BE95-4658-96D9-D5ED7C5CBC6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802637" y="3666065"/>
            <a:ext cx="6207781" cy="3008088"/>
            <a:chOff x="3168650" y="2473154"/>
            <a:chExt cx="2616200" cy="1574339"/>
          </a:xfrm>
        </p:grpSpPr>
        <p:sp useBgFill="1">
          <p:nvSpPr>
            <p:cNvPr id="121" name="Container">
              <a:extLst>
                <a:ext uri="{FF2B5EF4-FFF2-40B4-BE49-F238E27FC236}">
                  <a16:creationId xmlns:a16="http://schemas.microsoft.com/office/drawing/2014/main" id="{DA2C1A05-19AD-4E23-BAE6-73F562296440}"/>
                </a:ext>
              </a:extLst>
            </p:cNvPr>
            <p:cNvSpPr/>
            <p:nvPr/>
          </p:nvSpPr>
          <p:spPr>
            <a:xfrm>
              <a:off x="3168650" y="2565399"/>
              <a:ext cx="2616200" cy="1482094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22" name="Content">
              <a:extLst>
                <a:ext uri="{FF2B5EF4-FFF2-40B4-BE49-F238E27FC236}">
                  <a16:creationId xmlns:a16="http://schemas.microsoft.com/office/drawing/2014/main" id="{1EC9273E-3E5C-42B6-BED0-8CE9757C1B03}"/>
                </a:ext>
              </a:extLst>
            </p:cNvPr>
            <p:cNvSpPr txBox="1"/>
            <p:nvPr/>
          </p:nvSpPr>
          <p:spPr>
            <a:xfrm>
              <a:off x="3291570" y="2473154"/>
              <a:ext cx="277794" cy="227123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ID: 000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5" name="Content">
            <a:extLst>
              <a:ext uri="{FF2B5EF4-FFF2-40B4-BE49-F238E27FC236}">
                <a16:creationId xmlns:a16="http://schemas.microsoft.com/office/drawing/2014/main" id="{2DB1A999-AC18-4A0A-8561-B877DFBAF9F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16959" y="3972132"/>
            <a:ext cx="6078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Nome: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CA71EE0C-B584-4729-963D-4B17C2B6BA2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983747" y="4202964"/>
            <a:ext cx="5843890" cy="25437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Nonono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nonononono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749D5D96-141E-48A1-9862-A6E191E0ECC5}"/>
              </a:ext>
            </a:extLst>
          </p:cNvPr>
          <p:cNvSpPr txBox="1"/>
          <p:nvPr/>
        </p:nvSpPr>
        <p:spPr>
          <a:xfrm>
            <a:off x="916959" y="4534537"/>
            <a:ext cx="61920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Cliente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Gráfico 40" descr="Entrar">
            <a:extLst>
              <a:ext uri="{FF2B5EF4-FFF2-40B4-BE49-F238E27FC236}">
                <a16:creationId xmlns:a16="http://schemas.microsoft.com/office/drawing/2014/main" id="{0B7F6F8A-DF44-4AE7-A570-C710F86C10E2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5930854" y="6209844"/>
            <a:ext cx="360000" cy="360000"/>
          </a:xfrm>
          <a:prstGeom prst="rect">
            <a:avLst/>
          </a:prstGeom>
        </p:spPr>
      </p:pic>
      <p:pic>
        <p:nvPicPr>
          <p:cNvPr id="45" name="Gráfico 44" descr="Disco">
            <a:extLst>
              <a:ext uri="{FF2B5EF4-FFF2-40B4-BE49-F238E27FC236}">
                <a16:creationId xmlns:a16="http://schemas.microsoft.com/office/drawing/2014/main" id="{C71E69C4-50F5-4997-9362-F0D4CCE2963C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12605062" y="73173"/>
            <a:ext cx="360000" cy="360000"/>
          </a:xfrm>
          <a:prstGeom prst="rect">
            <a:avLst/>
          </a:prstGeom>
        </p:spPr>
      </p:pic>
      <p:pic>
        <p:nvPicPr>
          <p:cNvPr id="47" name="Gráfico 46" descr="Disco">
            <a:extLst>
              <a:ext uri="{FF2B5EF4-FFF2-40B4-BE49-F238E27FC236}">
                <a16:creationId xmlns:a16="http://schemas.microsoft.com/office/drawing/2014/main" id="{FC002A6E-D9D7-495C-8807-D8824C45A714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6374432" y="6236591"/>
            <a:ext cx="360000" cy="360000"/>
          </a:xfrm>
          <a:prstGeom prst="rect">
            <a:avLst/>
          </a:prstGeom>
        </p:spPr>
      </p:pic>
      <p:grpSp>
        <p:nvGrpSpPr>
          <p:cNvPr id="167" name="DropdownBox">
            <a:extLst>
              <a:ext uri="{FF2B5EF4-FFF2-40B4-BE49-F238E27FC236}">
                <a16:creationId xmlns:a16="http://schemas.microsoft.com/office/drawing/2014/main" id="{232A0A5F-0123-4AF7-A750-FB8DA6956091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983746" y="4758524"/>
            <a:ext cx="4405311" cy="256303"/>
            <a:chOff x="4016824" y="3329200"/>
            <a:chExt cx="1684565" cy="265976"/>
          </a:xfrm>
        </p:grpSpPr>
        <p:sp>
          <p:nvSpPr>
            <p:cNvPr id="168" name="Content">
              <a:extLst>
                <a:ext uri="{FF2B5EF4-FFF2-40B4-BE49-F238E27FC236}">
                  <a16:creationId xmlns:a16="http://schemas.microsoft.com/office/drawing/2014/main" id="{C5622BA6-C54F-4759-A8A7-F52726E0684D}"/>
                </a:ext>
              </a:extLst>
            </p:cNvPr>
            <p:cNvSpPr/>
            <p:nvPr/>
          </p:nvSpPr>
          <p:spPr>
            <a:xfrm>
              <a:off x="4016824" y="3329200"/>
              <a:ext cx="1684565" cy="23359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Nonono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</a:rPr>
                <a:t>nonon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</a:rPr>
                <a:t>nonononono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69" name="DownArrow">
              <a:extLst>
                <a:ext uri="{FF2B5EF4-FFF2-40B4-BE49-F238E27FC236}">
                  <a16:creationId xmlns:a16="http://schemas.microsoft.com/office/drawing/2014/main" id="{6C1AC579-D3BD-4D19-94A3-A98FF866372C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5597430" y="3370992"/>
              <a:ext cx="84214" cy="22418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3" name="Content">
            <a:extLst>
              <a:ext uri="{FF2B5EF4-FFF2-40B4-BE49-F238E27FC236}">
                <a16:creationId xmlns:a16="http://schemas.microsoft.com/office/drawing/2014/main" id="{E7ACE8C3-C02A-439E-84CB-7BAE8218FF70}"/>
              </a:ext>
            </a:extLst>
          </p:cNvPr>
          <p:cNvSpPr txBox="1"/>
          <p:nvPr/>
        </p:nvSpPr>
        <p:spPr>
          <a:xfrm>
            <a:off x="5389075" y="4488972"/>
            <a:ext cx="13876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Fator</a:t>
            </a:r>
            <a:r>
              <a:rPr lang="en-US" sz="1200" dirty="0">
                <a:solidFill>
                  <a:srgbClr val="000000"/>
                </a:solidFill>
              </a:rPr>
              <a:t> de </a:t>
            </a:r>
            <a:r>
              <a:rPr lang="en-US" sz="1200" dirty="0" err="1">
                <a:solidFill>
                  <a:srgbClr val="000000"/>
                </a:solidFill>
              </a:rPr>
              <a:t>Conversão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913A1A9A-BC2E-4131-BB40-94D956687AE1}"/>
              </a:ext>
            </a:extLst>
          </p:cNvPr>
          <p:cNvSpPr/>
          <p:nvPr/>
        </p:nvSpPr>
        <p:spPr>
          <a:xfrm>
            <a:off x="5455863" y="4719803"/>
            <a:ext cx="1368468" cy="2638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</a:rPr>
              <a:t>0,15 %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CE68A54-072F-4BB2-B9B7-5874D4284D98}"/>
              </a:ext>
            </a:extLst>
          </p:cNvPr>
          <p:cNvSpPr txBox="1"/>
          <p:nvPr/>
        </p:nvSpPr>
        <p:spPr>
          <a:xfrm>
            <a:off x="916959" y="6243035"/>
            <a:ext cx="403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Mensagem de alerta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02122-B676-45D6-92A6-555D0A934C91}"/>
              </a:ext>
            </a:extLst>
          </p:cNvPr>
          <p:cNvSpPr txBox="1"/>
          <p:nvPr/>
        </p:nvSpPr>
        <p:spPr>
          <a:xfrm>
            <a:off x="8016658" y="53975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Informações da Campanha na tela de Edição: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5754942-E5CB-4D79-AA2F-6D034A5EBC07}"/>
              </a:ext>
            </a:extLst>
          </p:cNvPr>
          <p:cNvSpPr txBox="1"/>
          <p:nvPr/>
        </p:nvSpPr>
        <p:spPr>
          <a:xfrm>
            <a:off x="8062276" y="657758"/>
            <a:ext cx="3988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Id – Numero gerado pelo sistema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Nome: Nome da campanha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Cliente: Razão Social do cliente Pai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Fator de Conversão </a:t>
            </a:r>
            <a:r>
              <a:rPr lang="pt-BR" sz="1600" dirty="0">
                <a:solidFill>
                  <a:srgbClr val="FF0000"/>
                </a:solidFill>
              </a:rPr>
              <a:t>(Percentual?)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Compartilhada 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66DD483-B02F-4E4A-A0F2-7AB01046DD56}"/>
              </a:ext>
            </a:extLst>
          </p:cNvPr>
          <p:cNvSpPr txBox="1"/>
          <p:nvPr/>
        </p:nvSpPr>
        <p:spPr>
          <a:xfrm>
            <a:off x="8016658" y="2079410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Validações: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3E23BBD-B32E-4015-8365-E482E19988D3}"/>
              </a:ext>
            </a:extLst>
          </p:cNvPr>
          <p:cNvSpPr txBox="1"/>
          <p:nvPr/>
        </p:nvSpPr>
        <p:spPr>
          <a:xfrm>
            <a:off x="8016658" y="2353235"/>
            <a:ext cx="39887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Nome: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Obrigatório – Ao Salvar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Cliente Pai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Obrigatório  – Ao Salvar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Fator de conversão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Numérico – Não deixar digitar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Obrigatório – Ao Salvar</a:t>
            </a:r>
          </a:p>
        </p:txBody>
      </p:sp>
      <p:graphicFrame>
        <p:nvGraphicFramePr>
          <p:cNvPr id="125" name="Table">
            <a:extLst>
              <a:ext uri="{FF2B5EF4-FFF2-40B4-BE49-F238E27FC236}">
                <a16:creationId xmlns:a16="http://schemas.microsoft.com/office/drawing/2014/main" id="{E863D303-65B0-4DE1-A425-27153E4793C9}"/>
              </a:ext>
            </a:extLst>
          </p:cNvPr>
          <p:cNvGraphicFramePr>
            <a:graphicFrameLocks noGrp="1"/>
          </p:cNvGraphicFramePr>
          <p:nvPr>
            <p:custDataLst>
              <p:custData r:id="rId14"/>
            </p:custDataLst>
            <p:extLst>
              <p:ext uri="{D42A27DB-BD31-4B8C-83A1-F6EECF244321}">
                <p14:modId xmlns:p14="http://schemas.microsoft.com/office/powerpoint/2010/main" val="1143999908"/>
              </p:ext>
            </p:extLst>
          </p:nvPr>
        </p:nvGraphicFramePr>
        <p:xfrm>
          <a:off x="810015" y="2053817"/>
          <a:ext cx="6127615" cy="15689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88896">
                  <a:extLst>
                    <a:ext uri="{9D8B030D-6E8A-4147-A177-3AD203B41FA5}">
                      <a16:colId xmlns:a16="http://schemas.microsoft.com/office/drawing/2014/main" val="2628178024"/>
                    </a:ext>
                  </a:extLst>
                </a:gridCol>
                <a:gridCol w="248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680">
                  <a:extLst>
                    <a:ext uri="{9D8B030D-6E8A-4147-A177-3AD203B41FA5}">
                      <a16:colId xmlns:a16="http://schemas.microsoft.com/office/drawing/2014/main" val="3543576054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Cliente Pai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Nome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Compartilhada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5D756548-85AE-410C-8248-7021ACBCF38D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2257119"/>
            <a:ext cx="389361" cy="180000"/>
            <a:chOff x="8938467" y="1199059"/>
            <a:chExt cx="545105" cy="252000"/>
          </a:xfrm>
        </p:grpSpPr>
        <p:pic>
          <p:nvPicPr>
            <p:cNvPr id="127" name="Gráfico 126" descr="Selo cruz">
              <a:extLst>
                <a:ext uri="{FF2B5EF4-FFF2-40B4-BE49-F238E27FC236}">
                  <a16:creationId xmlns:a16="http://schemas.microsoft.com/office/drawing/2014/main" id="{BDC18954-60EB-4A05-AC94-E64A34A10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 descr="Área de Transferência">
              <a:extLst>
                <a:ext uri="{FF2B5EF4-FFF2-40B4-BE49-F238E27FC236}">
                  <a16:creationId xmlns:a16="http://schemas.microsoft.com/office/drawing/2014/main" id="{C70311DA-3345-4522-9F24-2431B3AD6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D10DCAC4-3C77-44E2-93CA-F38C8B417CFD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2455879"/>
            <a:ext cx="389361" cy="180000"/>
            <a:chOff x="8938467" y="1199059"/>
            <a:chExt cx="545105" cy="252000"/>
          </a:xfrm>
        </p:grpSpPr>
        <p:pic>
          <p:nvPicPr>
            <p:cNvPr id="130" name="Gráfico 129" descr="Selo cruz">
              <a:extLst>
                <a:ext uri="{FF2B5EF4-FFF2-40B4-BE49-F238E27FC236}">
                  <a16:creationId xmlns:a16="http://schemas.microsoft.com/office/drawing/2014/main" id="{4F73A64D-9162-4643-8A2B-79A602F68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31" name="Gráfico 130" descr="Área de Transferência">
              <a:extLst>
                <a:ext uri="{FF2B5EF4-FFF2-40B4-BE49-F238E27FC236}">
                  <a16:creationId xmlns:a16="http://schemas.microsoft.com/office/drawing/2014/main" id="{DA525577-7C29-43D6-8F45-2C089856D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55773039-0EB6-4CF1-B08E-D43123345B12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2641599"/>
            <a:ext cx="389361" cy="180000"/>
            <a:chOff x="8938467" y="1199059"/>
            <a:chExt cx="545105" cy="252000"/>
          </a:xfrm>
        </p:grpSpPr>
        <p:pic>
          <p:nvPicPr>
            <p:cNvPr id="133" name="Gráfico 132" descr="Selo cruz">
              <a:extLst>
                <a:ext uri="{FF2B5EF4-FFF2-40B4-BE49-F238E27FC236}">
                  <a16:creationId xmlns:a16="http://schemas.microsoft.com/office/drawing/2014/main" id="{F2547402-CFA6-4C2F-BDD0-74A287342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34" name="Gráfico 133" descr="Área de Transferência">
              <a:extLst>
                <a:ext uri="{FF2B5EF4-FFF2-40B4-BE49-F238E27FC236}">
                  <a16:creationId xmlns:a16="http://schemas.microsoft.com/office/drawing/2014/main" id="{3E60F423-28F6-4C2C-89A6-7183F0E07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2AD82F0E-6B72-4A0B-80C1-78A6D07E150B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2853053"/>
            <a:ext cx="389361" cy="180000"/>
            <a:chOff x="8938467" y="1199059"/>
            <a:chExt cx="545105" cy="252000"/>
          </a:xfrm>
        </p:grpSpPr>
        <p:pic>
          <p:nvPicPr>
            <p:cNvPr id="136" name="Gráfico 135" descr="Selo cruz">
              <a:extLst>
                <a:ext uri="{FF2B5EF4-FFF2-40B4-BE49-F238E27FC236}">
                  <a16:creationId xmlns:a16="http://schemas.microsoft.com/office/drawing/2014/main" id="{F7AA970C-75A0-4FD8-A430-3E0DE440E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37" name="Gráfico 136" descr="Área de Transferência">
              <a:extLst>
                <a:ext uri="{FF2B5EF4-FFF2-40B4-BE49-F238E27FC236}">
                  <a16:creationId xmlns:a16="http://schemas.microsoft.com/office/drawing/2014/main" id="{DBDBB350-E2C7-4F75-907F-F77F3BC0C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64294C47-9B6D-481D-A4FB-41989153246D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032440"/>
            <a:ext cx="389361" cy="180000"/>
            <a:chOff x="8938467" y="1199059"/>
            <a:chExt cx="545105" cy="252000"/>
          </a:xfrm>
        </p:grpSpPr>
        <p:pic>
          <p:nvPicPr>
            <p:cNvPr id="139" name="Gráfico 138" descr="Selo cruz">
              <a:extLst>
                <a:ext uri="{FF2B5EF4-FFF2-40B4-BE49-F238E27FC236}">
                  <a16:creationId xmlns:a16="http://schemas.microsoft.com/office/drawing/2014/main" id="{C5ACA0BB-DF3B-4071-8914-D8C84D242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40" name="Gráfico 139" descr="Área de Transferência">
              <a:extLst>
                <a:ext uri="{FF2B5EF4-FFF2-40B4-BE49-F238E27FC236}">
                  <a16:creationId xmlns:a16="http://schemas.microsoft.com/office/drawing/2014/main" id="{92B8E9D8-DDEB-4011-BD56-19365CFE7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C2C65129-5337-4D94-A9E9-2BE6BA85ED69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247959"/>
            <a:ext cx="389361" cy="180000"/>
            <a:chOff x="8938467" y="1199059"/>
            <a:chExt cx="545105" cy="252000"/>
          </a:xfrm>
        </p:grpSpPr>
        <p:pic>
          <p:nvPicPr>
            <p:cNvPr id="142" name="Gráfico 141" descr="Selo cruz">
              <a:extLst>
                <a:ext uri="{FF2B5EF4-FFF2-40B4-BE49-F238E27FC236}">
                  <a16:creationId xmlns:a16="http://schemas.microsoft.com/office/drawing/2014/main" id="{AB3E8296-1406-4026-8786-1160575CA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43" name="Gráfico 142" descr="Área de Transferência">
              <a:extLst>
                <a:ext uri="{FF2B5EF4-FFF2-40B4-BE49-F238E27FC236}">
                  <a16:creationId xmlns:a16="http://schemas.microsoft.com/office/drawing/2014/main" id="{D20C68F0-1761-490F-B2DB-91D1954A9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7DE4A28F-9BD3-4569-816C-4D3012C7C08D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425846"/>
            <a:ext cx="389361" cy="180000"/>
            <a:chOff x="8938467" y="1199059"/>
            <a:chExt cx="545105" cy="252000"/>
          </a:xfrm>
        </p:grpSpPr>
        <p:pic>
          <p:nvPicPr>
            <p:cNvPr id="174" name="Gráfico 173" descr="Selo cruz">
              <a:extLst>
                <a:ext uri="{FF2B5EF4-FFF2-40B4-BE49-F238E27FC236}">
                  <a16:creationId xmlns:a16="http://schemas.microsoft.com/office/drawing/2014/main" id="{515C1507-0935-48DC-8325-6E3CDE5CA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75" name="Gráfico 174" descr="Área de Transferência">
              <a:extLst>
                <a:ext uri="{FF2B5EF4-FFF2-40B4-BE49-F238E27FC236}">
                  <a16:creationId xmlns:a16="http://schemas.microsoft.com/office/drawing/2014/main" id="{3A3C77B4-B3D5-4326-90CB-FE8E7BEFE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sp>
        <p:nvSpPr>
          <p:cNvPr id="176" name="Content">
            <a:extLst>
              <a:ext uri="{FF2B5EF4-FFF2-40B4-BE49-F238E27FC236}">
                <a16:creationId xmlns:a16="http://schemas.microsoft.com/office/drawing/2014/main" id="{6A8BBA54-4157-48C7-9422-14CE3941853F}"/>
              </a:ext>
            </a:extLst>
          </p:cNvPr>
          <p:cNvSpPr txBox="1"/>
          <p:nvPr/>
        </p:nvSpPr>
        <p:spPr>
          <a:xfrm>
            <a:off x="5500671" y="2238730"/>
            <a:ext cx="212430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7" name="CheckBox">
            <a:extLst>
              <a:ext uri="{FF2B5EF4-FFF2-40B4-BE49-F238E27FC236}">
                <a16:creationId xmlns:a16="http://schemas.microsoft.com/office/drawing/2014/main" id="{3F828F39-4B89-4906-B7B9-FF8AC4CFBF26}"/>
              </a:ext>
            </a:extLst>
          </p:cNvPr>
          <p:cNvSpPr/>
          <p:nvPr/>
        </p:nvSpPr>
        <p:spPr>
          <a:xfrm>
            <a:off x="5500671" y="2306412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8" name="Check" descr="C:\Users\t-dantay\Documents\WPIcons\appbar.check.rest.png">
            <a:extLst>
              <a:ext uri="{FF2B5EF4-FFF2-40B4-BE49-F238E27FC236}">
                <a16:creationId xmlns:a16="http://schemas.microsoft.com/office/drawing/2014/main" id="{FAC96417-8431-4C37-AB2C-4DCA03152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961" y="226977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CheckBox">
            <a:extLst>
              <a:ext uri="{FF2B5EF4-FFF2-40B4-BE49-F238E27FC236}">
                <a16:creationId xmlns:a16="http://schemas.microsoft.com/office/drawing/2014/main" id="{195D94AA-C76C-44E2-9AC6-CD5C90A2F766}"/>
              </a:ext>
            </a:extLst>
          </p:cNvPr>
          <p:cNvSpPr/>
          <p:nvPr/>
        </p:nvSpPr>
        <p:spPr>
          <a:xfrm>
            <a:off x="5506142" y="249280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CheckBox">
            <a:extLst>
              <a:ext uri="{FF2B5EF4-FFF2-40B4-BE49-F238E27FC236}">
                <a16:creationId xmlns:a16="http://schemas.microsoft.com/office/drawing/2014/main" id="{61A06D52-3278-4D06-AFEE-8092E0C79EF9}"/>
              </a:ext>
            </a:extLst>
          </p:cNvPr>
          <p:cNvSpPr/>
          <p:nvPr/>
        </p:nvSpPr>
        <p:spPr>
          <a:xfrm>
            <a:off x="5500922" y="2686047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CheckBox">
            <a:extLst>
              <a:ext uri="{FF2B5EF4-FFF2-40B4-BE49-F238E27FC236}">
                <a16:creationId xmlns:a16="http://schemas.microsoft.com/office/drawing/2014/main" id="{395DC4C5-3AE0-4517-BEBC-C186E98EDA36}"/>
              </a:ext>
            </a:extLst>
          </p:cNvPr>
          <p:cNvSpPr/>
          <p:nvPr/>
        </p:nvSpPr>
        <p:spPr>
          <a:xfrm>
            <a:off x="5500671" y="290127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CheckBox">
            <a:extLst>
              <a:ext uri="{FF2B5EF4-FFF2-40B4-BE49-F238E27FC236}">
                <a16:creationId xmlns:a16="http://schemas.microsoft.com/office/drawing/2014/main" id="{858658DE-2CE4-4A6C-910E-78FB03844D3E}"/>
              </a:ext>
            </a:extLst>
          </p:cNvPr>
          <p:cNvSpPr/>
          <p:nvPr/>
        </p:nvSpPr>
        <p:spPr>
          <a:xfrm>
            <a:off x="5500671" y="3082539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CheckBox">
            <a:extLst>
              <a:ext uri="{FF2B5EF4-FFF2-40B4-BE49-F238E27FC236}">
                <a16:creationId xmlns:a16="http://schemas.microsoft.com/office/drawing/2014/main" id="{DE5E36CA-B7F7-4492-81EB-268822B96E28}"/>
              </a:ext>
            </a:extLst>
          </p:cNvPr>
          <p:cNvSpPr/>
          <p:nvPr/>
        </p:nvSpPr>
        <p:spPr>
          <a:xfrm>
            <a:off x="5500671" y="3275853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CheckBox">
            <a:extLst>
              <a:ext uri="{FF2B5EF4-FFF2-40B4-BE49-F238E27FC236}">
                <a16:creationId xmlns:a16="http://schemas.microsoft.com/office/drawing/2014/main" id="{027088FA-2747-49BE-9FBC-F9DC0F45B947}"/>
              </a:ext>
            </a:extLst>
          </p:cNvPr>
          <p:cNvSpPr/>
          <p:nvPr/>
        </p:nvSpPr>
        <p:spPr>
          <a:xfrm>
            <a:off x="5500671" y="3456283"/>
            <a:ext cx="106714" cy="104141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65000"/>
              </a:srgbClr>
            </a:solidFill>
          </a:ln>
          <a:effectLst>
            <a:innerShdw blurRad="63500">
              <a:prstClr val="black">
                <a:alpha val="17000"/>
              </a:prstClr>
            </a:inn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5" name="Check" descr="C:\Users\t-dantay\Documents\WPIcons\appbar.check.rest.png">
            <a:extLst>
              <a:ext uri="{FF2B5EF4-FFF2-40B4-BE49-F238E27FC236}">
                <a16:creationId xmlns:a16="http://schemas.microsoft.com/office/drawing/2014/main" id="{2DF744B2-188A-4DCB-9BD9-374B6E7A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961" y="287750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Check" descr="C:\Users\t-dantay\Documents\WPIcons\appbar.check.rest.png">
            <a:extLst>
              <a:ext uri="{FF2B5EF4-FFF2-40B4-BE49-F238E27FC236}">
                <a16:creationId xmlns:a16="http://schemas.microsoft.com/office/drawing/2014/main" id="{7EE03CBA-BB01-49A2-B30A-368635769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18" y="305119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7" name="List">
            <a:extLst>
              <a:ext uri="{FF2B5EF4-FFF2-40B4-BE49-F238E27FC236}">
                <a16:creationId xmlns:a16="http://schemas.microsoft.com/office/drawing/2014/main" id="{CE65D60F-DB70-4C56-9027-E50A38F16919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985140" y="5197356"/>
            <a:ext cx="1651415" cy="1039235"/>
            <a:chOff x="4610405" y="3047458"/>
            <a:chExt cx="1651415" cy="1533690"/>
          </a:xfrm>
        </p:grpSpPr>
        <p:grpSp>
          <p:nvGrpSpPr>
            <p:cNvPr id="188" name="Group 2">
              <a:extLst>
                <a:ext uri="{FF2B5EF4-FFF2-40B4-BE49-F238E27FC236}">
                  <a16:creationId xmlns:a16="http://schemas.microsoft.com/office/drawing/2014/main" id="{128A5A1E-D9FE-41BC-90FF-A9935A9D2BDE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194" name="Background">
                <a:extLst>
                  <a:ext uri="{FF2B5EF4-FFF2-40B4-BE49-F238E27FC236}">
                    <a16:creationId xmlns:a16="http://schemas.microsoft.com/office/drawing/2014/main" id="{9EF83117-B68F-46EE-AFF9-52ADF3348369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5" name="Content">
                <a:extLst>
                  <a:ext uri="{FF2B5EF4-FFF2-40B4-BE49-F238E27FC236}">
                    <a16:creationId xmlns:a16="http://schemas.microsoft.com/office/drawing/2014/main" id="{4B31C835-C418-4D8A-95F7-6A202978D1E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416612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Lorem ipsum</a:t>
                </a: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Jajajajaj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aja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Bababa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babababa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9" name="Group 3">
              <a:extLst>
                <a:ext uri="{FF2B5EF4-FFF2-40B4-BE49-F238E27FC236}">
                  <a16:creationId xmlns:a16="http://schemas.microsoft.com/office/drawing/2014/main" id="{3CF124AC-A00B-474B-98C2-B7DBB6E1A4CB}"/>
                </a:ext>
              </a:extLst>
            </p:cNvPr>
            <p:cNvGrpSpPr/>
            <p:nvPr>
              <p:custDataLst>
                <p:custData r:id="rId20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190" name="ScrollBar">
                <a:extLst>
                  <a:ext uri="{FF2B5EF4-FFF2-40B4-BE49-F238E27FC236}">
                    <a16:creationId xmlns:a16="http://schemas.microsoft.com/office/drawing/2014/main" id="{345EE267-167C-4DF9-83D2-3ED1397F0E6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91" name="Slider">
                <a:extLst>
                  <a:ext uri="{FF2B5EF4-FFF2-40B4-BE49-F238E27FC236}">
                    <a16:creationId xmlns:a16="http://schemas.microsoft.com/office/drawing/2014/main" id="{56B86D6F-5998-4272-B58D-68198EF029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UpArrow">
                <a:extLst>
                  <a:ext uri="{FF2B5EF4-FFF2-40B4-BE49-F238E27FC236}">
                    <a16:creationId xmlns:a16="http://schemas.microsoft.com/office/drawing/2014/main" id="{94B3710F-5926-4858-A66B-95659A61928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DownArrow">
                <a:extLst>
                  <a:ext uri="{FF2B5EF4-FFF2-40B4-BE49-F238E27FC236}">
                    <a16:creationId xmlns:a16="http://schemas.microsoft.com/office/drawing/2014/main" id="{7936F74A-E93E-413C-A020-23EDAAB6B5C5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96" name="Picture 1">
            <a:extLst>
              <a:ext uri="{FF2B5EF4-FFF2-40B4-BE49-F238E27FC236}">
                <a16:creationId xmlns:a16="http://schemas.microsoft.com/office/drawing/2014/main" id="{B989D755-A4BF-4282-9FC8-CF73C248EF3C}"/>
              </a:ext>
            </a:extLst>
          </p:cNvPr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805" y="5393592"/>
            <a:ext cx="337500" cy="337500"/>
          </a:xfrm>
          <a:prstGeom prst="rect">
            <a:avLst/>
          </a:prstGeom>
        </p:spPr>
      </p:pic>
      <p:pic>
        <p:nvPicPr>
          <p:cNvPr id="197" name="Picture 1">
            <a:extLst>
              <a:ext uri="{FF2B5EF4-FFF2-40B4-BE49-F238E27FC236}">
                <a16:creationId xmlns:a16="http://schemas.microsoft.com/office/drawing/2014/main" id="{D72C4BD2-351B-45FE-9137-D55025754DFD}"/>
              </a:ext>
            </a:extLst>
          </p:cNvPr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481" y="5763885"/>
            <a:ext cx="337500" cy="337500"/>
          </a:xfrm>
          <a:prstGeom prst="rect">
            <a:avLst/>
          </a:prstGeom>
        </p:spPr>
      </p:pic>
      <p:sp>
        <p:nvSpPr>
          <p:cNvPr id="65" name="Content">
            <a:extLst>
              <a:ext uri="{FF2B5EF4-FFF2-40B4-BE49-F238E27FC236}">
                <a16:creationId xmlns:a16="http://schemas.microsoft.com/office/drawing/2014/main" id="{55081994-8E2F-4D8A-9AAF-AE6020EF4DDF}"/>
              </a:ext>
            </a:extLst>
          </p:cNvPr>
          <p:cNvSpPr txBox="1"/>
          <p:nvPr/>
        </p:nvSpPr>
        <p:spPr>
          <a:xfrm>
            <a:off x="3068024" y="5022343"/>
            <a:ext cx="14128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Compartilhada</a:t>
            </a:r>
            <a:r>
              <a:rPr lang="en-US" sz="1200" dirty="0">
                <a:solidFill>
                  <a:srgbClr val="000000"/>
                </a:solidFill>
              </a:rPr>
              <a:t> com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9" name="List">
            <a:extLst>
              <a:ext uri="{FF2B5EF4-FFF2-40B4-BE49-F238E27FC236}">
                <a16:creationId xmlns:a16="http://schemas.microsoft.com/office/drawing/2014/main" id="{EB5A7124-BC1C-462F-9A9B-34B1D4523BE7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3157788" y="5208710"/>
            <a:ext cx="1651415" cy="1039235"/>
            <a:chOff x="4610405" y="3047458"/>
            <a:chExt cx="1651415" cy="1533690"/>
          </a:xfrm>
        </p:grpSpPr>
        <p:grpSp>
          <p:nvGrpSpPr>
            <p:cNvPr id="200" name="Group 2">
              <a:extLst>
                <a:ext uri="{FF2B5EF4-FFF2-40B4-BE49-F238E27FC236}">
                  <a16:creationId xmlns:a16="http://schemas.microsoft.com/office/drawing/2014/main" id="{21D45787-0B50-448F-BBC9-C0B953B084B5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206" name="Background">
                <a:extLst>
                  <a:ext uri="{FF2B5EF4-FFF2-40B4-BE49-F238E27FC236}">
                    <a16:creationId xmlns:a16="http://schemas.microsoft.com/office/drawing/2014/main" id="{838F562A-75C2-47B4-A122-5195A9DEBE69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7" name="Content">
                <a:extLst>
                  <a:ext uri="{FF2B5EF4-FFF2-40B4-BE49-F238E27FC236}">
                    <a16:creationId xmlns:a16="http://schemas.microsoft.com/office/drawing/2014/main" id="{AD077177-D85F-4715-944C-C134A5A90274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416612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mamamamama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Tatatata</a:t>
                </a:r>
                <a:r>
                  <a:rPr 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atata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01" name="Group 3">
              <a:extLst>
                <a:ext uri="{FF2B5EF4-FFF2-40B4-BE49-F238E27FC236}">
                  <a16:creationId xmlns:a16="http://schemas.microsoft.com/office/drawing/2014/main" id="{B6806327-B347-4194-BB9C-A703B0AE12B7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202" name="ScrollBar">
                <a:extLst>
                  <a:ext uri="{FF2B5EF4-FFF2-40B4-BE49-F238E27FC236}">
                    <a16:creationId xmlns:a16="http://schemas.microsoft.com/office/drawing/2014/main" id="{350CC233-D762-4BE7-B10C-4D9AA2302D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203" name="Slider">
                <a:extLst>
                  <a:ext uri="{FF2B5EF4-FFF2-40B4-BE49-F238E27FC236}">
                    <a16:creationId xmlns:a16="http://schemas.microsoft.com/office/drawing/2014/main" id="{00A9E895-B21D-437F-8B89-7B95B96FAD8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UpArrow">
                <a:extLst>
                  <a:ext uri="{FF2B5EF4-FFF2-40B4-BE49-F238E27FC236}">
                    <a16:creationId xmlns:a16="http://schemas.microsoft.com/office/drawing/2014/main" id="{CC605FA1-CF6B-46AE-9B3D-9FE5319632B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DownArrow">
                <a:extLst>
                  <a:ext uri="{FF2B5EF4-FFF2-40B4-BE49-F238E27FC236}">
                    <a16:creationId xmlns:a16="http://schemas.microsoft.com/office/drawing/2014/main" id="{7AC894FF-51A7-481B-8DF0-CC37DF358B5D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501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3" cstate="print">
            <a:duotone>
              <a:prstClr val="black"/>
              <a:srgbClr val="E68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8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9967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3AAAF68-CDDD-4B94-83E5-131D2E5C1ACA}"/>
              </a:ext>
            </a:extLst>
          </p:cNvPr>
          <p:cNvSpPr txBox="1"/>
          <p:nvPr/>
        </p:nvSpPr>
        <p:spPr>
          <a:xfrm>
            <a:off x="5926009" y="787127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55A11"/>
                </a:solidFill>
              </a:rPr>
              <a:t>Campanhas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D14B70A-E4EF-4320-B96E-1AF734A4FD2F}"/>
              </a:ext>
            </a:extLst>
          </p:cNvPr>
          <p:cNvGrpSpPr/>
          <p:nvPr/>
        </p:nvGrpSpPr>
        <p:grpSpPr>
          <a:xfrm>
            <a:off x="789932" y="1319294"/>
            <a:ext cx="7041778" cy="624509"/>
            <a:chOff x="819428" y="1289798"/>
            <a:chExt cx="7041778" cy="62450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F93085-D1EC-4403-90C0-BEE79A33D4A5}"/>
                </a:ext>
              </a:extLst>
            </p:cNvPr>
            <p:cNvSpPr/>
            <p:nvPr/>
          </p:nvSpPr>
          <p:spPr>
            <a:xfrm>
              <a:off x="819428" y="1289798"/>
              <a:ext cx="7041778" cy="6245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0" name="Gráfico 89" descr="Selo Tick1">
              <a:extLst>
                <a:ext uri="{FF2B5EF4-FFF2-40B4-BE49-F238E27FC236}">
                  <a16:creationId xmlns:a16="http://schemas.microsoft.com/office/drawing/2014/main" id="{730BBEF2-09FD-419E-944B-D642F778F5B5}"/>
                </a:ext>
              </a:extLst>
            </p:cNvPr>
            <p:cNvPicPr>
              <a:picLocks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978436" y="1406858"/>
              <a:ext cx="360000" cy="360000"/>
            </a:xfrm>
            <a:prstGeom prst="rect">
              <a:avLst/>
            </a:prstGeom>
          </p:spPr>
        </p:pic>
        <p:pic>
          <p:nvPicPr>
            <p:cNvPr id="107" name="Gráfico 106" descr="Aviso">
              <a:extLst>
                <a:ext uri="{FF2B5EF4-FFF2-40B4-BE49-F238E27FC236}">
                  <a16:creationId xmlns:a16="http://schemas.microsoft.com/office/drawing/2014/main" id="{38815B4D-0337-4DB4-92D6-A627741E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2043507" y="1406858"/>
              <a:ext cx="360000" cy="309274"/>
            </a:xfrm>
            <a:prstGeom prst="rect">
              <a:avLst/>
            </a:prstGeom>
          </p:spPr>
        </p:pic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D7D1AF03-6899-49C9-96FA-A1F8FE027DB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475516" y="1416317"/>
              <a:ext cx="36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706D77A3-5FFF-4591-9480-24907CA3DFA6}"/>
                </a:ext>
              </a:extLst>
            </p:cNvPr>
            <p:cNvSpPr txBox="1"/>
            <p:nvPr/>
          </p:nvSpPr>
          <p:spPr>
            <a:xfrm>
              <a:off x="2635894" y="1406858"/>
              <a:ext cx="453318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35" name="Gráfico 34" descr="Selo seguir">
              <a:extLst>
                <a:ext uri="{FF2B5EF4-FFF2-40B4-BE49-F238E27FC236}">
                  <a16:creationId xmlns:a16="http://schemas.microsoft.com/office/drawing/2014/main" id="{E72E47FA-8DE6-45D9-A893-6C066DE2D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4622932" y="1415095"/>
              <a:ext cx="360000" cy="338972"/>
            </a:xfrm>
            <a:prstGeom prst="rect">
              <a:avLst/>
            </a:prstGeom>
          </p:spPr>
        </p:pic>
        <p:grpSp>
          <p:nvGrpSpPr>
            <p:cNvPr id="96" name="SearchBox">
              <a:extLst>
                <a:ext uri="{FF2B5EF4-FFF2-40B4-BE49-F238E27FC236}">
                  <a16:creationId xmlns:a16="http://schemas.microsoft.com/office/drawing/2014/main" id="{1696B8FF-239E-405A-9729-80818A2245A5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192952" y="1365101"/>
              <a:ext cx="2633634" cy="446690"/>
              <a:chOff x="4111925" y="3293648"/>
              <a:chExt cx="962996" cy="310896"/>
            </a:xfrm>
          </p:grpSpPr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FE29E2BE-3CEB-442C-9D66-85BF1B7753A6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err="1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busca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1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F1CC3098-9EB6-42DE-8A0A-6DB803173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5642" y="3293648"/>
                <a:ext cx="209279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8" name="Gráfico 37" descr="Selo cruz">
            <a:extLst>
              <a:ext uri="{FF2B5EF4-FFF2-40B4-BE49-F238E27FC236}">
                <a16:creationId xmlns:a16="http://schemas.microsoft.com/office/drawing/2014/main" id="{2D8C4258-B5EE-4D41-85FF-FAE9116B4FF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2605062" y="408866"/>
            <a:ext cx="360000" cy="360000"/>
          </a:xfrm>
          <a:prstGeom prst="rect">
            <a:avLst/>
          </a:prstGeom>
        </p:spPr>
      </p:pic>
      <p:pic>
        <p:nvPicPr>
          <p:cNvPr id="40" name="Gráfico 39" descr="Área de Transferência">
            <a:extLst>
              <a:ext uri="{FF2B5EF4-FFF2-40B4-BE49-F238E27FC236}">
                <a16:creationId xmlns:a16="http://schemas.microsoft.com/office/drawing/2014/main" id="{796EF6E6-7676-4B64-B717-C244FEB7093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2620588" y="751542"/>
            <a:ext cx="360000" cy="360000"/>
          </a:xfrm>
          <a:prstGeom prst="rect">
            <a:avLst/>
          </a:prstGeom>
        </p:spPr>
      </p:pic>
      <p:pic>
        <p:nvPicPr>
          <p:cNvPr id="42" name="Gráfico 41" descr="Cmd Terminal">
            <a:extLst>
              <a:ext uri="{FF2B5EF4-FFF2-40B4-BE49-F238E27FC236}">
                <a16:creationId xmlns:a16="http://schemas.microsoft.com/office/drawing/2014/main" id="{A6CE23D8-F392-47CF-B55E-7DD93E482B2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2620588" y="1094218"/>
            <a:ext cx="360000" cy="360000"/>
          </a:xfrm>
          <a:prstGeom prst="rect">
            <a:avLst/>
          </a:prstGeom>
        </p:spPr>
      </p:pic>
      <p:pic>
        <p:nvPicPr>
          <p:cNvPr id="44" name="Gráfico 43" descr="E-mail">
            <a:extLst>
              <a:ext uri="{FF2B5EF4-FFF2-40B4-BE49-F238E27FC236}">
                <a16:creationId xmlns:a16="http://schemas.microsoft.com/office/drawing/2014/main" id="{49CB1A1A-67BF-49C3-8C69-C92ED6FE839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2620588" y="1436894"/>
            <a:ext cx="360000" cy="360000"/>
          </a:xfrm>
          <a:prstGeom prst="rect">
            <a:avLst/>
          </a:prstGeom>
        </p:spPr>
      </p:pic>
      <p:pic>
        <p:nvPicPr>
          <p:cNvPr id="46" name="Gráfico 45" descr="Entrar">
            <a:extLst>
              <a:ext uri="{FF2B5EF4-FFF2-40B4-BE49-F238E27FC236}">
                <a16:creationId xmlns:a16="http://schemas.microsoft.com/office/drawing/2014/main" id="{7F52EFE9-6D09-4AB3-9CCB-6D410BE3757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2620588" y="1779570"/>
            <a:ext cx="360000" cy="360000"/>
          </a:xfrm>
          <a:prstGeom prst="rect">
            <a:avLst/>
          </a:prstGeom>
        </p:spPr>
      </p:pic>
      <p:pic>
        <p:nvPicPr>
          <p:cNvPr id="48" name="Gráfico 47" descr="Envelope">
            <a:extLst>
              <a:ext uri="{FF2B5EF4-FFF2-40B4-BE49-F238E27FC236}">
                <a16:creationId xmlns:a16="http://schemas.microsoft.com/office/drawing/2014/main" id="{B1DA3F5E-660E-420F-8CC3-96C51647127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2620588" y="2122246"/>
            <a:ext cx="360000" cy="360000"/>
          </a:xfrm>
          <a:prstGeom prst="rect">
            <a:avLst/>
          </a:prstGeom>
        </p:spPr>
      </p:pic>
      <p:pic>
        <p:nvPicPr>
          <p:cNvPr id="50" name="Gráfico 49" descr="Fax">
            <a:extLst>
              <a:ext uri="{FF2B5EF4-FFF2-40B4-BE49-F238E27FC236}">
                <a16:creationId xmlns:a16="http://schemas.microsoft.com/office/drawing/2014/main" id="{04431433-04FD-4DB6-A827-5A9D5BF072C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2620588" y="2464922"/>
            <a:ext cx="360000" cy="360000"/>
          </a:xfrm>
          <a:prstGeom prst="rect">
            <a:avLst/>
          </a:prstGeom>
        </p:spPr>
      </p:pic>
      <p:pic>
        <p:nvPicPr>
          <p:cNvPr id="52" name="Gráfico 51" descr="Pasta">
            <a:extLst>
              <a:ext uri="{FF2B5EF4-FFF2-40B4-BE49-F238E27FC236}">
                <a16:creationId xmlns:a16="http://schemas.microsoft.com/office/drawing/2014/main" id="{D06C1A6B-DD90-4DF4-85AC-FDE18B09931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2620588" y="2807598"/>
            <a:ext cx="360000" cy="360000"/>
          </a:xfrm>
          <a:prstGeom prst="rect">
            <a:avLst/>
          </a:prstGeom>
        </p:spPr>
      </p:pic>
      <p:pic>
        <p:nvPicPr>
          <p:cNvPr id="54" name="Gráfico 53" descr="Pesquisa de Pasta">
            <a:extLst>
              <a:ext uri="{FF2B5EF4-FFF2-40B4-BE49-F238E27FC236}">
                <a16:creationId xmlns:a16="http://schemas.microsoft.com/office/drawing/2014/main" id="{D21D47AA-5D28-4024-B185-E22E4496583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2620588" y="3150274"/>
            <a:ext cx="360000" cy="360000"/>
          </a:xfrm>
          <a:prstGeom prst="rect">
            <a:avLst/>
          </a:prstGeom>
        </p:spPr>
      </p:pic>
      <p:pic>
        <p:nvPicPr>
          <p:cNvPr id="56" name="Gráfico 55" descr="Proibido">
            <a:extLst>
              <a:ext uri="{FF2B5EF4-FFF2-40B4-BE49-F238E27FC236}">
                <a16:creationId xmlns:a16="http://schemas.microsoft.com/office/drawing/2014/main" id="{8022FDFA-DE56-4E50-A80E-C2623F39599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2620588" y="3492950"/>
            <a:ext cx="360000" cy="360000"/>
          </a:xfrm>
          <a:prstGeom prst="rect">
            <a:avLst/>
          </a:prstGeom>
        </p:spPr>
      </p:pic>
      <p:pic>
        <p:nvPicPr>
          <p:cNvPr id="58" name="Gráfico 57" descr="Internet">
            <a:extLst>
              <a:ext uri="{FF2B5EF4-FFF2-40B4-BE49-F238E27FC236}">
                <a16:creationId xmlns:a16="http://schemas.microsoft.com/office/drawing/2014/main" id="{47E835CA-993F-4B4B-9FCB-626EDDA2D67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2620588" y="3835626"/>
            <a:ext cx="360000" cy="360000"/>
          </a:xfrm>
          <a:prstGeom prst="rect">
            <a:avLst/>
          </a:prstGeom>
        </p:spPr>
      </p:pic>
      <p:pic>
        <p:nvPicPr>
          <p:cNvPr id="60" name="Gráfico 59" descr="Serviço bancário online">
            <a:extLst>
              <a:ext uri="{FF2B5EF4-FFF2-40B4-BE49-F238E27FC236}">
                <a16:creationId xmlns:a16="http://schemas.microsoft.com/office/drawing/2014/main" id="{F22F8D75-187D-48E4-BC96-1A9EB7942D58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2620588" y="4178302"/>
            <a:ext cx="360000" cy="360000"/>
          </a:xfrm>
          <a:prstGeom prst="rect">
            <a:avLst/>
          </a:prstGeom>
        </p:spPr>
      </p:pic>
      <p:pic>
        <p:nvPicPr>
          <p:cNvPr id="62" name="Gráfico 61" descr="Internet das Coisas">
            <a:extLst>
              <a:ext uri="{FF2B5EF4-FFF2-40B4-BE49-F238E27FC236}">
                <a16:creationId xmlns:a16="http://schemas.microsoft.com/office/drawing/2014/main" id="{F3B97E36-D0F2-4128-B5A7-4D697637353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2620588" y="4520978"/>
            <a:ext cx="360000" cy="360000"/>
          </a:xfrm>
          <a:prstGeom prst="rect">
            <a:avLst/>
          </a:prstGeom>
        </p:spPr>
      </p:pic>
      <p:pic>
        <p:nvPicPr>
          <p:cNvPr id="64" name="Gráfico 63" descr="Lista">
            <a:extLst>
              <a:ext uri="{FF2B5EF4-FFF2-40B4-BE49-F238E27FC236}">
                <a16:creationId xmlns:a16="http://schemas.microsoft.com/office/drawing/2014/main" id="{497E375D-F080-4629-B128-A80474B2695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2620588" y="4863654"/>
            <a:ext cx="360000" cy="360000"/>
          </a:xfrm>
          <a:prstGeom prst="rect">
            <a:avLst/>
          </a:prstGeom>
        </p:spPr>
      </p:pic>
      <p:pic>
        <p:nvPicPr>
          <p:cNvPr id="66" name="Gráfico 65" descr="Calendário mensal">
            <a:extLst>
              <a:ext uri="{FF2B5EF4-FFF2-40B4-BE49-F238E27FC236}">
                <a16:creationId xmlns:a16="http://schemas.microsoft.com/office/drawing/2014/main" id="{ADF1555C-775F-4A67-AA8B-15754D0FEDB9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12620588" y="5206330"/>
            <a:ext cx="360000" cy="360000"/>
          </a:xfrm>
          <a:prstGeom prst="rect">
            <a:avLst/>
          </a:prstGeom>
        </p:spPr>
      </p:pic>
      <p:pic>
        <p:nvPicPr>
          <p:cNvPr id="68" name="Gráfico 67" descr="Folha de pagamento">
            <a:extLst>
              <a:ext uri="{FF2B5EF4-FFF2-40B4-BE49-F238E27FC236}">
                <a16:creationId xmlns:a16="http://schemas.microsoft.com/office/drawing/2014/main" id="{05A7435F-047A-4FDD-8741-E12FC6AB8CC5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2620588" y="5549006"/>
            <a:ext cx="360000" cy="360000"/>
          </a:xfrm>
          <a:prstGeom prst="rect">
            <a:avLst/>
          </a:prstGeom>
        </p:spPr>
      </p:pic>
      <p:pic>
        <p:nvPicPr>
          <p:cNvPr id="70" name="Gráfico 69" descr="Caneta">
            <a:extLst>
              <a:ext uri="{FF2B5EF4-FFF2-40B4-BE49-F238E27FC236}">
                <a16:creationId xmlns:a16="http://schemas.microsoft.com/office/drawing/2014/main" id="{718F7A67-4BD6-49D0-AC91-2776578817CF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12620588" y="5891678"/>
            <a:ext cx="360000" cy="360000"/>
          </a:xfrm>
          <a:prstGeom prst="rect">
            <a:avLst/>
          </a:prstGeom>
        </p:spPr>
      </p:pic>
      <p:pic>
        <p:nvPicPr>
          <p:cNvPr id="45" name="Gráfico 44" descr="Disco">
            <a:extLst>
              <a:ext uri="{FF2B5EF4-FFF2-40B4-BE49-F238E27FC236}">
                <a16:creationId xmlns:a16="http://schemas.microsoft.com/office/drawing/2014/main" id="{C71E69C4-50F5-4997-9362-F0D4CCE2963C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2605062" y="73173"/>
            <a:ext cx="360000" cy="360000"/>
          </a:xfrm>
          <a:prstGeom prst="rect">
            <a:avLst/>
          </a:prstGeom>
        </p:spPr>
      </p:pic>
      <p:sp useBgFill="1">
        <p:nvSpPr>
          <p:cNvPr id="105" name="Container">
            <a:extLst>
              <a:ext uri="{FF2B5EF4-FFF2-40B4-BE49-F238E27FC236}">
                <a16:creationId xmlns:a16="http://schemas.microsoft.com/office/drawing/2014/main" id="{BCE29622-A06C-46B7-8C4F-430632C12569}"/>
              </a:ext>
            </a:extLst>
          </p:cNvPr>
          <p:cNvSpPr/>
          <p:nvPr/>
        </p:nvSpPr>
        <p:spPr>
          <a:xfrm>
            <a:off x="799480" y="2200232"/>
            <a:ext cx="6207781" cy="2504777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0" name="Content">
            <a:extLst>
              <a:ext uri="{FF2B5EF4-FFF2-40B4-BE49-F238E27FC236}">
                <a16:creationId xmlns:a16="http://schemas.microsoft.com/office/drawing/2014/main" id="{5172244F-3F47-4EE1-9B64-C15F69E682CC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913802" y="2398531"/>
            <a:ext cx="6030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111" name="Content">
            <a:extLst>
              <a:ext uri="{FF2B5EF4-FFF2-40B4-BE49-F238E27FC236}">
                <a16:creationId xmlns:a16="http://schemas.microsoft.com/office/drawing/2014/main" id="{1BB58BCF-756B-492B-BE5F-7075BB9BB686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980590" y="2629363"/>
            <a:ext cx="5843890" cy="25437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Nonono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nonononono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2" name="Content">
            <a:extLst>
              <a:ext uri="{FF2B5EF4-FFF2-40B4-BE49-F238E27FC236}">
                <a16:creationId xmlns:a16="http://schemas.microsoft.com/office/drawing/2014/main" id="{AE40C639-51B4-41B4-B160-2D332CB9B41F}"/>
              </a:ext>
            </a:extLst>
          </p:cNvPr>
          <p:cNvSpPr txBox="1"/>
          <p:nvPr/>
        </p:nvSpPr>
        <p:spPr>
          <a:xfrm>
            <a:off x="913802" y="2960936"/>
            <a:ext cx="84029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Cliente Pai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3" name="Gráfico 112" descr="Entrar">
            <a:extLst>
              <a:ext uri="{FF2B5EF4-FFF2-40B4-BE49-F238E27FC236}">
                <a16:creationId xmlns:a16="http://schemas.microsoft.com/office/drawing/2014/main" id="{47E60D80-491C-4DBE-8E7E-990E57D67A5E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6013401" y="3694220"/>
            <a:ext cx="360000" cy="360000"/>
          </a:xfrm>
          <a:prstGeom prst="rect">
            <a:avLst/>
          </a:prstGeom>
        </p:spPr>
      </p:pic>
      <p:pic>
        <p:nvPicPr>
          <p:cNvPr id="114" name="Gráfico 113" descr="Disco">
            <a:extLst>
              <a:ext uri="{FF2B5EF4-FFF2-40B4-BE49-F238E27FC236}">
                <a16:creationId xmlns:a16="http://schemas.microsoft.com/office/drawing/2014/main" id="{3F168BDB-ACAD-4788-B44A-A36160D41612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6456979" y="3720967"/>
            <a:ext cx="360000" cy="360000"/>
          </a:xfrm>
          <a:prstGeom prst="rect">
            <a:avLst/>
          </a:prstGeom>
        </p:spPr>
      </p:pic>
      <p:grpSp>
        <p:nvGrpSpPr>
          <p:cNvPr id="115" name="DropdownBox">
            <a:extLst>
              <a:ext uri="{FF2B5EF4-FFF2-40B4-BE49-F238E27FC236}">
                <a16:creationId xmlns:a16="http://schemas.microsoft.com/office/drawing/2014/main" id="{EBB050A4-F84E-4197-88D6-633C95F78A70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980589" y="3184934"/>
            <a:ext cx="2870473" cy="220287"/>
            <a:chOff x="4016824" y="3329200"/>
            <a:chExt cx="1097652" cy="228600"/>
          </a:xfrm>
        </p:grpSpPr>
        <p:sp>
          <p:nvSpPr>
            <p:cNvPr id="116" name="Content">
              <a:extLst>
                <a:ext uri="{FF2B5EF4-FFF2-40B4-BE49-F238E27FC236}">
                  <a16:creationId xmlns:a16="http://schemas.microsoft.com/office/drawing/2014/main" id="{71E4956C-A68C-4F41-B612-0FFA43E21876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117" name="DownArrow">
              <a:extLst>
                <a:ext uri="{FF2B5EF4-FFF2-40B4-BE49-F238E27FC236}">
                  <a16:creationId xmlns:a16="http://schemas.microsoft.com/office/drawing/2014/main" id="{F5C6822F-1085-4B55-AAC3-548D5FC98FF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3929" y="3395933"/>
              <a:ext cx="53488" cy="142389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18" name="Content">
            <a:extLst>
              <a:ext uri="{FF2B5EF4-FFF2-40B4-BE49-F238E27FC236}">
                <a16:creationId xmlns:a16="http://schemas.microsoft.com/office/drawing/2014/main" id="{A7360EDC-C65A-4B43-9BA8-81F95F8F43D9}"/>
              </a:ext>
            </a:extLst>
          </p:cNvPr>
          <p:cNvSpPr txBox="1"/>
          <p:nvPr/>
        </p:nvSpPr>
        <p:spPr>
          <a:xfrm>
            <a:off x="3861681" y="2962014"/>
            <a:ext cx="11628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Cliente </a:t>
            </a:r>
            <a:r>
              <a:rPr lang="en-US" sz="1200" dirty="0" err="1">
                <a:solidFill>
                  <a:srgbClr val="000000"/>
                </a:solidFill>
              </a:rPr>
              <a:t>Pagador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9" name="DropdownBox">
            <a:extLst>
              <a:ext uri="{FF2B5EF4-FFF2-40B4-BE49-F238E27FC236}">
                <a16:creationId xmlns:a16="http://schemas.microsoft.com/office/drawing/2014/main" id="{6DAD0879-33F9-4325-9B64-F62E52C796EC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3941168" y="3186012"/>
            <a:ext cx="2870473" cy="220287"/>
            <a:chOff x="4016824" y="3329200"/>
            <a:chExt cx="1097652" cy="228600"/>
          </a:xfrm>
        </p:grpSpPr>
        <p:sp>
          <p:nvSpPr>
            <p:cNvPr id="123" name="Content">
              <a:extLst>
                <a:ext uri="{FF2B5EF4-FFF2-40B4-BE49-F238E27FC236}">
                  <a16:creationId xmlns:a16="http://schemas.microsoft.com/office/drawing/2014/main" id="{D95BBDBE-F3A4-4DDB-BB53-A2FC37965596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</a:p>
          </p:txBody>
        </p:sp>
        <p:sp>
          <p:nvSpPr>
            <p:cNvPr id="124" name="DownArrow">
              <a:extLst>
                <a:ext uri="{FF2B5EF4-FFF2-40B4-BE49-F238E27FC236}">
                  <a16:creationId xmlns:a16="http://schemas.microsoft.com/office/drawing/2014/main" id="{4378B579-2BB1-455D-88D2-A6A1760F0CA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3929" y="3395933"/>
              <a:ext cx="53488" cy="142389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25" name="Content">
            <a:extLst>
              <a:ext uri="{FF2B5EF4-FFF2-40B4-BE49-F238E27FC236}">
                <a16:creationId xmlns:a16="http://schemas.microsoft.com/office/drawing/2014/main" id="{D11E616B-8EE5-4FDC-9910-AB9FF70AD3E6}"/>
              </a:ext>
            </a:extLst>
          </p:cNvPr>
          <p:cNvSpPr txBox="1"/>
          <p:nvPr/>
        </p:nvSpPr>
        <p:spPr>
          <a:xfrm>
            <a:off x="900963" y="3493004"/>
            <a:ext cx="13876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Fator</a:t>
            </a:r>
            <a:r>
              <a:rPr lang="en-US" sz="1200" dirty="0">
                <a:solidFill>
                  <a:srgbClr val="000000"/>
                </a:solidFill>
              </a:rPr>
              <a:t> de </a:t>
            </a:r>
            <a:r>
              <a:rPr lang="en-US" sz="1200" dirty="0" err="1">
                <a:solidFill>
                  <a:srgbClr val="000000"/>
                </a:solidFill>
              </a:rPr>
              <a:t>Conversão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Content">
            <a:extLst>
              <a:ext uri="{FF2B5EF4-FFF2-40B4-BE49-F238E27FC236}">
                <a16:creationId xmlns:a16="http://schemas.microsoft.com/office/drawing/2014/main" id="{BEB04036-FA64-411B-886C-C742D8FD3B7E}"/>
              </a:ext>
            </a:extLst>
          </p:cNvPr>
          <p:cNvSpPr/>
          <p:nvPr/>
        </p:nvSpPr>
        <p:spPr>
          <a:xfrm>
            <a:off x="967751" y="3723835"/>
            <a:ext cx="1368468" cy="2638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</a:rPr>
              <a:t>0,15 %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7B56138-564C-47F6-B7CA-EF9308D59CC1}"/>
              </a:ext>
            </a:extLst>
          </p:cNvPr>
          <p:cNvSpPr txBox="1"/>
          <p:nvPr/>
        </p:nvSpPr>
        <p:spPr>
          <a:xfrm>
            <a:off x="948940" y="4103379"/>
            <a:ext cx="403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Mensagem de alerta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C5A9C9A-BF77-4BBB-94A8-1858267F3E67}"/>
              </a:ext>
            </a:extLst>
          </p:cNvPr>
          <p:cNvSpPr txBox="1"/>
          <p:nvPr/>
        </p:nvSpPr>
        <p:spPr>
          <a:xfrm>
            <a:off x="8016658" y="53975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Informações da Campanha na tela de Inclusão: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679A54B-207A-4420-9CD7-1C531B6ECF38}"/>
              </a:ext>
            </a:extLst>
          </p:cNvPr>
          <p:cNvSpPr txBox="1"/>
          <p:nvPr/>
        </p:nvSpPr>
        <p:spPr>
          <a:xfrm>
            <a:off x="8062276" y="657758"/>
            <a:ext cx="3988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Nome: Nome da campanha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Cliente: Razão Social do cliente Pai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Pagador: Razão Social do cliente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Fator de Conversão </a:t>
            </a:r>
            <a:r>
              <a:rPr lang="pt-BR" sz="1600" dirty="0">
                <a:solidFill>
                  <a:srgbClr val="FF0000"/>
                </a:solidFill>
              </a:rPr>
              <a:t>(Percentual?)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C034810-C441-4F6A-AD57-B6E7FDCD05B3}"/>
              </a:ext>
            </a:extLst>
          </p:cNvPr>
          <p:cNvSpPr txBox="1"/>
          <p:nvPr/>
        </p:nvSpPr>
        <p:spPr>
          <a:xfrm>
            <a:off x="8016658" y="2079410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Validações: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E14EA21-AEBC-420A-860F-53E0F58B3896}"/>
              </a:ext>
            </a:extLst>
          </p:cNvPr>
          <p:cNvSpPr txBox="1"/>
          <p:nvPr/>
        </p:nvSpPr>
        <p:spPr>
          <a:xfrm>
            <a:off x="8016658" y="2353235"/>
            <a:ext cx="3988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Nome: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Obrigatório – Ao Salvar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Duplicidade – Ao Salvar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pt-BR" sz="1600" dirty="0"/>
              <a:t>Mesmos Nomes e Pais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Cliente Pai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Obrigatório  – Ao Salvar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Fator de conversão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Numérico – Não deixar digitar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Obrigatório – Ao Salvar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A4CC3FD-60F9-4309-8A4C-7115B2531E7C}"/>
              </a:ext>
            </a:extLst>
          </p:cNvPr>
          <p:cNvSpPr txBox="1"/>
          <p:nvPr/>
        </p:nvSpPr>
        <p:spPr>
          <a:xfrm>
            <a:off x="8146431" y="4827666"/>
            <a:ext cx="3820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campanhas serão carregadas via upload com os dados dos usuários.</a:t>
            </a:r>
            <a:br>
              <a:rPr lang="pt-BR" dirty="0"/>
            </a:b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Manteremos um cadastro Manual? Será necessário?</a:t>
            </a:r>
          </a:p>
        </p:txBody>
      </p:sp>
    </p:spTree>
    <p:extLst>
      <p:ext uri="{BB962C8B-B14F-4D97-AF65-F5344CB8AC3E}">
        <p14:creationId xmlns:p14="http://schemas.microsoft.com/office/powerpoint/2010/main" val="325565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0" cstate="print">
            <a:duotone>
              <a:prstClr val="black"/>
              <a:srgbClr val="E68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9967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3AAAF68-CDDD-4B94-83E5-131D2E5C1ACA}"/>
              </a:ext>
            </a:extLst>
          </p:cNvPr>
          <p:cNvSpPr txBox="1"/>
          <p:nvPr/>
        </p:nvSpPr>
        <p:spPr>
          <a:xfrm>
            <a:off x="5926009" y="787127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55A11"/>
                </a:solidFill>
              </a:rPr>
              <a:t>Fornecedores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D14B70A-E4EF-4320-B96E-1AF734A4FD2F}"/>
              </a:ext>
            </a:extLst>
          </p:cNvPr>
          <p:cNvGrpSpPr/>
          <p:nvPr/>
        </p:nvGrpSpPr>
        <p:grpSpPr>
          <a:xfrm>
            <a:off x="789932" y="1319294"/>
            <a:ext cx="7041778" cy="624509"/>
            <a:chOff x="819428" y="1289798"/>
            <a:chExt cx="7041778" cy="62450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F93085-D1EC-4403-90C0-BEE79A33D4A5}"/>
                </a:ext>
              </a:extLst>
            </p:cNvPr>
            <p:cNvSpPr/>
            <p:nvPr/>
          </p:nvSpPr>
          <p:spPr>
            <a:xfrm>
              <a:off x="819428" y="1289798"/>
              <a:ext cx="7041778" cy="6245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0" name="Gráfico 89" descr="Selo Tick1">
              <a:extLst>
                <a:ext uri="{FF2B5EF4-FFF2-40B4-BE49-F238E27FC236}">
                  <a16:creationId xmlns:a16="http://schemas.microsoft.com/office/drawing/2014/main" id="{730BBEF2-09FD-419E-944B-D642F778F5B5}"/>
                </a:ext>
              </a:extLst>
            </p:cNvPr>
            <p:cNvPicPr>
              <a:picLocks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978436" y="1406858"/>
              <a:ext cx="360000" cy="360000"/>
            </a:xfrm>
            <a:prstGeom prst="rect">
              <a:avLst/>
            </a:prstGeom>
          </p:spPr>
        </p:pic>
        <p:pic>
          <p:nvPicPr>
            <p:cNvPr id="107" name="Gráfico 106" descr="Aviso">
              <a:extLst>
                <a:ext uri="{FF2B5EF4-FFF2-40B4-BE49-F238E27FC236}">
                  <a16:creationId xmlns:a16="http://schemas.microsoft.com/office/drawing/2014/main" id="{38815B4D-0337-4DB4-92D6-A627741E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2043507" y="1406858"/>
              <a:ext cx="360000" cy="309274"/>
            </a:xfrm>
            <a:prstGeom prst="rect">
              <a:avLst/>
            </a:prstGeom>
          </p:spPr>
        </p:pic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D7D1AF03-6899-49C9-96FA-A1F8FE027DB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475516" y="1416317"/>
              <a:ext cx="36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706D77A3-5FFF-4591-9480-24907CA3DFA6}"/>
                </a:ext>
              </a:extLst>
            </p:cNvPr>
            <p:cNvSpPr txBox="1"/>
            <p:nvPr/>
          </p:nvSpPr>
          <p:spPr>
            <a:xfrm>
              <a:off x="2635894" y="1406858"/>
              <a:ext cx="453318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35" name="Gráfico 34" descr="Selo seguir">
              <a:extLst>
                <a:ext uri="{FF2B5EF4-FFF2-40B4-BE49-F238E27FC236}">
                  <a16:creationId xmlns:a16="http://schemas.microsoft.com/office/drawing/2014/main" id="{E72E47FA-8DE6-45D9-A893-6C066DE2D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622932" y="1415095"/>
              <a:ext cx="360000" cy="338972"/>
            </a:xfrm>
            <a:prstGeom prst="rect">
              <a:avLst/>
            </a:prstGeom>
          </p:spPr>
        </p:pic>
        <p:grpSp>
          <p:nvGrpSpPr>
            <p:cNvPr id="96" name="SearchBox">
              <a:extLst>
                <a:ext uri="{FF2B5EF4-FFF2-40B4-BE49-F238E27FC236}">
                  <a16:creationId xmlns:a16="http://schemas.microsoft.com/office/drawing/2014/main" id="{1696B8FF-239E-405A-9729-80818A2245A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5192952" y="1365101"/>
              <a:ext cx="2633634" cy="446690"/>
              <a:chOff x="4111925" y="3293648"/>
              <a:chExt cx="962996" cy="310896"/>
            </a:xfrm>
          </p:grpSpPr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FE29E2BE-3CEB-442C-9D66-85BF1B7753A6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err="1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busca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1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F1CC3098-9EB6-42DE-8A0A-6DB803173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5642" y="3293648"/>
                <a:ext cx="209279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aphicFrame>
        <p:nvGraphicFramePr>
          <p:cNvPr id="105" name="Table">
            <a:extLst>
              <a:ext uri="{FF2B5EF4-FFF2-40B4-BE49-F238E27FC236}">
                <a16:creationId xmlns:a16="http://schemas.microsoft.com/office/drawing/2014/main" id="{EB33B959-E59C-4EF6-84A5-E2151A200704}"/>
              </a:ext>
            </a:extLst>
          </p:cNvPr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2163328054"/>
              </p:ext>
            </p:extLst>
          </p:nvPr>
        </p:nvGraphicFramePr>
        <p:xfrm>
          <a:off x="810015" y="2375789"/>
          <a:ext cx="3270059" cy="15689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09185">
                  <a:extLst>
                    <a:ext uri="{9D8B030D-6E8A-4147-A177-3AD203B41FA5}">
                      <a16:colId xmlns:a16="http://schemas.microsoft.com/office/drawing/2014/main" val="2628178024"/>
                    </a:ext>
                  </a:extLst>
                </a:gridCol>
                <a:gridCol w="202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ID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Razão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Social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8" name="Gráfico 37" descr="Selo cruz">
            <a:extLst>
              <a:ext uri="{FF2B5EF4-FFF2-40B4-BE49-F238E27FC236}">
                <a16:creationId xmlns:a16="http://schemas.microsoft.com/office/drawing/2014/main" id="{2D8C4258-B5EE-4D41-85FF-FAE9116B4FF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2605062" y="408866"/>
            <a:ext cx="360000" cy="360000"/>
          </a:xfrm>
          <a:prstGeom prst="rect">
            <a:avLst/>
          </a:prstGeom>
        </p:spPr>
      </p:pic>
      <p:pic>
        <p:nvPicPr>
          <p:cNvPr id="40" name="Gráfico 39" descr="Área de Transferência">
            <a:extLst>
              <a:ext uri="{FF2B5EF4-FFF2-40B4-BE49-F238E27FC236}">
                <a16:creationId xmlns:a16="http://schemas.microsoft.com/office/drawing/2014/main" id="{796EF6E6-7676-4B64-B717-C244FEB7093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2620588" y="751542"/>
            <a:ext cx="360000" cy="360000"/>
          </a:xfrm>
          <a:prstGeom prst="rect">
            <a:avLst/>
          </a:prstGeom>
        </p:spPr>
      </p:pic>
      <p:pic>
        <p:nvPicPr>
          <p:cNvPr id="42" name="Gráfico 41" descr="Cmd Terminal">
            <a:extLst>
              <a:ext uri="{FF2B5EF4-FFF2-40B4-BE49-F238E27FC236}">
                <a16:creationId xmlns:a16="http://schemas.microsoft.com/office/drawing/2014/main" id="{A6CE23D8-F392-47CF-B55E-7DD93E482B2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2620588" y="1094218"/>
            <a:ext cx="360000" cy="360000"/>
          </a:xfrm>
          <a:prstGeom prst="rect">
            <a:avLst/>
          </a:prstGeom>
        </p:spPr>
      </p:pic>
      <p:pic>
        <p:nvPicPr>
          <p:cNvPr id="44" name="Gráfico 43" descr="E-mail">
            <a:extLst>
              <a:ext uri="{FF2B5EF4-FFF2-40B4-BE49-F238E27FC236}">
                <a16:creationId xmlns:a16="http://schemas.microsoft.com/office/drawing/2014/main" id="{49CB1A1A-67BF-49C3-8C69-C92ED6FE839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2620588" y="1436894"/>
            <a:ext cx="360000" cy="360000"/>
          </a:xfrm>
          <a:prstGeom prst="rect">
            <a:avLst/>
          </a:prstGeom>
        </p:spPr>
      </p:pic>
      <p:pic>
        <p:nvPicPr>
          <p:cNvPr id="46" name="Gráfico 45" descr="Entrar">
            <a:extLst>
              <a:ext uri="{FF2B5EF4-FFF2-40B4-BE49-F238E27FC236}">
                <a16:creationId xmlns:a16="http://schemas.microsoft.com/office/drawing/2014/main" id="{7F52EFE9-6D09-4AB3-9CCB-6D410BE37570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2620588" y="1779570"/>
            <a:ext cx="360000" cy="360000"/>
          </a:xfrm>
          <a:prstGeom prst="rect">
            <a:avLst/>
          </a:prstGeom>
        </p:spPr>
      </p:pic>
      <p:pic>
        <p:nvPicPr>
          <p:cNvPr id="48" name="Gráfico 47" descr="Envelope">
            <a:extLst>
              <a:ext uri="{FF2B5EF4-FFF2-40B4-BE49-F238E27FC236}">
                <a16:creationId xmlns:a16="http://schemas.microsoft.com/office/drawing/2014/main" id="{B1DA3F5E-660E-420F-8CC3-96C516471278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2620588" y="2122246"/>
            <a:ext cx="360000" cy="360000"/>
          </a:xfrm>
          <a:prstGeom prst="rect">
            <a:avLst/>
          </a:prstGeom>
        </p:spPr>
      </p:pic>
      <p:pic>
        <p:nvPicPr>
          <p:cNvPr id="50" name="Gráfico 49" descr="Fax">
            <a:extLst>
              <a:ext uri="{FF2B5EF4-FFF2-40B4-BE49-F238E27FC236}">
                <a16:creationId xmlns:a16="http://schemas.microsoft.com/office/drawing/2014/main" id="{04431433-04FD-4DB6-A827-5A9D5BF072C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2620588" y="2464922"/>
            <a:ext cx="360000" cy="360000"/>
          </a:xfrm>
          <a:prstGeom prst="rect">
            <a:avLst/>
          </a:prstGeom>
        </p:spPr>
      </p:pic>
      <p:pic>
        <p:nvPicPr>
          <p:cNvPr id="52" name="Gráfico 51" descr="Pasta">
            <a:extLst>
              <a:ext uri="{FF2B5EF4-FFF2-40B4-BE49-F238E27FC236}">
                <a16:creationId xmlns:a16="http://schemas.microsoft.com/office/drawing/2014/main" id="{D06C1A6B-DD90-4DF4-85AC-FDE18B09931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620588" y="2807598"/>
            <a:ext cx="360000" cy="360000"/>
          </a:xfrm>
          <a:prstGeom prst="rect">
            <a:avLst/>
          </a:prstGeom>
        </p:spPr>
      </p:pic>
      <p:pic>
        <p:nvPicPr>
          <p:cNvPr id="54" name="Gráfico 53" descr="Pesquisa de Pasta">
            <a:extLst>
              <a:ext uri="{FF2B5EF4-FFF2-40B4-BE49-F238E27FC236}">
                <a16:creationId xmlns:a16="http://schemas.microsoft.com/office/drawing/2014/main" id="{D21D47AA-5D28-4024-B185-E22E44965832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620588" y="3150274"/>
            <a:ext cx="360000" cy="360000"/>
          </a:xfrm>
          <a:prstGeom prst="rect">
            <a:avLst/>
          </a:prstGeom>
        </p:spPr>
      </p:pic>
      <p:pic>
        <p:nvPicPr>
          <p:cNvPr id="56" name="Gráfico 55" descr="Proibido">
            <a:extLst>
              <a:ext uri="{FF2B5EF4-FFF2-40B4-BE49-F238E27FC236}">
                <a16:creationId xmlns:a16="http://schemas.microsoft.com/office/drawing/2014/main" id="{8022FDFA-DE56-4E50-A80E-C2623F395995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620588" y="3492950"/>
            <a:ext cx="360000" cy="360000"/>
          </a:xfrm>
          <a:prstGeom prst="rect">
            <a:avLst/>
          </a:prstGeom>
        </p:spPr>
      </p:pic>
      <p:pic>
        <p:nvPicPr>
          <p:cNvPr id="58" name="Gráfico 57" descr="Internet">
            <a:extLst>
              <a:ext uri="{FF2B5EF4-FFF2-40B4-BE49-F238E27FC236}">
                <a16:creationId xmlns:a16="http://schemas.microsoft.com/office/drawing/2014/main" id="{47E835CA-993F-4B4B-9FCB-626EDDA2D670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2620588" y="3835626"/>
            <a:ext cx="360000" cy="360000"/>
          </a:xfrm>
          <a:prstGeom prst="rect">
            <a:avLst/>
          </a:prstGeom>
        </p:spPr>
      </p:pic>
      <p:pic>
        <p:nvPicPr>
          <p:cNvPr id="60" name="Gráfico 59" descr="Serviço bancário online">
            <a:extLst>
              <a:ext uri="{FF2B5EF4-FFF2-40B4-BE49-F238E27FC236}">
                <a16:creationId xmlns:a16="http://schemas.microsoft.com/office/drawing/2014/main" id="{F22F8D75-187D-48E4-BC96-1A9EB7942D58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2620588" y="4178302"/>
            <a:ext cx="360000" cy="360000"/>
          </a:xfrm>
          <a:prstGeom prst="rect">
            <a:avLst/>
          </a:prstGeom>
        </p:spPr>
      </p:pic>
      <p:pic>
        <p:nvPicPr>
          <p:cNvPr id="62" name="Gráfico 61" descr="Internet das Coisas">
            <a:extLst>
              <a:ext uri="{FF2B5EF4-FFF2-40B4-BE49-F238E27FC236}">
                <a16:creationId xmlns:a16="http://schemas.microsoft.com/office/drawing/2014/main" id="{F3B97E36-D0F2-4128-B5A7-4D6976373539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2620588" y="4520978"/>
            <a:ext cx="360000" cy="360000"/>
          </a:xfrm>
          <a:prstGeom prst="rect">
            <a:avLst/>
          </a:prstGeom>
        </p:spPr>
      </p:pic>
      <p:pic>
        <p:nvPicPr>
          <p:cNvPr id="64" name="Gráfico 63" descr="Lista">
            <a:extLst>
              <a:ext uri="{FF2B5EF4-FFF2-40B4-BE49-F238E27FC236}">
                <a16:creationId xmlns:a16="http://schemas.microsoft.com/office/drawing/2014/main" id="{497E375D-F080-4629-B128-A80474B26959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2620588" y="4863654"/>
            <a:ext cx="360000" cy="360000"/>
          </a:xfrm>
          <a:prstGeom prst="rect">
            <a:avLst/>
          </a:prstGeom>
        </p:spPr>
      </p:pic>
      <p:pic>
        <p:nvPicPr>
          <p:cNvPr id="66" name="Gráfico 65" descr="Calendário mensal">
            <a:extLst>
              <a:ext uri="{FF2B5EF4-FFF2-40B4-BE49-F238E27FC236}">
                <a16:creationId xmlns:a16="http://schemas.microsoft.com/office/drawing/2014/main" id="{ADF1555C-775F-4A67-AA8B-15754D0FEDB9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2620588" y="5206330"/>
            <a:ext cx="360000" cy="360000"/>
          </a:xfrm>
          <a:prstGeom prst="rect">
            <a:avLst/>
          </a:prstGeom>
        </p:spPr>
      </p:pic>
      <p:pic>
        <p:nvPicPr>
          <p:cNvPr id="68" name="Gráfico 67" descr="Folha de pagamento">
            <a:extLst>
              <a:ext uri="{FF2B5EF4-FFF2-40B4-BE49-F238E27FC236}">
                <a16:creationId xmlns:a16="http://schemas.microsoft.com/office/drawing/2014/main" id="{05A7435F-047A-4FDD-8741-E12FC6AB8CC5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12620588" y="5549006"/>
            <a:ext cx="360000" cy="360000"/>
          </a:xfrm>
          <a:prstGeom prst="rect">
            <a:avLst/>
          </a:prstGeom>
        </p:spPr>
      </p:pic>
      <p:pic>
        <p:nvPicPr>
          <p:cNvPr id="70" name="Gráfico 69" descr="Caneta">
            <a:extLst>
              <a:ext uri="{FF2B5EF4-FFF2-40B4-BE49-F238E27FC236}">
                <a16:creationId xmlns:a16="http://schemas.microsoft.com/office/drawing/2014/main" id="{718F7A67-4BD6-49D0-AC91-2776578817CF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2620588" y="5891678"/>
            <a:ext cx="360000" cy="360000"/>
          </a:xfrm>
          <a:prstGeom prst="rect">
            <a:avLst/>
          </a:prstGeom>
        </p:spPr>
      </p:pic>
      <p:grpSp>
        <p:nvGrpSpPr>
          <p:cNvPr id="81" name="Agrupar 80">
            <a:extLst>
              <a:ext uri="{FF2B5EF4-FFF2-40B4-BE49-F238E27FC236}">
                <a16:creationId xmlns:a16="http://schemas.microsoft.com/office/drawing/2014/main" id="{FA61360C-798F-4D43-BE88-3448D13AFC29}"/>
              </a:ext>
            </a:extLst>
          </p:cNvPr>
          <p:cNvGrpSpPr>
            <a:grpSpLocks noChangeAspect="1"/>
          </p:cNvGrpSpPr>
          <p:nvPr/>
        </p:nvGrpSpPr>
        <p:grpSpPr>
          <a:xfrm>
            <a:off x="3411529" y="2574383"/>
            <a:ext cx="389361" cy="180000"/>
            <a:chOff x="8938467" y="1199059"/>
            <a:chExt cx="545105" cy="252000"/>
          </a:xfrm>
        </p:grpSpPr>
        <p:pic>
          <p:nvPicPr>
            <p:cNvPr id="71" name="Gráfico 70" descr="Selo cruz">
              <a:extLst>
                <a:ext uri="{FF2B5EF4-FFF2-40B4-BE49-F238E27FC236}">
                  <a16:creationId xmlns:a16="http://schemas.microsoft.com/office/drawing/2014/main" id="{EEF58868-0DC7-494D-9E43-C7ECF60DA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72" name="Gráfico 71" descr="Área de Transferência">
              <a:extLst>
                <a:ext uri="{FF2B5EF4-FFF2-40B4-BE49-F238E27FC236}">
                  <a16:creationId xmlns:a16="http://schemas.microsoft.com/office/drawing/2014/main" id="{B20606EB-5D72-4887-BB95-B9D73B35A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7CFFF4E-83B7-4911-986C-3BF163931604}"/>
              </a:ext>
            </a:extLst>
          </p:cNvPr>
          <p:cNvGrpSpPr>
            <a:grpSpLocks noChangeAspect="1"/>
          </p:cNvGrpSpPr>
          <p:nvPr/>
        </p:nvGrpSpPr>
        <p:grpSpPr>
          <a:xfrm>
            <a:off x="3411529" y="2773143"/>
            <a:ext cx="389361" cy="180000"/>
            <a:chOff x="8938467" y="1199059"/>
            <a:chExt cx="545105" cy="252000"/>
          </a:xfrm>
        </p:grpSpPr>
        <p:pic>
          <p:nvPicPr>
            <p:cNvPr id="93" name="Gráfico 92" descr="Selo cruz">
              <a:extLst>
                <a:ext uri="{FF2B5EF4-FFF2-40B4-BE49-F238E27FC236}">
                  <a16:creationId xmlns:a16="http://schemas.microsoft.com/office/drawing/2014/main" id="{99A93764-5F4E-4C5C-923D-26DA65627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94" name="Gráfico 93" descr="Área de Transferência">
              <a:extLst>
                <a:ext uri="{FF2B5EF4-FFF2-40B4-BE49-F238E27FC236}">
                  <a16:creationId xmlns:a16="http://schemas.microsoft.com/office/drawing/2014/main" id="{E47BC6AA-ADB9-4811-A0F1-1071D90EF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8F6A330F-DADC-4375-9818-95BE83DDAE68}"/>
              </a:ext>
            </a:extLst>
          </p:cNvPr>
          <p:cNvGrpSpPr>
            <a:grpSpLocks noChangeAspect="1"/>
          </p:cNvGrpSpPr>
          <p:nvPr/>
        </p:nvGrpSpPr>
        <p:grpSpPr>
          <a:xfrm>
            <a:off x="3411529" y="2958863"/>
            <a:ext cx="389361" cy="180000"/>
            <a:chOff x="8938467" y="1199059"/>
            <a:chExt cx="545105" cy="252000"/>
          </a:xfrm>
        </p:grpSpPr>
        <p:pic>
          <p:nvPicPr>
            <p:cNvPr id="102" name="Gráfico 101" descr="Selo cruz">
              <a:extLst>
                <a:ext uri="{FF2B5EF4-FFF2-40B4-BE49-F238E27FC236}">
                  <a16:creationId xmlns:a16="http://schemas.microsoft.com/office/drawing/2014/main" id="{06EE006A-8293-4AF8-A174-CABB10281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03" name="Gráfico 102" descr="Área de Transferência">
              <a:extLst>
                <a:ext uri="{FF2B5EF4-FFF2-40B4-BE49-F238E27FC236}">
                  <a16:creationId xmlns:a16="http://schemas.microsoft.com/office/drawing/2014/main" id="{0661A285-922B-4C30-B71B-459BED57B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2B78F56A-81ED-4343-AA5E-A20BB75AA7C8}"/>
              </a:ext>
            </a:extLst>
          </p:cNvPr>
          <p:cNvGrpSpPr>
            <a:grpSpLocks noChangeAspect="1"/>
          </p:cNvGrpSpPr>
          <p:nvPr/>
        </p:nvGrpSpPr>
        <p:grpSpPr>
          <a:xfrm>
            <a:off x="3411529" y="3170317"/>
            <a:ext cx="389361" cy="180000"/>
            <a:chOff x="8938467" y="1199059"/>
            <a:chExt cx="545105" cy="252000"/>
          </a:xfrm>
        </p:grpSpPr>
        <p:pic>
          <p:nvPicPr>
            <p:cNvPr id="106" name="Gráfico 105" descr="Selo cruz">
              <a:extLst>
                <a:ext uri="{FF2B5EF4-FFF2-40B4-BE49-F238E27FC236}">
                  <a16:creationId xmlns:a16="http://schemas.microsoft.com/office/drawing/2014/main" id="{F52FDEA2-49B3-4256-96A8-79618F732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10" name="Gráfico 109" descr="Área de Transferência">
              <a:extLst>
                <a:ext uri="{FF2B5EF4-FFF2-40B4-BE49-F238E27FC236}">
                  <a16:creationId xmlns:a16="http://schemas.microsoft.com/office/drawing/2014/main" id="{26D555AB-A608-4BB2-9168-E0268938C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6F6EFD40-9CD9-41BA-A800-1B3FB3D060AC}"/>
              </a:ext>
            </a:extLst>
          </p:cNvPr>
          <p:cNvGrpSpPr>
            <a:grpSpLocks noChangeAspect="1"/>
          </p:cNvGrpSpPr>
          <p:nvPr/>
        </p:nvGrpSpPr>
        <p:grpSpPr>
          <a:xfrm>
            <a:off x="3411529" y="3349704"/>
            <a:ext cx="389361" cy="180000"/>
            <a:chOff x="8938467" y="1199059"/>
            <a:chExt cx="545105" cy="252000"/>
          </a:xfrm>
        </p:grpSpPr>
        <p:pic>
          <p:nvPicPr>
            <p:cNvPr id="112" name="Gráfico 111" descr="Selo cruz">
              <a:extLst>
                <a:ext uri="{FF2B5EF4-FFF2-40B4-BE49-F238E27FC236}">
                  <a16:creationId xmlns:a16="http://schemas.microsoft.com/office/drawing/2014/main" id="{2BC9CFB8-FBBB-463E-9CBD-0906AD3B9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13" name="Gráfico 112" descr="Área de Transferência">
              <a:extLst>
                <a:ext uri="{FF2B5EF4-FFF2-40B4-BE49-F238E27FC236}">
                  <a16:creationId xmlns:a16="http://schemas.microsoft.com/office/drawing/2014/main" id="{B2A8F0C5-8C01-45C4-9C3C-C8881ED75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92A06E60-34CD-4F27-A663-B48DBAD7C3E4}"/>
              </a:ext>
            </a:extLst>
          </p:cNvPr>
          <p:cNvGrpSpPr>
            <a:grpSpLocks noChangeAspect="1"/>
          </p:cNvGrpSpPr>
          <p:nvPr/>
        </p:nvGrpSpPr>
        <p:grpSpPr>
          <a:xfrm>
            <a:off x="3411529" y="3565223"/>
            <a:ext cx="389361" cy="180000"/>
            <a:chOff x="8938467" y="1199059"/>
            <a:chExt cx="545105" cy="252000"/>
          </a:xfrm>
        </p:grpSpPr>
        <p:pic>
          <p:nvPicPr>
            <p:cNvPr id="115" name="Gráfico 114" descr="Selo cruz">
              <a:extLst>
                <a:ext uri="{FF2B5EF4-FFF2-40B4-BE49-F238E27FC236}">
                  <a16:creationId xmlns:a16="http://schemas.microsoft.com/office/drawing/2014/main" id="{69095C88-C024-458E-9F66-9CE44774A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16" name="Gráfico 115" descr="Área de Transferência">
              <a:extLst>
                <a:ext uri="{FF2B5EF4-FFF2-40B4-BE49-F238E27FC236}">
                  <a16:creationId xmlns:a16="http://schemas.microsoft.com/office/drawing/2014/main" id="{0F19F680-FC93-4050-9779-52A3B03FA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3123CE1B-6CF0-40A1-A6C5-2404EBF592A3}"/>
              </a:ext>
            </a:extLst>
          </p:cNvPr>
          <p:cNvGrpSpPr>
            <a:grpSpLocks noChangeAspect="1"/>
          </p:cNvGrpSpPr>
          <p:nvPr/>
        </p:nvGrpSpPr>
        <p:grpSpPr>
          <a:xfrm>
            <a:off x="3411529" y="3743110"/>
            <a:ext cx="389361" cy="180000"/>
            <a:chOff x="8938467" y="1199059"/>
            <a:chExt cx="545105" cy="252000"/>
          </a:xfrm>
        </p:grpSpPr>
        <p:pic>
          <p:nvPicPr>
            <p:cNvPr id="118" name="Gráfico 117" descr="Selo cruz">
              <a:extLst>
                <a:ext uri="{FF2B5EF4-FFF2-40B4-BE49-F238E27FC236}">
                  <a16:creationId xmlns:a16="http://schemas.microsoft.com/office/drawing/2014/main" id="{AA47919C-9ED0-4DEF-A869-5AFD2799E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19" name="Gráfico 118" descr="Área de Transferência">
              <a:extLst>
                <a:ext uri="{FF2B5EF4-FFF2-40B4-BE49-F238E27FC236}">
                  <a16:creationId xmlns:a16="http://schemas.microsoft.com/office/drawing/2014/main" id="{BA697533-15B8-4973-9BCA-B485B1FA9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57CDFD1-7586-40F6-A1F6-71F20E808DE5}"/>
              </a:ext>
            </a:extLst>
          </p:cNvPr>
          <p:cNvSpPr txBox="1"/>
          <p:nvPr/>
        </p:nvSpPr>
        <p:spPr>
          <a:xfrm>
            <a:off x="8016658" y="53975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Informações do Fornecedor na tabela: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99C0DBA-0945-4EC8-9015-4579C7C3E433}"/>
              </a:ext>
            </a:extLst>
          </p:cNvPr>
          <p:cNvSpPr txBox="1"/>
          <p:nvPr/>
        </p:nvSpPr>
        <p:spPr>
          <a:xfrm>
            <a:off x="8062276" y="477282"/>
            <a:ext cx="3988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Id – Numero gerado pelo sistema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Razão Social- Razão Social do Cliente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b="1" dirty="0">
                <a:solidFill>
                  <a:srgbClr val="FF0000"/>
                </a:solidFill>
              </a:rPr>
              <a:t>(Possui mais alguma informação que devamos guardar?)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DBED74D-0EF6-4D40-9524-8869F1AD0DD1}"/>
              </a:ext>
            </a:extLst>
          </p:cNvPr>
          <p:cNvSpPr txBox="1"/>
          <p:nvPr/>
        </p:nvSpPr>
        <p:spPr>
          <a:xfrm>
            <a:off x="8015459" y="2525715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Termos de Busca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DD3A6FA-DF1B-4810-B718-6AB8F78B57CA}"/>
              </a:ext>
            </a:extLst>
          </p:cNvPr>
          <p:cNvSpPr txBox="1"/>
          <p:nvPr/>
        </p:nvSpPr>
        <p:spPr>
          <a:xfrm>
            <a:off x="8061077" y="2949022"/>
            <a:ext cx="3988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Razão Social – parte do nome ou inteiro</a:t>
            </a:r>
          </a:p>
        </p:txBody>
      </p:sp>
    </p:spTree>
    <p:extLst>
      <p:ext uri="{BB962C8B-B14F-4D97-AF65-F5344CB8AC3E}">
        <p14:creationId xmlns:p14="http://schemas.microsoft.com/office/powerpoint/2010/main" val="361872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2" cstate="print">
            <a:duotone>
              <a:prstClr val="black"/>
              <a:srgbClr val="E68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8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9967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3AAAF68-CDDD-4B94-83E5-131D2E5C1ACA}"/>
              </a:ext>
            </a:extLst>
          </p:cNvPr>
          <p:cNvSpPr txBox="1"/>
          <p:nvPr/>
        </p:nvSpPr>
        <p:spPr>
          <a:xfrm>
            <a:off x="5926009" y="787127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55A11"/>
                </a:solidFill>
              </a:rPr>
              <a:t>Fornecedores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D14B70A-E4EF-4320-B96E-1AF734A4FD2F}"/>
              </a:ext>
            </a:extLst>
          </p:cNvPr>
          <p:cNvGrpSpPr/>
          <p:nvPr/>
        </p:nvGrpSpPr>
        <p:grpSpPr>
          <a:xfrm>
            <a:off x="789932" y="1319294"/>
            <a:ext cx="7041778" cy="624509"/>
            <a:chOff x="819428" y="1289798"/>
            <a:chExt cx="7041778" cy="62450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F93085-D1EC-4403-90C0-BEE79A33D4A5}"/>
                </a:ext>
              </a:extLst>
            </p:cNvPr>
            <p:cNvSpPr/>
            <p:nvPr/>
          </p:nvSpPr>
          <p:spPr>
            <a:xfrm>
              <a:off x="819428" y="1289798"/>
              <a:ext cx="7041778" cy="6245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0" name="Gráfico 89" descr="Selo Tick1">
              <a:extLst>
                <a:ext uri="{FF2B5EF4-FFF2-40B4-BE49-F238E27FC236}">
                  <a16:creationId xmlns:a16="http://schemas.microsoft.com/office/drawing/2014/main" id="{730BBEF2-09FD-419E-944B-D642F778F5B5}"/>
                </a:ext>
              </a:extLst>
            </p:cNvPr>
            <p:cNvPicPr>
              <a:picLocks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978436" y="1406858"/>
              <a:ext cx="360000" cy="360000"/>
            </a:xfrm>
            <a:prstGeom prst="rect">
              <a:avLst/>
            </a:prstGeom>
          </p:spPr>
        </p:pic>
        <p:pic>
          <p:nvPicPr>
            <p:cNvPr id="107" name="Gráfico 106" descr="Aviso">
              <a:extLst>
                <a:ext uri="{FF2B5EF4-FFF2-40B4-BE49-F238E27FC236}">
                  <a16:creationId xmlns:a16="http://schemas.microsoft.com/office/drawing/2014/main" id="{38815B4D-0337-4DB4-92D6-A627741E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2043507" y="1406858"/>
              <a:ext cx="360000" cy="309274"/>
            </a:xfrm>
            <a:prstGeom prst="rect">
              <a:avLst/>
            </a:prstGeom>
          </p:spPr>
        </p:pic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D7D1AF03-6899-49C9-96FA-A1F8FE027DB7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475516" y="1416317"/>
              <a:ext cx="36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706D77A3-5FFF-4591-9480-24907CA3DFA6}"/>
                </a:ext>
              </a:extLst>
            </p:cNvPr>
            <p:cNvSpPr txBox="1"/>
            <p:nvPr/>
          </p:nvSpPr>
          <p:spPr>
            <a:xfrm>
              <a:off x="2635894" y="1406858"/>
              <a:ext cx="453318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35" name="Gráfico 34" descr="Selo seguir">
              <a:extLst>
                <a:ext uri="{FF2B5EF4-FFF2-40B4-BE49-F238E27FC236}">
                  <a16:creationId xmlns:a16="http://schemas.microsoft.com/office/drawing/2014/main" id="{E72E47FA-8DE6-45D9-A893-6C066DE2D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4622932" y="1415095"/>
              <a:ext cx="360000" cy="338972"/>
            </a:xfrm>
            <a:prstGeom prst="rect">
              <a:avLst/>
            </a:prstGeom>
          </p:spPr>
        </p:pic>
        <p:grpSp>
          <p:nvGrpSpPr>
            <p:cNvPr id="96" name="SearchBox">
              <a:extLst>
                <a:ext uri="{FF2B5EF4-FFF2-40B4-BE49-F238E27FC236}">
                  <a16:creationId xmlns:a16="http://schemas.microsoft.com/office/drawing/2014/main" id="{1696B8FF-239E-405A-9729-80818A2245A5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5192952" y="1365101"/>
              <a:ext cx="2633634" cy="446690"/>
              <a:chOff x="4111925" y="3293648"/>
              <a:chExt cx="962996" cy="310896"/>
            </a:xfrm>
          </p:grpSpPr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FE29E2BE-3CEB-442C-9D66-85BF1B7753A6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err="1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busca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1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F1CC3098-9EB6-42DE-8A0A-6DB803173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5642" y="3293648"/>
                <a:ext cx="209279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8" name="Gráfico 37" descr="Selo cruz">
            <a:extLst>
              <a:ext uri="{FF2B5EF4-FFF2-40B4-BE49-F238E27FC236}">
                <a16:creationId xmlns:a16="http://schemas.microsoft.com/office/drawing/2014/main" id="{2D8C4258-B5EE-4D41-85FF-FAE9116B4FF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2605062" y="408866"/>
            <a:ext cx="360000" cy="360000"/>
          </a:xfrm>
          <a:prstGeom prst="rect">
            <a:avLst/>
          </a:prstGeom>
        </p:spPr>
      </p:pic>
      <p:pic>
        <p:nvPicPr>
          <p:cNvPr id="40" name="Gráfico 39" descr="Área de Transferência">
            <a:extLst>
              <a:ext uri="{FF2B5EF4-FFF2-40B4-BE49-F238E27FC236}">
                <a16:creationId xmlns:a16="http://schemas.microsoft.com/office/drawing/2014/main" id="{796EF6E6-7676-4B64-B717-C244FEB7093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2620588" y="751542"/>
            <a:ext cx="360000" cy="360000"/>
          </a:xfrm>
          <a:prstGeom prst="rect">
            <a:avLst/>
          </a:prstGeom>
        </p:spPr>
      </p:pic>
      <p:pic>
        <p:nvPicPr>
          <p:cNvPr id="42" name="Gráfico 41" descr="Cmd Terminal">
            <a:extLst>
              <a:ext uri="{FF2B5EF4-FFF2-40B4-BE49-F238E27FC236}">
                <a16:creationId xmlns:a16="http://schemas.microsoft.com/office/drawing/2014/main" id="{A6CE23D8-F392-47CF-B55E-7DD93E482B2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2620588" y="1094218"/>
            <a:ext cx="360000" cy="360000"/>
          </a:xfrm>
          <a:prstGeom prst="rect">
            <a:avLst/>
          </a:prstGeom>
        </p:spPr>
      </p:pic>
      <p:pic>
        <p:nvPicPr>
          <p:cNvPr id="44" name="Gráfico 43" descr="E-mail">
            <a:extLst>
              <a:ext uri="{FF2B5EF4-FFF2-40B4-BE49-F238E27FC236}">
                <a16:creationId xmlns:a16="http://schemas.microsoft.com/office/drawing/2014/main" id="{49CB1A1A-67BF-49C3-8C69-C92ED6FE839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2620588" y="1436894"/>
            <a:ext cx="360000" cy="360000"/>
          </a:xfrm>
          <a:prstGeom prst="rect">
            <a:avLst/>
          </a:prstGeom>
        </p:spPr>
      </p:pic>
      <p:pic>
        <p:nvPicPr>
          <p:cNvPr id="46" name="Gráfico 45" descr="Entrar">
            <a:extLst>
              <a:ext uri="{FF2B5EF4-FFF2-40B4-BE49-F238E27FC236}">
                <a16:creationId xmlns:a16="http://schemas.microsoft.com/office/drawing/2014/main" id="{7F52EFE9-6D09-4AB3-9CCB-6D410BE3757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2620588" y="1779570"/>
            <a:ext cx="360000" cy="360000"/>
          </a:xfrm>
          <a:prstGeom prst="rect">
            <a:avLst/>
          </a:prstGeom>
        </p:spPr>
      </p:pic>
      <p:pic>
        <p:nvPicPr>
          <p:cNvPr id="48" name="Gráfico 47" descr="Envelope">
            <a:extLst>
              <a:ext uri="{FF2B5EF4-FFF2-40B4-BE49-F238E27FC236}">
                <a16:creationId xmlns:a16="http://schemas.microsoft.com/office/drawing/2014/main" id="{B1DA3F5E-660E-420F-8CC3-96C51647127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2620588" y="2122246"/>
            <a:ext cx="360000" cy="360000"/>
          </a:xfrm>
          <a:prstGeom prst="rect">
            <a:avLst/>
          </a:prstGeom>
        </p:spPr>
      </p:pic>
      <p:pic>
        <p:nvPicPr>
          <p:cNvPr id="50" name="Gráfico 49" descr="Fax">
            <a:extLst>
              <a:ext uri="{FF2B5EF4-FFF2-40B4-BE49-F238E27FC236}">
                <a16:creationId xmlns:a16="http://schemas.microsoft.com/office/drawing/2014/main" id="{04431433-04FD-4DB6-A827-5A9D5BF072C8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620588" y="2464922"/>
            <a:ext cx="360000" cy="360000"/>
          </a:xfrm>
          <a:prstGeom prst="rect">
            <a:avLst/>
          </a:prstGeom>
        </p:spPr>
      </p:pic>
      <p:pic>
        <p:nvPicPr>
          <p:cNvPr id="52" name="Gráfico 51" descr="Pasta">
            <a:extLst>
              <a:ext uri="{FF2B5EF4-FFF2-40B4-BE49-F238E27FC236}">
                <a16:creationId xmlns:a16="http://schemas.microsoft.com/office/drawing/2014/main" id="{D06C1A6B-DD90-4DF4-85AC-FDE18B09931B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620588" y="2807598"/>
            <a:ext cx="360000" cy="360000"/>
          </a:xfrm>
          <a:prstGeom prst="rect">
            <a:avLst/>
          </a:prstGeom>
        </p:spPr>
      </p:pic>
      <p:pic>
        <p:nvPicPr>
          <p:cNvPr id="54" name="Gráfico 53" descr="Pesquisa de Pasta">
            <a:extLst>
              <a:ext uri="{FF2B5EF4-FFF2-40B4-BE49-F238E27FC236}">
                <a16:creationId xmlns:a16="http://schemas.microsoft.com/office/drawing/2014/main" id="{D21D47AA-5D28-4024-B185-E22E44965832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620588" y="3150274"/>
            <a:ext cx="360000" cy="360000"/>
          </a:xfrm>
          <a:prstGeom prst="rect">
            <a:avLst/>
          </a:prstGeom>
        </p:spPr>
      </p:pic>
      <p:pic>
        <p:nvPicPr>
          <p:cNvPr id="56" name="Gráfico 55" descr="Proibido">
            <a:extLst>
              <a:ext uri="{FF2B5EF4-FFF2-40B4-BE49-F238E27FC236}">
                <a16:creationId xmlns:a16="http://schemas.microsoft.com/office/drawing/2014/main" id="{8022FDFA-DE56-4E50-A80E-C2623F395995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2620588" y="3492950"/>
            <a:ext cx="360000" cy="360000"/>
          </a:xfrm>
          <a:prstGeom prst="rect">
            <a:avLst/>
          </a:prstGeom>
        </p:spPr>
      </p:pic>
      <p:pic>
        <p:nvPicPr>
          <p:cNvPr id="58" name="Gráfico 57" descr="Internet">
            <a:extLst>
              <a:ext uri="{FF2B5EF4-FFF2-40B4-BE49-F238E27FC236}">
                <a16:creationId xmlns:a16="http://schemas.microsoft.com/office/drawing/2014/main" id="{47E835CA-993F-4B4B-9FCB-626EDDA2D67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2620588" y="3835626"/>
            <a:ext cx="360000" cy="360000"/>
          </a:xfrm>
          <a:prstGeom prst="rect">
            <a:avLst/>
          </a:prstGeom>
        </p:spPr>
      </p:pic>
      <p:pic>
        <p:nvPicPr>
          <p:cNvPr id="60" name="Gráfico 59" descr="Serviço bancário online">
            <a:extLst>
              <a:ext uri="{FF2B5EF4-FFF2-40B4-BE49-F238E27FC236}">
                <a16:creationId xmlns:a16="http://schemas.microsoft.com/office/drawing/2014/main" id="{F22F8D75-187D-48E4-BC96-1A9EB7942D58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2620588" y="4178302"/>
            <a:ext cx="360000" cy="360000"/>
          </a:xfrm>
          <a:prstGeom prst="rect">
            <a:avLst/>
          </a:prstGeom>
        </p:spPr>
      </p:pic>
      <p:pic>
        <p:nvPicPr>
          <p:cNvPr id="62" name="Gráfico 61" descr="Internet das Coisas">
            <a:extLst>
              <a:ext uri="{FF2B5EF4-FFF2-40B4-BE49-F238E27FC236}">
                <a16:creationId xmlns:a16="http://schemas.microsoft.com/office/drawing/2014/main" id="{F3B97E36-D0F2-4128-B5A7-4D6976373539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2620588" y="4520978"/>
            <a:ext cx="360000" cy="360000"/>
          </a:xfrm>
          <a:prstGeom prst="rect">
            <a:avLst/>
          </a:prstGeom>
        </p:spPr>
      </p:pic>
      <p:pic>
        <p:nvPicPr>
          <p:cNvPr id="64" name="Gráfico 63" descr="Lista">
            <a:extLst>
              <a:ext uri="{FF2B5EF4-FFF2-40B4-BE49-F238E27FC236}">
                <a16:creationId xmlns:a16="http://schemas.microsoft.com/office/drawing/2014/main" id="{497E375D-F080-4629-B128-A80474B26959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2620588" y="4863654"/>
            <a:ext cx="360000" cy="360000"/>
          </a:xfrm>
          <a:prstGeom prst="rect">
            <a:avLst/>
          </a:prstGeom>
        </p:spPr>
      </p:pic>
      <p:pic>
        <p:nvPicPr>
          <p:cNvPr id="66" name="Gráfico 65" descr="Calendário mensal">
            <a:extLst>
              <a:ext uri="{FF2B5EF4-FFF2-40B4-BE49-F238E27FC236}">
                <a16:creationId xmlns:a16="http://schemas.microsoft.com/office/drawing/2014/main" id="{ADF1555C-775F-4A67-AA8B-15754D0FEDB9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12620588" y="5206330"/>
            <a:ext cx="360000" cy="360000"/>
          </a:xfrm>
          <a:prstGeom prst="rect">
            <a:avLst/>
          </a:prstGeom>
        </p:spPr>
      </p:pic>
      <p:pic>
        <p:nvPicPr>
          <p:cNvPr id="68" name="Gráfico 67" descr="Folha de pagamento">
            <a:extLst>
              <a:ext uri="{FF2B5EF4-FFF2-40B4-BE49-F238E27FC236}">
                <a16:creationId xmlns:a16="http://schemas.microsoft.com/office/drawing/2014/main" id="{05A7435F-047A-4FDD-8741-E12FC6AB8CC5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2620588" y="5549006"/>
            <a:ext cx="360000" cy="360000"/>
          </a:xfrm>
          <a:prstGeom prst="rect">
            <a:avLst/>
          </a:prstGeom>
        </p:spPr>
      </p:pic>
      <p:pic>
        <p:nvPicPr>
          <p:cNvPr id="70" name="Gráfico 69" descr="Caneta">
            <a:extLst>
              <a:ext uri="{FF2B5EF4-FFF2-40B4-BE49-F238E27FC236}">
                <a16:creationId xmlns:a16="http://schemas.microsoft.com/office/drawing/2014/main" id="{718F7A67-4BD6-49D0-AC91-2776578817CF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12620588" y="5891678"/>
            <a:ext cx="360000" cy="360000"/>
          </a:xfrm>
          <a:prstGeom prst="rect">
            <a:avLst/>
          </a:prstGeom>
        </p:spPr>
      </p:pic>
      <p:pic>
        <p:nvPicPr>
          <p:cNvPr id="45" name="Gráfico 44" descr="Disco">
            <a:extLst>
              <a:ext uri="{FF2B5EF4-FFF2-40B4-BE49-F238E27FC236}">
                <a16:creationId xmlns:a16="http://schemas.microsoft.com/office/drawing/2014/main" id="{C71E69C4-50F5-4997-9362-F0D4CCE2963C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12605062" y="73173"/>
            <a:ext cx="360000" cy="360000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B518E7C1-8404-46EB-B45A-8FAE285A3DC2}"/>
              </a:ext>
            </a:extLst>
          </p:cNvPr>
          <p:cNvSpPr txBox="1"/>
          <p:nvPr/>
        </p:nvSpPr>
        <p:spPr>
          <a:xfrm>
            <a:off x="8016658" y="53975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Informações do Fornecedor na tela de Edição:</a:t>
            </a:r>
          </a:p>
        </p:txBody>
      </p:sp>
      <p:grpSp>
        <p:nvGrpSpPr>
          <p:cNvPr id="125" name="Group">
            <a:extLst>
              <a:ext uri="{FF2B5EF4-FFF2-40B4-BE49-F238E27FC236}">
                <a16:creationId xmlns:a16="http://schemas.microsoft.com/office/drawing/2014/main" id="{4ED3749A-A5D9-4EA0-B18E-6EDB97324157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810016" y="4047077"/>
            <a:ext cx="6207781" cy="1491629"/>
            <a:chOff x="3168650" y="2473154"/>
            <a:chExt cx="2616200" cy="1574339"/>
          </a:xfrm>
        </p:grpSpPr>
        <p:sp useBgFill="1">
          <p:nvSpPr>
            <p:cNvPr id="126" name="Container">
              <a:extLst>
                <a:ext uri="{FF2B5EF4-FFF2-40B4-BE49-F238E27FC236}">
                  <a16:creationId xmlns:a16="http://schemas.microsoft.com/office/drawing/2014/main" id="{E1BAF656-6952-4DF5-B878-8980D33E2AC1}"/>
                </a:ext>
              </a:extLst>
            </p:cNvPr>
            <p:cNvSpPr/>
            <p:nvPr/>
          </p:nvSpPr>
          <p:spPr>
            <a:xfrm>
              <a:off x="3168650" y="2565399"/>
              <a:ext cx="2616200" cy="1482094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49" name="Content">
              <a:extLst>
                <a:ext uri="{FF2B5EF4-FFF2-40B4-BE49-F238E27FC236}">
                  <a16:creationId xmlns:a16="http://schemas.microsoft.com/office/drawing/2014/main" id="{E1D91B21-2DE1-4BCA-ABFC-E47BADBD1C36}"/>
                </a:ext>
              </a:extLst>
            </p:cNvPr>
            <p:cNvSpPr txBox="1"/>
            <p:nvPr/>
          </p:nvSpPr>
          <p:spPr>
            <a:xfrm>
              <a:off x="3291570" y="2473154"/>
              <a:ext cx="271038" cy="17460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Id: 000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0" name="Content">
            <a:extLst>
              <a:ext uri="{FF2B5EF4-FFF2-40B4-BE49-F238E27FC236}">
                <a16:creationId xmlns:a16="http://schemas.microsoft.com/office/drawing/2014/main" id="{8212BB28-D527-4BD7-A952-F9352EF18D48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48940" y="4305818"/>
            <a:ext cx="95314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Razão</a:t>
            </a:r>
            <a:r>
              <a:rPr lang="en-US" sz="1200" dirty="0">
                <a:solidFill>
                  <a:srgbClr val="000000"/>
                </a:solidFill>
              </a:rPr>
              <a:t> Social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Content">
            <a:extLst>
              <a:ext uri="{FF2B5EF4-FFF2-40B4-BE49-F238E27FC236}">
                <a16:creationId xmlns:a16="http://schemas.microsoft.com/office/drawing/2014/main" id="{54F7F4E6-1A64-4CD1-AE7F-32990D919755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015728" y="4536650"/>
            <a:ext cx="5843890" cy="25437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Nonono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nonononono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54" name="Gráfico 153" descr="Entrar">
            <a:extLst>
              <a:ext uri="{FF2B5EF4-FFF2-40B4-BE49-F238E27FC236}">
                <a16:creationId xmlns:a16="http://schemas.microsoft.com/office/drawing/2014/main" id="{4F929DFB-A175-4FBC-B15C-21140C4E102C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6082296" y="4920641"/>
            <a:ext cx="360000" cy="360000"/>
          </a:xfrm>
          <a:prstGeom prst="rect">
            <a:avLst/>
          </a:prstGeom>
        </p:spPr>
      </p:pic>
      <p:pic>
        <p:nvPicPr>
          <p:cNvPr id="155" name="Gráfico 154" descr="Disco">
            <a:extLst>
              <a:ext uri="{FF2B5EF4-FFF2-40B4-BE49-F238E27FC236}">
                <a16:creationId xmlns:a16="http://schemas.microsoft.com/office/drawing/2014/main" id="{E538168E-30FD-4C7F-AB53-C0C98C132D4B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6525874" y="4947388"/>
            <a:ext cx="360000" cy="360000"/>
          </a:xfrm>
          <a:prstGeom prst="rect">
            <a:avLst/>
          </a:prstGeom>
        </p:spPr>
      </p:pic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5A5F6A80-AFE8-4B03-915D-35516BDCED70}"/>
              </a:ext>
            </a:extLst>
          </p:cNvPr>
          <p:cNvSpPr txBox="1"/>
          <p:nvPr/>
        </p:nvSpPr>
        <p:spPr>
          <a:xfrm>
            <a:off x="1019882" y="5010479"/>
            <a:ext cx="403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Mensagem de alerta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4713700-6333-40DC-9FF5-8C0B0BFBC415}"/>
              </a:ext>
            </a:extLst>
          </p:cNvPr>
          <p:cNvSpPr txBox="1"/>
          <p:nvPr/>
        </p:nvSpPr>
        <p:spPr>
          <a:xfrm>
            <a:off x="8016658" y="2079410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Validações: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120C8F9-377A-42A9-ACB3-DF6FD55B580C}"/>
              </a:ext>
            </a:extLst>
          </p:cNvPr>
          <p:cNvSpPr txBox="1"/>
          <p:nvPr/>
        </p:nvSpPr>
        <p:spPr>
          <a:xfrm>
            <a:off x="8016658" y="2353235"/>
            <a:ext cx="39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Razão Social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Obrigatório  – Ao Salvar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Duplicidade – Ao Salvar</a:t>
            </a:r>
          </a:p>
        </p:txBody>
      </p:sp>
      <p:graphicFrame>
        <p:nvGraphicFramePr>
          <p:cNvPr id="37" name="Table">
            <a:extLst>
              <a:ext uri="{FF2B5EF4-FFF2-40B4-BE49-F238E27FC236}">
                <a16:creationId xmlns:a16="http://schemas.microsoft.com/office/drawing/2014/main" id="{B91B823F-814D-419F-9A90-3B8146250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72705"/>
              </p:ext>
            </p:extLst>
          </p:nvPr>
        </p:nvGraphicFramePr>
        <p:xfrm>
          <a:off x="810015" y="2375789"/>
          <a:ext cx="3270059" cy="15689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09185">
                  <a:extLst>
                    <a:ext uri="{9D8B030D-6E8A-4147-A177-3AD203B41FA5}">
                      <a16:colId xmlns:a16="http://schemas.microsoft.com/office/drawing/2014/main" val="2628178024"/>
                    </a:ext>
                  </a:extLst>
                </a:gridCol>
                <a:gridCol w="202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ID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Razão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Social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" name="CaixaDeTexto 40">
            <a:extLst>
              <a:ext uri="{FF2B5EF4-FFF2-40B4-BE49-F238E27FC236}">
                <a16:creationId xmlns:a16="http://schemas.microsoft.com/office/drawing/2014/main" id="{190ED607-7332-4805-BBA2-BFE168F2BB26}"/>
              </a:ext>
            </a:extLst>
          </p:cNvPr>
          <p:cNvSpPr txBox="1"/>
          <p:nvPr/>
        </p:nvSpPr>
        <p:spPr>
          <a:xfrm>
            <a:off x="8064097" y="657574"/>
            <a:ext cx="3988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Id – Numero gerado pelo sistema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Razão Social- Razão Social do Cliente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b="1" dirty="0">
                <a:solidFill>
                  <a:srgbClr val="FF0000"/>
                </a:solidFill>
              </a:rPr>
              <a:t>(Possui mais alguma informação que devamos guardar?)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2993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3" cstate="print">
            <a:duotone>
              <a:prstClr val="black"/>
              <a:srgbClr val="E68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8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>
            <p:custDataLst>
              <p:custData r:id="rId10"/>
            </p:custDataLst>
          </p:nvPr>
        </p:nvSpPr>
        <p:spPr>
          <a:xfrm>
            <a:off x="684195" y="69967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3AAAF68-CDDD-4B94-83E5-131D2E5C1ACA}"/>
              </a:ext>
            </a:extLst>
          </p:cNvPr>
          <p:cNvSpPr txBox="1"/>
          <p:nvPr/>
        </p:nvSpPr>
        <p:spPr>
          <a:xfrm>
            <a:off x="5926009" y="787127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55A11"/>
                </a:solidFill>
              </a:rPr>
              <a:t>Clientes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D14B70A-E4EF-4320-B96E-1AF734A4FD2F}"/>
              </a:ext>
            </a:extLst>
          </p:cNvPr>
          <p:cNvGrpSpPr/>
          <p:nvPr/>
        </p:nvGrpSpPr>
        <p:grpSpPr>
          <a:xfrm>
            <a:off x="789932" y="1319294"/>
            <a:ext cx="7041778" cy="624509"/>
            <a:chOff x="819428" y="1289798"/>
            <a:chExt cx="7041778" cy="62450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F93085-D1EC-4403-90C0-BEE79A33D4A5}"/>
                </a:ext>
              </a:extLst>
            </p:cNvPr>
            <p:cNvSpPr/>
            <p:nvPr/>
          </p:nvSpPr>
          <p:spPr>
            <a:xfrm>
              <a:off x="819428" y="1289798"/>
              <a:ext cx="7041778" cy="6245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0" name="Gráfico 89" descr="Selo Tick1">
              <a:extLst>
                <a:ext uri="{FF2B5EF4-FFF2-40B4-BE49-F238E27FC236}">
                  <a16:creationId xmlns:a16="http://schemas.microsoft.com/office/drawing/2014/main" id="{730BBEF2-09FD-419E-944B-D642F778F5B5}"/>
                </a:ext>
              </a:extLst>
            </p:cNvPr>
            <p:cNvPicPr>
              <a:picLocks/>
            </p:cNvPicPr>
            <p:nvPr>
              <p:custDataLst>
                <p:custData r:id="rId13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978436" y="1406858"/>
              <a:ext cx="360000" cy="360000"/>
            </a:xfrm>
            <a:prstGeom prst="rect">
              <a:avLst/>
            </a:prstGeom>
          </p:spPr>
        </p:pic>
        <p:pic>
          <p:nvPicPr>
            <p:cNvPr id="107" name="Gráfico 106" descr="Aviso">
              <a:extLst>
                <a:ext uri="{FF2B5EF4-FFF2-40B4-BE49-F238E27FC236}">
                  <a16:creationId xmlns:a16="http://schemas.microsoft.com/office/drawing/2014/main" id="{38815B4D-0337-4DB4-92D6-A627741E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2043507" y="1406858"/>
              <a:ext cx="360000" cy="309274"/>
            </a:xfrm>
            <a:prstGeom prst="rect">
              <a:avLst/>
            </a:prstGeom>
          </p:spPr>
        </p:pic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D7D1AF03-6899-49C9-96FA-A1F8FE027DB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475516" y="1416317"/>
              <a:ext cx="36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706D77A3-5FFF-4591-9480-24907CA3DFA6}"/>
                </a:ext>
              </a:extLst>
            </p:cNvPr>
            <p:cNvSpPr txBox="1"/>
            <p:nvPr/>
          </p:nvSpPr>
          <p:spPr>
            <a:xfrm>
              <a:off x="2635894" y="1406858"/>
              <a:ext cx="453318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35" name="Gráfico 34" descr="Selo seguir">
              <a:extLst>
                <a:ext uri="{FF2B5EF4-FFF2-40B4-BE49-F238E27FC236}">
                  <a16:creationId xmlns:a16="http://schemas.microsoft.com/office/drawing/2014/main" id="{E72E47FA-8DE6-45D9-A893-6C066DE2D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4622932" y="1415095"/>
              <a:ext cx="360000" cy="338972"/>
            </a:xfrm>
            <a:prstGeom prst="rect">
              <a:avLst/>
            </a:prstGeom>
          </p:spPr>
        </p:pic>
        <p:grpSp>
          <p:nvGrpSpPr>
            <p:cNvPr id="96" name="SearchBox">
              <a:extLst>
                <a:ext uri="{FF2B5EF4-FFF2-40B4-BE49-F238E27FC236}">
                  <a16:creationId xmlns:a16="http://schemas.microsoft.com/office/drawing/2014/main" id="{1696B8FF-239E-405A-9729-80818A2245A5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192952" y="1365101"/>
              <a:ext cx="2633634" cy="446690"/>
              <a:chOff x="4111925" y="3293648"/>
              <a:chExt cx="962996" cy="310896"/>
            </a:xfrm>
          </p:grpSpPr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FE29E2BE-3CEB-442C-9D66-85BF1B7753A6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err="1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busca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1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F1CC3098-9EB6-42DE-8A0A-6DB803173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5642" y="3293648"/>
                <a:ext cx="209279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8" name="Gráfico 37" descr="Selo cruz">
            <a:extLst>
              <a:ext uri="{FF2B5EF4-FFF2-40B4-BE49-F238E27FC236}">
                <a16:creationId xmlns:a16="http://schemas.microsoft.com/office/drawing/2014/main" id="{2D8C4258-B5EE-4D41-85FF-FAE9116B4FF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2605062" y="408866"/>
            <a:ext cx="360000" cy="360000"/>
          </a:xfrm>
          <a:prstGeom prst="rect">
            <a:avLst/>
          </a:prstGeom>
        </p:spPr>
      </p:pic>
      <p:pic>
        <p:nvPicPr>
          <p:cNvPr id="40" name="Gráfico 39" descr="Área de Transferência">
            <a:extLst>
              <a:ext uri="{FF2B5EF4-FFF2-40B4-BE49-F238E27FC236}">
                <a16:creationId xmlns:a16="http://schemas.microsoft.com/office/drawing/2014/main" id="{796EF6E6-7676-4B64-B717-C244FEB7093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2620588" y="751542"/>
            <a:ext cx="360000" cy="360000"/>
          </a:xfrm>
          <a:prstGeom prst="rect">
            <a:avLst/>
          </a:prstGeom>
        </p:spPr>
      </p:pic>
      <p:pic>
        <p:nvPicPr>
          <p:cNvPr id="42" name="Gráfico 41" descr="Cmd Terminal">
            <a:extLst>
              <a:ext uri="{FF2B5EF4-FFF2-40B4-BE49-F238E27FC236}">
                <a16:creationId xmlns:a16="http://schemas.microsoft.com/office/drawing/2014/main" id="{A6CE23D8-F392-47CF-B55E-7DD93E482B2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2620588" y="1094218"/>
            <a:ext cx="360000" cy="360000"/>
          </a:xfrm>
          <a:prstGeom prst="rect">
            <a:avLst/>
          </a:prstGeom>
        </p:spPr>
      </p:pic>
      <p:pic>
        <p:nvPicPr>
          <p:cNvPr id="44" name="Gráfico 43" descr="E-mail">
            <a:extLst>
              <a:ext uri="{FF2B5EF4-FFF2-40B4-BE49-F238E27FC236}">
                <a16:creationId xmlns:a16="http://schemas.microsoft.com/office/drawing/2014/main" id="{49CB1A1A-67BF-49C3-8C69-C92ED6FE839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2620588" y="1436894"/>
            <a:ext cx="360000" cy="360000"/>
          </a:xfrm>
          <a:prstGeom prst="rect">
            <a:avLst/>
          </a:prstGeom>
        </p:spPr>
      </p:pic>
      <p:pic>
        <p:nvPicPr>
          <p:cNvPr id="46" name="Gráfico 45" descr="Entrar">
            <a:extLst>
              <a:ext uri="{FF2B5EF4-FFF2-40B4-BE49-F238E27FC236}">
                <a16:creationId xmlns:a16="http://schemas.microsoft.com/office/drawing/2014/main" id="{7F52EFE9-6D09-4AB3-9CCB-6D410BE3757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2620588" y="1779570"/>
            <a:ext cx="360000" cy="360000"/>
          </a:xfrm>
          <a:prstGeom prst="rect">
            <a:avLst/>
          </a:prstGeom>
        </p:spPr>
      </p:pic>
      <p:pic>
        <p:nvPicPr>
          <p:cNvPr id="48" name="Gráfico 47" descr="Envelope">
            <a:extLst>
              <a:ext uri="{FF2B5EF4-FFF2-40B4-BE49-F238E27FC236}">
                <a16:creationId xmlns:a16="http://schemas.microsoft.com/office/drawing/2014/main" id="{B1DA3F5E-660E-420F-8CC3-96C51647127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2620588" y="2122246"/>
            <a:ext cx="360000" cy="360000"/>
          </a:xfrm>
          <a:prstGeom prst="rect">
            <a:avLst/>
          </a:prstGeom>
        </p:spPr>
      </p:pic>
      <p:pic>
        <p:nvPicPr>
          <p:cNvPr id="50" name="Gráfico 49" descr="Fax">
            <a:extLst>
              <a:ext uri="{FF2B5EF4-FFF2-40B4-BE49-F238E27FC236}">
                <a16:creationId xmlns:a16="http://schemas.microsoft.com/office/drawing/2014/main" id="{04431433-04FD-4DB6-A827-5A9D5BF072C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2620588" y="2464922"/>
            <a:ext cx="360000" cy="360000"/>
          </a:xfrm>
          <a:prstGeom prst="rect">
            <a:avLst/>
          </a:prstGeom>
        </p:spPr>
      </p:pic>
      <p:pic>
        <p:nvPicPr>
          <p:cNvPr id="52" name="Gráfico 51" descr="Pasta">
            <a:extLst>
              <a:ext uri="{FF2B5EF4-FFF2-40B4-BE49-F238E27FC236}">
                <a16:creationId xmlns:a16="http://schemas.microsoft.com/office/drawing/2014/main" id="{D06C1A6B-DD90-4DF4-85AC-FDE18B09931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2620588" y="2807598"/>
            <a:ext cx="360000" cy="360000"/>
          </a:xfrm>
          <a:prstGeom prst="rect">
            <a:avLst/>
          </a:prstGeom>
        </p:spPr>
      </p:pic>
      <p:pic>
        <p:nvPicPr>
          <p:cNvPr id="54" name="Gráfico 53" descr="Pesquisa de Pasta">
            <a:extLst>
              <a:ext uri="{FF2B5EF4-FFF2-40B4-BE49-F238E27FC236}">
                <a16:creationId xmlns:a16="http://schemas.microsoft.com/office/drawing/2014/main" id="{D21D47AA-5D28-4024-B185-E22E4496583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2620588" y="3150274"/>
            <a:ext cx="360000" cy="360000"/>
          </a:xfrm>
          <a:prstGeom prst="rect">
            <a:avLst/>
          </a:prstGeom>
        </p:spPr>
      </p:pic>
      <p:pic>
        <p:nvPicPr>
          <p:cNvPr id="56" name="Gráfico 55" descr="Proibido">
            <a:extLst>
              <a:ext uri="{FF2B5EF4-FFF2-40B4-BE49-F238E27FC236}">
                <a16:creationId xmlns:a16="http://schemas.microsoft.com/office/drawing/2014/main" id="{8022FDFA-DE56-4E50-A80E-C2623F39599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2620588" y="3492950"/>
            <a:ext cx="360000" cy="360000"/>
          </a:xfrm>
          <a:prstGeom prst="rect">
            <a:avLst/>
          </a:prstGeom>
        </p:spPr>
      </p:pic>
      <p:pic>
        <p:nvPicPr>
          <p:cNvPr id="58" name="Gráfico 57" descr="Internet">
            <a:extLst>
              <a:ext uri="{FF2B5EF4-FFF2-40B4-BE49-F238E27FC236}">
                <a16:creationId xmlns:a16="http://schemas.microsoft.com/office/drawing/2014/main" id="{47E835CA-993F-4B4B-9FCB-626EDDA2D67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2620588" y="3835626"/>
            <a:ext cx="360000" cy="360000"/>
          </a:xfrm>
          <a:prstGeom prst="rect">
            <a:avLst/>
          </a:prstGeom>
        </p:spPr>
      </p:pic>
      <p:pic>
        <p:nvPicPr>
          <p:cNvPr id="60" name="Gráfico 59" descr="Serviço bancário online">
            <a:extLst>
              <a:ext uri="{FF2B5EF4-FFF2-40B4-BE49-F238E27FC236}">
                <a16:creationId xmlns:a16="http://schemas.microsoft.com/office/drawing/2014/main" id="{F22F8D75-187D-48E4-BC96-1A9EB7942D58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2620588" y="4178302"/>
            <a:ext cx="360000" cy="360000"/>
          </a:xfrm>
          <a:prstGeom prst="rect">
            <a:avLst/>
          </a:prstGeom>
        </p:spPr>
      </p:pic>
      <p:pic>
        <p:nvPicPr>
          <p:cNvPr id="62" name="Gráfico 61" descr="Internet das Coisas">
            <a:extLst>
              <a:ext uri="{FF2B5EF4-FFF2-40B4-BE49-F238E27FC236}">
                <a16:creationId xmlns:a16="http://schemas.microsoft.com/office/drawing/2014/main" id="{F3B97E36-D0F2-4128-B5A7-4D697637353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2620588" y="4520978"/>
            <a:ext cx="360000" cy="360000"/>
          </a:xfrm>
          <a:prstGeom prst="rect">
            <a:avLst/>
          </a:prstGeom>
        </p:spPr>
      </p:pic>
      <p:pic>
        <p:nvPicPr>
          <p:cNvPr id="64" name="Gráfico 63" descr="Lista">
            <a:extLst>
              <a:ext uri="{FF2B5EF4-FFF2-40B4-BE49-F238E27FC236}">
                <a16:creationId xmlns:a16="http://schemas.microsoft.com/office/drawing/2014/main" id="{497E375D-F080-4629-B128-A80474B2695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2620588" y="4863654"/>
            <a:ext cx="360000" cy="360000"/>
          </a:xfrm>
          <a:prstGeom prst="rect">
            <a:avLst/>
          </a:prstGeom>
        </p:spPr>
      </p:pic>
      <p:pic>
        <p:nvPicPr>
          <p:cNvPr id="66" name="Gráfico 65" descr="Calendário mensal">
            <a:extLst>
              <a:ext uri="{FF2B5EF4-FFF2-40B4-BE49-F238E27FC236}">
                <a16:creationId xmlns:a16="http://schemas.microsoft.com/office/drawing/2014/main" id="{ADF1555C-775F-4A67-AA8B-15754D0FEDB9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12620588" y="5206330"/>
            <a:ext cx="360000" cy="360000"/>
          </a:xfrm>
          <a:prstGeom prst="rect">
            <a:avLst/>
          </a:prstGeom>
        </p:spPr>
      </p:pic>
      <p:pic>
        <p:nvPicPr>
          <p:cNvPr id="68" name="Gráfico 67" descr="Folha de pagamento">
            <a:extLst>
              <a:ext uri="{FF2B5EF4-FFF2-40B4-BE49-F238E27FC236}">
                <a16:creationId xmlns:a16="http://schemas.microsoft.com/office/drawing/2014/main" id="{05A7435F-047A-4FDD-8741-E12FC6AB8CC5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2620588" y="5549006"/>
            <a:ext cx="360000" cy="360000"/>
          </a:xfrm>
          <a:prstGeom prst="rect">
            <a:avLst/>
          </a:prstGeom>
        </p:spPr>
      </p:pic>
      <p:pic>
        <p:nvPicPr>
          <p:cNvPr id="70" name="Gráfico 69" descr="Caneta">
            <a:extLst>
              <a:ext uri="{FF2B5EF4-FFF2-40B4-BE49-F238E27FC236}">
                <a16:creationId xmlns:a16="http://schemas.microsoft.com/office/drawing/2014/main" id="{718F7A67-4BD6-49D0-AC91-2776578817CF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12620588" y="5891678"/>
            <a:ext cx="360000" cy="360000"/>
          </a:xfrm>
          <a:prstGeom prst="rect">
            <a:avLst/>
          </a:prstGeom>
        </p:spPr>
      </p:pic>
      <p:pic>
        <p:nvPicPr>
          <p:cNvPr id="45" name="Gráfico 44" descr="Disco">
            <a:extLst>
              <a:ext uri="{FF2B5EF4-FFF2-40B4-BE49-F238E27FC236}">
                <a16:creationId xmlns:a16="http://schemas.microsoft.com/office/drawing/2014/main" id="{C71E69C4-50F5-4997-9362-F0D4CCE2963C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2605062" y="73173"/>
            <a:ext cx="360000" cy="360000"/>
          </a:xfrm>
          <a:prstGeom prst="rect">
            <a:avLst/>
          </a:prstGeom>
        </p:spPr>
      </p:pic>
      <p:sp>
        <p:nvSpPr>
          <p:cNvPr id="86" name="CaixaDeTexto 85">
            <a:extLst>
              <a:ext uri="{FF2B5EF4-FFF2-40B4-BE49-F238E27FC236}">
                <a16:creationId xmlns:a16="http://schemas.microsoft.com/office/drawing/2014/main" id="{2C052C73-3C78-42BA-80E4-1B8C82FCA5B2}"/>
              </a:ext>
            </a:extLst>
          </p:cNvPr>
          <p:cNvSpPr txBox="1"/>
          <p:nvPr/>
        </p:nvSpPr>
        <p:spPr>
          <a:xfrm>
            <a:off x="8016658" y="53975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Informações do Fornecedor na tela de Inclusão:</a:t>
            </a:r>
          </a:p>
        </p:txBody>
      </p:sp>
      <p:sp useBgFill="1">
        <p:nvSpPr>
          <p:cNvPr id="88" name="Container">
            <a:extLst>
              <a:ext uri="{FF2B5EF4-FFF2-40B4-BE49-F238E27FC236}">
                <a16:creationId xmlns:a16="http://schemas.microsoft.com/office/drawing/2014/main" id="{0146AE77-F31B-4FF8-BDB5-2FA1066DB8C0}"/>
              </a:ext>
            </a:extLst>
          </p:cNvPr>
          <p:cNvSpPr/>
          <p:nvPr/>
        </p:nvSpPr>
        <p:spPr>
          <a:xfrm>
            <a:off x="851725" y="2209645"/>
            <a:ext cx="6207781" cy="1404230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1" name="Content">
            <a:extLst>
              <a:ext uri="{FF2B5EF4-FFF2-40B4-BE49-F238E27FC236}">
                <a16:creationId xmlns:a16="http://schemas.microsoft.com/office/drawing/2014/main" id="{B054A491-0931-4F69-85A4-433F823401D9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90649" y="2380987"/>
            <a:ext cx="95314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Razão</a:t>
            </a:r>
            <a:r>
              <a:rPr lang="en-US" sz="1200" dirty="0">
                <a:solidFill>
                  <a:srgbClr val="000000"/>
                </a:solidFill>
              </a:rPr>
              <a:t> Social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2" name="Content">
            <a:extLst>
              <a:ext uri="{FF2B5EF4-FFF2-40B4-BE49-F238E27FC236}">
                <a16:creationId xmlns:a16="http://schemas.microsoft.com/office/drawing/2014/main" id="{5D3D8C86-507A-4DBB-AB16-E71696C44F01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057437" y="2611819"/>
            <a:ext cx="5843890" cy="25437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Nonono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nonononono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93" name="Gráfico 92" descr="Entrar">
            <a:extLst>
              <a:ext uri="{FF2B5EF4-FFF2-40B4-BE49-F238E27FC236}">
                <a16:creationId xmlns:a16="http://schemas.microsoft.com/office/drawing/2014/main" id="{E997547E-2402-4349-967C-AB723E524DBC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6124005" y="2995810"/>
            <a:ext cx="360000" cy="360000"/>
          </a:xfrm>
          <a:prstGeom prst="rect">
            <a:avLst/>
          </a:prstGeom>
        </p:spPr>
      </p:pic>
      <p:pic>
        <p:nvPicPr>
          <p:cNvPr id="94" name="Gráfico 93" descr="Disco">
            <a:extLst>
              <a:ext uri="{FF2B5EF4-FFF2-40B4-BE49-F238E27FC236}">
                <a16:creationId xmlns:a16="http://schemas.microsoft.com/office/drawing/2014/main" id="{4E7C30BB-320B-4D3E-83FB-35D05AB91DB5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6567583" y="3022557"/>
            <a:ext cx="360000" cy="360000"/>
          </a:xfrm>
          <a:prstGeom prst="rect">
            <a:avLst/>
          </a:prstGeom>
        </p:spPr>
      </p:pic>
      <p:sp>
        <p:nvSpPr>
          <p:cNvPr id="99" name="CaixaDeTexto 98">
            <a:extLst>
              <a:ext uri="{FF2B5EF4-FFF2-40B4-BE49-F238E27FC236}">
                <a16:creationId xmlns:a16="http://schemas.microsoft.com/office/drawing/2014/main" id="{F293AFC7-1DEF-4DC0-BBED-0486416C009B}"/>
              </a:ext>
            </a:extLst>
          </p:cNvPr>
          <p:cNvSpPr txBox="1"/>
          <p:nvPr/>
        </p:nvSpPr>
        <p:spPr>
          <a:xfrm>
            <a:off x="1061591" y="3085648"/>
            <a:ext cx="403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Mensagem de alerta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C1F17CD9-24AC-48BB-B808-F4B1A03C61D0}"/>
              </a:ext>
            </a:extLst>
          </p:cNvPr>
          <p:cNvSpPr txBox="1"/>
          <p:nvPr/>
        </p:nvSpPr>
        <p:spPr>
          <a:xfrm>
            <a:off x="8016658" y="2079410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Validações: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BC2A63E4-4998-472A-AAE4-CDABAFED4AD0}"/>
              </a:ext>
            </a:extLst>
          </p:cNvPr>
          <p:cNvSpPr txBox="1"/>
          <p:nvPr/>
        </p:nvSpPr>
        <p:spPr>
          <a:xfrm>
            <a:off x="8016658" y="2353235"/>
            <a:ext cx="39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Razão Social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Obrigatório  – Ao Salvar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Duplicidade – Ao Salvar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EB0C26C7-2A6A-4788-9361-8805A41AD4DA}"/>
              </a:ext>
            </a:extLst>
          </p:cNvPr>
          <p:cNvSpPr txBox="1"/>
          <p:nvPr/>
        </p:nvSpPr>
        <p:spPr>
          <a:xfrm>
            <a:off x="8064097" y="657574"/>
            <a:ext cx="3988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Id – Numero gerado pelo sistema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Razão Social- Razão Social do Cliente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b="1" dirty="0">
                <a:solidFill>
                  <a:srgbClr val="FF0000"/>
                </a:solidFill>
              </a:rPr>
              <a:t>(Possui mais alguma informação que devamos guardar?)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542319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9" cstate="print">
            <a:duotone>
              <a:prstClr val="black"/>
              <a:srgbClr val="E68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9967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3AAAF68-CDDD-4B94-83E5-131D2E5C1ACA}"/>
              </a:ext>
            </a:extLst>
          </p:cNvPr>
          <p:cNvSpPr txBox="1"/>
          <p:nvPr/>
        </p:nvSpPr>
        <p:spPr>
          <a:xfrm>
            <a:off x="5926009" y="787127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55A11"/>
                </a:solidFill>
              </a:rPr>
              <a:t>Vouchers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D14B70A-E4EF-4320-B96E-1AF734A4FD2F}"/>
              </a:ext>
            </a:extLst>
          </p:cNvPr>
          <p:cNvGrpSpPr/>
          <p:nvPr/>
        </p:nvGrpSpPr>
        <p:grpSpPr>
          <a:xfrm>
            <a:off x="789932" y="1319294"/>
            <a:ext cx="7041778" cy="624509"/>
            <a:chOff x="819428" y="1289798"/>
            <a:chExt cx="7041778" cy="62450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F93085-D1EC-4403-90C0-BEE79A33D4A5}"/>
                </a:ext>
              </a:extLst>
            </p:cNvPr>
            <p:cNvSpPr/>
            <p:nvPr/>
          </p:nvSpPr>
          <p:spPr>
            <a:xfrm>
              <a:off x="819428" y="1289798"/>
              <a:ext cx="7041778" cy="6245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0" name="Gráfico 89" descr="Selo Tick1">
              <a:extLst>
                <a:ext uri="{FF2B5EF4-FFF2-40B4-BE49-F238E27FC236}">
                  <a16:creationId xmlns:a16="http://schemas.microsoft.com/office/drawing/2014/main" id="{730BBEF2-09FD-419E-944B-D642F778F5B5}"/>
                </a:ext>
              </a:extLst>
            </p:cNvPr>
            <p:cNvPicPr>
              <a:picLocks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978436" y="1406858"/>
              <a:ext cx="360000" cy="360000"/>
            </a:xfrm>
            <a:prstGeom prst="rect">
              <a:avLst/>
            </a:prstGeom>
          </p:spPr>
        </p:pic>
        <p:pic>
          <p:nvPicPr>
            <p:cNvPr id="107" name="Gráfico 106" descr="Aviso">
              <a:extLst>
                <a:ext uri="{FF2B5EF4-FFF2-40B4-BE49-F238E27FC236}">
                  <a16:creationId xmlns:a16="http://schemas.microsoft.com/office/drawing/2014/main" id="{38815B4D-0337-4DB4-92D6-A627741E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2043507" y="1406858"/>
              <a:ext cx="360000" cy="309274"/>
            </a:xfrm>
            <a:prstGeom prst="rect">
              <a:avLst/>
            </a:prstGeom>
          </p:spPr>
        </p:pic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D7D1AF03-6899-49C9-96FA-A1F8FE027DB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475516" y="1416317"/>
              <a:ext cx="36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706D77A3-5FFF-4591-9480-24907CA3DFA6}"/>
                </a:ext>
              </a:extLst>
            </p:cNvPr>
            <p:cNvSpPr txBox="1"/>
            <p:nvPr/>
          </p:nvSpPr>
          <p:spPr>
            <a:xfrm>
              <a:off x="2635894" y="1406858"/>
              <a:ext cx="453318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35" name="Gráfico 34" descr="Selo seguir">
              <a:extLst>
                <a:ext uri="{FF2B5EF4-FFF2-40B4-BE49-F238E27FC236}">
                  <a16:creationId xmlns:a16="http://schemas.microsoft.com/office/drawing/2014/main" id="{E72E47FA-8DE6-45D9-A893-6C066DE2D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4622932" y="1415095"/>
              <a:ext cx="360000" cy="338972"/>
            </a:xfrm>
            <a:prstGeom prst="rect">
              <a:avLst/>
            </a:prstGeom>
          </p:spPr>
        </p:pic>
        <p:grpSp>
          <p:nvGrpSpPr>
            <p:cNvPr id="96" name="SearchBox">
              <a:extLst>
                <a:ext uri="{FF2B5EF4-FFF2-40B4-BE49-F238E27FC236}">
                  <a16:creationId xmlns:a16="http://schemas.microsoft.com/office/drawing/2014/main" id="{1696B8FF-239E-405A-9729-80818A2245A5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5192952" y="1365101"/>
              <a:ext cx="2633634" cy="446690"/>
              <a:chOff x="4111925" y="3293648"/>
              <a:chExt cx="962996" cy="310896"/>
            </a:xfrm>
          </p:grpSpPr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FE29E2BE-3CEB-442C-9D66-85BF1B7753A6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err="1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busca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1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F1CC3098-9EB6-42DE-8A0A-6DB803173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5642" y="3293648"/>
                <a:ext cx="209279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8" name="Gráfico 37" descr="Selo cruz">
            <a:extLst>
              <a:ext uri="{FF2B5EF4-FFF2-40B4-BE49-F238E27FC236}">
                <a16:creationId xmlns:a16="http://schemas.microsoft.com/office/drawing/2014/main" id="{2D8C4258-B5EE-4D41-85FF-FAE9116B4FF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605062" y="408866"/>
            <a:ext cx="360000" cy="360000"/>
          </a:xfrm>
          <a:prstGeom prst="rect">
            <a:avLst/>
          </a:prstGeom>
        </p:spPr>
      </p:pic>
      <p:pic>
        <p:nvPicPr>
          <p:cNvPr id="40" name="Gráfico 39" descr="Área de Transferência">
            <a:extLst>
              <a:ext uri="{FF2B5EF4-FFF2-40B4-BE49-F238E27FC236}">
                <a16:creationId xmlns:a16="http://schemas.microsoft.com/office/drawing/2014/main" id="{796EF6E6-7676-4B64-B717-C244FEB7093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2620588" y="751542"/>
            <a:ext cx="360000" cy="360000"/>
          </a:xfrm>
          <a:prstGeom prst="rect">
            <a:avLst/>
          </a:prstGeom>
        </p:spPr>
      </p:pic>
      <p:pic>
        <p:nvPicPr>
          <p:cNvPr id="42" name="Gráfico 41" descr="Cmd Terminal">
            <a:extLst>
              <a:ext uri="{FF2B5EF4-FFF2-40B4-BE49-F238E27FC236}">
                <a16:creationId xmlns:a16="http://schemas.microsoft.com/office/drawing/2014/main" id="{A6CE23D8-F392-47CF-B55E-7DD93E482B2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2620588" y="1094218"/>
            <a:ext cx="360000" cy="360000"/>
          </a:xfrm>
          <a:prstGeom prst="rect">
            <a:avLst/>
          </a:prstGeom>
        </p:spPr>
      </p:pic>
      <p:pic>
        <p:nvPicPr>
          <p:cNvPr id="44" name="Gráfico 43" descr="E-mail">
            <a:extLst>
              <a:ext uri="{FF2B5EF4-FFF2-40B4-BE49-F238E27FC236}">
                <a16:creationId xmlns:a16="http://schemas.microsoft.com/office/drawing/2014/main" id="{49CB1A1A-67BF-49C3-8C69-C92ED6FE839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2620588" y="1436894"/>
            <a:ext cx="360000" cy="360000"/>
          </a:xfrm>
          <a:prstGeom prst="rect">
            <a:avLst/>
          </a:prstGeom>
        </p:spPr>
      </p:pic>
      <p:pic>
        <p:nvPicPr>
          <p:cNvPr id="46" name="Gráfico 45" descr="Entrar">
            <a:extLst>
              <a:ext uri="{FF2B5EF4-FFF2-40B4-BE49-F238E27FC236}">
                <a16:creationId xmlns:a16="http://schemas.microsoft.com/office/drawing/2014/main" id="{7F52EFE9-6D09-4AB3-9CCB-6D410BE3757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2620588" y="1779570"/>
            <a:ext cx="360000" cy="360000"/>
          </a:xfrm>
          <a:prstGeom prst="rect">
            <a:avLst/>
          </a:prstGeom>
        </p:spPr>
      </p:pic>
      <p:pic>
        <p:nvPicPr>
          <p:cNvPr id="48" name="Gráfico 47" descr="Envelope">
            <a:extLst>
              <a:ext uri="{FF2B5EF4-FFF2-40B4-BE49-F238E27FC236}">
                <a16:creationId xmlns:a16="http://schemas.microsoft.com/office/drawing/2014/main" id="{B1DA3F5E-660E-420F-8CC3-96C516471278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2620588" y="2122246"/>
            <a:ext cx="360000" cy="360000"/>
          </a:xfrm>
          <a:prstGeom prst="rect">
            <a:avLst/>
          </a:prstGeom>
        </p:spPr>
      </p:pic>
      <p:pic>
        <p:nvPicPr>
          <p:cNvPr id="50" name="Gráfico 49" descr="Fax">
            <a:extLst>
              <a:ext uri="{FF2B5EF4-FFF2-40B4-BE49-F238E27FC236}">
                <a16:creationId xmlns:a16="http://schemas.microsoft.com/office/drawing/2014/main" id="{04431433-04FD-4DB6-A827-5A9D5BF072C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2620588" y="2464922"/>
            <a:ext cx="360000" cy="360000"/>
          </a:xfrm>
          <a:prstGeom prst="rect">
            <a:avLst/>
          </a:prstGeom>
        </p:spPr>
      </p:pic>
      <p:pic>
        <p:nvPicPr>
          <p:cNvPr id="52" name="Gráfico 51" descr="Pasta">
            <a:extLst>
              <a:ext uri="{FF2B5EF4-FFF2-40B4-BE49-F238E27FC236}">
                <a16:creationId xmlns:a16="http://schemas.microsoft.com/office/drawing/2014/main" id="{D06C1A6B-DD90-4DF4-85AC-FDE18B09931B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2620588" y="2807598"/>
            <a:ext cx="360000" cy="360000"/>
          </a:xfrm>
          <a:prstGeom prst="rect">
            <a:avLst/>
          </a:prstGeom>
        </p:spPr>
      </p:pic>
      <p:pic>
        <p:nvPicPr>
          <p:cNvPr id="54" name="Gráfico 53" descr="Pesquisa de Pasta">
            <a:extLst>
              <a:ext uri="{FF2B5EF4-FFF2-40B4-BE49-F238E27FC236}">
                <a16:creationId xmlns:a16="http://schemas.microsoft.com/office/drawing/2014/main" id="{D21D47AA-5D28-4024-B185-E22E44965832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2620588" y="3150274"/>
            <a:ext cx="360000" cy="360000"/>
          </a:xfrm>
          <a:prstGeom prst="rect">
            <a:avLst/>
          </a:prstGeom>
        </p:spPr>
      </p:pic>
      <p:pic>
        <p:nvPicPr>
          <p:cNvPr id="56" name="Gráfico 55" descr="Proibido">
            <a:extLst>
              <a:ext uri="{FF2B5EF4-FFF2-40B4-BE49-F238E27FC236}">
                <a16:creationId xmlns:a16="http://schemas.microsoft.com/office/drawing/2014/main" id="{8022FDFA-DE56-4E50-A80E-C2623F395995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2620588" y="3492950"/>
            <a:ext cx="360000" cy="360000"/>
          </a:xfrm>
          <a:prstGeom prst="rect">
            <a:avLst/>
          </a:prstGeom>
        </p:spPr>
      </p:pic>
      <p:pic>
        <p:nvPicPr>
          <p:cNvPr id="58" name="Gráfico 57" descr="Internet">
            <a:extLst>
              <a:ext uri="{FF2B5EF4-FFF2-40B4-BE49-F238E27FC236}">
                <a16:creationId xmlns:a16="http://schemas.microsoft.com/office/drawing/2014/main" id="{47E835CA-993F-4B4B-9FCB-626EDDA2D670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2620588" y="3835626"/>
            <a:ext cx="360000" cy="360000"/>
          </a:xfrm>
          <a:prstGeom prst="rect">
            <a:avLst/>
          </a:prstGeom>
        </p:spPr>
      </p:pic>
      <p:pic>
        <p:nvPicPr>
          <p:cNvPr id="60" name="Gráfico 59" descr="Serviço bancário online">
            <a:extLst>
              <a:ext uri="{FF2B5EF4-FFF2-40B4-BE49-F238E27FC236}">
                <a16:creationId xmlns:a16="http://schemas.microsoft.com/office/drawing/2014/main" id="{F22F8D75-187D-48E4-BC96-1A9EB7942D5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2620588" y="4178302"/>
            <a:ext cx="360000" cy="360000"/>
          </a:xfrm>
          <a:prstGeom prst="rect">
            <a:avLst/>
          </a:prstGeom>
        </p:spPr>
      </p:pic>
      <p:pic>
        <p:nvPicPr>
          <p:cNvPr id="62" name="Gráfico 61" descr="Internet das Coisas">
            <a:extLst>
              <a:ext uri="{FF2B5EF4-FFF2-40B4-BE49-F238E27FC236}">
                <a16:creationId xmlns:a16="http://schemas.microsoft.com/office/drawing/2014/main" id="{F3B97E36-D0F2-4128-B5A7-4D6976373539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2620588" y="4520978"/>
            <a:ext cx="360000" cy="360000"/>
          </a:xfrm>
          <a:prstGeom prst="rect">
            <a:avLst/>
          </a:prstGeom>
        </p:spPr>
      </p:pic>
      <p:pic>
        <p:nvPicPr>
          <p:cNvPr id="64" name="Gráfico 63" descr="Lista">
            <a:extLst>
              <a:ext uri="{FF2B5EF4-FFF2-40B4-BE49-F238E27FC236}">
                <a16:creationId xmlns:a16="http://schemas.microsoft.com/office/drawing/2014/main" id="{497E375D-F080-4629-B128-A80474B26959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2620588" y="4863654"/>
            <a:ext cx="360000" cy="360000"/>
          </a:xfrm>
          <a:prstGeom prst="rect">
            <a:avLst/>
          </a:prstGeom>
        </p:spPr>
      </p:pic>
      <p:pic>
        <p:nvPicPr>
          <p:cNvPr id="66" name="Gráfico 65" descr="Calendário mensal">
            <a:extLst>
              <a:ext uri="{FF2B5EF4-FFF2-40B4-BE49-F238E27FC236}">
                <a16:creationId xmlns:a16="http://schemas.microsoft.com/office/drawing/2014/main" id="{ADF1555C-775F-4A67-AA8B-15754D0FEDB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2620588" y="5206330"/>
            <a:ext cx="360000" cy="360000"/>
          </a:xfrm>
          <a:prstGeom prst="rect">
            <a:avLst/>
          </a:prstGeom>
        </p:spPr>
      </p:pic>
      <p:pic>
        <p:nvPicPr>
          <p:cNvPr id="68" name="Gráfico 67" descr="Folha de pagamento">
            <a:extLst>
              <a:ext uri="{FF2B5EF4-FFF2-40B4-BE49-F238E27FC236}">
                <a16:creationId xmlns:a16="http://schemas.microsoft.com/office/drawing/2014/main" id="{05A7435F-047A-4FDD-8741-E12FC6AB8CC5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2620588" y="5549006"/>
            <a:ext cx="360000" cy="360000"/>
          </a:xfrm>
          <a:prstGeom prst="rect">
            <a:avLst/>
          </a:prstGeom>
        </p:spPr>
      </p:pic>
      <p:pic>
        <p:nvPicPr>
          <p:cNvPr id="70" name="Gráfico 69" descr="Caneta">
            <a:extLst>
              <a:ext uri="{FF2B5EF4-FFF2-40B4-BE49-F238E27FC236}">
                <a16:creationId xmlns:a16="http://schemas.microsoft.com/office/drawing/2014/main" id="{718F7A67-4BD6-49D0-AC91-2776578817CF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12620588" y="5891678"/>
            <a:ext cx="360000" cy="360000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E302BF8B-82F7-4F22-87B4-D90F9E5C934E}"/>
              </a:ext>
            </a:extLst>
          </p:cNvPr>
          <p:cNvSpPr txBox="1"/>
          <p:nvPr/>
        </p:nvSpPr>
        <p:spPr>
          <a:xfrm>
            <a:off x="8016658" y="53975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Informações dos Vouchers na tabela: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16BEBA8-9BAA-4ECF-AAA8-BCB2B0E18B49}"/>
              </a:ext>
            </a:extLst>
          </p:cNvPr>
          <p:cNvSpPr txBox="1"/>
          <p:nvPr/>
        </p:nvSpPr>
        <p:spPr>
          <a:xfrm>
            <a:off x="8062276" y="477282"/>
            <a:ext cx="39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Id – Numero gerado pelo sistema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Fornecedor – Razão Social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Nome do Voucher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0FB97E7-76AA-43AD-BD37-2E01489503BD}"/>
              </a:ext>
            </a:extLst>
          </p:cNvPr>
          <p:cNvSpPr txBox="1"/>
          <p:nvPr/>
        </p:nvSpPr>
        <p:spPr>
          <a:xfrm>
            <a:off x="8063242" y="1542200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Termos de Busca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FC45077-A2E6-40BA-8657-5F89172C513B}"/>
              </a:ext>
            </a:extLst>
          </p:cNvPr>
          <p:cNvSpPr txBox="1"/>
          <p:nvPr/>
        </p:nvSpPr>
        <p:spPr>
          <a:xfrm>
            <a:off x="8108860" y="1965507"/>
            <a:ext cx="398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Razão Social  do Fornecedor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Nome do Voucher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496F60F-2689-4501-93B2-E6FE3390C88C}"/>
              </a:ext>
            </a:extLst>
          </p:cNvPr>
          <p:cNvSpPr txBox="1"/>
          <p:nvPr/>
        </p:nvSpPr>
        <p:spPr>
          <a:xfrm>
            <a:off x="8193505" y="3492950"/>
            <a:ext cx="3820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Vouchers serão carregadas via upload com os dados dos usuários.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Na tela a seguir duvidas com relação aos dados da planilha e os vouchers.</a:t>
            </a:r>
          </a:p>
        </p:txBody>
      </p:sp>
      <p:graphicFrame>
        <p:nvGraphicFramePr>
          <p:cNvPr id="100" name="Table">
            <a:extLst>
              <a:ext uri="{FF2B5EF4-FFF2-40B4-BE49-F238E27FC236}">
                <a16:creationId xmlns:a16="http://schemas.microsoft.com/office/drawing/2014/main" id="{4CA5B7F1-CBDC-4E45-A4D9-8C30BF4DB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20056"/>
              </p:ext>
            </p:extLst>
          </p:nvPr>
        </p:nvGraphicFramePr>
        <p:xfrm>
          <a:off x="810015" y="2375789"/>
          <a:ext cx="4163297" cy="15689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3481">
                  <a:extLst>
                    <a:ext uri="{9D8B030D-6E8A-4147-A177-3AD203B41FA5}">
                      <a16:colId xmlns:a16="http://schemas.microsoft.com/office/drawing/2014/main" val="2628178024"/>
                    </a:ext>
                  </a:extLst>
                </a:gridCol>
                <a:gridCol w="194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Fornecedor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Nome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D32FCA7B-FF12-4DF0-8FBD-F672C9EC71E7}"/>
              </a:ext>
            </a:extLst>
          </p:cNvPr>
          <p:cNvGrpSpPr>
            <a:grpSpLocks noChangeAspect="1"/>
          </p:cNvGrpSpPr>
          <p:nvPr/>
        </p:nvGrpSpPr>
        <p:grpSpPr>
          <a:xfrm>
            <a:off x="4391259" y="2581956"/>
            <a:ext cx="389361" cy="180000"/>
            <a:chOff x="8938467" y="1199059"/>
            <a:chExt cx="545105" cy="252000"/>
          </a:xfrm>
        </p:grpSpPr>
        <p:pic>
          <p:nvPicPr>
            <p:cNvPr id="103" name="Gráfico 102" descr="Selo cruz">
              <a:extLst>
                <a:ext uri="{FF2B5EF4-FFF2-40B4-BE49-F238E27FC236}">
                  <a16:creationId xmlns:a16="http://schemas.microsoft.com/office/drawing/2014/main" id="{1A4D2F47-EDF8-4F35-B6CC-78A9799FC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04" name="Gráfico 103" descr="Área de Transferência">
              <a:extLst>
                <a:ext uri="{FF2B5EF4-FFF2-40B4-BE49-F238E27FC236}">
                  <a16:creationId xmlns:a16="http://schemas.microsoft.com/office/drawing/2014/main" id="{1E509775-2ADA-4CED-85B8-A60BF5703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C2208A17-9D25-4BAB-A268-AA8EAB10BA68}"/>
              </a:ext>
            </a:extLst>
          </p:cNvPr>
          <p:cNvGrpSpPr>
            <a:grpSpLocks noChangeAspect="1"/>
          </p:cNvGrpSpPr>
          <p:nvPr/>
        </p:nvGrpSpPr>
        <p:grpSpPr>
          <a:xfrm>
            <a:off x="4391259" y="2780716"/>
            <a:ext cx="389361" cy="180000"/>
            <a:chOff x="8938467" y="1199059"/>
            <a:chExt cx="545105" cy="252000"/>
          </a:xfrm>
        </p:grpSpPr>
        <p:pic>
          <p:nvPicPr>
            <p:cNvPr id="106" name="Gráfico 105" descr="Selo cruz">
              <a:extLst>
                <a:ext uri="{FF2B5EF4-FFF2-40B4-BE49-F238E27FC236}">
                  <a16:creationId xmlns:a16="http://schemas.microsoft.com/office/drawing/2014/main" id="{FA2A2B4C-6580-41C0-A97D-FDDF8603A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10" name="Gráfico 109" descr="Área de Transferência">
              <a:extLst>
                <a:ext uri="{FF2B5EF4-FFF2-40B4-BE49-F238E27FC236}">
                  <a16:creationId xmlns:a16="http://schemas.microsoft.com/office/drawing/2014/main" id="{0AFA7212-3B87-477F-AAEF-DB50904B8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6E9589C3-7E55-47A3-9737-81D92CC4781A}"/>
              </a:ext>
            </a:extLst>
          </p:cNvPr>
          <p:cNvGrpSpPr>
            <a:grpSpLocks noChangeAspect="1"/>
          </p:cNvGrpSpPr>
          <p:nvPr/>
        </p:nvGrpSpPr>
        <p:grpSpPr>
          <a:xfrm>
            <a:off x="4391259" y="2966436"/>
            <a:ext cx="389361" cy="180000"/>
            <a:chOff x="8938467" y="1199059"/>
            <a:chExt cx="545105" cy="252000"/>
          </a:xfrm>
        </p:grpSpPr>
        <p:pic>
          <p:nvPicPr>
            <p:cNvPr id="112" name="Gráfico 111" descr="Selo cruz">
              <a:extLst>
                <a:ext uri="{FF2B5EF4-FFF2-40B4-BE49-F238E27FC236}">
                  <a16:creationId xmlns:a16="http://schemas.microsoft.com/office/drawing/2014/main" id="{EF3B0B11-D612-4779-9983-80076C46C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13" name="Gráfico 112" descr="Área de Transferência">
              <a:extLst>
                <a:ext uri="{FF2B5EF4-FFF2-40B4-BE49-F238E27FC236}">
                  <a16:creationId xmlns:a16="http://schemas.microsoft.com/office/drawing/2014/main" id="{8C5865AC-1EE5-49BA-8943-5E20DC408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DCD3D3CA-0A74-43CE-A4AD-3469E52E613E}"/>
              </a:ext>
            </a:extLst>
          </p:cNvPr>
          <p:cNvGrpSpPr>
            <a:grpSpLocks noChangeAspect="1"/>
          </p:cNvGrpSpPr>
          <p:nvPr/>
        </p:nvGrpSpPr>
        <p:grpSpPr>
          <a:xfrm>
            <a:off x="4391259" y="3177890"/>
            <a:ext cx="389361" cy="180000"/>
            <a:chOff x="8938467" y="1199059"/>
            <a:chExt cx="545105" cy="252000"/>
          </a:xfrm>
        </p:grpSpPr>
        <p:pic>
          <p:nvPicPr>
            <p:cNvPr id="115" name="Gráfico 114" descr="Selo cruz">
              <a:extLst>
                <a:ext uri="{FF2B5EF4-FFF2-40B4-BE49-F238E27FC236}">
                  <a16:creationId xmlns:a16="http://schemas.microsoft.com/office/drawing/2014/main" id="{E1CE97AF-4F76-4F76-8FDF-09551F155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16" name="Gráfico 115" descr="Área de Transferência">
              <a:extLst>
                <a:ext uri="{FF2B5EF4-FFF2-40B4-BE49-F238E27FC236}">
                  <a16:creationId xmlns:a16="http://schemas.microsoft.com/office/drawing/2014/main" id="{EB1F82A4-1694-49E7-B5AE-2F85D3477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2E23299B-8BB0-40F6-A2CF-DA8A88AC324B}"/>
              </a:ext>
            </a:extLst>
          </p:cNvPr>
          <p:cNvGrpSpPr>
            <a:grpSpLocks noChangeAspect="1"/>
          </p:cNvGrpSpPr>
          <p:nvPr/>
        </p:nvGrpSpPr>
        <p:grpSpPr>
          <a:xfrm>
            <a:off x="4391259" y="3357277"/>
            <a:ext cx="389361" cy="180000"/>
            <a:chOff x="8938467" y="1199059"/>
            <a:chExt cx="545105" cy="252000"/>
          </a:xfrm>
        </p:grpSpPr>
        <p:pic>
          <p:nvPicPr>
            <p:cNvPr id="118" name="Gráfico 117" descr="Selo cruz">
              <a:extLst>
                <a:ext uri="{FF2B5EF4-FFF2-40B4-BE49-F238E27FC236}">
                  <a16:creationId xmlns:a16="http://schemas.microsoft.com/office/drawing/2014/main" id="{AA9EAB4B-EC8A-4EF0-8DB0-9C08426AC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19" name="Gráfico 118" descr="Área de Transferência">
              <a:extLst>
                <a:ext uri="{FF2B5EF4-FFF2-40B4-BE49-F238E27FC236}">
                  <a16:creationId xmlns:a16="http://schemas.microsoft.com/office/drawing/2014/main" id="{85BA8FB4-31C1-4713-A1BC-E5BAA724B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36DAFDC2-D14C-4BD2-9FAB-B2795867F329}"/>
              </a:ext>
            </a:extLst>
          </p:cNvPr>
          <p:cNvGrpSpPr>
            <a:grpSpLocks noChangeAspect="1"/>
          </p:cNvGrpSpPr>
          <p:nvPr/>
        </p:nvGrpSpPr>
        <p:grpSpPr>
          <a:xfrm>
            <a:off x="4391259" y="3572796"/>
            <a:ext cx="389361" cy="180000"/>
            <a:chOff x="8938467" y="1199059"/>
            <a:chExt cx="545105" cy="252000"/>
          </a:xfrm>
        </p:grpSpPr>
        <p:pic>
          <p:nvPicPr>
            <p:cNvPr id="121" name="Gráfico 120" descr="Selo cruz">
              <a:extLst>
                <a:ext uri="{FF2B5EF4-FFF2-40B4-BE49-F238E27FC236}">
                  <a16:creationId xmlns:a16="http://schemas.microsoft.com/office/drawing/2014/main" id="{CEED3528-D8A2-4F66-A6C2-37A78B001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22" name="Gráfico 121" descr="Área de Transferência">
              <a:extLst>
                <a:ext uri="{FF2B5EF4-FFF2-40B4-BE49-F238E27FC236}">
                  <a16:creationId xmlns:a16="http://schemas.microsoft.com/office/drawing/2014/main" id="{D26D745A-7FB8-4449-B346-1E9810EF3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ABF97E0E-F5B7-4790-A057-24F6B3D23567}"/>
              </a:ext>
            </a:extLst>
          </p:cNvPr>
          <p:cNvGrpSpPr>
            <a:grpSpLocks noChangeAspect="1"/>
          </p:cNvGrpSpPr>
          <p:nvPr/>
        </p:nvGrpSpPr>
        <p:grpSpPr>
          <a:xfrm>
            <a:off x="4391259" y="3750683"/>
            <a:ext cx="389361" cy="180000"/>
            <a:chOff x="8938467" y="1199059"/>
            <a:chExt cx="545105" cy="252000"/>
          </a:xfrm>
        </p:grpSpPr>
        <p:pic>
          <p:nvPicPr>
            <p:cNvPr id="143" name="Gráfico 142" descr="Selo cruz">
              <a:extLst>
                <a:ext uri="{FF2B5EF4-FFF2-40B4-BE49-F238E27FC236}">
                  <a16:creationId xmlns:a16="http://schemas.microsoft.com/office/drawing/2014/main" id="{000C76D9-7419-44DB-85BF-EA21E065F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44" name="Gráfico 143" descr="Área de Transferência">
              <a:extLst>
                <a:ext uri="{FF2B5EF4-FFF2-40B4-BE49-F238E27FC236}">
                  <a16:creationId xmlns:a16="http://schemas.microsoft.com/office/drawing/2014/main" id="{E2FC84B6-5EFB-4EAA-B5FB-1B5D75DEC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439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E9BF97A-621A-4C31-B77B-B03AB120C21A}"/>
              </a:ext>
            </a:extLst>
          </p:cNvPr>
          <p:cNvSpPr txBox="1"/>
          <p:nvPr/>
        </p:nvSpPr>
        <p:spPr>
          <a:xfrm>
            <a:off x="146463" y="110442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Dados da Planilha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6BB285-07F2-4559-8536-0B02CB963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7" t="-5381" r="2168"/>
          <a:stretch/>
        </p:blipFill>
        <p:spPr>
          <a:xfrm>
            <a:off x="3475042" y="776984"/>
            <a:ext cx="8414084" cy="7387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2C191C-83F2-46AC-B153-AB3209DD4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" t="1" r="51318" b="-25033"/>
          <a:stretch/>
        </p:blipFill>
        <p:spPr>
          <a:xfrm>
            <a:off x="3475042" y="203823"/>
            <a:ext cx="8570495" cy="84916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ED2D27-584E-4356-B4FD-052ACE324428}"/>
              </a:ext>
            </a:extLst>
          </p:cNvPr>
          <p:cNvSpPr txBox="1"/>
          <p:nvPr/>
        </p:nvSpPr>
        <p:spPr>
          <a:xfrm>
            <a:off x="302874" y="479774"/>
            <a:ext cx="26439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CIDADE</a:t>
            </a:r>
          </a:p>
          <a:p>
            <a:r>
              <a:rPr lang="pt-BR" b="1" dirty="0"/>
              <a:t>CAMPANHA</a:t>
            </a:r>
          </a:p>
          <a:p>
            <a:r>
              <a:rPr lang="pt-BR" b="1" dirty="0"/>
              <a:t>PDV</a:t>
            </a:r>
          </a:p>
          <a:p>
            <a:r>
              <a:rPr lang="pt-BR" b="1" dirty="0"/>
              <a:t>ILHA</a:t>
            </a:r>
          </a:p>
          <a:p>
            <a:r>
              <a:rPr lang="pt-BR" b="1" dirty="0"/>
              <a:t>DATA DO RESGATE</a:t>
            </a:r>
          </a:p>
          <a:p>
            <a:r>
              <a:rPr lang="pt-BR" b="1" dirty="0"/>
              <a:t>LOGIN</a:t>
            </a:r>
          </a:p>
          <a:p>
            <a:r>
              <a:rPr lang="pt-BR" b="1" dirty="0"/>
              <a:t>NOME DO USUÁRIO</a:t>
            </a:r>
          </a:p>
          <a:p>
            <a:r>
              <a:rPr lang="pt-BR" b="1" dirty="0"/>
              <a:t>EMAIL DO USUÁRIO</a:t>
            </a:r>
          </a:p>
          <a:p>
            <a:r>
              <a:rPr lang="pt-BR" b="1" dirty="0"/>
              <a:t>COORDENADOR</a:t>
            </a:r>
          </a:p>
          <a:p>
            <a:r>
              <a:rPr lang="pt-BR" b="1" dirty="0"/>
              <a:t>TIPO</a:t>
            </a:r>
          </a:p>
          <a:p>
            <a:r>
              <a:rPr lang="pt-BR" b="1" dirty="0"/>
              <a:t>PRODUTOS</a:t>
            </a:r>
          </a:p>
          <a:p>
            <a:r>
              <a:rPr lang="pt-BR" b="1" dirty="0"/>
              <a:t>REAIS</a:t>
            </a:r>
          </a:p>
          <a:p>
            <a:r>
              <a:rPr lang="pt-BR" b="1" dirty="0"/>
              <a:t>PONTOS</a:t>
            </a:r>
          </a:p>
          <a:p>
            <a:r>
              <a:rPr lang="pt-BR" b="1" dirty="0"/>
              <a:t>REGISTRO</a:t>
            </a:r>
          </a:p>
          <a:p>
            <a:r>
              <a:rPr lang="pt-BR" b="1" dirty="0"/>
              <a:t>Data de entrega</a:t>
            </a:r>
          </a:p>
          <a:p>
            <a:r>
              <a:rPr lang="pt-BR" b="1" dirty="0"/>
              <a:t>STATUS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651BE6-B5CE-4B27-9395-C6B554BFDE50}"/>
              </a:ext>
            </a:extLst>
          </p:cNvPr>
          <p:cNvSpPr txBox="1"/>
          <p:nvPr/>
        </p:nvSpPr>
        <p:spPr>
          <a:xfrm>
            <a:off x="3475042" y="1904240"/>
            <a:ext cx="3525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Como cadastrar o Voucher?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Ele é o Produto?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vincula-lo ao fornecedor? </a:t>
            </a:r>
          </a:p>
        </p:txBody>
      </p:sp>
    </p:spTree>
    <p:extLst>
      <p:ext uri="{BB962C8B-B14F-4D97-AF65-F5344CB8AC3E}">
        <p14:creationId xmlns:p14="http://schemas.microsoft.com/office/powerpoint/2010/main" val="1873979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3" cstate="print">
            <a:duotone>
              <a:prstClr val="black"/>
              <a:srgbClr val="E68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8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9967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3AAAF68-CDDD-4B94-83E5-131D2E5C1ACA}"/>
              </a:ext>
            </a:extLst>
          </p:cNvPr>
          <p:cNvSpPr txBox="1"/>
          <p:nvPr/>
        </p:nvSpPr>
        <p:spPr>
          <a:xfrm>
            <a:off x="5926009" y="787127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55A11"/>
                </a:solidFill>
              </a:rPr>
              <a:t>Vouchers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D14B70A-E4EF-4320-B96E-1AF734A4FD2F}"/>
              </a:ext>
            </a:extLst>
          </p:cNvPr>
          <p:cNvGrpSpPr/>
          <p:nvPr/>
        </p:nvGrpSpPr>
        <p:grpSpPr>
          <a:xfrm>
            <a:off x="789932" y="1319294"/>
            <a:ext cx="7041778" cy="624509"/>
            <a:chOff x="819428" y="1289798"/>
            <a:chExt cx="7041778" cy="62450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F93085-D1EC-4403-90C0-BEE79A33D4A5}"/>
                </a:ext>
              </a:extLst>
            </p:cNvPr>
            <p:cNvSpPr/>
            <p:nvPr/>
          </p:nvSpPr>
          <p:spPr>
            <a:xfrm>
              <a:off x="819428" y="1289798"/>
              <a:ext cx="7041778" cy="6245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0" name="Gráfico 89" descr="Selo Tick1">
              <a:extLst>
                <a:ext uri="{FF2B5EF4-FFF2-40B4-BE49-F238E27FC236}">
                  <a16:creationId xmlns:a16="http://schemas.microsoft.com/office/drawing/2014/main" id="{730BBEF2-09FD-419E-944B-D642F778F5B5}"/>
                </a:ext>
              </a:extLst>
            </p:cNvPr>
            <p:cNvPicPr>
              <a:picLocks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978436" y="1406858"/>
              <a:ext cx="360000" cy="360000"/>
            </a:xfrm>
            <a:prstGeom prst="rect">
              <a:avLst/>
            </a:prstGeom>
          </p:spPr>
        </p:pic>
        <p:pic>
          <p:nvPicPr>
            <p:cNvPr id="107" name="Gráfico 106" descr="Aviso">
              <a:extLst>
                <a:ext uri="{FF2B5EF4-FFF2-40B4-BE49-F238E27FC236}">
                  <a16:creationId xmlns:a16="http://schemas.microsoft.com/office/drawing/2014/main" id="{38815B4D-0337-4DB4-92D6-A627741E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2043507" y="1406858"/>
              <a:ext cx="360000" cy="309274"/>
            </a:xfrm>
            <a:prstGeom prst="rect">
              <a:avLst/>
            </a:prstGeom>
          </p:spPr>
        </p:pic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D7D1AF03-6899-49C9-96FA-A1F8FE027DB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475516" y="1416317"/>
              <a:ext cx="36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706D77A3-5FFF-4591-9480-24907CA3DFA6}"/>
                </a:ext>
              </a:extLst>
            </p:cNvPr>
            <p:cNvSpPr txBox="1"/>
            <p:nvPr/>
          </p:nvSpPr>
          <p:spPr>
            <a:xfrm>
              <a:off x="2635894" y="1406858"/>
              <a:ext cx="453318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35" name="Gráfico 34" descr="Selo seguir">
              <a:extLst>
                <a:ext uri="{FF2B5EF4-FFF2-40B4-BE49-F238E27FC236}">
                  <a16:creationId xmlns:a16="http://schemas.microsoft.com/office/drawing/2014/main" id="{E72E47FA-8DE6-45D9-A893-6C066DE2D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4622932" y="1415095"/>
              <a:ext cx="360000" cy="338972"/>
            </a:xfrm>
            <a:prstGeom prst="rect">
              <a:avLst/>
            </a:prstGeom>
          </p:spPr>
        </p:pic>
        <p:grpSp>
          <p:nvGrpSpPr>
            <p:cNvPr id="96" name="SearchBox">
              <a:extLst>
                <a:ext uri="{FF2B5EF4-FFF2-40B4-BE49-F238E27FC236}">
                  <a16:creationId xmlns:a16="http://schemas.microsoft.com/office/drawing/2014/main" id="{1696B8FF-239E-405A-9729-80818A2245A5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192952" y="1365101"/>
              <a:ext cx="2633634" cy="446690"/>
              <a:chOff x="4111925" y="3293648"/>
              <a:chExt cx="962996" cy="310896"/>
            </a:xfrm>
          </p:grpSpPr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FE29E2BE-3CEB-442C-9D66-85BF1B7753A6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err="1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busca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1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F1CC3098-9EB6-42DE-8A0A-6DB803173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5642" y="3293648"/>
                <a:ext cx="209279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8" name="Gráfico 37" descr="Selo cruz">
            <a:extLst>
              <a:ext uri="{FF2B5EF4-FFF2-40B4-BE49-F238E27FC236}">
                <a16:creationId xmlns:a16="http://schemas.microsoft.com/office/drawing/2014/main" id="{2D8C4258-B5EE-4D41-85FF-FAE9116B4FF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2605062" y="408866"/>
            <a:ext cx="360000" cy="360000"/>
          </a:xfrm>
          <a:prstGeom prst="rect">
            <a:avLst/>
          </a:prstGeom>
        </p:spPr>
      </p:pic>
      <p:pic>
        <p:nvPicPr>
          <p:cNvPr id="40" name="Gráfico 39" descr="Área de Transferência">
            <a:extLst>
              <a:ext uri="{FF2B5EF4-FFF2-40B4-BE49-F238E27FC236}">
                <a16:creationId xmlns:a16="http://schemas.microsoft.com/office/drawing/2014/main" id="{796EF6E6-7676-4B64-B717-C244FEB7093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2620588" y="751542"/>
            <a:ext cx="360000" cy="360000"/>
          </a:xfrm>
          <a:prstGeom prst="rect">
            <a:avLst/>
          </a:prstGeom>
        </p:spPr>
      </p:pic>
      <p:pic>
        <p:nvPicPr>
          <p:cNvPr id="42" name="Gráfico 41" descr="Cmd Terminal">
            <a:extLst>
              <a:ext uri="{FF2B5EF4-FFF2-40B4-BE49-F238E27FC236}">
                <a16:creationId xmlns:a16="http://schemas.microsoft.com/office/drawing/2014/main" id="{A6CE23D8-F392-47CF-B55E-7DD93E482B2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2620588" y="1094218"/>
            <a:ext cx="360000" cy="360000"/>
          </a:xfrm>
          <a:prstGeom prst="rect">
            <a:avLst/>
          </a:prstGeom>
        </p:spPr>
      </p:pic>
      <p:pic>
        <p:nvPicPr>
          <p:cNvPr id="44" name="Gráfico 43" descr="E-mail">
            <a:extLst>
              <a:ext uri="{FF2B5EF4-FFF2-40B4-BE49-F238E27FC236}">
                <a16:creationId xmlns:a16="http://schemas.microsoft.com/office/drawing/2014/main" id="{49CB1A1A-67BF-49C3-8C69-C92ED6FE839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2620588" y="1436894"/>
            <a:ext cx="360000" cy="360000"/>
          </a:xfrm>
          <a:prstGeom prst="rect">
            <a:avLst/>
          </a:prstGeom>
        </p:spPr>
      </p:pic>
      <p:pic>
        <p:nvPicPr>
          <p:cNvPr id="46" name="Gráfico 45" descr="Entrar">
            <a:extLst>
              <a:ext uri="{FF2B5EF4-FFF2-40B4-BE49-F238E27FC236}">
                <a16:creationId xmlns:a16="http://schemas.microsoft.com/office/drawing/2014/main" id="{7F52EFE9-6D09-4AB3-9CCB-6D410BE3757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2620588" y="1779570"/>
            <a:ext cx="360000" cy="360000"/>
          </a:xfrm>
          <a:prstGeom prst="rect">
            <a:avLst/>
          </a:prstGeom>
        </p:spPr>
      </p:pic>
      <p:pic>
        <p:nvPicPr>
          <p:cNvPr id="48" name="Gráfico 47" descr="Envelope">
            <a:extLst>
              <a:ext uri="{FF2B5EF4-FFF2-40B4-BE49-F238E27FC236}">
                <a16:creationId xmlns:a16="http://schemas.microsoft.com/office/drawing/2014/main" id="{B1DA3F5E-660E-420F-8CC3-96C51647127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2620588" y="2122246"/>
            <a:ext cx="360000" cy="360000"/>
          </a:xfrm>
          <a:prstGeom prst="rect">
            <a:avLst/>
          </a:prstGeom>
        </p:spPr>
      </p:pic>
      <p:pic>
        <p:nvPicPr>
          <p:cNvPr id="50" name="Gráfico 49" descr="Fax">
            <a:extLst>
              <a:ext uri="{FF2B5EF4-FFF2-40B4-BE49-F238E27FC236}">
                <a16:creationId xmlns:a16="http://schemas.microsoft.com/office/drawing/2014/main" id="{04431433-04FD-4DB6-A827-5A9D5BF072C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2620588" y="2464922"/>
            <a:ext cx="360000" cy="360000"/>
          </a:xfrm>
          <a:prstGeom prst="rect">
            <a:avLst/>
          </a:prstGeom>
        </p:spPr>
      </p:pic>
      <p:pic>
        <p:nvPicPr>
          <p:cNvPr id="52" name="Gráfico 51" descr="Pasta">
            <a:extLst>
              <a:ext uri="{FF2B5EF4-FFF2-40B4-BE49-F238E27FC236}">
                <a16:creationId xmlns:a16="http://schemas.microsoft.com/office/drawing/2014/main" id="{D06C1A6B-DD90-4DF4-85AC-FDE18B09931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2620588" y="2807598"/>
            <a:ext cx="360000" cy="360000"/>
          </a:xfrm>
          <a:prstGeom prst="rect">
            <a:avLst/>
          </a:prstGeom>
        </p:spPr>
      </p:pic>
      <p:pic>
        <p:nvPicPr>
          <p:cNvPr id="54" name="Gráfico 53" descr="Pesquisa de Pasta">
            <a:extLst>
              <a:ext uri="{FF2B5EF4-FFF2-40B4-BE49-F238E27FC236}">
                <a16:creationId xmlns:a16="http://schemas.microsoft.com/office/drawing/2014/main" id="{D21D47AA-5D28-4024-B185-E22E4496583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2620588" y="3150274"/>
            <a:ext cx="360000" cy="360000"/>
          </a:xfrm>
          <a:prstGeom prst="rect">
            <a:avLst/>
          </a:prstGeom>
        </p:spPr>
      </p:pic>
      <p:pic>
        <p:nvPicPr>
          <p:cNvPr id="56" name="Gráfico 55" descr="Proibido">
            <a:extLst>
              <a:ext uri="{FF2B5EF4-FFF2-40B4-BE49-F238E27FC236}">
                <a16:creationId xmlns:a16="http://schemas.microsoft.com/office/drawing/2014/main" id="{8022FDFA-DE56-4E50-A80E-C2623F39599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2620588" y="3492950"/>
            <a:ext cx="360000" cy="360000"/>
          </a:xfrm>
          <a:prstGeom prst="rect">
            <a:avLst/>
          </a:prstGeom>
        </p:spPr>
      </p:pic>
      <p:pic>
        <p:nvPicPr>
          <p:cNvPr id="58" name="Gráfico 57" descr="Internet">
            <a:extLst>
              <a:ext uri="{FF2B5EF4-FFF2-40B4-BE49-F238E27FC236}">
                <a16:creationId xmlns:a16="http://schemas.microsoft.com/office/drawing/2014/main" id="{47E835CA-993F-4B4B-9FCB-626EDDA2D67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2620588" y="3835626"/>
            <a:ext cx="360000" cy="360000"/>
          </a:xfrm>
          <a:prstGeom prst="rect">
            <a:avLst/>
          </a:prstGeom>
        </p:spPr>
      </p:pic>
      <p:pic>
        <p:nvPicPr>
          <p:cNvPr id="60" name="Gráfico 59" descr="Serviço bancário online">
            <a:extLst>
              <a:ext uri="{FF2B5EF4-FFF2-40B4-BE49-F238E27FC236}">
                <a16:creationId xmlns:a16="http://schemas.microsoft.com/office/drawing/2014/main" id="{F22F8D75-187D-48E4-BC96-1A9EB7942D58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2620588" y="4178302"/>
            <a:ext cx="360000" cy="360000"/>
          </a:xfrm>
          <a:prstGeom prst="rect">
            <a:avLst/>
          </a:prstGeom>
        </p:spPr>
      </p:pic>
      <p:pic>
        <p:nvPicPr>
          <p:cNvPr id="62" name="Gráfico 61" descr="Internet das Coisas">
            <a:extLst>
              <a:ext uri="{FF2B5EF4-FFF2-40B4-BE49-F238E27FC236}">
                <a16:creationId xmlns:a16="http://schemas.microsoft.com/office/drawing/2014/main" id="{F3B97E36-D0F2-4128-B5A7-4D697637353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2620588" y="4520978"/>
            <a:ext cx="360000" cy="360000"/>
          </a:xfrm>
          <a:prstGeom prst="rect">
            <a:avLst/>
          </a:prstGeom>
        </p:spPr>
      </p:pic>
      <p:pic>
        <p:nvPicPr>
          <p:cNvPr id="64" name="Gráfico 63" descr="Lista">
            <a:extLst>
              <a:ext uri="{FF2B5EF4-FFF2-40B4-BE49-F238E27FC236}">
                <a16:creationId xmlns:a16="http://schemas.microsoft.com/office/drawing/2014/main" id="{497E375D-F080-4629-B128-A80474B2695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2620588" y="4863654"/>
            <a:ext cx="360000" cy="360000"/>
          </a:xfrm>
          <a:prstGeom prst="rect">
            <a:avLst/>
          </a:prstGeom>
        </p:spPr>
      </p:pic>
      <p:pic>
        <p:nvPicPr>
          <p:cNvPr id="66" name="Gráfico 65" descr="Calendário mensal">
            <a:extLst>
              <a:ext uri="{FF2B5EF4-FFF2-40B4-BE49-F238E27FC236}">
                <a16:creationId xmlns:a16="http://schemas.microsoft.com/office/drawing/2014/main" id="{ADF1555C-775F-4A67-AA8B-15754D0FEDB9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12620588" y="5206330"/>
            <a:ext cx="360000" cy="360000"/>
          </a:xfrm>
          <a:prstGeom prst="rect">
            <a:avLst/>
          </a:prstGeom>
        </p:spPr>
      </p:pic>
      <p:pic>
        <p:nvPicPr>
          <p:cNvPr id="68" name="Gráfico 67" descr="Folha de pagamento">
            <a:extLst>
              <a:ext uri="{FF2B5EF4-FFF2-40B4-BE49-F238E27FC236}">
                <a16:creationId xmlns:a16="http://schemas.microsoft.com/office/drawing/2014/main" id="{05A7435F-047A-4FDD-8741-E12FC6AB8CC5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2620588" y="5549006"/>
            <a:ext cx="360000" cy="360000"/>
          </a:xfrm>
          <a:prstGeom prst="rect">
            <a:avLst/>
          </a:prstGeom>
        </p:spPr>
      </p:pic>
      <p:pic>
        <p:nvPicPr>
          <p:cNvPr id="70" name="Gráfico 69" descr="Caneta">
            <a:extLst>
              <a:ext uri="{FF2B5EF4-FFF2-40B4-BE49-F238E27FC236}">
                <a16:creationId xmlns:a16="http://schemas.microsoft.com/office/drawing/2014/main" id="{718F7A67-4BD6-49D0-AC91-2776578817CF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12620588" y="5891678"/>
            <a:ext cx="360000" cy="360000"/>
          </a:xfrm>
          <a:prstGeom prst="rect">
            <a:avLst/>
          </a:prstGeom>
        </p:spPr>
      </p:pic>
      <p:grpSp>
        <p:nvGrpSpPr>
          <p:cNvPr id="120" name="Group">
            <a:extLst>
              <a:ext uri="{FF2B5EF4-FFF2-40B4-BE49-F238E27FC236}">
                <a16:creationId xmlns:a16="http://schemas.microsoft.com/office/drawing/2014/main" id="{DDAD5989-BE95-4658-96D9-D5ED7C5CBC6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837272" y="4012140"/>
            <a:ext cx="6207781" cy="2058733"/>
            <a:chOff x="3168650" y="2473154"/>
            <a:chExt cx="2616200" cy="1574339"/>
          </a:xfrm>
        </p:grpSpPr>
        <p:sp useBgFill="1">
          <p:nvSpPr>
            <p:cNvPr id="121" name="Container">
              <a:extLst>
                <a:ext uri="{FF2B5EF4-FFF2-40B4-BE49-F238E27FC236}">
                  <a16:creationId xmlns:a16="http://schemas.microsoft.com/office/drawing/2014/main" id="{DA2C1A05-19AD-4E23-BAE6-73F562296440}"/>
                </a:ext>
              </a:extLst>
            </p:cNvPr>
            <p:cNvSpPr/>
            <p:nvPr/>
          </p:nvSpPr>
          <p:spPr>
            <a:xfrm>
              <a:off x="3168650" y="2565399"/>
              <a:ext cx="2616200" cy="1482094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22" name="Content">
              <a:extLst>
                <a:ext uri="{FF2B5EF4-FFF2-40B4-BE49-F238E27FC236}">
                  <a16:creationId xmlns:a16="http://schemas.microsoft.com/office/drawing/2014/main" id="{1EC9273E-3E5C-42B6-BED0-8CE9757C1B03}"/>
                </a:ext>
              </a:extLst>
            </p:cNvPr>
            <p:cNvSpPr txBox="1"/>
            <p:nvPr/>
          </p:nvSpPr>
          <p:spPr>
            <a:xfrm>
              <a:off x="3291570" y="2473154"/>
              <a:ext cx="277794" cy="227123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ID: 000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5" name="Content">
            <a:extLst>
              <a:ext uri="{FF2B5EF4-FFF2-40B4-BE49-F238E27FC236}">
                <a16:creationId xmlns:a16="http://schemas.microsoft.com/office/drawing/2014/main" id="{2DB1A999-AC18-4A0A-8561-B877DFBAF9F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51594" y="4318207"/>
            <a:ext cx="6078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Nome: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CA71EE0C-B584-4729-963D-4B17C2B6BA2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018382" y="4549039"/>
            <a:ext cx="5843890" cy="25437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Nonono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nonononono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749D5D96-141E-48A1-9862-A6E191E0ECC5}"/>
              </a:ext>
            </a:extLst>
          </p:cNvPr>
          <p:cNvSpPr txBox="1"/>
          <p:nvPr/>
        </p:nvSpPr>
        <p:spPr>
          <a:xfrm>
            <a:off x="951594" y="4880612"/>
            <a:ext cx="90229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Fornecedor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Gráfico 40" descr="Entrar">
            <a:extLst>
              <a:ext uri="{FF2B5EF4-FFF2-40B4-BE49-F238E27FC236}">
                <a16:creationId xmlns:a16="http://schemas.microsoft.com/office/drawing/2014/main" id="{0B7F6F8A-DF44-4AE7-A570-C710F86C10E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051193" y="5451661"/>
            <a:ext cx="360000" cy="360000"/>
          </a:xfrm>
          <a:prstGeom prst="rect">
            <a:avLst/>
          </a:prstGeom>
        </p:spPr>
      </p:pic>
      <p:pic>
        <p:nvPicPr>
          <p:cNvPr id="45" name="Gráfico 44" descr="Disco">
            <a:extLst>
              <a:ext uri="{FF2B5EF4-FFF2-40B4-BE49-F238E27FC236}">
                <a16:creationId xmlns:a16="http://schemas.microsoft.com/office/drawing/2014/main" id="{C71E69C4-50F5-4997-9362-F0D4CCE2963C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2605062" y="73173"/>
            <a:ext cx="360000" cy="360000"/>
          </a:xfrm>
          <a:prstGeom prst="rect">
            <a:avLst/>
          </a:prstGeom>
        </p:spPr>
      </p:pic>
      <p:pic>
        <p:nvPicPr>
          <p:cNvPr id="47" name="Gráfico 46" descr="Disco">
            <a:extLst>
              <a:ext uri="{FF2B5EF4-FFF2-40B4-BE49-F238E27FC236}">
                <a16:creationId xmlns:a16="http://schemas.microsoft.com/office/drawing/2014/main" id="{FC002A6E-D9D7-495C-8807-D8824C45A714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6494771" y="5451661"/>
            <a:ext cx="360000" cy="360000"/>
          </a:xfrm>
          <a:prstGeom prst="rect">
            <a:avLst/>
          </a:prstGeom>
        </p:spPr>
      </p:pic>
      <p:grpSp>
        <p:nvGrpSpPr>
          <p:cNvPr id="167" name="DropdownBox">
            <a:extLst>
              <a:ext uri="{FF2B5EF4-FFF2-40B4-BE49-F238E27FC236}">
                <a16:creationId xmlns:a16="http://schemas.microsoft.com/office/drawing/2014/main" id="{232A0A5F-0123-4AF7-A750-FB8DA6956091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1018381" y="5104610"/>
            <a:ext cx="2870473" cy="220287"/>
            <a:chOff x="4016824" y="3329200"/>
            <a:chExt cx="1097652" cy="228600"/>
          </a:xfrm>
        </p:grpSpPr>
        <p:sp>
          <p:nvSpPr>
            <p:cNvPr id="168" name="Content">
              <a:extLst>
                <a:ext uri="{FF2B5EF4-FFF2-40B4-BE49-F238E27FC236}">
                  <a16:creationId xmlns:a16="http://schemas.microsoft.com/office/drawing/2014/main" id="{C5622BA6-C54F-4759-A8A7-F52726E0684D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Nonono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</a:rPr>
                <a:t>nonon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</a:rPr>
                <a:t>nonononono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69" name="DownArrow">
              <a:extLst>
                <a:ext uri="{FF2B5EF4-FFF2-40B4-BE49-F238E27FC236}">
                  <a16:creationId xmlns:a16="http://schemas.microsoft.com/office/drawing/2014/main" id="{6C1AC579-D3BD-4D19-94A3-A98FF866372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3929" y="3395933"/>
              <a:ext cx="53488" cy="142389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CE68A54-072F-4BB2-B9B7-5874D4284D98}"/>
              </a:ext>
            </a:extLst>
          </p:cNvPr>
          <p:cNvSpPr txBox="1"/>
          <p:nvPr/>
        </p:nvSpPr>
        <p:spPr>
          <a:xfrm>
            <a:off x="980925" y="5446995"/>
            <a:ext cx="403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Mensagem de alerta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02122-B676-45D6-92A6-555D0A934C91}"/>
              </a:ext>
            </a:extLst>
          </p:cNvPr>
          <p:cNvSpPr txBox="1"/>
          <p:nvPr/>
        </p:nvSpPr>
        <p:spPr>
          <a:xfrm>
            <a:off x="8016658" y="53975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Informações do Voucher na tela de Edição: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5754942-E5CB-4D79-AA2F-6D034A5EBC07}"/>
              </a:ext>
            </a:extLst>
          </p:cNvPr>
          <p:cNvSpPr txBox="1"/>
          <p:nvPr/>
        </p:nvSpPr>
        <p:spPr>
          <a:xfrm>
            <a:off x="8062276" y="657758"/>
            <a:ext cx="39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Id – Numero gerado pelo sistema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Nome: Nome do Voucher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Fornecedor: Razão Social do Fornecedor</a:t>
            </a:r>
          </a:p>
        </p:txBody>
      </p:sp>
      <p:graphicFrame>
        <p:nvGraphicFramePr>
          <p:cNvPr id="55" name="Table">
            <a:extLst>
              <a:ext uri="{FF2B5EF4-FFF2-40B4-BE49-F238E27FC236}">
                <a16:creationId xmlns:a16="http://schemas.microsoft.com/office/drawing/2014/main" id="{39B9981F-46F6-40D4-9B64-57CA7D313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22107"/>
              </p:ext>
            </p:extLst>
          </p:nvPr>
        </p:nvGraphicFramePr>
        <p:xfrm>
          <a:off x="810015" y="2375789"/>
          <a:ext cx="4163297" cy="15689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83481">
                  <a:extLst>
                    <a:ext uri="{9D8B030D-6E8A-4147-A177-3AD203B41FA5}">
                      <a16:colId xmlns:a16="http://schemas.microsoft.com/office/drawing/2014/main" val="2628178024"/>
                    </a:ext>
                  </a:extLst>
                </a:gridCol>
                <a:gridCol w="194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Fornecedor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Nome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7FB1DAE9-1888-4653-ADA8-4D8B858E6A4A}"/>
              </a:ext>
            </a:extLst>
          </p:cNvPr>
          <p:cNvGrpSpPr>
            <a:grpSpLocks noChangeAspect="1"/>
          </p:cNvGrpSpPr>
          <p:nvPr/>
        </p:nvGrpSpPr>
        <p:grpSpPr>
          <a:xfrm>
            <a:off x="4391259" y="2581956"/>
            <a:ext cx="389361" cy="180000"/>
            <a:chOff x="8938467" y="1199059"/>
            <a:chExt cx="545105" cy="252000"/>
          </a:xfrm>
        </p:grpSpPr>
        <p:pic>
          <p:nvPicPr>
            <p:cNvPr id="147" name="Gráfico 146" descr="Selo cruz">
              <a:extLst>
                <a:ext uri="{FF2B5EF4-FFF2-40B4-BE49-F238E27FC236}">
                  <a16:creationId xmlns:a16="http://schemas.microsoft.com/office/drawing/2014/main" id="{1A8E922E-658D-4CE3-9427-7164C48BF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48" name="Gráfico 147" descr="Área de Transferência">
              <a:extLst>
                <a:ext uri="{FF2B5EF4-FFF2-40B4-BE49-F238E27FC236}">
                  <a16:creationId xmlns:a16="http://schemas.microsoft.com/office/drawing/2014/main" id="{376B271A-394F-4DC4-9C7A-03FFA7DB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F26AA1AF-9A53-42C8-B4D8-E8E65701E955}"/>
              </a:ext>
            </a:extLst>
          </p:cNvPr>
          <p:cNvGrpSpPr>
            <a:grpSpLocks noChangeAspect="1"/>
          </p:cNvGrpSpPr>
          <p:nvPr/>
        </p:nvGrpSpPr>
        <p:grpSpPr>
          <a:xfrm>
            <a:off x="4391259" y="2780716"/>
            <a:ext cx="389361" cy="180000"/>
            <a:chOff x="8938467" y="1199059"/>
            <a:chExt cx="545105" cy="252000"/>
          </a:xfrm>
        </p:grpSpPr>
        <p:pic>
          <p:nvPicPr>
            <p:cNvPr id="150" name="Gráfico 149" descr="Selo cruz">
              <a:extLst>
                <a:ext uri="{FF2B5EF4-FFF2-40B4-BE49-F238E27FC236}">
                  <a16:creationId xmlns:a16="http://schemas.microsoft.com/office/drawing/2014/main" id="{49060366-F37C-4148-9D4F-7A6145EA9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51" name="Gráfico 150" descr="Área de Transferência">
              <a:extLst>
                <a:ext uri="{FF2B5EF4-FFF2-40B4-BE49-F238E27FC236}">
                  <a16:creationId xmlns:a16="http://schemas.microsoft.com/office/drawing/2014/main" id="{1A3FBF27-7141-48A2-B50D-FCD9DC637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FAC039AB-107C-4108-804E-F06E9BEFAF30}"/>
              </a:ext>
            </a:extLst>
          </p:cNvPr>
          <p:cNvGrpSpPr>
            <a:grpSpLocks noChangeAspect="1"/>
          </p:cNvGrpSpPr>
          <p:nvPr/>
        </p:nvGrpSpPr>
        <p:grpSpPr>
          <a:xfrm>
            <a:off x="4391259" y="2966436"/>
            <a:ext cx="389361" cy="180000"/>
            <a:chOff x="8938467" y="1199059"/>
            <a:chExt cx="545105" cy="252000"/>
          </a:xfrm>
        </p:grpSpPr>
        <p:pic>
          <p:nvPicPr>
            <p:cNvPr id="153" name="Gráfico 152" descr="Selo cruz">
              <a:extLst>
                <a:ext uri="{FF2B5EF4-FFF2-40B4-BE49-F238E27FC236}">
                  <a16:creationId xmlns:a16="http://schemas.microsoft.com/office/drawing/2014/main" id="{99ECF810-A7CB-44E5-963D-989FE9419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54" name="Gráfico 153" descr="Área de Transferência">
              <a:extLst>
                <a:ext uri="{FF2B5EF4-FFF2-40B4-BE49-F238E27FC236}">
                  <a16:creationId xmlns:a16="http://schemas.microsoft.com/office/drawing/2014/main" id="{880F0879-9691-4CCE-BF3F-AC26BE2D1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7F662668-565C-4A33-ACC6-BF51A522ED0C}"/>
              </a:ext>
            </a:extLst>
          </p:cNvPr>
          <p:cNvGrpSpPr>
            <a:grpSpLocks noChangeAspect="1"/>
          </p:cNvGrpSpPr>
          <p:nvPr/>
        </p:nvGrpSpPr>
        <p:grpSpPr>
          <a:xfrm>
            <a:off x="4391259" y="3177890"/>
            <a:ext cx="389361" cy="180000"/>
            <a:chOff x="8938467" y="1199059"/>
            <a:chExt cx="545105" cy="252000"/>
          </a:xfrm>
        </p:grpSpPr>
        <p:pic>
          <p:nvPicPr>
            <p:cNvPr id="156" name="Gráfico 155" descr="Selo cruz">
              <a:extLst>
                <a:ext uri="{FF2B5EF4-FFF2-40B4-BE49-F238E27FC236}">
                  <a16:creationId xmlns:a16="http://schemas.microsoft.com/office/drawing/2014/main" id="{80057F73-F6EF-4999-8923-A7B26C4E7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57" name="Gráfico 156" descr="Área de Transferência">
              <a:extLst>
                <a:ext uri="{FF2B5EF4-FFF2-40B4-BE49-F238E27FC236}">
                  <a16:creationId xmlns:a16="http://schemas.microsoft.com/office/drawing/2014/main" id="{A0AE0AA4-7E4C-4805-8B65-2025D603D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8CA397D1-763C-430D-BB20-F0D00EDF925E}"/>
              </a:ext>
            </a:extLst>
          </p:cNvPr>
          <p:cNvGrpSpPr>
            <a:grpSpLocks noChangeAspect="1"/>
          </p:cNvGrpSpPr>
          <p:nvPr/>
        </p:nvGrpSpPr>
        <p:grpSpPr>
          <a:xfrm>
            <a:off x="4391259" y="3357277"/>
            <a:ext cx="389361" cy="180000"/>
            <a:chOff x="8938467" y="1199059"/>
            <a:chExt cx="545105" cy="252000"/>
          </a:xfrm>
        </p:grpSpPr>
        <p:pic>
          <p:nvPicPr>
            <p:cNvPr id="159" name="Gráfico 158" descr="Selo cruz">
              <a:extLst>
                <a:ext uri="{FF2B5EF4-FFF2-40B4-BE49-F238E27FC236}">
                  <a16:creationId xmlns:a16="http://schemas.microsoft.com/office/drawing/2014/main" id="{2DAEB039-F823-4694-8834-AAFB7F371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60" name="Gráfico 159" descr="Área de Transferência">
              <a:extLst>
                <a:ext uri="{FF2B5EF4-FFF2-40B4-BE49-F238E27FC236}">
                  <a16:creationId xmlns:a16="http://schemas.microsoft.com/office/drawing/2014/main" id="{74D7BF86-3239-41B5-A210-0606C6EBF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C2B5E4FA-7A1E-44A4-89BE-38F5FF73D3A4}"/>
              </a:ext>
            </a:extLst>
          </p:cNvPr>
          <p:cNvGrpSpPr>
            <a:grpSpLocks noChangeAspect="1"/>
          </p:cNvGrpSpPr>
          <p:nvPr/>
        </p:nvGrpSpPr>
        <p:grpSpPr>
          <a:xfrm>
            <a:off x="4391259" y="3572796"/>
            <a:ext cx="389361" cy="180000"/>
            <a:chOff x="8938467" y="1199059"/>
            <a:chExt cx="545105" cy="252000"/>
          </a:xfrm>
        </p:grpSpPr>
        <p:pic>
          <p:nvPicPr>
            <p:cNvPr id="162" name="Gráfico 161" descr="Selo cruz">
              <a:extLst>
                <a:ext uri="{FF2B5EF4-FFF2-40B4-BE49-F238E27FC236}">
                  <a16:creationId xmlns:a16="http://schemas.microsoft.com/office/drawing/2014/main" id="{E08580B9-F6FA-41D8-A0EF-DCD0D74CD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63" name="Gráfico 162" descr="Área de Transferência">
              <a:extLst>
                <a:ext uri="{FF2B5EF4-FFF2-40B4-BE49-F238E27FC236}">
                  <a16:creationId xmlns:a16="http://schemas.microsoft.com/office/drawing/2014/main" id="{AED02D73-5631-4DE0-BEFE-3A5E90100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96D444E2-15E0-4F6A-A6D1-2429997E6944}"/>
              </a:ext>
            </a:extLst>
          </p:cNvPr>
          <p:cNvGrpSpPr>
            <a:grpSpLocks noChangeAspect="1"/>
          </p:cNvGrpSpPr>
          <p:nvPr/>
        </p:nvGrpSpPr>
        <p:grpSpPr>
          <a:xfrm>
            <a:off x="4391259" y="3750683"/>
            <a:ext cx="389361" cy="180000"/>
            <a:chOff x="8938467" y="1199059"/>
            <a:chExt cx="545105" cy="252000"/>
          </a:xfrm>
        </p:grpSpPr>
        <p:pic>
          <p:nvPicPr>
            <p:cNvPr id="165" name="Gráfico 164" descr="Selo cruz">
              <a:extLst>
                <a:ext uri="{FF2B5EF4-FFF2-40B4-BE49-F238E27FC236}">
                  <a16:creationId xmlns:a16="http://schemas.microsoft.com/office/drawing/2014/main" id="{1F70CC24-95CC-4985-A229-560BF36C2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66" name="Gráfico 165" descr="Área de Transferência">
              <a:extLst>
                <a:ext uri="{FF2B5EF4-FFF2-40B4-BE49-F238E27FC236}">
                  <a16:creationId xmlns:a16="http://schemas.microsoft.com/office/drawing/2014/main" id="{2C6B6433-302B-4D41-ACD0-8B58E2CD7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66DD483-B02F-4E4A-A0F2-7AB01046DD56}"/>
              </a:ext>
            </a:extLst>
          </p:cNvPr>
          <p:cNvSpPr txBox="1"/>
          <p:nvPr/>
        </p:nvSpPr>
        <p:spPr>
          <a:xfrm>
            <a:off x="8016658" y="2079410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Validações: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3E23BBD-B32E-4015-8365-E482E19988D3}"/>
              </a:ext>
            </a:extLst>
          </p:cNvPr>
          <p:cNvSpPr txBox="1"/>
          <p:nvPr/>
        </p:nvSpPr>
        <p:spPr>
          <a:xfrm>
            <a:off x="8016658" y="2353235"/>
            <a:ext cx="3988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Nome: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Obrigatório – Ao Salvar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Duplicidade – Ao Salvar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pt-BR" sz="1600" dirty="0"/>
              <a:t>Mesmos Nome e Fornecedor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Fornecedor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Obrigatório  – Ao Salvar</a:t>
            </a:r>
          </a:p>
        </p:txBody>
      </p:sp>
    </p:spTree>
    <p:extLst>
      <p:ext uri="{BB962C8B-B14F-4D97-AF65-F5344CB8AC3E}">
        <p14:creationId xmlns:p14="http://schemas.microsoft.com/office/powerpoint/2010/main" val="9397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8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8916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6E24019-91CA-4EE6-A66F-98D7DC6429D3}"/>
              </a:ext>
            </a:extLst>
          </p:cNvPr>
          <p:cNvGrpSpPr/>
          <p:nvPr/>
        </p:nvGrpSpPr>
        <p:grpSpPr>
          <a:xfrm>
            <a:off x="1060637" y="1557005"/>
            <a:ext cx="2816850" cy="1315967"/>
            <a:chOff x="1060637" y="1557005"/>
            <a:chExt cx="2816850" cy="1315967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F93085-D1EC-4403-90C0-BEE79A33D4A5}"/>
                </a:ext>
              </a:extLst>
            </p:cNvPr>
            <p:cNvSpPr/>
            <p:nvPr/>
          </p:nvSpPr>
          <p:spPr>
            <a:xfrm>
              <a:off x="1060637" y="1557005"/>
              <a:ext cx="2771134" cy="127757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8742BE00-26A3-427E-ADBB-CEDA78A84910}"/>
                </a:ext>
              </a:extLst>
            </p:cNvPr>
            <p:cNvSpPr txBox="1"/>
            <p:nvPr/>
          </p:nvSpPr>
          <p:spPr>
            <a:xfrm>
              <a:off x="1403089" y="1576713"/>
              <a:ext cx="193519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C55A11"/>
                  </a:solidFill>
                </a:rPr>
                <a:t>Clientes</a:t>
              </a:r>
            </a:p>
          </p:txBody>
        </p:sp>
        <p:pic>
          <p:nvPicPr>
            <p:cNvPr id="87" name="Gráfico 86" descr="Selo seguir">
              <a:extLst>
                <a:ext uri="{FF2B5EF4-FFF2-40B4-BE49-F238E27FC236}">
                  <a16:creationId xmlns:a16="http://schemas.microsoft.com/office/drawing/2014/main" id="{AA15F175-87E1-4535-A978-AD1FF6532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429725" y="1572604"/>
              <a:ext cx="394838" cy="371775"/>
            </a:xfrm>
            <a:prstGeom prst="rect">
              <a:avLst/>
            </a:prstGeom>
          </p:spPr>
        </p:pic>
        <p:pic>
          <p:nvPicPr>
            <p:cNvPr id="90" name="Gráfico 89" descr="Selo Tick1">
              <a:extLst>
                <a:ext uri="{FF2B5EF4-FFF2-40B4-BE49-F238E27FC236}">
                  <a16:creationId xmlns:a16="http://schemas.microsoft.com/office/drawing/2014/main" id="{730BBEF2-09FD-419E-944B-D642F778F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126438" y="1992279"/>
              <a:ext cx="394838" cy="371775"/>
            </a:xfrm>
            <a:prstGeom prst="rect">
              <a:avLst/>
            </a:prstGeom>
          </p:spPr>
        </p:pic>
        <p:pic>
          <p:nvPicPr>
            <p:cNvPr id="107" name="Gráfico 106" descr="Aviso">
              <a:extLst>
                <a:ext uri="{FF2B5EF4-FFF2-40B4-BE49-F238E27FC236}">
                  <a16:creationId xmlns:a16="http://schemas.microsoft.com/office/drawing/2014/main" id="{38815B4D-0337-4DB4-92D6-A627741E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146040" y="2376397"/>
              <a:ext cx="394838" cy="371775"/>
            </a:xfrm>
            <a:prstGeom prst="rect">
              <a:avLst/>
            </a:prstGeom>
          </p:spPr>
        </p:pic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D7D1AF03-6899-49C9-96FA-A1F8FE027DB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463885" y="1984442"/>
              <a:ext cx="413602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706D77A3-5FFF-4591-9480-24907CA3DFA6}"/>
                </a:ext>
              </a:extLst>
            </p:cNvPr>
            <p:cNvSpPr txBox="1"/>
            <p:nvPr/>
          </p:nvSpPr>
          <p:spPr>
            <a:xfrm>
              <a:off x="3463885" y="2396207"/>
              <a:ext cx="413602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111" name="Picture 2" descr="C:\Users\t-dantay\Documents\Placeholders\user.png">
              <a:extLst>
                <a:ext uri="{FF2B5EF4-FFF2-40B4-BE49-F238E27FC236}">
                  <a16:creationId xmlns:a16="http://schemas.microsoft.com/office/drawing/2014/main" id="{EAE0D21B-581B-4BA6-BBAE-146BB34F6F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926" y="1632279"/>
              <a:ext cx="263314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69683E62-D523-4257-95AF-BF5AF3D9AAA2}"/>
              </a:ext>
            </a:extLst>
          </p:cNvPr>
          <p:cNvGrpSpPr/>
          <p:nvPr/>
        </p:nvGrpSpPr>
        <p:grpSpPr>
          <a:xfrm>
            <a:off x="4785226" y="1515642"/>
            <a:ext cx="2816850" cy="1315967"/>
            <a:chOff x="1060637" y="1557005"/>
            <a:chExt cx="2816850" cy="1315967"/>
          </a:xfrm>
        </p:grpSpPr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58DA0F71-5A57-4B5D-B05E-097F27FEA849}"/>
                </a:ext>
              </a:extLst>
            </p:cNvPr>
            <p:cNvSpPr/>
            <p:nvPr/>
          </p:nvSpPr>
          <p:spPr>
            <a:xfrm>
              <a:off x="1060637" y="1557005"/>
              <a:ext cx="2771134" cy="127757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7" name="CaixaDeTexto 156">
              <a:extLst>
                <a:ext uri="{FF2B5EF4-FFF2-40B4-BE49-F238E27FC236}">
                  <a16:creationId xmlns:a16="http://schemas.microsoft.com/office/drawing/2014/main" id="{7628FB0F-FDFB-4591-B33D-0A3CBC6BBCF1}"/>
                </a:ext>
              </a:extLst>
            </p:cNvPr>
            <p:cNvSpPr txBox="1"/>
            <p:nvPr/>
          </p:nvSpPr>
          <p:spPr>
            <a:xfrm>
              <a:off x="1403089" y="1576713"/>
              <a:ext cx="1935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C55A11"/>
                  </a:solidFill>
                </a:rPr>
                <a:t>Campanhas</a:t>
              </a:r>
            </a:p>
          </p:txBody>
        </p:sp>
        <p:pic>
          <p:nvPicPr>
            <p:cNvPr id="158" name="Gráfico 157" descr="Selo seguir">
              <a:extLst>
                <a:ext uri="{FF2B5EF4-FFF2-40B4-BE49-F238E27FC236}">
                  <a16:creationId xmlns:a16="http://schemas.microsoft.com/office/drawing/2014/main" id="{BEF55F27-5E32-4A25-ABC4-2CD993827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3429725" y="1572604"/>
              <a:ext cx="394838" cy="371775"/>
            </a:xfrm>
            <a:prstGeom prst="rect">
              <a:avLst/>
            </a:prstGeom>
          </p:spPr>
        </p:pic>
        <p:pic>
          <p:nvPicPr>
            <p:cNvPr id="159" name="Gráfico 158" descr="Selo Tick1">
              <a:extLst>
                <a:ext uri="{FF2B5EF4-FFF2-40B4-BE49-F238E27FC236}">
                  <a16:creationId xmlns:a16="http://schemas.microsoft.com/office/drawing/2014/main" id="{2CDF048E-E1F9-4D47-BCA7-F6765D39A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126438" y="1992279"/>
              <a:ext cx="394838" cy="371775"/>
            </a:xfrm>
            <a:prstGeom prst="rect">
              <a:avLst/>
            </a:prstGeom>
          </p:spPr>
        </p:pic>
        <p:pic>
          <p:nvPicPr>
            <p:cNvPr id="160" name="Gráfico 159" descr="Aviso">
              <a:extLst>
                <a:ext uri="{FF2B5EF4-FFF2-40B4-BE49-F238E27FC236}">
                  <a16:creationId xmlns:a16="http://schemas.microsoft.com/office/drawing/2014/main" id="{31CA4285-A869-46E4-B0B3-40A309FC5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146040" y="2376397"/>
              <a:ext cx="394838" cy="371775"/>
            </a:xfrm>
            <a:prstGeom prst="rect">
              <a:avLst/>
            </a:prstGeom>
          </p:spPr>
        </p:pic>
        <p:sp>
          <p:nvSpPr>
            <p:cNvPr id="161" name="CaixaDeTexto 160">
              <a:extLst>
                <a:ext uri="{FF2B5EF4-FFF2-40B4-BE49-F238E27FC236}">
                  <a16:creationId xmlns:a16="http://schemas.microsoft.com/office/drawing/2014/main" id="{717EBFAF-0A1C-48A7-B6FC-F90576D3E16D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463885" y="1984442"/>
              <a:ext cx="413602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103C718D-FE1A-4050-8638-266084315C91}"/>
                </a:ext>
              </a:extLst>
            </p:cNvPr>
            <p:cNvSpPr txBox="1"/>
            <p:nvPr/>
          </p:nvSpPr>
          <p:spPr>
            <a:xfrm>
              <a:off x="3463885" y="2396207"/>
              <a:ext cx="413602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163" name="Picture 2">
              <a:extLst>
                <a:ext uri="{FF2B5EF4-FFF2-40B4-BE49-F238E27FC236}">
                  <a16:creationId xmlns:a16="http://schemas.microsoft.com/office/drawing/2014/main" id="{5E89D227-555E-472E-8557-0290B5CF9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99926" y="1640002"/>
              <a:ext cx="263314" cy="272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F08B3EE1-2614-4970-9212-4BCA88A4AE42}"/>
              </a:ext>
            </a:extLst>
          </p:cNvPr>
          <p:cNvSpPr/>
          <p:nvPr/>
        </p:nvSpPr>
        <p:spPr>
          <a:xfrm>
            <a:off x="1060637" y="4547691"/>
            <a:ext cx="2771134" cy="196946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E2CCDDBB-3D4D-4FB8-B70F-5544EB193352}"/>
              </a:ext>
            </a:extLst>
          </p:cNvPr>
          <p:cNvSpPr txBox="1"/>
          <p:nvPr/>
        </p:nvSpPr>
        <p:spPr>
          <a:xfrm>
            <a:off x="1403089" y="4567399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55A11"/>
                </a:solidFill>
              </a:rPr>
              <a:t>Vendas</a:t>
            </a:r>
          </a:p>
        </p:txBody>
      </p:sp>
      <p:pic>
        <p:nvPicPr>
          <p:cNvPr id="167" name="Gráfico 166" descr="Selo seguir">
            <a:extLst>
              <a:ext uri="{FF2B5EF4-FFF2-40B4-BE49-F238E27FC236}">
                <a16:creationId xmlns:a16="http://schemas.microsoft.com/office/drawing/2014/main" id="{A5EC9EDE-7CA4-4B43-9795-B99F16102C6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429725" y="4563290"/>
            <a:ext cx="394838" cy="371775"/>
          </a:xfrm>
          <a:prstGeom prst="rect">
            <a:avLst/>
          </a:prstGeom>
        </p:spPr>
      </p:pic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5402FF9D-E746-4418-A7CE-80CD17579282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570091" y="4933886"/>
            <a:ext cx="2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ED7D31"/>
                </a:solidFill>
              </a:rPr>
              <a:t>4</a:t>
            </a:r>
          </a:p>
        </p:txBody>
      </p:sp>
      <p:pic>
        <p:nvPicPr>
          <p:cNvPr id="172" name="Picture 2">
            <a:extLst>
              <a:ext uri="{FF2B5EF4-FFF2-40B4-BE49-F238E27FC236}">
                <a16:creationId xmlns:a16="http://schemas.microsoft.com/office/drawing/2014/main" id="{AFB179A8-3FC0-4059-B46E-A3F85E867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0898" y="4654389"/>
            <a:ext cx="263314" cy="22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44F73A74-6A29-4915-9F08-07FC6861EC87}"/>
              </a:ext>
            </a:extLst>
          </p:cNvPr>
          <p:cNvGrpSpPr/>
          <p:nvPr/>
        </p:nvGrpSpPr>
        <p:grpSpPr>
          <a:xfrm>
            <a:off x="1067332" y="3041525"/>
            <a:ext cx="2816850" cy="1315967"/>
            <a:chOff x="1060637" y="1557005"/>
            <a:chExt cx="2816850" cy="1315967"/>
          </a:xfrm>
        </p:grpSpPr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1C071112-3AB5-4741-8ACA-BCE9F2B6706D}"/>
                </a:ext>
              </a:extLst>
            </p:cNvPr>
            <p:cNvSpPr/>
            <p:nvPr/>
          </p:nvSpPr>
          <p:spPr>
            <a:xfrm>
              <a:off x="1060637" y="1557005"/>
              <a:ext cx="2771134" cy="127757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3A4F4183-8C79-4CB7-BCC9-8494D28DA5CD}"/>
                </a:ext>
              </a:extLst>
            </p:cNvPr>
            <p:cNvSpPr txBox="1"/>
            <p:nvPr/>
          </p:nvSpPr>
          <p:spPr>
            <a:xfrm>
              <a:off x="1403089" y="1576713"/>
              <a:ext cx="193519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C55A11"/>
                  </a:solidFill>
                </a:rPr>
                <a:t>Fornecedores</a:t>
              </a:r>
            </a:p>
          </p:txBody>
        </p:sp>
        <p:pic>
          <p:nvPicPr>
            <p:cNvPr id="176" name="Gráfico 175" descr="Selo seguir">
              <a:extLst>
                <a:ext uri="{FF2B5EF4-FFF2-40B4-BE49-F238E27FC236}">
                  <a16:creationId xmlns:a16="http://schemas.microsoft.com/office/drawing/2014/main" id="{BC1F9597-6E27-416A-8B31-961E181BE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3429725" y="1572604"/>
              <a:ext cx="394838" cy="371775"/>
            </a:xfrm>
            <a:prstGeom prst="rect">
              <a:avLst/>
            </a:prstGeom>
          </p:spPr>
        </p:pic>
        <p:pic>
          <p:nvPicPr>
            <p:cNvPr id="177" name="Gráfico 176" descr="Selo Tick1">
              <a:extLst>
                <a:ext uri="{FF2B5EF4-FFF2-40B4-BE49-F238E27FC236}">
                  <a16:creationId xmlns:a16="http://schemas.microsoft.com/office/drawing/2014/main" id="{6BCDA8B7-FADC-4FAF-9726-002A4A932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126438" y="1992279"/>
              <a:ext cx="394838" cy="371775"/>
            </a:xfrm>
            <a:prstGeom prst="rect">
              <a:avLst/>
            </a:prstGeom>
          </p:spPr>
        </p:pic>
        <p:pic>
          <p:nvPicPr>
            <p:cNvPr id="178" name="Gráfico 177" descr="Aviso">
              <a:extLst>
                <a:ext uri="{FF2B5EF4-FFF2-40B4-BE49-F238E27FC236}">
                  <a16:creationId xmlns:a16="http://schemas.microsoft.com/office/drawing/2014/main" id="{E9E93869-DAC4-478E-8985-070A45A3E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146040" y="2376397"/>
              <a:ext cx="394838" cy="371775"/>
            </a:xfrm>
            <a:prstGeom prst="rect">
              <a:avLst/>
            </a:prstGeom>
          </p:spPr>
        </p:pic>
        <p:sp>
          <p:nvSpPr>
            <p:cNvPr id="179" name="CaixaDeTexto 178">
              <a:extLst>
                <a:ext uri="{FF2B5EF4-FFF2-40B4-BE49-F238E27FC236}">
                  <a16:creationId xmlns:a16="http://schemas.microsoft.com/office/drawing/2014/main" id="{9217603E-DB35-4003-8466-2F9C14CA1314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463885" y="1984442"/>
              <a:ext cx="413602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0BF839B4-5AA9-4AB9-AA22-ECEC76716232}"/>
                </a:ext>
              </a:extLst>
            </p:cNvPr>
            <p:cNvSpPr txBox="1"/>
            <p:nvPr/>
          </p:nvSpPr>
          <p:spPr>
            <a:xfrm>
              <a:off x="3463885" y="2396207"/>
              <a:ext cx="413602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181" name="Picture 2">
              <a:extLst>
                <a:ext uri="{FF2B5EF4-FFF2-40B4-BE49-F238E27FC236}">
                  <a16:creationId xmlns:a16="http://schemas.microsoft.com/office/drawing/2014/main" id="{A91B9DE4-3D63-42C0-A18A-DE8CAFC41B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99519" y="1663703"/>
              <a:ext cx="206071" cy="225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2F4169AF-4DA9-460C-AAC6-E3BDB6F387BD}"/>
              </a:ext>
            </a:extLst>
          </p:cNvPr>
          <p:cNvGrpSpPr/>
          <p:nvPr/>
        </p:nvGrpSpPr>
        <p:grpSpPr>
          <a:xfrm>
            <a:off x="4785226" y="3082604"/>
            <a:ext cx="2816850" cy="1315967"/>
            <a:chOff x="1060637" y="1557005"/>
            <a:chExt cx="2816850" cy="1315967"/>
          </a:xfrm>
        </p:grpSpPr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9CDBFD5B-4945-4E2E-97EB-2890B04D9F44}"/>
                </a:ext>
              </a:extLst>
            </p:cNvPr>
            <p:cNvSpPr/>
            <p:nvPr/>
          </p:nvSpPr>
          <p:spPr>
            <a:xfrm>
              <a:off x="1060637" y="1557005"/>
              <a:ext cx="2771134" cy="127757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84604536-7FED-4DD4-90B7-C449C349BEBE}"/>
                </a:ext>
              </a:extLst>
            </p:cNvPr>
            <p:cNvSpPr txBox="1"/>
            <p:nvPr/>
          </p:nvSpPr>
          <p:spPr>
            <a:xfrm>
              <a:off x="1403089" y="1576713"/>
              <a:ext cx="193519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C55A11"/>
                  </a:solidFill>
                </a:rPr>
                <a:t>Vouchers</a:t>
              </a:r>
            </a:p>
          </p:txBody>
        </p:sp>
        <p:pic>
          <p:nvPicPr>
            <p:cNvPr id="185" name="Gráfico 184" descr="Selo seguir">
              <a:extLst>
                <a:ext uri="{FF2B5EF4-FFF2-40B4-BE49-F238E27FC236}">
                  <a16:creationId xmlns:a16="http://schemas.microsoft.com/office/drawing/2014/main" id="{FBF22BC9-8BC1-4B5F-9111-43DDF67EB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3429725" y="1572604"/>
              <a:ext cx="394838" cy="371775"/>
            </a:xfrm>
            <a:prstGeom prst="rect">
              <a:avLst/>
            </a:prstGeom>
          </p:spPr>
        </p:pic>
        <p:pic>
          <p:nvPicPr>
            <p:cNvPr id="186" name="Gráfico 185" descr="Selo Tick1">
              <a:extLst>
                <a:ext uri="{FF2B5EF4-FFF2-40B4-BE49-F238E27FC236}">
                  <a16:creationId xmlns:a16="http://schemas.microsoft.com/office/drawing/2014/main" id="{27A4C9AD-431C-4C89-85B9-3784E1C09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126438" y="1992279"/>
              <a:ext cx="394838" cy="371775"/>
            </a:xfrm>
            <a:prstGeom prst="rect">
              <a:avLst/>
            </a:prstGeom>
          </p:spPr>
        </p:pic>
        <p:pic>
          <p:nvPicPr>
            <p:cNvPr id="187" name="Gráfico 186" descr="Aviso">
              <a:extLst>
                <a:ext uri="{FF2B5EF4-FFF2-40B4-BE49-F238E27FC236}">
                  <a16:creationId xmlns:a16="http://schemas.microsoft.com/office/drawing/2014/main" id="{B43E2977-9347-455F-8410-2BD4070C6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146040" y="2376397"/>
              <a:ext cx="394838" cy="371775"/>
            </a:xfrm>
            <a:prstGeom prst="rect">
              <a:avLst/>
            </a:prstGeom>
          </p:spPr>
        </p:pic>
        <p:sp>
          <p:nvSpPr>
            <p:cNvPr id="188" name="CaixaDeTexto 187">
              <a:extLst>
                <a:ext uri="{FF2B5EF4-FFF2-40B4-BE49-F238E27FC236}">
                  <a16:creationId xmlns:a16="http://schemas.microsoft.com/office/drawing/2014/main" id="{F6FF532D-D438-47E3-BEBB-040B4706031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463885" y="1984442"/>
              <a:ext cx="413602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6F2267C5-0E27-4BE1-AA9C-D0AFD6B4A590}"/>
                </a:ext>
              </a:extLst>
            </p:cNvPr>
            <p:cNvSpPr txBox="1"/>
            <p:nvPr/>
          </p:nvSpPr>
          <p:spPr>
            <a:xfrm>
              <a:off x="3463885" y="2396207"/>
              <a:ext cx="413602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190" name="Picture 2">
              <a:extLst>
                <a:ext uri="{FF2B5EF4-FFF2-40B4-BE49-F238E27FC236}">
                  <a16:creationId xmlns:a16="http://schemas.microsoft.com/office/drawing/2014/main" id="{A20B13DB-2647-40C3-85E3-B56B76B997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99926" y="1644622"/>
              <a:ext cx="263314" cy="263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" name="Gráfico 40" descr="Área de Transferência">
            <a:extLst>
              <a:ext uri="{FF2B5EF4-FFF2-40B4-BE49-F238E27FC236}">
                <a16:creationId xmlns:a16="http://schemas.microsoft.com/office/drawing/2014/main" id="{257613DE-CF16-4DA3-B79A-19002B9A1A2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95576" y="4921287"/>
            <a:ext cx="360000" cy="360000"/>
          </a:xfrm>
          <a:prstGeom prst="rect">
            <a:avLst/>
          </a:prstGeom>
        </p:spPr>
      </p:pic>
      <p:pic>
        <p:nvPicPr>
          <p:cNvPr id="42" name="Gráfico 41" descr="Área de Transferência Toda Marcada">
            <a:extLst>
              <a:ext uri="{FF2B5EF4-FFF2-40B4-BE49-F238E27FC236}">
                <a16:creationId xmlns:a16="http://schemas.microsoft.com/office/drawing/2014/main" id="{CE0969A1-1B8E-43E4-8A0B-22E839CA47A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95576" y="6051360"/>
            <a:ext cx="360000" cy="360000"/>
          </a:xfrm>
          <a:prstGeom prst="rect">
            <a:avLst/>
          </a:prstGeom>
        </p:spPr>
      </p:pic>
      <p:pic>
        <p:nvPicPr>
          <p:cNvPr id="43" name="Gráfico 42" descr="Selo de Área de Transferência">
            <a:extLst>
              <a:ext uri="{FF2B5EF4-FFF2-40B4-BE49-F238E27FC236}">
                <a16:creationId xmlns:a16="http://schemas.microsoft.com/office/drawing/2014/main" id="{8208F18F-A621-4EF5-BEE8-1BEF85B00F9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95576" y="5297978"/>
            <a:ext cx="360000" cy="360000"/>
          </a:xfrm>
          <a:prstGeom prst="rect">
            <a:avLst/>
          </a:prstGeom>
        </p:spPr>
      </p:pic>
      <p:pic>
        <p:nvPicPr>
          <p:cNvPr id="44" name="Gráfico 43" descr="Área de Transferência Marcada">
            <a:extLst>
              <a:ext uri="{FF2B5EF4-FFF2-40B4-BE49-F238E27FC236}">
                <a16:creationId xmlns:a16="http://schemas.microsoft.com/office/drawing/2014/main" id="{5F9C1782-1148-44BC-AB83-B3B37524B2B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195576" y="5674669"/>
            <a:ext cx="360000" cy="360000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464AD8B4-92FA-4D7C-93A9-8DA6E857FCC1}"/>
              </a:ext>
            </a:extLst>
          </p:cNvPr>
          <p:cNvSpPr txBox="1"/>
          <p:nvPr/>
        </p:nvSpPr>
        <p:spPr>
          <a:xfrm>
            <a:off x="1566114" y="5295757"/>
            <a:ext cx="2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2E75B6"/>
                </a:solidFill>
              </a:rPr>
              <a:t>5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9B3553B-28C2-4E4F-8D00-153DA91E6738}"/>
              </a:ext>
            </a:extLst>
          </p:cNvPr>
          <p:cNvSpPr txBox="1"/>
          <p:nvPr/>
        </p:nvSpPr>
        <p:spPr>
          <a:xfrm>
            <a:off x="1562137" y="5649216"/>
            <a:ext cx="2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548235"/>
                </a:solidFill>
              </a:rPr>
              <a:t>12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556C11D-7238-4EF5-9FF9-78E48936A759}"/>
              </a:ext>
            </a:extLst>
          </p:cNvPr>
          <p:cNvSpPr txBox="1"/>
          <p:nvPr/>
        </p:nvSpPr>
        <p:spPr>
          <a:xfrm>
            <a:off x="1555908" y="6042847"/>
            <a:ext cx="2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67" name="Picture 2" descr="Início">
            <a:extLst>
              <a:ext uri="{FF2B5EF4-FFF2-40B4-BE49-F238E27FC236}">
                <a16:creationId xmlns:a16="http://schemas.microsoft.com/office/drawing/2014/main" id="{F57A5D81-4BA8-433C-B479-A056CB6A5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rcRect/>
          <a:stretch/>
        </p:blipFill>
        <p:spPr bwMode="auto">
          <a:xfrm>
            <a:off x="8301459" y="116427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aixaDeTexto 68">
            <a:extLst>
              <a:ext uri="{FF2B5EF4-FFF2-40B4-BE49-F238E27FC236}">
                <a16:creationId xmlns:a16="http://schemas.microsoft.com/office/drawing/2014/main" id="{D57DDBEB-3C4E-4E5A-972A-E4DB03CEDE11}"/>
              </a:ext>
            </a:extLst>
          </p:cNvPr>
          <p:cNvSpPr txBox="1"/>
          <p:nvPr/>
        </p:nvSpPr>
        <p:spPr>
          <a:xfrm>
            <a:off x="8810695" y="1213613"/>
            <a:ext cx="139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Pagina inicial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AFC8C0A9-2714-4DC5-9A33-FC4D17D1DDCE}"/>
              </a:ext>
            </a:extLst>
          </p:cNvPr>
          <p:cNvSpPr txBox="1"/>
          <p:nvPr/>
        </p:nvSpPr>
        <p:spPr>
          <a:xfrm>
            <a:off x="8392898" y="602866"/>
            <a:ext cx="258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Ícones do Menu Lateral *</a:t>
            </a:r>
          </a:p>
        </p:txBody>
      </p:sp>
      <p:pic>
        <p:nvPicPr>
          <p:cNvPr id="61" name="Picture 2" descr="C:\Users\t-dantay\Documents\Placeholders\user.png">
            <a:extLst>
              <a:ext uri="{FF2B5EF4-FFF2-40B4-BE49-F238E27FC236}">
                <a16:creationId xmlns:a16="http://schemas.microsoft.com/office/drawing/2014/main" id="{141301AA-3FC5-4744-9969-2DDD25530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1796827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91C62556-9A60-4C91-B4D3-3DF9CF45CE66}"/>
              </a:ext>
            </a:extLst>
          </p:cNvPr>
          <p:cNvSpPr txBox="1"/>
          <p:nvPr/>
        </p:nvSpPr>
        <p:spPr>
          <a:xfrm>
            <a:off x="8810695" y="1792161"/>
            <a:ext cx="210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Cadastro de Clientes</a:t>
            </a:r>
          </a:p>
        </p:txBody>
      </p:sp>
      <p:pic>
        <p:nvPicPr>
          <p:cNvPr id="62" name="Picture 2" descr="C:\Users\t-dantay\Documents\Placeholders\table.png">
            <a:extLst>
              <a:ext uri="{FF2B5EF4-FFF2-40B4-BE49-F238E27FC236}">
                <a16:creationId xmlns:a16="http://schemas.microsoft.com/office/drawing/2014/main" id="{8A6C4FCD-6121-403E-B5D6-FAC42586C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914" y="232604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7A223F7F-4288-45AD-9CD0-587B689A8302}"/>
              </a:ext>
            </a:extLst>
          </p:cNvPr>
          <p:cNvSpPr txBox="1"/>
          <p:nvPr/>
        </p:nvSpPr>
        <p:spPr>
          <a:xfrm>
            <a:off x="8810695" y="2321375"/>
            <a:ext cx="245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Cadastro de Campanhas</a:t>
            </a:r>
          </a:p>
        </p:txBody>
      </p:sp>
      <p:pic>
        <p:nvPicPr>
          <p:cNvPr id="63" name="Picture 2" descr="C:\Users\t-dantay\Documents\Placeholders\shoppingcart.png">
            <a:extLst>
              <a:ext uri="{FF2B5EF4-FFF2-40B4-BE49-F238E27FC236}">
                <a16:creationId xmlns:a16="http://schemas.microsoft.com/office/drawing/2014/main" id="{2757468E-A273-4D70-8253-5C28AD8A4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005" y="2855255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aixaDeTexto 81">
            <a:extLst>
              <a:ext uri="{FF2B5EF4-FFF2-40B4-BE49-F238E27FC236}">
                <a16:creationId xmlns:a16="http://schemas.microsoft.com/office/drawing/2014/main" id="{7C146DC6-F580-4D14-9240-3D26F695A7C7}"/>
              </a:ext>
            </a:extLst>
          </p:cNvPr>
          <p:cNvSpPr txBox="1"/>
          <p:nvPr/>
        </p:nvSpPr>
        <p:spPr>
          <a:xfrm>
            <a:off x="8810695" y="2850589"/>
            <a:ext cx="20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Cadastro de Vendas</a:t>
            </a:r>
          </a:p>
        </p:txBody>
      </p:sp>
      <p:pic>
        <p:nvPicPr>
          <p:cNvPr id="65" name="Picture 2" descr="C:\Users\t-dantay\Documents\Placeholders\paste.png">
            <a:extLst>
              <a:ext uri="{FF2B5EF4-FFF2-40B4-BE49-F238E27FC236}">
                <a16:creationId xmlns:a16="http://schemas.microsoft.com/office/drawing/2014/main" id="{B9F3011D-CB18-44F3-AA22-AC5F05A87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055" y="3384469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CaixaDeTexto 82">
            <a:extLst>
              <a:ext uri="{FF2B5EF4-FFF2-40B4-BE49-F238E27FC236}">
                <a16:creationId xmlns:a16="http://schemas.microsoft.com/office/drawing/2014/main" id="{2218D7C8-540F-4864-A6EB-053711D142E5}"/>
              </a:ext>
            </a:extLst>
          </p:cNvPr>
          <p:cNvSpPr txBox="1"/>
          <p:nvPr/>
        </p:nvSpPr>
        <p:spPr>
          <a:xfrm>
            <a:off x="8810695" y="3379803"/>
            <a:ext cx="263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Cadastro de Fornecedores</a:t>
            </a:r>
          </a:p>
        </p:txBody>
      </p:sp>
      <p:pic>
        <p:nvPicPr>
          <p:cNvPr id="64" name="Picture 1">
            <a:extLst>
              <a:ext uri="{FF2B5EF4-FFF2-40B4-BE49-F238E27FC236}">
                <a16:creationId xmlns:a16="http://schemas.microsoft.com/office/drawing/2014/main" id="{246A4326-335B-46A9-A2DA-4B0DB375B13F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459" y="3909017"/>
            <a:ext cx="468000" cy="468000"/>
          </a:xfrm>
          <a:prstGeom prst="rect">
            <a:avLst/>
          </a:prstGeom>
        </p:spPr>
      </p:pic>
      <p:sp>
        <p:nvSpPr>
          <p:cNvPr id="84" name="CaixaDeTexto 83">
            <a:extLst>
              <a:ext uri="{FF2B5EF4-FFF2-40B4-BE49-F238E27FC236}">
                <a16:creationId xmlns:a16="http://schemas.microsoft.com/office/drawing/2014/main" id="{1E3CB363-697F-4596-85EC-EEE8D325B884}"/>
              </a:ext>
            </a:extLst>
          </p:cNvPr>
          <p:cNvSpPr txBox="1"/>
          <p:nvPr/>
        </p:nvSpPr>
        <p:spPr>
          <a:xfrm>
            <a:off x="8810695" y="3958351"/>
            <a:ext cx="222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Cadastro de Vouchers</a:t>
            </a:r>
          </a:p>
        </p:txBody>
      </p:sp>
      <p:pic>
        <p:nvPicPr>
          <p:cNvPr id="68" name="Picture 2" descr="C:\Users\t-dantay\Documents\First24\folderopen1.png">
            <a:extLst>
              <a:ext uri="{FF2B5EF4-FFF2-40B4-BE49-F238E27FC236}">
                <a16:creationId xmlns:a16="http://schemas.microsoft.com/office/drawing/2014/main" id="{B878E582-53FF-4B8A-84B2-BA788838B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8355459" y="4583335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CaixaDeTexto 84">
            <a:extLst>
              <a:ext uri="{FF2B5EF4-FFF2-40B4-BE49-F238E27FC236}">
                <a16:creationId xmlns:a16="http://schemas.microsoft.com/office/drawing/2014/main" id="{EDBABF01-CE85-4E43-975C-2E51BF235607}"/>
              </a:ext>
            </a:extLst>
          </p:cNvPr>
          <p:cNvSpPr txBox="1"/>
          <p:nvPr/>
        </p:nvSpPr>
        <p:spPr>
          <a:xfrm>
            <a:off x="8810695" y="453689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Upload</a:t>
            </a:r>
          </a:p>
        </p:txBody>
      </p:sp>
      <p:pic>
        <p:nvPicPr>
          <p:cNvPr id="66" name="Picture 2" descr="C:\Users\t-dantay\Documents\Placeholders\print.png">
            <a:extLst>
              <a:ext uri="{FF2B5EF4-FFF2-40B4-BE49-F238E27FC236}">
                <a16:creationId xmlns:a16="http://schemas.microsoft.com/office/drawing/2014/main" id="{FB0282C5-3079-4DAC-BB8A-481628D6A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81" y="507078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CaixaDeTexto 85">
            <a:extLst>
              <a:ext uri="{FF2B5EF4-FFF2-40B4-BE49-F238E27FC236}">
                <a16:creationId xmlns:a16="http://schemas.microsoft.com/office/drawing/2014/main" id="{B12804CE-FB2B-4902-92B9-969EFE39E5E8}"/>
              </a:ext>
            </a:extLst>
          </p:cNvPr>
          <p:cNvSpPr txBox="1"/>
          <p:nvPr/>
        </p:nvSpPr>
        <p:spPr>
          <a:xfrm>
            <a:off x="8810695" y="5066114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Relatórios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18BD64B2-D5E2-4016-BCE2-1CBBCCB9C798}"/>
              </a:ext>
            </a:extLst>
          </p:cNvPr>
          <p:cNvSpPr txBox="1"/>
          <p:nvPr/>
        </p:nvSpPr>
        <p:spPr>
          <a:xfrm>
            <a:off x="8125167" y="6421920"/>
            <a:ext cx="306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* Ícones usados meramente ilustrativos</a:t>
            </a: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66F0E63C-B7AA-46A5-990F-52EA2A50C951}"/>
              </a:ext>
            </a:extLst>
          </p:cNvPr>
          <p:cNvSpPr/>
          <p:nvPr/>
        </p:nvSpPr>
        <p:spPr>
          <a:xfrm>
            <a:off x="4785226" y="4539513"/>
            <a:ext cx="2771134" cy="196946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3BC06DBC-CD89-4146-A70E-97F7368C1D80}"/>
              </a:ext>
            </a:extLst>
          </p:cNvPr>
          <p:cNvSpPr txBox="1"/>
          <p:nvPr/>
        </p:nvSpPr>
        <p:spPr>
          <a:xfrm>
            <a:off x="5127678" y="4559221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55A11"/>
                </a:solidFill>
              </a:rPr>
              <a:t>Vendas Diretas</a:t>
            </a:r>
          </a:p>
        </p:txBody>
      </p:sp>
      <p:pic>
        <p:nvPicPr>
          <p:cNvPr id="122" name="Gráfico 121" descr="Selo seguir">
            <a:extLst>
              <a:ext uri="{FF2B5EF4-FFF2-40B4-BE49-F238E27FC236}">
                <a16:creationId xmlns:a16="http://schemas.microsoft.com/office/drawing/2014/main" id="{A6362D45-362F-4BC2-86AC-05FB6C2C336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154314" y="4555112"/>
            <a:ext cx="394838" cy="371775"/>
          </a:xfrm>
          <a:prstGeom prst="rect">
            <a:avLst/>
          </a:prstGeom>
        </p:spPr>
      </p:pic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F187A1CD-27FB-4377-851D-3AB92D133BC4}"/>
              </a:ext>
            </a:extLst>
          </p:cNvPr>
          <p:cNvSpPr txBox="1"/>
          <p:nvPr/>
        </p:nvSpPr>
        <p:spPr>
          <a:xfrm>
            <a:off x="5294680" y="4925708"/>
            <a:ext cx="2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ED7D31"/>
                </a:solidFill>
              </a:rPr>
              <a:t>4</a:t>
            </a:r>
          </a:p>
        </p:txBody>
      </p:sp>
      <p:pic>
        <p:nvPicPr>
          <p:cNvPr id="126" name="Picture 2">
            <a:extLst>
              <a:ext uri="{FF2B5EF4-FFF2-40B4-BE49-F238E27FC236}">
                <a16:creationId xmlns:a16="http://schemas.microsoft.com/office/drawing/2014/main" id="{6E7A3755-5A53-4376-99DC-9DF71C7AD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95487" y="4646211"/>
            <a:ext cx="263314" cy="22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Gráfico 126" descr="Área de Transferência">
            <a:extLst>
              <a:ext uri="{FF2B5EF4-FFF2-40B4-BE49-F238E27FC236}">
                <a16:creationId xmlns:a16="http://schemas.microsoft.com/office/drawing/2014/main" id="{E337E87C-F9D1-465F-8337-B084EAAF362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4920165" y="4913109"/>
            <a:ext cx="360000" cy="360000"/>
          </a:xfrm>
          <a:prstGeom prst="rect">
            <a:avLst/>
          </a:prstGeom>
        </p:spPr>
      </p:pic>
      <p:pic>
        <p:nvPicPr>
          <p:cNvPr id="128" name="Gráfico 127" descr="Área de Transferência Toda Marcada">
            <a:extLst>
              <a:ext uri="{FF2B5EF4-FFF2-40B4-BE49-F238E27FC236}">
                <a16:creationId xmlns:a16="http://schemas.microsoft.com/office/drawing/2014/main" id="{D181ACC9-9AF3-43FF-8709-28F73CAE6DB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920165" y="6043182"/>
            <a:ext cx="360000" cy="360000"/>
          </a:xfrm>
          <a:prstGeom prst="rect">
            <a:avLst/>
          </a:prstGeom>
        </p:spPr>
      </p:pic>
      <p:pic>
        <p:nvPicPr>
          <p:cNvPr id="129" name="Gráfico 128" descr="Selo de Área de Transferência">
            <a:extLst>
              <a:ext uri="{FF2B5EF4-FFF2-40B4-BE49-F238E27FC236}">
                <a16:creationId xmlns:a16="http://schemas.microsoft.com/office/drawing/2014/main" id="{5BA4DB1C-09BA-40FB-A3F6-17976CBB63A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4920165" y="5289800"/>
            <a:ext cx="360000" cy="360000"/>
          </a:xfrm>
          <a:prstGeom prst="rect">
            <a:avLst/>
          </a:prstGeom>
        </p:spPr>
      </p:pic>
      <p:pic>
        <p:nvPicPr>
          <p:cNvPr id="130" name="Gráfico 129" descr="Área de Transferência Marcada">
            <a:extLst>
              <a:ext uri="{FF2B5EF4-FFF2-40B4-BE49-F238E27FC236}">
                <a16:creationId xmlns:a16="http://schemas.microsoft.com/office/drawing/2014/main" id="{A051E2C6-9A5C-48F4-847A-69AB00FCEFB4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920165" y="5666491"/>
            <a:ext cx="360000" cy="360000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BCC1317C-ED1D-45A3-B5DE-A4071F2DC4D7}"/>
              </a:ext>
            </a:extLst>
          </p:cNvPr>
          <p:cNvSpPr txBox="1"/>
          <p:nvPr/>
        </p:nvSpPr>
        <p:spPr>
          <a:xfrm>
            <a:off x="5290703" y="5287579"/>
            <a:ext cx="2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2E75B6"/>
                </a:solidFill>
              </a:rPr>
              <a:t>5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C5570F0E-E929-451A-89E8-5C80B9B6764E}"/>
              </a:ext>
            </a:extLst>
          </p:cNvPr>
          <p:cNvSpPr txBox="1"/>
          <p:nvPr/>
        </p:nvSpPr>
        <p:spPr>
          <a:xfrm>
            <a:off x="5286726" y="5641038"/>
            <a:ext cx="2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548235"/>
                </a:solidFill>
              </a:rPr>
              <a:t>12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A804D433-1638-413C-AC73-BA942DF1BA10}"/>
              </a:ext>
            </a:extLst>
          </p:cNvPr>
          <p:cNvSpPr txBox="1"/>
          <p:nvPr/>
        </p:nvSpPr>
        <p:spPr>
          <a:xfrm>
            <a:off x="5280497" y="6034669"/>
            <a:ext cx="2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17800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3" cstate="print">
            <a:duotone>
              <a:prstClr val="black"/>
              <a:srgbClr val="E68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8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9967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3AAAF68-CDDD-4B94-83E5-131D2E5C1ACA}"/>
              </a:ext>
            </a:extLst>
          </p:cNvPr>
          <p:cNvSpPr txBox="1"/>
          <p:nvPr/>
        </p:nvSpPr>
        <p:spPr>
          <a:xfrm>
            <a:off x="5926009" y="787127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55A11"/>
                </a:solidFill>
              </a:rPr>
              <a:t>Vouchers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D14B70A-E4EF-4320-B96E-1AF734A4FD2F}"/>
              </a:ext>
            </a:extLst>
          </p:cNvPr>
          <p:cNvGrpSpPr/>
          <p:nvPr/>
        </p:nvGrpSpPr>
        <p:grpSpPr>
          <a:xfrm>
            <a:off x="789932" y="1319294"/>
            <a:ext cx="7041778" cy="624509"/>
            <a:chOff x="819428" y="1289798"/>
            <a:chExt cx="7041778" cy="62450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F93085-D1EC-4403-90C0-BEE79A33D4A5}"/>
                </a:ext>
              </a:extLst>
            </p:cNvPr>
            <p:cNvSpPr/>
            <p:nvPr/>
          </p:nvSpPr>
          <p:spPr>
            <a:xfrm>
              <a:off x="819428" y="1289798"/>
              <a:ext cx="7041778" cy="6245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0" name="Gráfico 89" descr="Selo Tick1">
              <a:extLst>
                <a:ext uri="{FF2B5EF4-FFF2-40B4-BE49-F238E27FC236}">
                  <a16:creationId xmlns:a16="http://schemas.microsoft.com/office/drawing/2014/main" id="{730BBEF2-09FD-419E-944B-D642F778F5B5}"/>
                </a:ext>
              </a:extLst>
            </p:cNvPr>
            <p:cNvPicPr>
              <a:picLocks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978436" y="1406858"/>
              <a:ext cx="360000" cy="360000"/>
            </a:xfrm>
            <a:prstGeom prst="rect">
              <a:avLst/>
            </a:prstGeom>
          </p:spPr>
        </p:pic>
        <p:pic>
          <p:nvPicPr>
            <p:cNvPr id="107" name="Gráfico 106" descr="Aviso">
              <a:extLst>
                <a:ext uri="{FF2B5EF4-FFF2-40B4-BE49-F238E27FC236}">
                  <a16:creationId xmlns:a16="http://schemas.microsoft.com/office/drawing/2014/main" id="{38815B4D-0337-4DB4-92D6-A627741E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2043507" y="1406858"/>
              <a:ext cx="360000" cy="309274"/>
            </a:xfrm>
            <a:prstGeom prst="rect">
              <a:avLst/>
            </a:prstGeom>
          </p:spPr>
        </p:pic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D7D1AF03-6899-49C9-96FA-A1F8FE027DB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475516" y="1416317"/>
              <a:ext cx="36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706D77A3-5FFF-4591-9480-24907CA3DFA6}"/>
                </a:ext>
              </a:extLst>
            </p:cNvPr>
            <p:cNvSpPr txBox="1"/>
            <p:nvPr/>
          </p:nvSpPr>
          <p:spPr>
            <a:xfrm>
              <a:off x="2635894" y="1406858"/>
              <a:ext cx="453318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35" name="Gráfico 34" descr="Selo seguir">
              <a:extLst>
                <a:ext uri="{FF2B5EF4-FFF2-40B4-BE49-F238E27FC236}">
                  <a16:creationId xmlns:a16="http://schemas.microsoft.com/office/drawing/2014/main" id="{E72E47FA-8DE6-45D9-A893-6C066DE2D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4622932" y="1415095"/>
              <a:ext cx="360000" cy="338972"/>
            </a:xfrm>
            <a:prstGeom prst="rect">
              <a:avLst/>
            </a:prstGeom>
          </p:spPr>
        </p:pic>
        <p:grpSp>
          <p:nvGrpSpPr>
            <p:cNvPr id="96" name="SearchBox">
              <a:extLst>
                <a:ext uri="{FF2B5EF4-FFF2-40B4-BE49-F238E27FC236}">
                  <a16:creationId xmlns:a16="http://schemas.microsoft.com/office/drawing/2014/main" id="{1696B8FF-239E-405A-9729-80818A2245A5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192952" y="1365101"/>
              <a:ext cx="2633634" cy="446690"/>
              <a:chOff x="4111925" y="3293648"/>
              <a:chExt cx="962996" cy="310896"/>
            </a:xfrm>
          </p:grpSpPr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FE29E2BE-3CEB-442C-9D66-85BF1B7753A6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err="1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busca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1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F1CC3098-9EB6-42DE-8A0A-6DB803173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5642" y="3293648"/>
                <a:ext cx="209279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8" name="Gráfico 37" descr="Selo cruz">
            <a:extLst>
              <a:ext uri="{FF2B5EF4-FFF2-40B4-BE49-F238E27FC236}">
                <a16:creationId xmlns:a16="http://schemas.microsoft.com/office/drawing/2014/main" id="{2D8C4258-B5EE-4D41-85FF-FAE9116B4FF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2605062" y="408866"/>
            <a:ext cx="360000" cy="360000"/>
          </a:xfrm>
          <a:prstGeom prst="rect">
            <a:avLst/>
          </a:prstGeom>
        </p:spPr>
      </p:pic>
      <p:pic>
        <p:nvPicPr>
          <p:cNvPr id="40" name="Gráfico 39" descr="Área de Transferência">
            <a:extLst>
              <a:ext uri="{FF2B5EF4-FFF2-40B4-BE49-F238E27FC236}">
                <a16:creationId xmlns:a16="http://schemas.microsoft.com/office/drawing/2014/main" id="{796EF6E6-7676-4B64-B717-C244FEB7093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2620588" y="751542"/>
            <a:ext cx="360000" cy="360000"/>
          </a:xfrm>
          <a:prstGeom prst="rect">
            <a:avLst/>
          </a:prstGeom>
        </p:spPr>
      </p:pic>
      <p:pic>
        <p:nvPicPr>
          <p:cNvPr id="42" name="Gráfico 41" descr="Cmd Terminal">
            <a:extLst>
              <a:ext uri="{FF2B5EF4-FFF2-40B4-BE49-F238E27FC236}">
                <a16:creationId xmlns:a16="http://schemas.microsoft.com/office/drawing/2014/main" id="{A6CE23D8-F392-47CF-B55E-7DD93E482B2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2620588" y="1094218"/>
            <a:ext cx="360000" cy="360000"/>
          </a:xfrm>
          <a:prstGeom prst="rect">
            <a:avLst/>
          </a:prstGeom>
        </p:spPr>
      </p:pic>
      <p:pic>
        <p:nvPicPr>
          <p:cNvPr id="44" name="Gráfico 43" descr="E-mail">
            <a:extLst>
              <a:ext uri="{FF2B5EF4-FFF2-40B4-BE49-F238E27FC236}">
                <a16:creationId xmlns:a16="http://schemas.microsoft.com/office/drawing/2014/main" id="{49CB1A1A-67BF-49C3-8C69-C92ED6FE839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2620588" y="1436894"/>
            <a:ext cx="360000" cy="360000"/>
          </a:xfrm>
          <a:prstGeom prst="rect">
            <a:avLst/>
          </a:prstGeom>
        </p:spPr>
      </p:pic>
      <p:pic>
        <p:nvPicPr>
          <p:cNvPr id="46" name="Gráfico 45" descr="Entrar">
            <a:extLst>
              <a:ext uri="{FF2B5EF4-FFF2-40B4-BE49-F238E27FC236}">
                <a16:creationId xmlns:a16="http://schemas.microsoft.com/office/drawing/2014/main" id="{7F52EFE9-6D09-4AB3-9CCB-6D410BE3757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2620588" y="1779570"/>
            <a:ext cx="360000" cy="360000"/>
          </a:xfrm>
          <a:prstGeom prst="rect">
            <a:avLst/>
          </a:prstGeom>
        </p:spPr>
      </p:pic>
      <p:pic>
        <p:nvPicPr>
          <p:cNvPr id="48" name="Gráfico 47" descr="Envelope">
            <a:extLst>
              <a:ext uri="{FF2B5EF4-FFF2-40B4-BE49-F238E27FC236}">
                <a16:creationId xmlns:a16="http://schemas.microsoft.com/office/drawing/2014/main" id="{B1DA3F5E-660E-420F-8CC3-96C51647127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2620588" y="2122246"/>
            <a:ext cx="360000" cy="360000"/>
          </a:xfrm>
          <a:prstGeom prst="rect">
            <a:avLst/>
          </a:prstGeom>
        </p:spPr>
      </p:pic>
      <p:pic>
        <p:nvPicPr>
          <p:cNvPr id="50" name="Gráfico 49" descr="Fax">
            <a:extLst>
              <a:ext uri="{FF2B5EF4-FFF2-40B4-BE49-F238E27FC236}">
                <a16:creationId xmlns:a16="http://schemas.microsoft.com/office/drawing/2014/main" id="{04431433-04FD-4DB6-A827-5A9D5BF072C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2620588" y="2464922"/>
            <a:ext cx="360000" cy="360000"/>
          </a:xfrm>
          <a:prstGeom prst="rect">
            <a:avLst/>
          </a:prstGeom>
        </p:spPr>
      </p:pic>
      <p:pic>
        <p:nvPicPr>
          <p:cNvPr id="52" name="Gráfico 51" descr="Pasta">
            <a:extLst>
              <a:ext uri="{FF2B5EF4-FFF2-40B4-BE49-F238E27FC236}">
                <a16:creationId xmlns:a16="http://schemas.microsoft.com/office/drawing/2014/main" id="{D06C1A6B-DD90-4DF4-85AC-FDE18B09931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2620588" y="2807598"/>
            <a:ext cx="360000" cy="360000"/>
          </a:xfrm>
          <a:prstGeom prst="rect">
            <a:avLst/>
          </a:prstGeom>
        </p:spPr>
      </p:pic>
      <p:pic>
        <p:nvPicPr>
          <p:cNvPr id="54" name="Gráfico 53" descr="Pesquisa de Pasta">
            <a:extLst>
              <a:ext uri="{FF2B5EF4-FFF2-40B4-BE49-F238E27FC236}">
                <a16:creationId xmlns:a16="http://schemas.microsoft.com/office/drawing/2014/main" id="{D21D47AA-5D28-4024-B185-E22E4496583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2620588" y="3150274"/>
            <a:ext cx="360000" cy="360000"/>
          </a:xfrm>
          <a:prstGeom prst="rect">
            <a:avLst/>
          </a:prstGeom>
        </p:spPr>
      </p:pic>
      <p:pic>
        <p:nvPicPr>
          <p:cNvPr id="56" name="Gráfico 55" descr="Proibido">
            <a:extLst>
              <a:ext uri="{FF2B5EF4-FFF2-40B4-BE49-F238E27FC236}">
                <a16:creationId xmlns:a16="http://schemas.microsoft.com/office/drawing/2014/main" id="{8022FDFA-DE56-4E50-A80E-C2623F39599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2620588" y="3492950"/>
            <a:ext cx="360000" cy="360000"/>
          </a:xfrm>
          <a:prstGeom prst="rect">
            <a:avLst/>
          </a:prstGeom>
        </p:spPr>
      </p:pic>
      <p:pic>
        <p:nvPicPr>
          <p:cNvPr id="58" name="Gráfico 57" descr="Internet">
            <a:extLst>
              <a:ext uri="{FF2B5EF4-FFF2-40B4-BE49-F238E27FC236}">
                <a16:creationId xmlns:a16="http://schemas.microsoft.com/office/drawing/2014/main" id="{47E835CA-993F-4B4B-9FCB-626EDDA2D67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2620588" y="3835626"/>
            <a:ext cx="360000" cy="360000"/>
          </a:xfrm>
          <a:prstGeom prst="rect">
            <a:avLst/>
          </a:prstGeom>
        </p:spPr>
      </p:pic>
      <p:pic>
        <p:nvPicPr>
          <p:cNvPr id="60" name="Gráfico 59" descr="Serviço bancário online">
            <a:extLst>
              <a:ext uri="{FF2B5EF4-FFF2-40B4-BE49-F238E27FC236}">
                <a16:creationId xmlns:a16="http://schemas.microsoft.com/office/drawing/2014/main" id="{F22F8D75-187D-48E4-BC96-1A9EB7942D58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2620588" y="4178302"/>
            <a:ext cx="360000" cy="360000"/>
          </a:xfrm>
          <a:prstGeom prst="rect">
            <a:avLst/>
          </a:prstGeom>
        </p:spPr>
      </p:pic>
      <p:pic>
        <p:nvPicPr>
          <p:cNvPr id="62" name="Gráfico 61" descr="Internet das Coisas">
            <a:extLst>
              <a:ext uri="{FF2B5EF4-FFF2-40B4-BE49-F238E27FC236}">
                <a16:creationId xmlns:a16="http://schemas.microsoft.com/office/drawing/2014/main" id="{F3B97E36-D0F2-4128-B5A7-4D697637353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2620588" y="4520978"/>
            <a:ext cx="360000" cy="360000"/>
          </a:xfrm>
          <a:prstGeom prst="rect">
            <a:avLst/>
          </a:prstGeom>
        </p:spPr>
      </p:pic>
      <p:pic>
        <p:nvPicPr>
          <p:cNvPr id="64" name="Gráfico 63" descr="Lista">
            <a:extLst>
              <a:ext uri="{FF2B5EF4-FFF2-40B4-BE49-F238E27FC236}">
                <a16:creationId xmlns:a16="http://schemas.microsoft.com/office/drawing/2014/main" id="{497E375D-F080-4629-B128-A80474B2695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2620588" y="4863654"/>
            <a:ext cx="360000" cy="360000"/>
          </a:xfrm>
          <a:prstGeom prst="rect">
            <a:avLst/>
          </a:prstGeom>
        </p:spPr>
      </p:pic>
      <p:pic>
        <p:nvPicPr>
          <p:cNvPr id="66" name="Gráfico 65" descr="Calendário mensal">
            <a:extLst>
              <a:ext uri="{FF2B5EF4-FFF2-40B4-BE49-F238E27FC236}">
                <a16:creationId xmlns:a16="http://schemas.microsoft.com/office/drawing/2014/main" id="{ADF1555C-775F-4A67-AA8B-15754D0FEDB9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12620588" y="5206330"/>
            <a:ext cx="360000" cy="360000"/>
          </a:xfrm>
          <a:prstGeom prst="rect">
            <a:avLst/>
          </a:prstGeom>
        </p:spPr>
      </p:pic>
      <p:pic>
        <p:nvPicPr>
          <p:cNvPr id="68" name="Gráfico 67" descr="Folha de pagamento">
            <a:extLst>
              <a:ext uri="{FF2B5EF4-FFF2-40B4-BE49-F238E27FC236}">
                <a16:creationId xmlns:a16="http://schemas.microsoft.com/office/drawing/2014/main" id="{05A7435F-047A-4FDD-8741-E12FC6AB8CC5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2620588" y="5549006"/>
            <a:ext cx="360000" cy="360000"/>
          </a:xfrm>
          <a:prstGeom prst="rect">
            <a:avLst/>
          </a:prstGeom>
        </p:spPr>
      </p:pic>
      <p:pic>
        <p:nvPicPr>
          <p:cNvPr id="70" name="Gráfico 69" descr="Caneta">
            <a:extLst>
              <a:ext uri="{FF2B5EF4-FFF2-40B4-BE49-F238E27FC236}">
                <a16:creationId xmlns:a16="http://schemas.microsoft.com/office/drawing/2014/main" id="{718F7A67-4BD6-49D0-AC91-2776578817CF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12620588" y="5891678"/>
            <a:ext cx="360000" cy="360000"/>
          </a:xfrm>
          <a:prstGeom prst="rect">
            <a:avLst/>
          </a:prstGeom>
        </p:spPr>
      </p:pic>
      <p:pic>
        <p:nvPicPr>
          <p:cNvPr id="45" name="Gráfico 44" descr="Disco">
            <a:extLst>
              <a:ext uri="{FF2B5EF4-FFF2-40B4-BE49-F238E27FC236}">
                <a16:creationId xmlns:a16="http://schemas.microsoft.com/office/drawing/2014/main" id="{C71E69C4-50F5-4997-9362-F0D4CCE2963C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2605062" y="73173"/>
            <a:ext cx="360000" cy="360000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0C034810-C441-4F6A-AD57-B6E7FDCD05B3}"/>
              </a:ext>
            </a:extLst>
          </p:cNvPr>
          <p:cNvSpPr txBox="1"/>
          <p:nvPr/>
        </p:nvSpPr>
        <p:spPr>
          <a:xfrm>
            <a:off x="8016658" y="2079410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Validações: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A4CC3FD-60F9-4309-8A4C-7115B2531E7C}"/>
              </a:ext>
            </a:extLst>
          </p:cNvPr>
          <p:cNvSpPr txBox="1"/>
          <p:nvPr/>
        </p:nvSpPr>
        <p:spPr>
          <a:xfrm>
            <a:off x="8146431" y="4827666"/>
            <a:ext cx="3820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Vouchers serão carregados via upload com os dados dos usuários.</a:t>
            </a:r>
            <a:br>
              <a:rPr lang="pt-BR" dirty="0"/>
            </a:b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Manteremos um cadastro Manual? Será necessário?</a:t>
            </a:r>
          </a:p>
        </p:txBody>
      </p:sp>
      <p:grpSp>
        <p:nvGrpSpPr>
          <p:cNvPr id="91" name="Group">
            <a:extLst>
              <a:ext uri="{FF2B5EF4-FFF2-40B4-BE49-F238E27FC236}">
                <a16:creationId xmlns:a16="http://schemas.microsoft.com/office/drawing/2014/main" id="{26D369D4-A7C6-4532-8098-2C3170A4BFE9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799480" y="2033949"/>
            <a:ext cx="6207781" cy="2058733"/>
            <a:chOff x="3168650" y="2473154"/>
            <a:chExt cx="2616200" cy="1574339"/>
          </a:xfrm>
        </p:grpSpPr>
        <p:sp useBgFill="1">
          <p:nvSpPr>
            <p:cNvPr id="92" name="Container">
              <a:extLst>
                <a:ext uri="{FF2B5EF4-FFF2-40B4-BE49-F238E27FC236}">
                  <a16:creationId xmlns:a16="http://schemas.microsoft.com/office/drawing/2014/main" id="{BAB75145-810B-4DAA-BEAC-8FD0D00E6586}"/>
                </a:ext>
              </a:extLst>
            </p:cNvPr>
            <p:cNvSpPr/>
            <p:nvPr/>
          </p:nvSpPr>
          <p:spPr>
            <a:xfrm>
              <a:off x="3168650" y="2565399"/>
              <a:ext cx="2616200" cy="1482094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93" name="Content">
              <a:extLst>
                <a:ext uri="{FF2B5EF4-FFF2-40B4-BE49-F238E27FC236}">
                  <a16:creationId xmlns:a16="http://schemas.microsoft.com/office/drawing/2014/main" id="{87A08CD5-1133-4232-A9C9-59AC607E8D47}"/>
                </a:ext>
              </a:extLst>
            </p:cNvPr>
            <p:cNvSpPr txBox="1"/>
            <p:nvPr/>
          </p:nvSpPr>
          <p:spPr>
            <a:xfrm>
              <a:off x="3291570" y="2473154"/>
              <a:ext cx="277794" cy="227123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ID: 000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4" name="Content">
            <a:extLst>
              <a:ext uri="{FF2B5EF4-FFF2-40B4-BE49-F238E27FC236}">
                <a16:creationId xmlns:a16="http://schemas.microsoft.com/office/drawing/2014/main" id="{B99A01C4-788A-407B-8E58-B94AA1C9C12F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13802" y="2340016"/>
            <a:ext cx="6078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Nome: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016D6A0E-47F3-4B90-9212-0A0169F3E435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980590" y="2570848"/>
            <a:ext cx="5843890" cy="25437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Nonono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nonononono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90DA97CC-A088-47E8-8F39-44E6202D8BCE}"/>
              </a:ext>
            </a:extLst>
          </p:cNvPr>
          <p:cNvSpPr txBox="1"/>
          <p:nvPr/>
        </p:nvSpPr>
        <p:spPr>
          <a:xfrm>
            <a:off x="913802" y="2902421"/>
            <a:ext cx="90229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Fornecedor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9" name="Gráfico 98" descr="Entrar">
            <a:extLst>
              <a:ext uri="{FF2B5EF4-FFF2-40B4-BE49-F238E27FC236}">
                <a16:creationId xmlns:a16="http://schemas.microsoft.com/office/drawing/2014/main" id="{A477CCFF-5DE7-4213-A719-0C82B70B6ECD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6013401" y="3473470"/>
            <a:ext cx="360000" cy="360000"/>
          </a:xfrm>
          <a:prstGeom prst="rect">
            <a:avLst/>
          </a:prstGeom>
        </p:spPr>
      </p:pic>
      <p:pic>
        <p:nvPicPr>
          <p:cNvPr id="100" name="Gráfico 99" descr="Disco">
            <a:extLst>
              <a:ext uri="{FF2B5EF4-FFF2-40B4-BE49-F238E27FC236}">
                <a16:creationId xmlns:a16="http://schemas.microsoft.com/office/drawing/2014/main" id="{2185B943-513F-4711-8D5C-D136FA140291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6456979" y="3473470"/>
            <a:ext cx="360000" cy="360000"/>
          </a:xfrm>
          <a:prstGeom prst="rect">
            <a:avLst/>
          </a:prstGeom>
        </p:spPr>
      </p:pic>
      <p:grpSp>
        <p:nvGrpSpPr>
          <p:cNvPr id="102" name="DropdownBox">
            <a:extLst>
              <a:ext uri="{FF2B5EF4-FFF2-40B4-BE49-F238E27FC236}">
                <a16:creationId xmlns:a16="http://schemas.microsoft.com/office/drawing/2014/main" id="{5EEA4C4A-B859-43EC-BD1C-983E88CA8AAE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980589" y="3126419"/>
            <a:ext cx="2870473" cy="220287"/>
            <a:chOff x="4016824" y="3329200"/>
            <a:chExt cx="1097652" cy="228600"/>
          </a:xfrm>
        </p:grpSpPr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24B6624F-EA37-44BC-9D5B-6802BFA142FB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Nonono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</a:rPr>
                <a:t>nonon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</a:rPr>
                <a:t>nonononono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04" name="DownArrow">
              <a:extLst>
                <a:ext uri="{FF2B5EF4-FFF2-40B4-BE49-F238E27FC236}">
                  <a16:creationId xmlns:a16="http://schemas.microsoft.com/office/drawing/2014/main" id="{F7E16A0D-6502-45DD-B6DD-CCD031EB06E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3929" y="3395933"/>
              <a:ext cx="53488" cy="142389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F6B6FF6E-ADAD-4190-A0E9-72687D098A89}"/>
              </a:ext>
            </a:extLst>
          </p:cNvPr>
          <p:cNvSpPr txBox="1"/>
          <p:nvPr/>
        </p:nvSpPr>
        <p:spPr>
          <a:xfrm>
            <a:off x="943133" y="3468804"/>
            <a:ext cx="403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Mensagem de alerta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F9E7DFB1-9C6B-4F1A-BD3E-301419845378}"/>
              </a:ext>
            </a:extLst>
          </p:cNvPr>
          <p:cNvSpPr txBox="1"/>
          <p:nvPr/>
        </p:nvSpPr>
        <p:spPr>
          <a:xfrm>
            <a:off x="8016658" y="53975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Informações do Voucher na tela de Inclusão: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999A8B20-2FB4-4100-845D-A35956715614}"/>
              </a:ext>
            </a:extLst>
          </p:cNvPr>
          <p:cNvSpPr txBox="1"/>
          <p:nvPr/>
        </p:nvSpPr>
        <p:spPr>
          <a:xfrm>
            <a:off x="8062276" y="657758"/>
            <a:ext cx="39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Id – Numero gerado pelo sistema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Nome: Nome do Voucher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Fornecedor: Razão Social do Fornecedor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7161C41A-BD52-482F-BDCF-5C41451A38D3}"/>
              </a:ext>
            </a:extLst>
          </p:cNvPr>
          <p:cNvSpPr txBox="1"/>
          <p:nvPr/>
        </p:nvSpPr>
        <p:spPr>
          <a:xfrm>
            <a:off x="8016658" y="2079410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Validações: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494A3776-622F-4C0C-A682-1EC0E7DAAAC2}"/>
              </a:ext>
            </a:extLst>
          </p:cNvPr>
          <p:cNvSpPr txBox="1"/>
          <p:nvPr/>
        </p:nvSpPr>
        <p:spPr>
          <a:xfrm>
            <a:off x="8016658" y="2353235"/>
            <a:ext cx="3988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Nome: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Obrigatório – Ao Salvar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Duplicidade – Ao Salvar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pt-BR" sz="1600" dirty="0"/>
              <a:t>Mesmos Nome e Fornecedor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Fornecedor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Obrigatório  – Ao Salvar</a:t>
            </a:r>
          </a:p>
        </p:txBody>
      </p:sp>
    </p:spTree>
    <p:extLst>
      <p:ext uri="{BB962C8B-B14F-4D97-AF65-F5344CB8AC3E}">
        <p14:creationId xmlns:p14="http://schemas.microsoft.com/office/powerpoint/2010/main" val="51334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52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6" cstate="print">
            <a:duotone>
              <a:prstClr val="black"/>
              <a:srgbClr val="E68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30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9967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D14B70A-E4EF-4320-B96E-1AF734A4FD2F}"/>
              </a:ext>
            </a:extLst>
          </p:cNvPr>
          <p:cNvGrpSpPr/>
          <p:nvPr/>
        </p:nvGrpSpPr>
        <p:grpSpPr>
          <a:xfrm>
            <a:off x="789932" y="1319294"/>
            <a:ext cx="7041778" cy="624509"/>
            <a:chOff x="819428" y="1289798"/>
            <a:chExt cx="7041778" cy="62450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F93085-D1EC-4403-90C0-BEE79A33D4A5}"/>
                </a:ext>
              </a:extLst>
            </p:cNvPr>
            <p:cNvSpPr/>
            <p:nvPr/>
          </p:nvSpPr>
          <p:spPr>
            <a:xfrm>
              <a:off x="819428" y="1289798"/>
              <a:ext cx="7041778" cy="6245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35" name="Gráfico 34" descr="Selo seguir">
              <a:extLst>
                <a:ext uri="{FF2B5EF4-FFF2-40B4-BE49-F238E27FC236}">
                  <a16:creationId xmlns:a16="http://schemas.microsoft.com/office/drawing/2014/main" id="{E72E47FA-8DE6-45D9-A893-6C066DE2D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4622932" y="1415095"/>
              <a:ext cx="360000" cy="338972"/>
            </a:xfrm>
            <a:prstGeom prst="rect">
              <a:avLst/>
            </a:prstGeom>
          </p:spPr>
        </p:pic>
        <p:grpSp>
          <p:nvGrpSpPr>
            <p:cNvPr id="96" name="SearchBox">
              <a:extLst>
                <a:ext uri="{FF2B5EF4-FFF2-40B4-BE49-F238E27FC236}">
                  <a16:creationId xmlns:a16="http://schemas.microsoft.com/office/drawing/2014/main" id="{1696B8FF-239E-405A-9729-80818A2245A5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192952" y="1365101"/>
              <a:ext cx="2633634" cy="446690"/>
              <a:chOff x="4111925" y="3293648"/>
              <a:chExt cx="962996" cy="310896"/>
            </a:xfrm>
          </p:grpSpPr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FE29E2BE-3CEB-442C-9D66-85BF1B7753A6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err="1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busca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1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F1CC3098-9EB6-42DE-8A0A-6DB803173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5642" y="3293648"/>
                <a:ext cx="209279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8" name="Gráfico 37" descr="Selo cruz">
            <a:extLst>
              <a:ext uri="{FF2B5EF4-FFF2-40B4-BE49-F238E27FC236}">
                <a16:creationId xmlns:a16="http://schemas.microsoft.com/office/drawing/2014/main" id="{2D8C4258-B5EE-4D41-85FF-FAE9116B4FF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2605062" y="408866"/>
            <a:ext cx="360000" cy="360000"/>
          </a:xfrm>
          <a:prstGeom prst="rect">
            <a:avLst/>
          </a:prstGeom>
        </p:spPr>
      </p:pic>
      <p:pic>
        <p:nvPicPr>
          <p:cNvPr id="40" name="Gráfico 39" descr="Área de Transferência">
            <a:extLst>
              <a:ext uri="{FF2B5EF4-FFF2-40B4-BE49-F238E27FC236}">
                <a16:creationId xmlns:a16="http://schemas.microsoft.com/office/drawing/2014/main" id="{796EF6E6-7676-4B64-B717-C244FEB7093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2620588" y="751542"/>
            <a:ext cx="360000" cy="360000"/>
          </a:xfrm>
          <a:prstGeom prst="rect">
            <a:avLst/>
          </a:prstGeom>
        </p:spPr>
      </p:pic>
      <p:pic>
        <p:nvPicPr>
          <p:cNvPr id="42" name="Gráfico 41" descr="Cmd Terminal">
            <a:extLst>
              <a:ext uri="{FF2B5EF4-FFF2-40B4-BE49-F238E27FC236}">
                <a16:creationId xmlns:a16="http://schemas.microsoft.com/office/drawing/2014/main" id="{A6CE23D8-F392-47CF-B55E-7DD93E482B2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2620588" y="1094218"/>
            <a:ext cx="360000" cy="360000"/>
          </a:xfrm>
          <a:prstGeom prst="rect">
            <a:avLst/>
          </a:prstGeom>
        </p:spPr>
      </p:pic>
      <p:pic>
        <p:nvPicPr>
          <p:cNvPr id="44" name="Gráfico 43" descr="E-mail">
            <a:extLst>
              <a:ext uri="{FF2B5EF4-FFF2-40B4-BE49-F238E27FC236}">
                <a16:creationId xmlns:a16="http://schemas.microsoft.com/office/drawing/2014/main" id="{49CB1A1A-67BF-49C3-8C69-C92ED6FE839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2620588" y="1436894"/>
            <a:ext cx="360000" cy="360000"/>
          </a:xfrm>
          <a:prstGeom prst="rect">
            <a:avLst/>
          </a:prstGeom>
        </p:spPr>
      </p:pic>
      <p:pic>
        <p:nvPicPr>
          <p:cNvPr id="46" name="Gráfico 45" descr="Entrar">
            <a:extLst>
              <a:ext uri="{FF2B5EF4-FFF2-40B4-BE49-F238E27FC236}">
                <a16:creationId xmlns:a16="http://schemas.microsoft.com/office/drawing/2014/main" id="{7F52EFE9-6D09-4AB3-9CCB-6D410BE3757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2620588" y="1779570"/>
            <a:ext cx="360000" cy="360000"/>
          </a:xfrm>
          <a:prstGeom prst="rect">
            <a:avLst/>
          </a:prstGeom>
        </p:spPr>
      </p:pic>
      <p:pic>
        <p:nvPicPr>
          <p:cNvPr id="48" name="Gráfico 47" descr="Envelope">
            <a:extLst>
              <a:ext uri="{FF2B5EF4-FFF2-40B4-BE49-F238E27FC236}">
                <a16:creationId xmlns:a16="http://schemas.microsoft.com/office/drawing/2014/main" id="{B1DA3F5E-660E-420F-8CC3-96C51647127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2620588" y="2122246"/>
            <a:ext cx="360000" cy="360000"/>
          </a:xfrm>
          <a:prstGeom prst="rect">
            <a:avLst/>
          </a:prstGeom>
        </p:spPr>
      </p:pic>
      <p:pic>
        <p:nvPicPr>
          <p:cNvPr id="50" name="Gráfico 49" descr="Fax">
            <a:extLst>
              <a:ext uri="{FF2B5EF4-FFF2-40B4-BE49-F238E27FC236}">
                <a16:creationId xmlns:a16="http://schemas.microsoft.com/office/drawing/2014/main" id="{04431433-04FD-4DB6-A827-5A9D5BF072C8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620588" y="2464922"/>
            <a:ext cx="360000" cy="360000"/>
          </a:xfrm>
          <a:prstGeom prst="rect">
            <a:avLst/>
          </a:prstGeom>
        </p:spPr>
      </p:pic>
      <p:pic>
        <p:nvPicPr>
          <p:cNvPr id="52" name="Gráfico 51" descr="Pasta">
            <a:extLst>
              <a:ext uri="{FF2B5EF4-FFF2-40B4-BE49-F238E27FC236}">
                <a16:creationId xmlns:a16="http://schemas.microsoft.com/office/drawing/2014/main" id="{D06C1A6B-DD90-4DF4-85AC-FDE18B09931B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620588" y="2807598"/>
            <a:ext cx="360000" cy="360000"/>
          </a:xfrm>
          <a:prstGeom prst="rect">
            <a:avLst/>
          </a:prstGeom>
        </p:spPr>
      </p:pic>
      <p:pic>
        <p:nvPicPr>
          <p:cNvPr id="54" name="Gráfico 53" descr="Pesquisa de Pasta">
            <a:extLst>
              <a:ext uri="{FF2B5EF4-FFF2-40B4-BE49-F238E27FC236}">
                <a16:creationId xmlns:a16="http://schemas.microsoft.com/office/drawing/2014/main" id="{D21D47AA-5D28-4024-B185-E22E44965832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620588" y="3150274"/>
            <a:ext cx="360000" cy="360000"/>
          </a:xfrm>
          <a:prstGeom prst="rect">
            <a:avLst/>
          </a:prstGeom>
        </p:spPr>
      </p:pic>
      <p:pic>
        <p:nvPicPr>
          <p:cNvPr id="56" name="Gráfico 55" descr="Proibido">
            <a:extLst>
              <a:ext uri="{FF2B5EF4-FFF2-40B4-BE49-F238E27FC236}">
                <a16:creationId xmlns:a16="http://schemas.microsoft.com/office/drawing/2014/main" id="{8022FDFA-DE56-4E50-A80E-C2623F395995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2620588" y="3492950"/>
            <a:ext cx="360000" cy="360000"/>
          </a:xfrm>
          <a:prstGeom prst="rect">
            <a:avLst/>
          </a:prstGeom>
        </p:spPr>
      </p:pic>
      <p:pic>
        <p:nvPicPr>
          <p:cNvPr id="58" name="Gráfico 57" descr="Internet">
            <a:extLst>
              <a:ext uri="{FF2B5EF4-FFF2-40B4-BE49-F238E27FC236}">
                <a16:creationId xmlns:a16="http://schemas.microsoft.com/office/drawing/2014/main" id="{47E835CA-993F-4B4B-9FCB-626EDDA2D67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2620588" y="3835626"/>
            <a:ext cx="360000" cy="360000"/>
          </a:xfrm>
          <a:prstGeom prst="rect">
            <a:avLst/>
          </a:prstGeom>
        </p:spPr>
      </p:pic>
      <p:pic>
        <p:nvPicPr>
          <p:cNvPr id="60" name="Gráfico 59" descr="Serviço bancário online">
            <a:extLst>
              <a:ext uri="{FF2B5EF4-FFF2-40B4-BE49-F238E27FC236}">
                <a16:creationId xmlns:a16="http://schemas.microsoft.com/office/drawing/2014/main" id="{F22F8D75-187D-48E4-BC96-1A9EB7942D58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2620588" y="4178302"/>
            <a:ext cx="360000" cy="360000"/>
          </a:xfrm>
          <a:prstGeom prst="rect">
            <a:avLst/>
          </a:prstGeom>
        </p:spPr>
      </p:pic>
      <p:pic>
        <p:nvPicPr>
          <p:cNvPr id="62" name="Gráfico 61" descr="Internet das Coisas">
            <a:extLst>
              <a:ext uri="{FF2B5EF4-FFF2-40B4-BE49-F238E27FC236}">
                <a16:creationId xmlns:a16="http://schemas.microsoft.com/office/drawing/2014/main" id="{F3B97E36-D0F2-4128-B5A7-4D6976373539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2620588" y="4520978"/>
            <a:ext cx="360000" cy="360000"/>
          </a:xfrm>
          <a:prstGeom prst="rect">
            <a:avLst/>
          </a:prstGeom>
        </p:spPr>
      </p:pic>
      <p:pic>
        <p:nvPicPr>
          <p:cNvPr id="64" name="Gráfico 63" descr="Lista">
            <a:extLst>
              <a:ext uri="{FF2B5EF4-FFF2-40B4-BE49-F238E27FC236}">
                <a16:creationId xmlns:a16="http://schemas.microsoft.com/office/drawing/2014/main" id="{497E375D-F080-4629-B128-A80474B26959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2620588" y="4863654"/>
            <a:ext cx="360000" cy="360000"/>
          </a:xfrm>
          <a:prstGeom prst="rect">
            <a:avLst/>
          </a:prstGeom>
        </p:spPr>
      </p:pic>
      <p:pic>
        <p:nvPicPr>
          <p:cNvPr id="66" name="Gráfico 65" descr="Calendário mensal">
            <a:extLst>
              <a:ext uri="{FF2B5EF4-FFF2-40B4-BE49-F238E27FC236}">
                <a16:creationId xmlns:a16="http://schemas.microsoft.com/office/drawing/2014/main" id="{ADF1555C-775F-4A67-AA8B-15754D0FEDB9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12620588" y="5206330"/>
            <a:ext cx="360000" cy="360000"/>
          </a:xfrm>
          <a:prstGeom prst="rect">
            <a:avLst/>
          </a:prstGeom>
        </p:spPr>
      </p:pic>
      <p:pic>
        <p:nvPicPr>
          <p:cNvPr id="68" name="Gráfico 67" descr="Folha de pagamento">
            <a:extLst>
              <a:ext uri="{FF2B5EF4-FFF2-40B4-BE49-F238E27FC236}">
                <a16:creationId xmlns:a16="http://schemas.microsoft.com/office/drawing/2014/main" id="{05A7435F-047A-4FDD-8741-E12FC6AB8CC5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2620588" y="5549006"/>
            <a:ext cx="360000" cy="360000"/>
          </a:xfrm>
          <a:prstGeom prst="rect">
            <a:avLst/>
          </a:prstGeom>
        </p:spPr>
      </p:pic>
      <p:pic>
        <p:nvPicPr>
          <p:cNvPr id="70" name="Gráfico 69" descr="Caneta">
            <a:extLst>
              <a:ext uri="{FF2B5EF4-FFF2-40B4-BE49-F238E27FC236}">
                <a16:creationId xmlns:a16="http://schemas.microsoft.com/office/drawing/2014/main" id="{718F7A67-4BD6-49D0-AC91-2776578817CF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12620588" y="5891678"/>
            <a:ext cx="360000" cy="360000"/>
          </a:xfrm>
          <a:prstGeom prst="rect">
            <a:avLst/>
          </a:prstGeom>
        </p:spPr>
      </p:pic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68FFA43E-1A06-4721-8F59-CCE5C0E91B92}"/>
              </a:ext>
            </a:extLst>
          </p:cNvPr>
          <p:cNvGrpSpPr/>
          <p:nvPr/>
        </p:nvGrpSpPr>
        <p:grpSpPr>
          <a:xfrm>
            <a:off x="840896" y="1452668"/>
            <a:ext cx="682699" cy="381931"/>
            <a:chOff x="1384258" y="4921287"/>
            <a:chExt cx="682699" cy="381931"/>
          </a:xfrm>
        </p:grpSpPr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65A2C921-CFB1-4CB6-A38B-6408152E48E0}"/>
                </a:ext>
              </a:extLst>
            </p:cNvPr>
            <p:cNvSpPr txBox="1"/>
            <p:nvPr/>
          </p:nvSpPr>
          <p:spPr>
            <a:xfrm>
              <a:off x="1555908" y="4933886"/>
              <a:ext cx="51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b="1" dirty="0">
                  <a:solidFill>
                    <a:srgbClr val="ED7D31"/>
                  </a:solidFill>
                </a:rPr>
                <a:t>4</a:t>
              </a:r>
            </a:p>
          </p:txBody>
        </p:sp>
        <p:pic>
          <p:nvPicPr>
            <p:cNvPr id="87" name="Gráfico 86" descr="Área de Transferência">
              <a:extLst>
                <a:ext uri="{FF2B5EF4-FFF2-40B4-BE49-F238E27FC236}">
                  <a16:creationId xmlns:a16="http://schemas.microsoft.com/office/drawing/2014/main" id="{176DC658-F721-41D0-B0B4-F9CC26BA7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1384258" y="4921287"/>
              <a:ext cx="360000" cy="360000"/>
            </a:xfrm>
            <a:prstGeom prst="rect">
              <a:avLst/>
            </a:prstGeom>
          </p:spPr>
        </p:pic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CD82DD11-391D-4421-82F9-73DD2CB77593}"/>
              </a:ext>
            </a:extLst>
          </p:cNvPr>
          <p:cNvGrpSpPr/>
          <p:nvPr/>
        </p:nvGrpSpPr>
        <p:grpSpPr>
          <a:xfrm>
            <a:off x="1534824" y="1464614"/>
            <a:ext cx="682699" cy="369332"/>
            <a:chOff x="1384258" y="5295757"/>
            <a:chExt cx="682699" cy="369332"/>
          </a:xfrm>
        </p:grpSpPr>
        <p:pic>
          <p:nvPicPr>
            <p:cNvPr id="89" name="Gráfico 88" descr="Selo de Área de Transferência">
              <a:extLst>
                <a:ext uri="{FF2B5EF4-FFF2-40B4-BE49-F238E27FC236}">
                  <a16:creationId xmlns:a16="http://schemas.microsoft.com/office/drawing/2014/main" id="{83D64687-5ED7-4BDA-8E24-B03D725A1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1384258" y="5297978"/>
              <a:ext cx="360000" cy="360000"/>
            </a:xfrm>
            <a:prstGeom prst="rect">
              <a:avLst/>
            </a:prstGeom>
          </p:spPr>
        </p:pic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C414535B-3BBE-455B-A467-7D98CB692B45}"/>
                </a:ext>
              </a:extLst>
            </p:cNvPr>
            <p:cNvSpPr txBox="1"/>
            <p:nvPr/>
          </p:nvSpPr>
          <p:spPr>
            <a:xfrm>
              <a:off x="1555908" y="5295757"/>
              <a:ext cx="51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b="1" dirty="0">
                  <a:solidFill>
                    <a:srgbClr val="2E75B6"/>
                  </a:solidFill>
                </a:rPr>
                <a:t>5</a:t>
              </a: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5CF099A0-B65F-468B-9D8F-67FB3F676402}"/>
              </a:ext>
            </a:extLst>
          </p:cNvPr>
          <p:cNvGrpSpPr/>
          <p:nvPr/>
        </p:nvGrpSpPr>
        <p:grpSpPr>
          <a:xfrm>
            <a:off x="2251122" y="1454774"/>
            <a:ext cx="743993" cy="385453"/>
            <a:chOff x="1384258" y="5649216"/>
            <a:chExt cx="743993" cy="385453"/>
          </a:xfrm>
        </p:grpSpPr>
        <p:pic>
          <p:nvPicPr>
            <p:cNvPr id="91" name="Gráfico 90" descr="Área de Transferência Marcada">
              <a:extLst>
                <a:ext uri="{FF2B5EF4-FFF2-40B4-BE49-F238E27FC236}">
                  <a16:creationId xmlns:a16="http://schemas.microsoft.com/office/drawing/2014/main" id="{F3776462-81F6-451A-81D1-D3F92FAC7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8"/>
                </a:ext>
              </a:extLst>
            </a:blip>
            <a:stretch>
              <a:fillRect/>
            </a:stretch>
          </p:blipFill>
          <p:spPr>
            <a:xfrm>
              <a:off x="1384258" y="5674669"/>
              <a:ext cx="360000" cy="360000"/>
            </a:xfrm>
            <a:prstGeom prst="rect">
              <a:avLst/>
            </a:prstGeom>
          </p:spPr>
        </p:pic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DC073C9F-2E5C-42BC-A2E9-9881540D4B61}"/>
                </a:ext>
              </a:extLst>
            </p:cNvPr>
            <p:cNvSpPr txBox="1"/>
            <p:nvPr/>
          </p:nvSpPr>
          <p:spPr>
            <a:xfrm>
              <a:off x="1555908" y="5649216"/>
              <a:ext cx="572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b="1" dirty="0">
                  <a:solidFill>
                    <a:srgbClr val="548235"/>
                  </a:solidFill>
                </a:rPr>
                <a:t>12</a:t>
              </a: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924BB524-6D4D-4D65-97CA-0A5B986FFF0E}"/>
              </a:ext>
            </a:extLst>
          </p:cNvPr>
          <p:cNvGrpSpPr/>
          <p:nvPr/>
        </p:nvGrpSpPr>
        <p:grpSpPr>
          <a:xfrm>
            <a:off x="3083042" y="1454774"/>
            <a:ext cx="682699" cy="369332"/>
            <a:chOff x="1384258" y="6042847"/>
            <a:chExt cx="682699" cy="369332"/>
          </a:xfrm>
        </p:grpSpPr>
        <p:pic>
          <p:nvPicPr>
            <p:cNvPr id="88" name="Gráfico 87" descr="Área de Transferência Toda Marcada">
              <a:extLst>
                <a:ext uri="{FF2B5EF4-FFF2-40B4-BE49-F238E27FC236}">
                  <a16:creationId xmlns:a16="http://schemas.microsoft.com/office/drawing/2014/main" id="{FAF9C4C3-D8E5-4050-8D92-75874DFFB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1384258" y="6051360"/>
              <a:ext cx="360000" cy="360000"/>
            </a:xfrm>
            <a:prstGeom prst="rect">
              <a:avLst/>
            </a:prstGeom>
          </p:spPr>
        </p:pic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C24BB1CE-5A38-4CB4-8E6D-5B9B9A8DB21E}"/>
                </a:ext>
              </a:extLst>
            </p:cNvPr>
            <p:cNvSpPr txBox="1"/>
            <p:nvPr/>
          </p:nvSpPr>
          <p:spPr>
            <a:xfrm>
              <a:off x="1555908" y="6042847"/>
              <a:ext cx="51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ED6B0BA-B712-499F-A19A-08A9B806D7E5}"/>
              </a:ext>
            </a:extLst>
          </p:cNvPr>
          <p:cNvSpPr txBox="1"/>
          <p:nvPr/>
        </p:nvSpPr>
        <p:spPr>
          <a:xfrm>
            <a:off x="5926009" y="787127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55A11"/>
                </a:solidFill>
              </a:rPr>
              <a:t>Vendas</a:t>
            </a:r>
          </a:p>
        </p:txBody>
      </p:sp>
      <p:graphicFrame>
        <p:nvGraphicFramePr>
          <p:cNvPr id="149" name="Table">
            <a:extLst>
              <a:ext uri="{FF2B5EF4-FFF2-40B4-BE49-F238E27FC236}">
                <a16:creationId xmlns:a16="http://schemas.microsoft.com/office/drawing/2014/main" id="{5B030103-D6D6-4F44-9BC4-5B84F0CA1A65}"/>
              </a:ext>
            </a:extLst>
          </p:cNvPr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1172933640"/>
              </p:ext>
            </p:extLst>
          </p:nvPr>
        </p:nvGraphicFramePr>
        <p:xfrm>
          <a:off x="810014" y="2026861"/>
          <a:ext cx="5687191" cy="15689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57271">
                  <a:extLst>
                    <a:ext uri="{9D8B030D-6E8A-4147-A177-3AD203B41FA5}">
                      <a16:colId xmlns:a16="http://schemas.microsoft.com/office/drawing/2014/main" val="2628178024"/>
                    </a:ext>
                  </a:extLst>
                </a:gridCol>
                <a:gridCol w="185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675">
                  <a:extLst>
                    <a:ext uri="{9D8B030D-6E8A-4147-A177-3AD203B41FA5}">
                      <a16:colId xmlns:a16="http://schemas.microsoft.com/office/drawing/2014/main" val="1011717579"/>
                    </a:ext>
                  </a:extLst>
                </a:gridCol>
                <a:gridCol w="989583">
                  <a:extLst>
                    <a:ext uri="{9D8B030D-6E8A-4147-A177-3AD203B41FA5}">
                      <a16:colId xmlns:a16="http://schemas.microsoft.com/office/drawing/2014/main" val="628390674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ID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Cliente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Campanha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Pontos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Status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08E199A1-8804-47F5-9513-18C5BE0E5467}"/>
              </a:ext>
            </a:extLst>
          </p:cNvPr>
          <p:cNvGrpSpPr>
            <a:grpSpLocks noChangeAspect="1"/>
          </p:cNvGrpSpPr>
          <p:nvPr/>
        </p:nvGrpSpPr>
        <p:grpSpPr>
          <a:xfrm>
            <a:off x="5834622" y="2230163"/>
            <a:ext cx="389361" cy="180000"/>
            <a:chOff x="8938467" y="1199059"/>
            <a:chExt cx="545105" cy="252000"/>
          </a:xfrm>
        </p:grpSpPr>
        <p:pic>
          <p:nvPicPr>
            <p:cNvPr id="151" name="Gráfico 150" descr="Selo cruz">
              <a:extLst>
                <a:ext uri="{FF2B5EF4-FFF2-40B4-BE49-F238E27FC236}">
                  <a16:creationId xmlns:a16="http://schemas.microsoft.com/office/drawing/2014/main" id="{DED424D9-28C4-44F6-8827-883B990D2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52" name="Gráfico 151" descr="Área de Transferência">
              <a:extLst>
                <a:ext uri="{FF2B5EF4-FFF2-40B4-BE49-F238E27FC236}">
                  <a16:creationId xmlns:a16="http://schemas.microsoft.com/office/drawing/2014/main" id="{6801793B-7613-4486-8F7F-EE5447718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9FE91B90-B853-4FEA-AD72-7D3512C86265}"/>
              </a:ext>
            </a:extLst>
          </p:cNvPr>
          <p:cNvGrpSpPr>
            <a:grpSpLocks noChangeAspect="1"/>
          </p:cNvGrpSpPr>
          <p:nvPr/>
        </p:nvGrpSpPr>
        <p:grpSpPr>
          <a:xfrm>
            <a:off x="5834622" y="2428923"/>
            <a:ext cx="389361" cy="180000"/>
            <a:chOff x="8938467" y="1199059"/>
            <a:chExt cx="545105" cy="252000"/>
          </a:xfrm>
        </p:grpSpPr>
        <p:pic>
          <p:nvPicPr>
            <p:cNvPr id="154" name="Gráfico 153" descr="Selo cruz">
              <a:extLst>
                <a:ext uri="{FF2B5EF4-FFF2-40B4-BE49-F238E27FC236}">
                  <a16:creationId xmlns:a16="http://schemas.microsoft.com/office/drawing/2014/main" id="{77E8CCF9-C2BF-40A1-B869-9AC31A0B6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55" name="Gráfico 154" descr="Área de Transferência">
              <a:extLst>
                <a:ext uri="{FF2B5EF4-FFF2-40B4-BE49-F238E27FC236}">
                  <a16:creationId xmlns:a16="http://schemas.microsoft.com/office/drawing/2014/main" id="{11AAD68C-49AC-4809-B938-A46A207DE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7D7AD1F6-DB3B-46DB-855F-C0C0DCFB9AC9}"/>
              </a:ext>
            </a:extLst>
          </p:cNvPr>
          <p:cNvGrpSpPr>
            <a:grpSpLocks noChangeAspect="1"/>
          </p:cNvGrpSpPr>
          <p:nvPr/>
        </p:nvGrpSpPr>
        <p:grpSpPr>
          <a:xfrm>
            <a:off x="5834622" y="2614643"/>
            <a:ext cx="389361" cy="180000"/>
            <a:chOff x="8938467" y="1199059"/>
            <a:chExt cx="545105" cy="252000"/>
          </a:xfrm>
        </p:grpSpPr>
        <p:pic>
          <p:nvPicPr>
            <p:cNvPr id="157" name="Gráfico 156" descr="Selo cruz">
              <a:extLst>
                <a:ext uri="{FF2B5EF4-FFF2-40B4-BE49-F238E27FC236}">
                  <a16:creationId xmlns:a16="http://schemas.microsoft.com/office/drawing/2014/main" id="{4BC7AF5F-EDF4-4A60-99AD-65A864E10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58" name="Gráfico 157" descr="Área de Transferência">
              <a:extLst>
                <a:ext uri="{FF2B5EF4-FFF2-40B4-BE49-F238E27FC236}">
                  <a16:creationId xmlns:a16="http://schemas.microsoft.com/office/drawing/2014/main" id="{23C6402D-015A-4867-B325-2A7FF852F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EF605407-8244-473B-8DEA-D482CBA131F2}"/>
              </a:ext>
            </a:extLst>
          </p:cNvPr>
          <p:cNvGrpSpPr>
            <a:grpSpLocks noChangeAspect="1"/>
          </p:cNvGrpSpPr>
          <p:nvPr/>
        </p:nvGrpSpPr>
        <p:grpSpPr>
          <a:xfrm>
            <a:off x="5834622" y="2826097"/>
            <a:ext cx="389361" cy="180000"/>
            <a:chOff x="8938467" y="1199059"/>
            <a:chExt cx="545105" cy="252000"/>
          </a:xfrm>
        </p:grpSpPr>
        <p:pic>
          <p:nvPicPr>
            <p:cNvPr id="160" name="Gráfico 159" descr="Selo cruz">
              <a:extLst>
                <a:ext uri="{FF2B5EF4-FFF2-40B4-BE49-F238E27FC236}">
                  <a16:creationId xmlns:a16="http://schemas.microsoft.com/office/drawing/2014/main" id="{C54DDC19-7DC1-4340-8E32-9C02F8779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61" name="Gráfico 160" descr="Área de Transferência">
              <a:extLst>
                <a:ext uri="{FF2B5EF4-FFF2-40B4-BE49-F238E27FC236}">
                  <a16:creationId xmlns:a16="http://schemas.microsoft.com/office/drawing/2014/main" id="{71CDB6AB-B648-4E34-9C3E-9F35D1CB9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CF36E752-C522-4EC6-AFA8-70A57C444EF3}"/>
              </a:ext>
            </a:extLst>
          </p:cNvPr>
          <p:cNvGrpSpPr>
            <a:grpSpLocks noChangeAspect="1"/>
          </p:cNvGrpSpPr>
          <p:nvPr/>
        </p:nvGrpSpPr>
        <p:grpSpPr>
          <a:xfrm>
            <a:off x="5834622" y="3005484"/>
            <a:ext cx="389361" cy="180000"/>
            <a:chOff x="8938467" y="1199059"/>
            <a:chExt cx="545105" cy="252000"/>
          </a:xfrm>
        </p:grpSpPr>
        <p:pic>
          <p:nvPicPr>
            <p:cNvPr id="163" name="Gráfico 162" descr="Selo cruz">
              <a:extLst>
                <a:ext uri="{FF2B5EF4-FFF2-40B4-BE49-F238E27FC236}">
                  <a16:creationId xmlns:a16="http://schemas.microsoft.com/office/drawing/2014/main" id="{562FA4D8-7C80-40FD-AB23-D588CA358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64" name="Gráfico 163" descr="Área de Transferência">
              <a:extLst>
                <a:ext uri="{FF2B5EF4-FFF2-40B4-BE49-F238E27FC236}">
                  <a16:creationId xmlns:a16="http://schemas.microsoft.com/office/drawing/2014/main" id="{F1A98A7D-08D1-4AB7-8877-73B30730F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324B0CB8-AFC0-458E-8D44-3383D38885CD}"/>
              </a:ext>
            </a:extLst>
          </p:cNvPr>
          <p:cNvGrpSpPr>
            <a:grpSpLocks noChangeAspect="1"/>
          </p:cNvGrpSpPr>
          <p:nvPr/>
        </p:nvGrpSpPr>
        <p:grpSpPr>
          <a:xfrm>
            <a:off x="5834622" y="3221003"/>
            <a:ext cx="389361" cy="180000"/>
            <a:chOff x="8938467" y="1199059"/>
            <a:chExt cx="545105" cy="252000"/>
          </a:xfrm>
        </p:grpSpPr>
        <p:pic>
          <p:nvPicPr>
            <p:cNvPr id="166" name="Gráfico 165" descr="Selo cruz">
              <a:extLst>
                <a:ext uri="{FF2B5EF4-FFF2-40B4-BE49-F238E27FC236}">
                  <a16:creationId xmlns:a16="http://schemas.microsoft.com/office/drawing/2014/main" id="{4D504B33-F657-4A66-BCD6-34E21D3BC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67" name="Gráfico 166" descr="Área de Transferência">
              <a:extLst>
                <a:ext uri="{FF2B5EF4-FFF2-40B4-BE49-F238E27FC236}">
                  <a16:creationId xmlns:a16="http://schemas.microsoft.com/office/drawing/2014/main" id="{31F67FA6-C89A-4866-9580-85A60CEA5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5657EBC3-C7C2-4421-89EE-35DD96B2C6CB}"/>
              </a:ext>
            </a:extLst>
          </p:cNvPr>
          <p:cNvGrpSpPr>
            <a:grpSpLocks noChangeAspect="1"/>
          </p:cNvGrpSpPr>
          <p:nvPr/>
        </p:nvGrpSpPr>
        <p:grpSpPr>
          <a:xfrm>
            <a:off x="5834622" y="3398890"/>
            <a:ext cx="389361" cy="180000"/>
            <a:chOff x="8938467" y="1199059"/>
            <a:chExt cx="545105" cy="252000"/>
          </a:xfrm>
        </p:grpSpPr>
        <p:pic>
          <p:nvPicPr>
            <p:cNvPr id="169" name="Gráfico 168" descr="Selo cruz">
              <a:extLst>
                <a:ext uri="{FF2B5EF4-FFF2-40B4-BE49-F238E27FC236}">
                  <a16:creationId xmlns:a16="http://schemas.microsoft.com/office/drawing/2014/main" id="{F9A41A41-13AD-4C48-ADCE-89A67DA07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70" name="Gráfico 169" descr="Área de Transferência">
              <a:extLst>
                <a:ext uri="{FF2B5EF4-FFF2-40B4-BE49-F238E27FC236}">
                  <a16:creationId xmlns:a16="http://schemas.microsoft.com/office/drawing/2014/main" id="{8D0B92C1-2705-446A-80F1-2927103DB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pic>
        <p:nvPicPr>
          <p:cNvPr id="173" name="Gráfico 172" descr="Área de Transferência">
            <a:extLst>
              <a:ext uri="{FF2B5EF4-FFF2-40B4-BE49-F238E27FC236}">
                <a16:creationId xmlns:a16="http://schemas.microsoft.com/office/drawing/2014/main" id="{4140172B-C001-455D-9EB1-8946BE79C78B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5151267" y="2230163"/>
            <a:ext cx="180000" cy="180000"/>
          </a:xfrm>
          <a:prstGeom prst="rect">
            <a:avLst/>
          </a:prstGeom>
        </p:spPr>
      </p:pic>
      <p:pic>
        <p:nvPicPr>
          <p:cNvPr id="175" name="Gráfico 174" descr="Selo de Área de Transferência">
            <a:extLst>
              <a:ext uri="{FF2B5EF4-FFF2-40B4-BE49-F238E27FC236}">
                <a16:creationId xmlns:a16="http://schemas.microsoft.com/office/drawing/2014/main" id="{4647889F-EDF4-40CF-BCDF-61A0403AC5EF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5151267" y="3023099"/>
            <a:ext cx="180000" cy="180000"/>
          </a:xfrm>
          <a:prstGeom prst="rect">
            <a:avLst/>
          </a:prstGeom>
        </p:spPr>
      </p:pic>
      <p:pic>
        <p:nvPicPr>
          <p:cNvPr id="178" name="Gráfico 177" descr="Área de Transferência Marcada">
            <a:extLst>
              <a:ext uri="{FF2B5EF4-FFF2-40B4-BE49-F238E27FC236}">
                <a16:creationId xmlns:a16="http://schemas.microsoft.com/office/drawing/2014/main" id="{64EA56CE-2DDA-4D59-90D8-F5BA7B5A1E6E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5151267" y="2428397"/>
            <a:ext cx="180000" cy="180000"/>
          </a:xfrm>
          <a:prstGeom prst="rect">
            <a:avLst/>
          </a:prstGeom>
        </p:spPr>
      </p:pic>
      <p:pic>
        <p:nvPicPr>
          <p:cNvPr id="181" name="Gráfico 180" descr="Área de Transferência Toda Marcada">
            <a:extLst>
              <a:ext uri="{FF2B5EF4-FFF2-40B4-BE49-F238E27FC236}">
                <a16:creationId xmlns:a16="http://schemas.microsoft.com/office/drawing/2014/main" id="{F7DB59F8-23C2-4871-9CDE-0FB88370609B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5151267" y="3221333"/>
            <a:ext cx="180000" cy="180000"/>
          </a:xfrm>
          <a:prstGeom prst="rect">
            <a:avLst/>
          </a:prstGeom>
        </p:spPr>
      </p:pic>
      <p:pic>
        <p:nvPicPr>
          <p:cNvPr id="114" name="Gráfico 113" descr="Área de Transferência">
            <a:extLst>
              <a:ext uri="{FF2B5EF4-FFF2-40B4-BE49-F238E27FC236}">
                <a16:creationId xmlns:a16="http://schemas.microsoft.com/office/drawing/2014/main" id="{6EC48516-74DE-4DDF-98D5-227250A81A9A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5151267" y="2626631"/>
            <a:ext cx="180000" cy="180000"/>
          </a:xfrm>
          <a:prstGeom prst="rect">
            <a:avLst/>
          </a:prstGeom>
        </p:spPr>
      </p:pic>
      <p:pic>
        <p:nvPicPr>
          <p:cNvPr id="115" name="Gráfico 114" descr="Área de Transferência Marcada">
            <a:extLst>
              <a:ext uri="{FF2B5EF4-FFF2-40B4-BE49-F238E27FC236}">
                <a16:creationId xmlns:a16="http://schemas.microsoft.com/office/drawing/2014/main" id="{6A1D3A22-613D-4454-80FF-4226FF2F0EBD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5151267" y="2824865"/>
            <a:ext cx="180000" cy="180000"/>
          </a:xfrm>
          <a:prstGeom prst="rect">
            <a:avLst/>
          </a:prstGeom>
        </p:spPr>
      </p:pic>
      <p:pic>
        <p:nvPicPr>
          <p:cNvPr id="116" name="Gráfico 115" descr="Selo de Área de Transferência">
            <a:extLst>
              <a:ext uri="{FF2B5EF4-FFF2-40B4-BE49-F238E27FC236}">
                <a16:creationId xmlns:a16="http://schemas.microsoft.com/office/drawing/2014/main" id="{0E2C2034-0AEF-4030-9E7E-0431ACEBCC34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5151267" y="3419566"/>
            <a:ext cx="180000" cy="180000"/>
          </a:xfrm>
          <a:prstGeom prst="rect">
            <a:avLst/>
          </a:prstGeom>
        </p:spPr>
      </p:pic>
      <p:grpSp>
        <p:nvGrpSpPr>
          <p:cNvPr id="190" name="Group">
            <a:extLst>
              <a:ext uri="{FF2B5EF4-FFF2-40B4-BE49-F238E27FC236}">
                <a16:creationId xmlns:a16="http://schemas.microsoft.com/office/drawing/2014/main" id="{69A882C6-E330-4A04-B119-6D8127966CFA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837272" y="3651184"/>
            <a:ext cx="6387475" cy="2505013"/>
            <a:chOff x="3168650" y="2473154"/>
            <a:chExt cx="2616200" cy="1574339"/>
          </a:xfrm>
        </p:grpSpPr>
        <p:sp useBgFill="1">
          <p:nvSpPr>
            <p:cNvPr id="191" name="Container">
              <a:extLst>
                <a:ext uri="{FF2B5EF4-FFF2-40B4-BE49-F238E27FC236}">
                  <a16:creationId xmlns:a16="http://schemas.microsoft.com/office/drawing/2014/main" id="{C37107A4-F45C-4AF3-BE9D-8302C4DF5B2C}"/>
                </a:ext>
              </a:extLst>
            </p:cNvPr>
            <p:cNvSpPr/>
            <p:nvPr/>
          </p:nvSpPr>
          <p:spPr>
            <a:xfrm>
              <a:off x="3168650" y="2565399"/>
              <a:ext cx="2616200" cy="1482094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92" name="Content">
              <a:extLst>
                <a:ext uri="{FF2B5EF4-FFF2-40B4-BE49-F238E27FC236}">
                  <a16:creationId xmlns:a16="http://schemas.microsoft.com/office/drawing/2014/main" id="{057C4AC8-D933-4785-9AF6-49B906E432BF}"/>
                </a:ext>
              </a:extLst>
            </p:cNvPr>
            <p:cNvSpPr txBox="1"/>
            <p:nvPr/>
          </p:nvSpPr>
          <p:spPr>
            <a:xfrm>
              <a:off x="3291570" y="2473154"/>
              <a:ext cx="277794" cy="227123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ID: 000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93" name="Content">
            <a:extLst>
              <a:ext uri="{FF2B5EF4-FFF2-40B4-BE49-F238E27FC236}">
                <a16:creationId xmlns:a16="http://schemas.microsoft.com/office/drawing/2014/main" id="{8719C488-F1E8-46ED-84A1-7B6B18FC1E1A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855825" y="4366096"/>
            <a:ext cx="8931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Campanha: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5" name="Content">
            <a:extLst>
              <a:ext uri="{FF2B5EF4-FFF2-40B4-BE49-F238E27FC236}">
                <a16:creationId xmlns:a16="http://schemas.microsoft.com/office/drawing/2014/main" id="{1A79E385-BBF1-490A-97AE-2608B2CD01D8}"/>
              </a:ext>
            </a:extLst>
          </p:cNvPr>
          <p:cNvSpPr txBox="1"/>
          <p:nvPr/>
        </p:nvSpPr>
        <p:spPr>
          <a:xfrm>
            <a:off x="868664" y="3905411"/>
            <a:ext cx="84029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Cliente Pai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6" name="Gráfico 195" descr="Entrar">
            <a:extLst>
              <a:ext uri="{FF2B5EF4-FFF2-40B4-BE49-F238E27FC236}">
                <a16:creationId xmlns:a16="http://schemas.microsoft.com/office/drawing/2014/main" id="{2279821D-DDB2-472D-826D-96ACC8F8562C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5671666" y="5659257"/>
            <a:ext cx="360000" cy="360000"/>
          </a:xfrm>
          <a:prstGeom prst="rect">
            <a:avLst/>
          </a:prstGeom>
        </p:spPr>
      </p:pic>
      <p:pic>
        <p:nvPicPr>
          <p:cNvPr id="197" name="Gráfico 196" descr="Disco">
            <a:extLst>
              <a:ext uri="{FF2B5EF4-FFF2-40B4-BE49-F238E27FC236}">
                <a16:creationId xmlns:a16="http://schemas.microsoft.com/office/drawing/2014/main" id="{87F8FC92-CE07-499A-91F2-EDB8270ED656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8"/>
              </a:ext>
            </a:extLst>
          </a:blip>
          <a:stretch>
            <a:fillRect/>
          </a:stretch>
        </p:blipFill>
        <p:spPr>
          <a:xfrm>
            <a:off x="6115244" y="5686004"/>
            <a:ext cx="360000" cy="360000"/>
          </a:xfrm>
          <a:prstGeom prst="rect">
            <a:avLst/>
          </a:prstGeom>
        </p:spPr>
      </p:pic>
      <p:grpSp>
        <p:nvGrpSpPr>
          <p:cNvPr id="198" name="DropdownBox">
            <a:extLst>
              <a:ext uri="{FF2B5EF4-FFF2-40B4-BE49-F238E27FC236}">
                <a16:creationId xmlns:a16="http://schemas.microsoft.com/office/drawing/2014/main" id="{7419E494-B57E-4EF0-B889-8F8A97711261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935451" y="4129409"/>
            <a:ext cx="2870473" cy="220287"/>
            <a:chOff x="4016824" y="3329200"/>
            <a:chExt cx="1097652" cy="228600"/>
          </a:xfrm>
        </p:grpSpPr>
        <p:sp>
          <p:nvSpPr>
            <p:cNvPr id="199" name="Content">
              <a:extLst>
                <a:ext uri="{FF2B5EF4-FFF2-40B4-BE49-F238E27FC236}">
                  <a16:creationId xmlns:a16="http://schemas.microsoft.com/office/drawing/2014/main" id="{0170C34F-6ED1-4099-9BCE-E66131CBD39D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Nonono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</a:rPr>
                <a:t>nonon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</a:rPr>
                <a:t>nonononono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0" name="DownArrow">
              <a:extLst>
                <a:ext uri="{FF2B5EF4-FFF2-40B4-BE49-F238E27FC236}">
                  <a16:creationId xmlns:a16="http://schemas.microsoft.com/office/drawing/2014/main" id="{533F3135-40A0-45F0-BFD4-FF9964E5B61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3929" y="3395933"/>
              <a:ext cx="53488" cy="142389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05" name="Content">
            <a:extLst>
              <a:ext uri="{FF2B5EF4-FFF2-40B4-BE49-F238E27FC236}">
                <a16:creationId xmlns:a16="http://schemas.microsoft.com/office/drawing/2014/main" id="{0E8E385D-26C2-49AC-AFCF-880E55D67DA3}"/>
              </a:ext>
            </a:extLst>
          </p:cNvPr>
          <p:cNvSpPr txBox="1"/>
          <p:nvPr/>
        </p:nvSpPr>
        <p:spPr>
          <a:xfrm>
            <a:off x="833276" y="4883111"/>
            <a:ext cx="8434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Valor Total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6" name="Content">
            <a:extLst>
              <a:ext uri="{FF2B5EF4-FFF2-40B4-BE49-F238E27FC236}">
                <a16:creationId xmlns:a16="http://schemas.microsoft.com/office/drawing/2014/main" id="{D8A80D2D-A58D-47AF-896B-EF2323D8ED47}"/>
              </a:ext>
            </a:extLst>
          </p:cNvPr>
          <p:cNvSpPr/>
          <p:nvPr/>
        </p:nvSpPr>
        <p:spPr>
          <a:xfrm>
            <a:off x="900064" y="5113942"/>
            <a:ext cx="1317459" cy="3095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</a:rPr>
              <a:t>R$ 100.000,00</a:t>
            </a:r>
          </a:p>
        </p:txBody>
      </p: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CBA99FEF-9E88-4B17-A6AB-1B45A07204B2}"/>
              </a:ext>
            </a:extLst>
          </p:cNvPr>
          <p:cNvSpPr txBox="1"/>
          <p:nvPr/>
        </p:nvSpPr>
        <p:spPr>
          <a:xfrm>
            <a:off x="980925" y="5592928"/>
            <a:ext cx="403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Mensagem de alerta</a:t>
            </a:r>
            <a:endParaRPr lang="pt-BR" sz="1400" i="1" dirty="0">
              <a:solidFill>
                <a:srgbClr val="FF0000"/>
              </a:solidFill>
            </a:endParaRPr>
          </a:p>
        </p:txBody>
      </p:sp>
      <p:grpSp>
        <p:nvGrpSpPr>
          <p:cNvPr id="226" name="DropdownBox">
            <a:extLst>
              <a:ext uri="{FF2B5EF4-FFF2-40B4-BE49-F238E27FC236}">
                <a16:creationId xmlns:a16="http://schemas.microsoft.com/office/drawing/2014/main" id="{70A69C9F-17EE-4A52-B61B-575201B7396C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922006" y="4581328"/>
            <a:ext cx="2870473" cy="220287"/>
            <a:chOff x="4016824" y="3329201"/>
            <a:chExt cx="1097652" cy="228600"/>
          </a:xfrm>
        </p:grpSpPr>
        <p:sp>
          <p:nvSpPr>
            <p:cNvPr id="227" name="Content">
              <a:extLst>
                <a:ext uri="{FF2B5EF4-FFF2-40B4-BE49-F238E27FC236}">
                  <a16:creationId xmlns:a16="http://schemas.microsoft.com/office/drawing/2014/main" id="{597ACCA8-37AD-49E8-BFF1-D3EE9D2AC7E0}"/>
                </a:ext>
              </a:extLst>
            </p:cNvPr>
            <p:cNvSpPr/>
            <p:nvPr/>
          </p:nvSpPr>
          <p:spPr>
            <a:xfrm>
              <a:off x="4016824" y="3329201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Nonono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</a:rPr>
                <a:t>nonon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</a:rPr>
                <a:t>nonononono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28" name="DownArrow">
              <a:extLst>
                <a:ext uri="{FF2B5EF4-FFF2-40B4-BE49-F238E27FC236}">
                  <a16:creationId xmlns:a16="http://schemas.microsoft.com/office/drawing/2014/main" id="{AC5BC1BB-2C80-44B4-ADEF-1C324C6F528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3929" y="3395933"/>
              <a:ext cx="53488" cy="142389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35" name="Content">
            <a:extLst>
              <a:ext uri="{FF2B5EF4-FFF2-40B4-BE49-F238E27FC236}">
                <a16:creationId xmlns:a16="http://schemas.microsoft.com/office/drawing/2014/main" id="{07A55BD1-7CA6-406A-9B88-568F55C7FBDD}"/>
              </a:ext>
            </a:extLst>
          </p:cNvPr>
          <p:cNvSpPr txBox="1"/>
          <p:nvPr/>
        </p:nvSpPr>
        <p:spPr>
          <a:xfrm>
            <a:off x="2244156" y="4879234"/>
            <a:ext cx="7941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Valor </a:t>
            </a:r>
            <a:r>
              <a:rPr lang="en-US" sz="1200" dirty="0" err="1">
                <a:solidFill>
                  <a:srgbClr val="000000"/>
                </a:solidFill>
              </a:rPr>
              <a:t>Yetz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7" name="Content">
            <a:extLst>
              <a:ext uri="{FF2B5EF4-FFF2-40B4-BE49-F238E27FC236}">
                <a16:creationId xmlns:a16="http://schemas.microsoft.com/office/drawing/2014/main" id="{D437320E-9994-47A2-B65D-A74D3BFF058E}"/>
              </a:ext>
            </a:extLst>
          </p:cNvPr>
          <p:cNvSpPr/>
          <p:nvPr/>
        </p:nvSpPr>
        <p:spPr>
          <a:xfrm>
            <a:off x="2310944" y="5110065"/>
            <a:ext cx="1317459" cy="3095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</a:rPr>
              <a:t>R$ </a:t>
            </a:r>
            <a:r>
              <a:rPr lang="en-US" sz="1200" dirty="0"/>
              <a:t>30</a:t>
            </a:r>
            <a:r>
              <a:rPr lang="en-US" sz="1200" dirty="0">
                <a:solidFill>
                  <a:srgbClr val="000000"/>
                </a:solidFill>
              </a:rPr>
              <a:t>.000,00</a:t>
            </a:r>
          </a:p>
        </p:txBody>
      </p:sp>
      <p:sp>
        <p:nvSpPr>
          <p:cNvPr id="239" name="Content">
            <a:extLst>
              <a:ext uri="{FF2B5EF4-FFF2-40B4-BE49-F238E27FC236}">
                <a16:creationId xmlns:a16="http://schemas.microsoft.com/office/drawing/2014/main" id="{1D19E91B-0DA5-4026-9F14-0FB40AAB29AC}"/>
              </a:ext>
            </a:extLst>
          </p:cNvPr>
          <p:cNvSpPr txBox="1"/>
          <p:nvPr/>
        </p:nvSpPr>
        <p:spPr>
          <a:xfrm>
            <a:off x="3678067" y="4875435"/>
            <a:ext cx="119404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Valor </a:t>
            </a:r>
            <a:r>
              <a:rPr lang="en-US" sz="1200" dirty="0" err="1">
                <a:solidFill>
                  <a:srgbClr val="000000"/>
                </a:solidFill>
              </a:rPr>
              <a:t>Comprado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1" name="Content">
            <a:extLst>
              <a:ext uri="{FF2B5EF4-FFF2-40B4-BE49-F238E27FC236}">
                <a16:creationId xmlns:a16="http://schemas.microsoft.com/office/drawing/2014/main" id="{1E7D69C0-7D71-4227-8BCE-14399A5042D5}"/>
              </a:ext>
            </a:extLst>
          </p:cNvPr>
          <p:cNvSpPr/>
          <p:nvPr/>
        </p:nvSpPr>
        <p:spPr>
          <a:xfrm>
            <a:off x="3744855" y="5106266"/>
            <a:ext cx="1317459" cy="3095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R$ 70.000,00</a:t>
            </a:r>
          </a:p>
        </p:txBody>
      </p:sp>
      <p:sp>
        <p:nvSpPr>
          <p:cNvPr id="243" name="Content">
            <a:extLst>
              <a:ext uri="{FF2B5EF4-FFF2-40B4-BE49-F238E27FC236}">
                <a16:creationId xmlns:a16="http://schemas.microsoft.com/office/drawing/2014/main" id="{89CC1C69-DEC7-463C-8C02-F08D475909D7}"/>
              </a:ext>
            </a:extLst>
          </p:cNvPr>
          <p:cNvSpPr txBox="1"/>
          <p:nvPr/>
        </p:nvSpPr>
        <p:spPr>
          <a:xfrm>
            <a:off x="5096668" y="4871492"/>
            <a:ext cx="61472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Pontos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5" name="Content">
            <a:extLst>
              <a:ext uri="{FF2B5EF4-FFF2-40B4-BE49-F238E27FC236}">
                <a16:creationId xmlns:a16="http://schemas.microsoft.com/office/drawing/2014/main" id="{EDCE95F0-0000-42B9-80D0-52ACF3FD2842}"/>
              </a:ext>
            </a:extLst>
          </p:cNvPr>
          <p:cNvSpPr/>
          <p:nvPr/>
        </p:nvSpPr>
        <p:spPr>
          <a:xfrm>
            <a:off x="5163456" y="5102323"/>
            <a:ext cx="1317459" cy="3095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35.000,00</a:t>
            </a:r>
          </a:p>
        </p:txBody>
      </p:sp>
      <p:sp>
        <p:nvSpPr>
          <p:cNvPr id="278" name="Content">
            <a:extLst>
              <a:ext uri="{FF2B5EF4-FFF2-40B4-BE49-F238E27FC236}">
                <a16:creationId xmlns:a16="http://schemas.microsoft.com/office/drawing/2014/main" id="{F87B2ED3-46E7-4533-B5BF-095194216FE3}"/>
              </a:ext>
            </a:extLst>
          </p:cNvPr>
          <p:cNvSpPr txBox="1"/>
          <p:nvPr>
            <p:custDataLst>
              <p:custData r:id="rId15"/>
            </p:custDataLst>
          </p:nvPr>
        </p:nvSpPr>
        <p:spPr>
          <a:xfrm>
            <a:off x="3868662" y="4364033"/>
            <a:ext cx="61100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Status: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9" name="Content">
            <a:extLst>
              <a:ext uri="{FF2B5EF4-FFF2-40B4-BE49-F238E27FC236}">
                <a16:creationId xmlns:a16="http://schemas.microsoft.com/office/drawing/2014/main" id="{9A80832C-AF37-4DDA-A4AA-055235D3C2CB}"/>
              </a:ext>
            </a:extLst>
          </p:cNvPr>
          <p:cNvSpPr txBox="1"/>
          <p:nvPr/>
        </p:nvSpPr>
        <p:spPr>
          <a:xfrm>
            <a:off x="3881501" y="3903348"/>
            <a:ext cx="11628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Cliente </a:t>
            </a:r>
            <a:r>
              <a:rPr lang="en-US" sz="1200" dirty="0" err="1">
                <a:solidFill>
                  <a:srgbClr val="000000"/>
                </a:solidFill>
              </a:rPr>
              <a:t>Pagador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0" name="DropdownBox">
            <a:extLst>
              <a:ext uri="{FF2B5EF4-FFF2-40B4-BE49-F238E27FC236}">
                <a16:creationId xmlns:a16="http://schemas.microsoft.com/office/drawing/2014/main" id="{8A938B5E-3DDE-40AA-BFAA-D96691AAA150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3948288" y="4127346"/>
            <a:ext cx="2870473" cy="220287"/>
            <a:chOff x="4016824" y="3329200"/>
            <a:chExt cx="1097652" cy="228600"/>
          </a:xfrm>
        </p:grpSpPr>
        <p:sp>
          <p:nvSpPr>
            <p:cNvPr id="281" name="Content">
              <a:extLst>
                <a:ext uri="{FF2B5EF4-FFF2-40B4-BE49-F238E27FC236}">
                  <a16:creationId xmlns:a16="http://schemas.microsoft.com/office/drawing/2014/main" id="{35804D84-0883-430B-A8C0-2918997B962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Nonono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</a:rPr>
                <a:t>nonon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</a:rPr>
                <a:t>nonononono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2" name="DownArrow">
              <a:extLst>
                <a:ext uri="{FF2B5EF4-FFF2-40B4-BE49-F238E27FC236}">
                  <a16:creationId xmlns:a16="http://schemas.microsoft.com/office/drawing/2014/main" id="{954C2907-DC89-439F-8684-FA9945B3AD8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3929" y="3395933"/>
              <a:ext cx="53488" cy="142389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83" name="DropdownBox">
            <a:extLst>
              <a:ext uri="{FF2B5EF4-FFF2-40B4-BE49-F238E27FC236}">
                <a16:creationId xmlns:a16="http://schemas.microsoft.com/office/drawing/2014/main" id="{683AB988-566E-450B-ACF8-FA2D23AC75C4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3934843" y="4579265"/>
            <a:ext cx="2870473" cy="220287"/>
            <a:chOff x="4016824" y="3329201"/>
            <a:chExt cx="1097652" cy="228600"/>
          </a:xfrm>
        </p:grpSpPr>
        <p:sp>
          <p:nvSpPr>
            <p:cNvPr id="284" name="Content">
              <a:extLst>
                <a:ext uri="{FF2B5EF4-FFF2-40B4-BE49-F238E27FC236}">
                  <a16:creationId xmlns:a16="http://schemas.microsoft.com/office/drawing/2014/main" id="{728413EB-E3E1-4780-AF6F-2A876CB2A7E1}"/>
                </a:ext>
              </a:extLst>
            </p:cNvPr>
            <p:cNvSpPr/>
            <p:nvPr/>
          </p:nvSpPr>
          <p:spPr>
            <a:xfrm>
              <a:off x="4016824" y="3329201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Iniciado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5" name="DownArrow">
              <a:extLst>
                <a:ext uri="{FF2B5EF4-FFF2-40B4-BE49-F238E27FC236}">
                  <a16:creationId xmlns:a16="http://schemas.microsoft.com/office/drawing/2014/main" id="{EBED9285-E306-4FBC-ABB0-DC80E93ABBC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3929" y="3395933"/>
              <a:ext cx="53488" cy="142389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3D01856E-EAAE-4FB3-B130-835752043DA6}"/>
              </a:ext>
            </a:extLst>
          </p:cNvPr>
          <p:cNvSpPr txBox="1"/>
          <p:nvPr/>
        </p:nvSpPr>
        <p:spPr>
          <a:xfrm>
            <a:off x="8016658" y="-32290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Informações das Vendas na tela de Edição:</a:t>
            </a:r>
          </a:p>
        </p:txBody>
      </p:sp>
      <p:sp>
        <p:nvSpPr>
          <p:cNvPr id="289" name="CaixaDeTexto 288">
            <a:extLst>
              <a:ext uri="{FF2B5EF4-FFF2-40B4-BE49-F238E27FC236}">
                <a16:creationId xmlns:a16="http://schemas.microsoft.com/office/drawing/2014/main" id="{CEAE34CC-C8B2-4822-B7C1-A78B3905B05A}"/>
              </a:ext>
            </a:extLst>
          </p:cNvPr>
          <p:cNvSpPr txBox="1"/>
          <p:nvPr/>
        </p:nvSpPr>
        <p:spPr>
          <a:xfrm>
            <a:off x="8062276" y="485228"/>
            <a:ext cx="398877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Id – Numero gerado pelo sistema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Cliente Pai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Cliente pagador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Campanha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Status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Valor 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Valor </a:t>
            </a:r>
            <a:r>
              <a:rPr lang="pt-BR" sz="1300" dirty="0" err="1"/>
              <a:t>Yetz</a:t>
            </a:r>
            <a:endParaRPr lang="pt-BR" sz="1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Valor Comprado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Pontos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9925A4EB-465F-44E5-9210-DC4113F50898}"/>
              </a:ext>
            </a:extLst>
          </p:cNvPr>
          <p:cNvSpPr txBox="1"/>
          <p:nvPr/>
        </p:nvSpPr>
        <p:spPr>
          <a:xfrm>
            <a:off x="8098933" y="2410672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Validações:</a:t>
            </a:r>
          </a:p>
        </p:txBody>
      </p:sp>
      <p:sp>
        <p:nvSpPr>
          <p:cNvPr id="293" name="CaixaDeTexto 292">
            <a:extLst>
              <a:ext uri="{FF2B5EF4-FFF2-40B4-BE49-F238E27FC236}">
                <a16:creationId xmlns:a16="http://schemas.microsoft.com/office/drawing/2014/main" id="{7170F2F2-F503-4D04-8D59-3B567879524D}"/>
              </a:ext>
            </a:extLst>
          </p:cNvPr>
          <p:cNvSpPr txBox="1"/>
          <p:nvPr/>
        </p:nvSpPr>
        <p:spPr>
          <a:xfrm>
            <a:off x="8098933" y="2667244"/>
            <a:ext cx="3988777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Cliente Pai: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300" dirty="0"/>
              <a:t>Obrigatório se não tiver Pagador – Ao Salvar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Cliente Pagador: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300" dirty="0"/>
              <a:t>Obrigatório se não tiver Pagador – Ao Salvar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Campanha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300" dirty="0"/>
              <a:t>Obrigatório  – Ao Salvar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Status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300" dirty="0"/>
              <a:t>Obrigatório  – Ao Salvar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Valor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300" dirty="0"/>
              <a:t>Numérico – Não deixar digitar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300" dirty="0"/>
              <a:t>Obrigatório – Ao Salvar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Valor </a:t>
            </a:r>
            <a:r>
              <a:rPr lang="pt-BR" sz="1300" dirty="0" err="1"/>
              <a:t>Yetz</a:t>
            </a:r>
            <a:endParaRPr lang="pt-BR" sz="13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300" dirty="0"/>
              <a:t>Numérico – Não deixar digitar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300" dirty="0"/>
              <a:t>Obrigatório – Ao Salvar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Valor Comprado: Calculado (Valor total – Valor </a:t>
            </a:r>
            <a:r>
              <a:rPr lang="pt-BR" sz="1300" dirty="0" err="1"/>
              <a:t>Yetz</a:t>
            </a:r>
            <a:r>
              <a:rPr lang="pt-BR" sz="13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Pontos: Calculado (Valor comprado * Fator de Conversão da Campanha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BR" sz="13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21057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52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5" cstate="print">
            <a:duotone>
              <a:prstClr val="black"/>
              <a:srgbClr val="E68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8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9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30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3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  <p:custData r:id="rId10"/>
            </p:custDataLst>
          </p:nvPr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9967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D14B70A-E4EF-4320-B96E-1AF734A4FD2F}"/>
              </a:ext>
            </a:extLst>
          </p:cNvPr>
          <p:cNvGrpSpPr/>
          <p:nvPr/>
        </p:nvGrpSpPr>
        <p:grpSpPr>
          <a:xfrm>
            <a:off x="789932" y="1319294"/>
            <a:ext cx="7041778" cy="624509"/>
            <a:chOff x="819428" y="1289798"/>
            <a:chExt cx="7041778" cy="62450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F93085-D1EC-4403-90C0-BEE79A33D4A5}"/>
                </a:ext>
              </a:extLst>
            </p:cNvPr>
            <p:cNvSpPr/>
            <p:nvPr/>
          </p:nvSpPr>
          <p:spPr>
            <a:xfrm>
              <a:off x="819428" y="1289798"/>
              <a:ext cx="7041778" cy="6245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35" name="Gráfico 34" descr="Selo seguir">
              <a:extLst>
                <a:ext uri="{FF2B5EF4-FFF2-40B4-BE49-F238E27FC236}">
                  <a16:creationId xmlns:a16="http://schemas.microsoft.com/office/drawing/2014/main" id="{E72E47FA-8DE6-45D9-A893-6C066DE2D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622932" y="1415095"/>
              <a:ext cx="360000" cy="338972"/>
            </a:xfrm>
            <a:prstGeom prst="rect">
              <a:avLst/>
            </a:prstGeom>
          </p:spPr>
        </p:pic>
        <p:grpSp>
          <p:nvGrpSpPr>
            <p:cNvPr id="96" name="SearchBox">
              <a:extLst>
                <a:ext uri="{FF2B5EF4-FFF2-40B4-BE49-F238E27FC236}">
                  <a16:creationId xmlns:a16="http://schemas.microsoft.com/office/drawing/2014/main" id="{1696B8FF-239E-405A-9729-80818A2245A5}"/>
                </a:ext>
              </a:extLst>
            </p:cNvPr>
            <p:cNvGrpSpPr/>
            <p:nvPr>
              <p:custDataLst>
                <p:custData r:id="rId17"/>
              </p:custDataLst>
            </p:nvPr>
          </p:nvGrpSpPr>
          <p:grpSpPr>
            <a:xfrm>
              <a:off x="5192952" y="1365101"/>
              <a:ext cx="2633634" cy="446690"/>
              <a:chOff x="4111925" y="3293648"/>
              <a:chExt cx="962996" cy="310896"/>
            </a:xfrm>
          </p:grpSpPr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FE29E2BE-3CEB-442C-9D66-85BF1B7753A6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err="1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busca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1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F1CC3098-9EB6-42DE-8A0A-6DB803173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5642" y="3293648"/>
                <a:ext cx="209279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8" name="Gráfico 37" descr="Selo cruz">
            <a:extLst>
              <a:ext uri="{FF2B5EF4-FFF2-40B4-BE49-F238E27FC236}">
                <a16:creationId xmlns:a16="http://schemas.microsoft.com/office/drawing/2014/main" id="{2D8C4258-B5EE-4D41-85FF-FAE9116B4FF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2605062" y="408866"/>
            <a:ext cx="360000" cy="360000"/>
          </a:xfrm>
          <a:prstGeom prst="rect">
            <a:avLst/>
          </a:prstGeom>
        </p:spPr>
      </p:pic>
      <p:pic>
        <p:nvPicPr>
          <p:cNvPr id="40" name="Gráfico 39" descr="Área de Transferência">
            <a:extLst>
              <a:ext uri="{FF2B5EF4-FFF2-40B4-BE49-F238E27FC236}">
                <a16:creationId xmlns:a16="http://schemas.microsoft.com/office/drawing/2014/main" id="{796EF6E6-7676-4B64-B717-C244FEB7093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2620588" y="751542"/>
            <a:ext cx="360000" cy="360000"/>
          </a:xfrm>
          <a:prstGeom prst="rect">
            <a:avLst/>
          </a:prstGeom>
        </p:spPr>
      </p:pic>
      <p:pic>
        <p:nvPicPr>
          <p:cNvPr id="42" name="Gráfico 41" descr="Cmd Terminal">
            <a:extLst>
              <a:ext uri="{FF2B5EF4-FFF2-40B4-BE49-F238E27FC236}">
                <a16:creationId xmlns:a16="http://schemas.microsoft.com/office/drawing/2014/main" id="{A6CE23D8-F392-47CF-B55E-7DD93E482B2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2620588" y="1094218"/>
            <a:ext cx="360000" cy="360000"/>
          </a:xfrm>
          <a:prstGeom prst="rect">
            <a:avLst/>
          </a:prstGeom>
        </p:spPr>
      </p:pic>
      <p:pic>
        <p:nvPicPr>
          <p:cNvPr id="44" name="Gráfico 43" descr="E-mail">
            <a:extLst>
              <a:ext uri="{FF2B5EF4-FFF2-40B4-BE49-F238E27FC236}">
                <a16:creationId xmlns:a16="http://schemas.microsoft.com/office/drawing/2014/main" id="{49CB1A1A-67BF-49C3-8C69-C92ED6FE839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2620588" y="1436894"/>
            <a:ext cx="360000" cy="360000"/>
          </a:xfrm>
          <a:prstGeom prst="rect">
            <a:avLst/>
          </a:prstGeom>
        </p:spPr>
      </p:pic>
      <p:pic>
        <p:nvPicPr>
          <p:cNvPr id="46" name="Gráfico 45" descr="Entrar">
            <a:extLst>
              <a:ext uri="{FF2B5EF4-FFF2-40B4-BE49-F238E27FC236}">
                <a16:creationId xmlns:a16="http://schemas.microsoft.com/office/drawing/2014/main" id="{7F52EFE9-6D09-4AB3-9CCB-6D410BE37570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2620588" y="1779570"/>
            <a:ext cx="360000" cy="360000"/>
          </a:xfrm>
          <a:prstGeom prst="rect">
            <a:avLst/>
          </a:prstGeom>
        </p:spPr>
      </p:pic>
      <p:pic>
        <p:nvPicPr>
          <p:cNvPr id="48" name="Gráfico 47" descr="Envelope">
            <a:extLst>
              <a:ext uri="{FF2B5EF4-FFF2-40B4-BE49-F238E27FC236}">
                <a16:creationId xmlns:a16="http://schemas.microsoft.com/office/drawing/2014/main" id="{B1DA3F5E-660E-420F-8CC3-96C51647127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2620588" y="2122246"/>
            <a:ext cx="360000" cy="360000"/>
          </a:xfrm>
          <a:prstGeom prst="rect">
            <a:avLst/>
          </a:prstGeom>
        </p:spPr>
      </p:pic>
      <p:pic>
        <p:nvPicPr>
          <p:cNvPr id="50" name="Gráfico 49" descr="Fax">
            <a:extLst>
              <a:ext uri="{FF2B5EF4-FFF2-40B4-BE49-F238E27FC236}">
                <a16:creationId xmlns:a16="http://schemas.microsoft.com/office/drawing/2014/main" id="{04431433-04FD-4DB6-A827-5A9D5BF072C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2620588" y="2464922"/>
            <a:ext cx="360000" cy="360000"/>
          </a:xfrm>
          <a:prstGeom prst="rect">
            <a:avLst/>
          </a:prstGeom>
        </p:spPr>
      </p:pic>
      <p:pic>
        <p:nvPicPr>
          <p:cNvPr id="52" name="Gráfico 51" descr="Pasta">
            <a:extLst>
              <a:ext uri="{FF2B5EF4-FFF2-40B4-BE49-F238E27FC236}">
                <a16:creationId xmlns:a16="http://schemas.microsoft.com/office/drawing/2014/main" id="{D06C1A6B-DD90-4DF4-85AC-FDE18B09931B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2620588" y="2807598"/>
            <a:ext cx="360000" cy="360000"/>
          </a:xfrm>
          <a:prstGeom prst="rect">
            <a:avLst/>
          </a:prstGeom>
        </p:spPr>
      </p:pic>
      <p:pic>
        <p:nvPicPr>
          <p:cNvPr id="54" name="Gráfico 53" descr="Pesquisa de Pasta">
            <a:extLst>
              <a:ext uri="{FF2B5EF4-FFF2-40B4-BE49-F238E27FC236}">
                <a16:creationId xmlns:a16="http://schemas.microsoft.com/office/drawing/2014/main" id="{D21D47AA-5D28-4024-B185-E22E4496583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2620588" y="3150274"/>
            <a:ext cx="360000" cy="360000"/>
          </a:xfrm>
          <a:prstGeom prst="rect">
            <a:avLst/>
          </a:prstGeom>
        </p:spPr>
      </p:pic>
      <p:pic>
        <p:nvPicPr>
          <p:cNvPr id="56" name="Gráfico 55" descr="Proibido">
            <a:extLst>
              <a:ext uri="{FF2B5EF4-FFF2-40B4-BE49-F238E27FC236}">
                <a16:creationId xmlns:a16="http://schemas.microsoft.com/office/drawing/2014/main" id="{8022FDFA-DE56-4E50-A80E-C2623F395995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2620588" y="3492950"/>
            <a:ext cx="360000" cy="360000"/>
          </a:xfrm>
          <a:prstGeom prst="rect">
            <a:avLst/>
          </a:prstGeom>
        </p:spPr>
      </p:pic>
      <p:pic>
        <p:nvPicPr>
          <p:cNvPr id="58" name="Gráfico 57" descr="Internet">
            <a:extLst>
              <a:ext uri="{FF2B5EF4-FFF2-40B4-BE49-F238E27FC236}">
                <a16:creationId xmlns:a16="http://schemas.microsoft.com/office/drawing/2014/main" id="{47E835CA-993F-4B4B-9FCB-626EDDA2D670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2620588" y="3835626"/>
            <a:ext cx="360000" cy="360000"/>
          </a:xfrm>
          <a:prstGeom prst="rect">
            <a:avLst/>
          </a:prstGeom>
        </p:spPr>
      </p:pic>
      <p:pic>
        <p:nvPicPr>
          <p:cNvPr id="60" name="Gráfico 59" descr="Serviço bancário online">
            <a:extLst>
              <a:ext uri="{FF2B5EF4-FFF2-40B4-BE49-F238E27FC236}">
                <a16:creationId xmlns:a16="http://schemas.microsoft.com/office/drawing/2014/main" id="{F22F8D75-187D-48E4-BC96-1A9EB7942D58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2620588" y="4178302"/>
            <a:ext cx="360000" cy="360000"/>
          </a:xfrm>
          <a:prstGeom prst="rect">
            <a:avLst/>
          </a:prstGeom>
        </p:spPr>
      </p:pic>
      <p:pic>
        <p:nvPicPr>
          <p:cNvPr id="62" name="Gráfico 61" descr="Internet das Coisas">
            <a:extLst>
              <a:ext uri="{FF2B5EF4-FFF2-40B4-BE49-F238E27FC236}">
                <a16:creationId xmlns:a16="http://schemas.microsoft.com/office/drawing/2014/main" id="{F3B97E36-D0F2-4128-B5A7-4D6976373539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2620588" y="4520978"/>
            <a:ext cx="360000" cy="360000"/>
          </a:xfrm>
          <a:prstGeom prst="rect">
            <a:avLst/>
          </a:prstGeom>
        </p:spPr>
      </p:pic>
      <p:pic>
        <p:nvPicPr>
          <p:cNvPr id="64" name="Gráfico 63" descr="Lista">
            <a:extLst>
              <a:ext uri="{FF2B5EF4-FFF2-40B4-BE49-F238E27FC236}">
                <a16:creationId xmlns:a16="http://schemas.microsoft.com/office/drawing/2014/main" id="{497E375D-F080-4629-B128-A80474B2695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2620588" y="4863654"/>
            <a:ext cx="360000" cy="360000"/>
          </a:xfrm>
          <a:prstGeom prst="rect">
            <a:avLst/>
          </a:prstGeom>
        </p:spPr>
      </p:pic>
      <p:pic>
        <p:nvPicPr>
          <p:cNvPr id="66" name="Gráfico 65" descr="Calendário mensal">
            <a:extLst>
              <a:ext uri="{FF2B5EF4-FFF2-40B4-BE49-F238E27FC236}">
                <a16:creationId xmlns:a16="http://schemas.microsoft.com/office/drawing/2014/main" id="{ADF1555C-775F-4A67-AA8B-15754D0FEDB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2620588" y="5206330"/>
            <a:ext cx="360000" cy="360000"/>
          </a:xfrm>
          <a:prstGeom prst="rect">
            <a:avLst/>
          </a:prstGeom>
        </p:spPr>
      </p:pic>
      <p:pic>
        <p:nvPicPr>
          <p:cNvPr id="68" name="Gráfico 67" descr="Folha de pagamento">
            <a:extLst>
              <a:ext uri="{FF2B5EF4-FFF2-40B4-BE49-F238E27FC236}">
                <a16:creationId xmlns:a16="http://schemas.microsoft.com/office/drawing/2014/main" id="{05A7435F-047A-4FDD-8741-E12FC6AB8CC5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12620588" y="5549006"/>
            <a:ext cx="360000" cy="360000"/>
          </a:xfrm>
          <a:prstGeom prst="rect">
            <a:avLst/>
          </a:prstGeom>
        </p:spPr>
      </p:pic>
      <p:pic>
        <p:nvPicPr>
          <p:cNvPr id="70" name="Gráfico 69" descr="Caneta">
            <a:extLst>
              <a:ext uri="{FF2B5EF4-FFF2-40B4-BE49-F238E27FC236}">
                <a16:creationId xmlns:a16="http://schemas.microsoft.com/office/drawing/2014/main" id="{718F7A67-4BD6-49D0-AC91-2776578817CF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2620588" y="5891678"/>
            <a:ext cx="360000" cy="360000"/>
          </a:xfrm>
          <a:prstGeom prst="rect">
            <a:avLst/>
          </a:prstGeom>
        </p:spPr>
      </p:pic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68FFA43E-1A06-4721-8F59-CCE5C0E91B92}"/>
              </a:ext>
            </a:extLst>
          </p:cNvPr>
          <p:cNvGrpSpPr/>
          <p:nvPr/>
        </p:nvGrpSpPr>
        <p:grpSpPr>
          <a:xfrm>
            <a:off x="840896" y="1452668"/>
            <a:ext cx="682699" cy="381931"/>
            <a:chOff x="1384258" y="4921287"/>
            <a:chExt cx="682699" cy="381931"/>
          </a:xfrm>
        </p:grpSpPr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65A2C921-CFB1-4CB6-A38B-6408152E48E0}"/>
                </a:ext>
              </a:extLst>
            </p:cNvPr>
            <p:cNvSpPr txBox="1"/>
            <p:nvPr/>
          </p:nvSpPr>
          <p:spPr>
            <a:xfrm>
              <a:off x="1555908" y="4933886"/>
              <a:ext cx="51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b="1" dirty="0">
                  <a:solidFill>
                    <a:srgbClr val="ED7D31"/>
                  </a:solidFill>
                </a:rPr>
                <a:t>4</a:t>
              </a:r>
            </a:p>
          </p:txBody>
        </p:sp>
        <p:pic>
          <p:nvPicPr>
            <p:cNvPr id="87" name="Gráfico 86" descr="Área de Transferência">
              <a:extLst>
                <a:ext uri="{FF2B5EF4-FFF2-40B4-BE49-F238E27FC236}">
                  <a16:creationId xmlns:a16="http://schemas.microsoft.com/office/drawing/2014/main" id="{176DC658-F721-41D0-B0B4-F9CC26BA7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1384258" y="4921287"/>
              <a:ext cx="360000" cy="360000"/>
            </a:xfrm>
            <a:prstGeom prst="rect">
              <a:avLst/>
            </a:prstGeom>
          </p:spPr>
        </p:pic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CD82DD11-391D-4421-82F9-73DD2CB77593}"/>
              </a:ext>
            </a:extLst>
          </p:cNvPr>
          <p:cNvGrpSpPr/>
          <p:nvPr/>
        </p:nvGrpSpPr>
        <p:grpSpPr>
          <a:xfrm>
            <a:off x="1534824" y="1464614"/>
            <a:ext cx="682699" cy="369332"/>
            <a:chOff x="1384258" y="5295757"/>
            <a:chExt cx="682699" cy="369332"/>
          </a:xfrm>
        </p:grpSpPr>
        <p:pic>
          <p:nvPicPr>
            <p:cNvPr id="89" name="Gráfico 88" descr="Selo de Área de Transferência">
              <a:extLst>
                <a:ext uri="{FF2B5EF4-FFF2-40B4-BE49-F238E27FC236}">
                  <a16:creationId xmlns:a16="http://schemas.microsoft.com/office/drawing/2014/main" id="{83D64687-5ED7-4BDA-8E24-B03D725A1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5"/>
                </a:ext>
              </a:extLst>
            </a:blip>
            <a:stretch>
              <a:fillRect/>
            </a:stretch>
          </p:blipFill>
          <p:spPr>
            <a:xfrm>
              <a:off x="1384258" y="5297978"/>
              <a:ext cx="360000" cy="360000"/>
            </a:xfrm>
            <a:prstGeom prst="rect">
              <a:avLst/>
            </a:prstGeom>
          </p:spPr>
        </p:pic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C414535B-3BBE-455B-A467-7D98CB692B45}"/>
                </a:ext>
              </a:extLst>
            </p:cNvPr>
            <p:cNvSpPr txBox="1"/>
            <p:nvPr/>
          </p:nvSpPr>
          <p:spPr>
            <a:xfrm>
              <a:off x="1555908" y="5295757"/>
              <a:ext cx="51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b="1" dirty="0">
                  <a:solidFill>
                    <a:srgbClr val="2E75B6"/>
                  </a:solidFill>
                </a:rPr>
                <a:t>5</a:t>
              </a: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5CF099A0-B65F-468B-9D8F-67FB3F676402}"/>
              </a:ext>
            </a:extLst>
          </p:cNvPr>
          <p:cNvGrpSpPr/>
          <p:nvPr/>
        </p:nvGrpSpPr>
        <p:grpSpPr>
          <a:xfrm>
            <a:off x="2251122" y="1454774"/>
            <a:ext cx="743993" cy="385453"/>
            <a:chOff x="1384258" y="5649216"/>
            <a:chExt cx="743993" cy="385453"/>
          </a:xfrm>
        </p:grpSpPr>
        <p:pic>
          <p:nvPicPr>
            <p:cNvPr id="91" name="Gráfico 90" descr="Área de Transferência Marcada">
              <a:extLst>
                <a:ext uri="{FF2B5EF4-FFF2-40B4-BE49-F238E27FC236}">
                  <a16:creationId xmlns:a16="http://schemas.microsoft.com/office/drawing/2014/main" id="{F3776462-81F6-451A-81D1-D3F92FAC7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1384258" y="5674669"/>
              <a:ext cx="360000" cy="360000"/>
            </a:xfrm>
            <a:prstGeom prst="rect">
              <a:avLst/>
            </a:prstGeom>
          </p:spPr>
        </p:pic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DC073C9F-2E5C-42BC-A2E9-9881540D4B61}"/>
                </a:ext>
              </a:extLst>
            </p:cNvPr>
            <p:cNvSpPr txBox="1"/>
            <p:nvPr/>
          </p:nvSpPr>
          <p:spPr>
            <a:xfrm>
              <a:off x="1555908" y="5649216"/>
              <a:ext cx="572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b="1" dirty="0">
                  <a:solidFill>
                    <a:srgbClr val="548235"/>
                  </a:solidFill>
                </a:rPr>
                <a:t>12</a:t>
              </a: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924BB524-6D4D-4D65-97CA-0A5B986FFF0E}"/>
              </a:ext>
            </a:extLst>
          </p:cNvPr>
          <p:cNvGrpSpPr/>
          <p:nvPr/>
        </p:nvGrpSpPr>
        <p:grpSpPr>
          <a:xfrm>
            <a:off x="3083042" y="1454774"/>
            <a:ext cx="682699" cy="369332"/>
            <a:chOff x="1384258" y="6042847"/>
            <a:chExt cx="682699" cy="369332"/>
          </a:xfrm>
        </p:grpSpPr>
        <p:pic>
          <p:nvPicPr>
            <p:cNvPr id="88" name="Gráfico 87" descr="Área de Transferência Toda Marcada">
              <a:extLst>
                <a:ext uri="{FF2B5EF4-FFF2-40B4-BE49-F238E27FC236}">
                  <a16:creationId xmlns:a16="http://schemas.microsoft.com/office/drawing/2014/main" id="{FAF9C4C3-D8E5-4050-8D92-75874DFFB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1384258" y="6051360"/>
              <a:ext cx="360000" cy="360000"/>
            </a:xfrm>
            <a:prstGeom prst="rect">
              <a:avLst/>
            </a:prstGeom>
          </p:spPr>
        </p:pic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C24BB1CE-5A38-4CB4-8E6D-5B9B9A8DB21E}"/>
                </a:ext>
              </a:extLst>
            </p:cNvPr>
            <p:cNvSpPr txBox="1"/>
            <p:nvPr/>
          </p:nvSpPr>
          <p:spPr>
            <a:xfrm>
              <a:off x="1555908" y="6042847"/>
              <a:ext cx="51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ED6B0BA-B712-499F-A19A-08A9B806D7E5}"/>
              </a:ext>
            </a:extLst>
          </p:cNvPr>
          <p:cNvSpPr txBox="1"/>
          <p:nvPr/>
        </p:nvSpPr>
        <p:spPr>
          <a:xfrm>
            <a:off x="5926009" y="787127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55A11"/>
                </a:solidFill>
              </a:rPr>
              <a:t>Vendas</a:t>
            </a:r>
          </a:p>
        </p:txBody>
      </p:sp>
      <p:sp useBgFill="1">
        <p:nvSpPr>
          <p:cNvPr id="191" name="Container">
            <a:extLst>
              <a:ext uri="{FF2B5EF4-FFF2-40B4-BE49-F238E27FC236}">
                <a16:creationId xmlns:a16="http://schemas.microsoft.com/office/drawing/2014/main" id="{C37107A4-F45C-4AF3-BE9D-8302C4DF5B2C}"/>
              </a:ext>
            </a:extLst>
          </p:cNvPr>
          <p:cNvSpPr/>
          <p:nvPr/>
        </p:nvSpPr>
        <p:spPr>
          <a:xfrm>
            <a:off x="851725" y="2227977"/>
            <a:ext cx="6387475" cy="2358237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3" name="Content">
            <a:extLst>
              <a:ext uri="{FF2B5EF4-FFF2-40B4-BE49-F238E27FC236}">
                <a16:creationId xmlns:a16="http://schemas.microsoft.com/office/drawing/2014/main" id="{8719C488-F1E8-46ED-84A1-7B6B18FC1E1A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870278" y="2796113"/>
            <a:ext cx="8931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Campanha: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5" name="Content">
            <a:extLst>
              <a:ext uri="{FF2B5EF4-FFF2-40B4-BE49-F238E27FC236}">
                <a16:creationId xmlns:a16="http://schemas.microsoft.com/office/drawing/2014/main" id="{1A79E385-BBF1-490A-97AE-2608B2CD01D8}"/>
              </a:ext>
            </a:extLst>
          </p:cNvPr>
          <p:cNvSpPr txBox="1"/>
          <p:nvPr/>
        </p:nvSpPr>
        <p:spPr>
          <a:xfrm>
            <a:off x="883117" y="2335428"/>
            <a:ext cx="84029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Cliente Pai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6" name="Gráfico 195" descr="Entrar">
            <a:extLst>
              <a:ext uri="{FF2B5EF4-FFF2-40B4-BE49-F238E27FC236}">
                <a16:creationId xmlns:a16="http://schemas.microsoft.com/office/drawing/2014/main" id="{2279821D-DDB2-472D-826D-96ACC8F8562C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5686119" y="4089274"/>
            <a:ext cx="360000" cy="360000"/>
          </a:xfrm>
          <a:prstGeom prst="rect">
            <a:avLst/>
          </a:prstGeom>
        </p:spPr>
      </p:pic>
      <p:pic>
        <p:nvPicPr>
          <p:cNvPr id="197" name="Gráfico 196" descr="Disco">
            <a:extLst>
              <a:ext uri="{FF2B5EF4-FFF2-40B4-BE49-F238E27FC236}">
                <a16:creationId xmlns:a16="http://schemas.microsoft.com/office/drawing/2014/main" id="{87F8FC92-CE07-499A-91F2-EDB8270ED656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6129697" y="4116021"/>
            <a:ext cx="360000" cy="360000"/>
          </a:xfrm>
          <a:prstGeom prst="rect">
            <a:avLst/>
          </a:prstGeom>
        </p:spPr>
      </p:pic>
      <p:grpSp>
        <p:nvGrpSpPr>
          <p:cNvPr id="198" name="DropdownBox">
            <a:extLst>
              <a:ext uri="{FF2B5EF4-FFF2-40B4-BE49-F238E27FC236}">
                <a16:creationId xmlns:a16="http://schemas.microsoft.com/office/drawing/2014/main" id="{7419E494-B57E-4EF0-B889-8F8A97711261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949904" y="2559426"/>
            <a:ext cx="2870473" cy="220287"/>
            <a:chOff x="4016824" y="3329200"/>
            <a:chExt cx="1097652" cy="228600"/>
          </a:xfrm>
        </p:grpSpPr>
        <p:sp>
          <p:nvSpPr>
            <p:cNvPr id="199" name="Content">
              <a:extLst>
                <a:ext uri="{FF2B5EF4-FFF2-40B4-BE49-F238E27FC236}">
                  <a16:creationId xmlns:a16="http://schemas.microsoft.com/office/drawing/2014/main" id="{0170C34F-6ED1-4099-9BCE-E66131CBD39D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Nonono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</a:rPr>
                <a:t>nonon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</a:rPr>
                <a:t>nonononono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0" name="DownArrow">
              <a:extLst>
                <a:ext uri="{FF2B5EF4-FFF2-40B4-BE49-F238E27FC236}">
                  <a16:creationId xmlns:a16="http://schemas.microsoft.com/office/drawing/2014/main" id="{533F3135-40A0-45F0-BFD4-FF9964E5B61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3929" y="3395933"/>
              <a:ext cx="53488" cy="142389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05" name="Content">
            <a:extLst>
              <a:ext uri="{FF2B5EF4-FFF2-40B4-BE49-F238E27FC236}">
                <a16:creationId xmlns:a16="http://schemas.microsoft.com/office/drawing/2014/main" id="{0E8E385D-26C2-49AC-AFCF-880E55D67DA3}"/>
              </a:ext>
            </a:extLst>
          </p:cNvPr>
          <p:cNvSpPr txBox="1"/>
          <p:nvPr/>
        </p:nvSpPr>
        <p:spPr>
          <a:xfrm>
            <a:off x="847729" y="3313128"/>
            <a:ext cx="84343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Valor Total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6" name="Content">
            <a:extLst>
              <a:ext uri="{FF2B5EF4-FFF2-40B4-BE49-F238E27FC236}">
                <a16:creationId xmlns:a16="http://schemas.microsoft.com/office/drawing/2014/main" id="{D8A80D2D-A58D-47AF-896B-EF2323D8ED47}"/>
              </a:ext>
            </a:extLst>
          </p:cNvPr>
          <p:cNvSpPr/>
          <p:nvPr/>
        </p:nvSpPr>
        <p:spPr>
          <a:xfrm>
            <a:off x="914517" y="3543959"/>
            <a:ext cx="1317459" cy="3095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</a:rPr>
              <a:t>R$ 100.000,00</a:t>
            </a:r>
          </a:p>
        </p:txBody>
      </p: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CBA99FEF-9E88-4B17-A6AB-1B45A07204B2}"/>
              </a:ext>
            </a:extLst>
          </p:cNvPr>
          <p:cNvSpPr txBox="1"/>
          <p:nvPr/>
        </p:nvSpPr>
        <p:spPr>
          <a:xfrm>
            <a:off x="995378" y="4022945"/>
            <a:ext cx="403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Mensagem de alerta</a:t>
            </a:r>
            <a:endParaRPr lang="pt-BR" sz="1400" i="1" dirty="0">
              <a:solidFill>
                <a:srgbClr val="FF0000"/>
              </a:solidFill>
            </a:endParaRPr>
          </a:p>
        </p:txBody>
      </p:sp>
      <p:grpSp>
        <p:nvGrpSpPr>
          <p:cNvPr id="226" name="DropdownBox">
            <a:extLst>
              <a:ext uri="{FF2B5EF4-FFF2-40B4-BE49-F238E27FC236}">
                <a16:creationId xmlns:a16="http://schemas.microsoft.com/office/drawing/2014/main" id="{70A69C9F-17EE-4A52-B61B-575201B7396C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936459" y="3011345"/>
            <a:ext cx="2870473" cy="220287"/>
            <a:chOff x="4016824" y="3329201"/>
            <a:chExt cx="1097652" cy="228600"/>
          </a:xfrm>
        </p:grpSpPr>
        <p:sp>
          <p:nvSpPr>
            <p:cNvPr id="227" name="Content">
              <a:extLst>
                <a:ext uri="{FF2B5EF4-FFF2-40B4-BE49-F238E27FC236}">
                  <a16:creationId xmlns:a16="http://schemas.microsoft.com/office/drawing/2014/main" id="{597ACCA8-37AD-49E8-BFF1-D3EE9D2AC7E0}"/>
                </a:ext>
              </a:extLst>
            </p:cNvPr>
            <p:cNvSpPr/>
            <p:nvPr/>
          </p:nvSpPr>
          <p:spPr>
            <a:xfrm>
              <a:off x="4016824" y="3329201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Nonono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</a:rPr>
                <a:t>nonon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</a:rPr>
                <a:t>nonononono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28" name="DownArrow">
              <a:extLst>
                <a:ext uri="{FF2B5EF4-FFF2-40B4-BE49-F238E27FC236}">
                  <a16:creationId xmlns:a16="http://schemas.microsoft.com/office/drawing/2014/main" id="{AC5BC1BB-2C80-44B4-ADEF-1C324C6F528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3929" y="3395933"/>
              <a:ext cx="53488" cy="142389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35" name="Content">
            <a:extLst>
              <a:ext uri="{FF2B5EF4-FFF2-40B4-BE49-F238E27FC236}">
                <a16:creationId xmlns:a16="http://schemas.microsoft.com/office/drawing/2014/main" id="{07A55BD1-7CA6-406A-9B88-568F55C7FBDD}"/>
              </a:ext>
            </a:extLst>
          </p:cNvPr>
          <p:cNvSpPr txBox="1"/>
          <p:nvPr/>
        </p:nvSpPr>
        <p:spPr>
          <a:xfrm>
            <a:off x="2258609" y="3309251"/>
            <a:ext cx="7941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Valor </a:t>
            </a:r>
            <a:r>
              <a:rPr lang="en-US" sz="1200" dirty="0" err="1">
                <a:solidFill>
                  <a:srgbClr val="000000"/>
                </a:solidFill>
              </a:rPr>
              <a:t>Yetz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7" name="Content">
            <a:extLst>
              <a:ext uri="{FF2B5EF4-FFF2-40B4-BE49-F238E27FC236}">
                <a16:creationId xmlns:a16="http://schemas.microsoft.com/office/drawing/2014/main" id="{D437320E-9994-47A2-B65D-A74D3BFF058E}"/>
              </a:ext>
            </a:extLst>
          </p:cNvPr>
          <p:cNvSpPr/>
          <p:nvPr/>
        </p:nvSpPr>
        <p:spPr>
          <a:xfrm>
            <a:off x="2325397" y="3540082"/>
            <a:ext cx="1317459" cy="3095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</a:rPr>
              <a:t>R$ </a:t>
            </a:r>
            <a:r>
              <a:rPr lang="en-US" sz="1200" dirty="0"/>
              <a:t>30</a:t>
            </a:r>
            <a:r>
              <a:rPr lang="en-US" sz="1200" dirty="0">
                <a:solidFill>
                  <a:srgbClr val="000000"/>
                </a:solidFill>
              </a:rPr>
              <a:t>.000,00</a:t>
            </a:r>
          </a:p>
        </p:txBody>
      </p:sp>
      <p:sp>
        <p:nvSpPr>
          <p:cNvPr id="239" name="Content">
            <a:extLst>
              <a:ext uri="{FF2B5EF4-FFF2-40B4-BE49-F238E27FC236}">
                <a16:creationId xmlns:a16="http://schemas.microsoft.com/office/drawing/2014/main" id="{1D19E91B-0DA5-4026-9F14-0FB40AAB29AC}"/>
              </a:ext>
            </a:extLst>
          </p:cNvPr>
          <p:cNvSpPr txBox="1"/>
          <p:nvPr/>
        </p:nvSpPr>
        <p:spPr>
          <a:xfrm>
            <a:off x="3692520" y="3305452"/>
            <a:ext cx="119404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Valor </a:t>
            </a:r>
            <a:r>
              <a:rPr lang="en-US" sz="1200" dirty="0" err="1">
                <a:solidFill>
                  <a:srgbClr val="000000"/>
                </a:solidFill>
              </a:rPr>
              <a:t>Comprado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1" name="Content">
            <a:extLst>
              <a:ext uri="{FF2B5EF4-FFF2-40B4-BE49-F238E27FC236}">
                <a16:creationId xmlns:a16="http://schemas.microsoft.com/office/drawing/2014/main" id="{1E7D69C0-7D71-4227-8BCE-14399A5042D5}"/>
              </a:ext>
            </a:extLst>
          </p:cNvPr>
          <p:cNvSpPr/>
          <p:nvPr/>
        </p:nvSpPr>
        <p:spPr>
          <a:xfrm>
            <a:off x="3759308" y="3536283"/>
            <a:ext cx="1317459" cy="3095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R$ 70.000,00</a:t>
            </a:r>
          </a:p>
        </p:txBody>
      </p:sp>
      <p:sp>
        <p:nvSpPr>
          <p:cNvPr id="243" name="Content">
            <a:extLst>
              <a:ext uri="{FF2B5EF4-FFF2-40B4-BE49-F238E27FC236}">
                <a16:creationId xmlns:a16="http://schemas.microsoft.com/office/drawing/2014/main" id="{89CC1C69-DEC7-463C-8C02-F08D475909D7}"/>
              </a:ext>
            </a:extLst>
          </p:cNvPr>
          <p:cNvSpPr txBox="1"/>
          <p:nvPr/>
        </p:nvSpPr>
        <p:spPr>
          <a:xfrm>
            <a:off x="5111121" y="3301509"/>
            <a:ext cx="61472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Pontos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5" name="Content">
            <a:extLst>
              <a:ext uri="{FF2B5EF4-FFF2-40B4-BE49-F238E27FC236}">
                <a16:creationId xmlns:a16="http://schemas.microsoft.com/office/drawing/2014/main" id="{EDCE95F0-0000-42B9-80D0-52ACF3FD2842}"/>
              </a:ext>
            </a:extLst>
          </p:cNvPr>
          <p:cNvSpPr/>
          <p:nvPr/>
        </p:nvSpPr>
        <p:spPr>
          <a:xfrm>
            <a:off x="5177909" y="3532340"/>
            <a:ext cx="1317459" cy="3095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35.000,00</a:t>
            </a:r>
          </a:p>
        </p:txBody>
      </p:sp>
      <p:sp>
        <p:nvSpPr>
          <p:cNvPr id="278" name="Content">
            <a:extLst>
              <a:ext uri="{FF2B5EF4-FFF2-40B4-BE49-F238E27FC236}">
                <a16:creationId xmlns:a16="http://schemas.microsoft.com/office/drawing/2014/main" id="{F87B2ED3-46E7-4533-B5BF-095194216FE3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883115" y="2794050"/>
            <a:ext cx="61100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Status: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9" name="Content">
            <a:extLst>
              <a:ext uri="{FF2B5EF4-FFF2-40B4-BE49-F238E27FC236}">
                <a16:creationId xmlns:a16="http://schemas.microsoft.com/office/drawing/2014/main" id="{9A80832C-AF37-4DDA-A4AA-055235D3C2CB}"/>
              </a:ext>
            </a:extLst>
          </p:cNvPr>
          <p:cNvSpPr txBox="1"/>
          <p:nvPr/>
        </p:nvSpPr>
        <p:spPr>
          <a:xfrm>
            <a:off x="3895954" y="2333365"/>
            <a:ext cx="116281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Cliente </a:t>
            </a:r>
            <a:r>
              <a:rPr lang="en-US" sz="1200" dirty="0" err="1">
                <a:solidFill>
                  <a:srgbClr val="000000"/>
                </a:solidFill>
              </a:rPr>
              <a:t>Pagador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0" name="DropdownBox">
            <a:extLst>
              <a:ext uri="{FF2B5EF4-FFF2-40B4-BE49-F238E27FC236}">
                <a16:creationId xmlns:a16="http://schemas.microsoft.com/office/drawing/2014/main" id="{8A938B5E-3DDE-40AA-BFAA-D96691AAA150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3962741" y="2557363"/>
            <a:ext cx="2870473" cy="220287"/>
            <a:chOff x="4016824" y="3329200"/>
            <a:chExt cx="1097652" cy="228600"/>
          </a:xfrm>
        </p:grpSpPr>
        <p:sp>
          <p:nvSpPr>
            <p:cNvPr id="281" name="Content">
              <a:extLst>
                <a:ext uri="{FF2B5EF4-FFF2-40B4-BE49-F238E27FC236}">
                  <a16:creationId xmlns:a16="http://schemas.microsoft.com/office/drawing/2014/main" id="{35804D84-0883-430B-A8C0-2918997B962F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Nonono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</a:rPr>
                <a:t>nonon</a:t>
              </a:r>
              <a:r>
                <a:rPr lang="en-US" sz="1200" dirty="0">
                  <a:solidFill>
                    <a:srgbClr val="000000"/>
                  </a:solidFill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</a:rPr>
                <a:t>nonononono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2" name="DownArrow">
              <a:extLst>
                <a:ext uri="{FF2B5EF4-FFF2-40B4-BE49-F238E27FC236}">
                  <a16:creationId xmlns:a16="http://schemas.microsoft.com/office/drawing/2014/main" id="{954C2907-DC89-439F-8684-FA9945B3AD8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3929" y="3395933"/>
              <a:ext cx="53488" cy="142389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83" name="DropdownBox">
            <a:extLst>
              <a:ext uri="{FF2B5EF4-FFF2-40B4-BE49-F238E27FC236}">
                <a16:creationId xmlns:a16="http://schemas.microsoft.com/office/drawing/2014/main" id="{683AB988-566E-450B-ACF8-FA2D23AC75C4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3949296" y="3009282"/>
            <a:ext cx="2870473" cy="220287"/>
            <a:chOff x="4016824" y="3329201"/>
            <a:chExt cx="1097652" cy="228600"/>
          </a:xfrm>
        </p:grpSpPr>
        <p:sp>
          <p:nvSpPr>
            <p:cNvPr id="284" name="Content">
              <a:extLst>
                <a:ext uri="{FF2B5EF4-FFF2-40B4-BE49-F238E27FC236}">
                  <a16:creationId xmlns:a16="http://schemas.microsoft.com/office/drawing/2014/main" id="{728413EB-E3E1-4780-AF6F-2A876CB2A7E1}"/>
                </a:ext>
              </a:extLst>
            </p:cNvPr>
            <p:cNvSpPr/>
            <p:nvPr/>
          </p:nvSpPr>
          <p:spPr>
            <a:xfrm>
              <a:off x="4016824" y="3329201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Iniciado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5" name="DownArrow">
              <a:extLst>
                <a:ext uri="{FF2B5EF4-FFF2-40B4-BE49-F238E27FC236}">
                  <a16:creationId xmlns:a16="http://schemas.microsoft.com/office/drawing/2014/main" id="{EBED9285-E306-4FBC-ABB0-DC80E93ABBC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3929" y="3395933"/>
              <a:ext cx="53488" cy="142389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3D01856E-EAAE-4FB3-B130-835752043DA6}"/>
              </a:ext>
            </a:extLst>
          </p:cNvPr>
          <p:cNvSpPr txBox="1"/>
          <p:nvPr/>
        </p:nvSpPr>
        <p:spPr>
          <a:xfrm>
            <a:off x="8016658" y="-32290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Informações das Vendas na tela de Inclusão:</a:t>
            </a:r>
          </a:p>
        </p:txBody>
      </p:sp>
      <p:sp>
        <p:nvSpPr>
          <p:cNvPr id="289" name="CaixaDeTexto 288">
            <a:extLst>
              <a:ext uri="{FF2B5EF4-FFF2-40B4-BE49-F238E27FC236}">
                <a16:creationId xmlns:a16="http://schemas.microsoft.com/office/drawing/2014/main" id="{CEAE34CC-C8B2-4822-B7C1-A78B3905B05A}"/>
              </a:ext>
            </a:extLst>
          </p:cNvPr>
          <p:cNvSpPr txBox="1"/>
          <p:nvPr/>
        </p:nvSpPr>
        <p:spPr>
          <a:xfrm>
            <a:off x="8062276" y="485228"/>
            <a:ext cx="39887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Cliente Pai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Cliente pagador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Campanha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Status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Valor 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Valor </a:t>
            </a:r>
            <a:r>
              <a:rPr lang="pt-BR" sz="1300" dirty="0" err="1"/>
              <a:t>Yetz</a:t>
            </a:r>
            <a:endParaRPr lang="pt-BR" sz="1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Valor Comprado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Pontos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9925A4EB-465F-44E5-9210-DC4113F50898}"/>
              </a:ext>
            </a:extLst>
          </p:cNvPr>
          <p:cNvSpPr txBox="1"/>
          <p:nvPr/>
        </p:nvSpPr>
        <p:spPr>
          <a:xfrm>
            <a:off x="8098933" y="2410672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Validações:</a:t>
            </a:r>
          </a:p>
        </p:txBody>
      </p:sp>
      <p:sp>
        <p:nvSpPr>
          <p:cNvPr id="293" name="CaixaDeTexto 292">
            <a:extLst>
              <a:ext uri="{FF2B5EF4-FFF2-40B4-BE49-F238E27FC236}">
                <a16:creationId xmlns:a16="http://schemas.microsoft.com/office/drawing/2014/main" id="{7170F2F2-F503-4D04-8D59-3B567879524D}"/>
              </a:ext>
            </a:extLst>
          </p:cNvPr>
          <p:cNvSpPr txBox="1"/>
          <p:nvPr/>
        </p:nvSpPr>
        <p:spPr>
          <a:xfrm>
            <a:off x="8098933" y="2667244"/>
            <a:ext cx="3988777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Cliente Pai: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300" dirty="0"/>
              <a:t>Obrigatório se não tiver Pagador – Ao Salvar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Cliente Pagador: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300" dirty="0"/>
              <a:t>Obrigatório se não tiver Pagador – Ao Salvar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Campanha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300" dirty="0"/>
              <a:t>Obrigatório  – Ao Salvar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Status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300" dirty="0"/>
              <a:t>Obrigatório  – Ao Salvar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Valor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300" dirty="0"/>
              <a:t>Numérico – Não deixar digitar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300" dirty="0"/>
              <a:t>Obrigatório – Ao Salvar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Valor </a:t>
            </a:r>
            <a:r>
              <a:rPr lang="pt-BR" sz="1300" dirty="0" err="1"/>
              <a:t>Yetz</a:t>
            </a:r>
            <a:endParaRPr lang="pt-BR" sz="13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300" dirty="0"/>
              <a:t>Numérico – Não deixar digitar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300" dirty="0"/>
              <a:t>Obrigatório – Ao Salvar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Valor Comprado: Calculado (Valor total – Valor </a:t>
            </a:r>
            <a:r>
              <a:rPr lang="pt-BR" sz="1300" dirty="0" err="1"/>
              <a:t>Yetz</a:t>
            </a:r>
            <a:r>
              <a:rPr lang="pt-BR" sz="13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300" dirty="0"/>
              <a:t>Pontos: Calculado (Valor comprado * Fator de Conversão da Campanha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BR" sz="13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BR" sz="13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4CC3647-CF5F-4329-9B5B-659834993202}"/>
              </a:ext>
            </a:extLst>
          </p:cNvPr>
          <p:cNvSpPr txBox="1"/>
          <p:nvPr/>
        </p:nvSpPr>
        <p:spPr>
          <a:xfrm>
            <a:off x="8113447" y="6252188"/>
            <a:ext cx="403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**Venda Direta será uma campanha</a:t>
            </a:r>
            <a:endParaRPr lang="pt-BR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955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52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2" cstate="print">
            <a:duotone>
              <a:prstClr val="black"/>
              <a:srgbClr val="E68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8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  <p:custData r:id="rId10"/>
            </p:custDataLst>
          </p:nvPr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9967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38" name="Gráfico 37" descr="Selo cruz">
            <a:extLst>
              <a:ext uri="{FF2B5EF4-FFF2-40B4-BE49-F238E27FC236}">
                <a16:creationId xmlns:a16="http://schemas.microsoft.com/office/drawing/2014/main" id="{2D8C4258-B5EE-4D41-85FF-FAE9116B4FF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605062" y="408866"/>
            <a:ext cx="360000" cy="360000"/>
          </a:xfrm>
          <a:prstGeom prst="rect">
            <a:avLst/>
          </a:prstGeom>
        </p:spPr>
      </p:pic>
      <p:pic>
        <p:nvPicPr>
          <p:cNvPr id="40" name="Gráfico 39" descr="Área de Transferência">
            <a:extLst>
              <a:ext uri="{FF2B5EF4-FFF2-40B4-BE49-F238E27FC236}">
                <a16:creationId xmlns:a16="http://schemas.microsoft.com/office/drawing/2014/main" id="{796EF6E6-7676-4B64-B717-C244FEB7093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620588" y="751542"/>
            <a:ext cx="360000" cy="360000"/>
          </a:xfrm>
          <a:prstGeom prst="rect">
            <a:avLst/>
          </a:prstGeom>
        </p:spPr>
      </p:pic>
      <p:pic>
        <p:nvPicPr>
          <p:cNvPr id="42" name="Gráfico 41" descr="Cmd Terminal">
            <a:extLst>
              <a:ext uri="{FF2B5EF4-FFF2-40B4-BE49-F238E27FC236}">
                <a16:creationId xmlns:a16="http://schemas.microsoft.com/office/drawing/2014/main" id="{A6CE23D8-F392-47CF-B55E-7DD93E482B2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620588" y="1094218"/>
            <a:ext cx="360000" cy="360000"/>
          </a:xfrm>
          <a:prstGeom prst="rect">
            <a:avLst/>
          </a:prstGeom>
        </p:spPr>
      </p:pic>
      <p:pic>
        <p:nvPicPr>
          <p:cNvPr id="44" name="Gráfico 43" descr="E-mail">
            <a:extLst>
              <a:ext uri="{FF2B5EF4-FFF2-40B4-BE49-F238E27FC236}">
                <a16:creationId xmlns:a16="http://schemas.microsoft.com/office/drawing/2014/main" id="{49CB1A1A-67BF-49C3-8C69-C92ED6FE839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2620588" y="1436894"/>
            <a:ext cx="360000" cy="360000"/>
          </a:xfrm>
          <a:prstGeom prst="rect">
            <a:avLst/>
          </a:prstGeom>
        </p:spPr>
      </p:pic>
      <p:pic>
        <p:nvPicPr>
          <p:cNvPr id="46" name="Gráfico 45" descr="Entrar">
            <a:extLst>
              <a:ext uri="{FF2B5EF4-FFF2-40B4-BE49-F238E27FC236}">
                <a16:creationId xmlns:a16="http://schemas.microsoft.com/office/drawing/2014/main" id="{7F52EFE9-6D09-4AB3-9CCB-6D410BE3757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2620588" y="1779570"/>
            <a:ext cx="360000" cy="360000"/>
          </a:xfrm>
          <a:prstGeom prst="rect">
            <a:avLst/>
          </a:prstGeom>
        </p:spPr>
      </p:pic>
      <p:pic>
        <p:nvPicPr>
          <p:cNvPr id="48" name="Gráfico 47" descr="Envelope">
            <a:extLst>
              <a:ext uri="{FF2B5EF4-FFF2-40B4-BE49-F238E27FC236}">
                <a16:creationId xmlns:a16="http://schemas.microsoft.com/office/drawing/2014/main" id="{B1DA3F5E-660E-420F-8CC3-96C51647127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2620588" y="2122246"/>
            <a:ext cx="360000" cy="360000"/>
          </a:xfrm>
          <a:prstGeom prst="rect">
            <a:avLst/>
          </a:prstGeom>
        </p:spPr>
      </p:pic>
      <p:pic>
        <p:nvPicPr>
          <p:cNvPr id="50" name="Gráfico 49" descr="Fax">
            <a:extLst>
              <a:ext uri="{FF2B5EF4-FFF2-40B4-BE49-F238E27FC236}">
                <a16:creationId xmlns:a16="http://schemas.microsoft.com/office/drawing/2014/main" id="{04431433-04FD-4DB6-A827-5A9D5BF072C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2620588" y="2464922"/>
            <a:ext cx="360000" cy="360000"/>
          </a:xfrm>
          <a:prstGeom prst="rect">
            <a:avLst/>
          </a:prstGeom>
        </p:spPr>
      </p:pic>
      <p:pic>
        <p:nvPicPr>
          <p:cNvPr id="52" name="Gráfico 51" descr="Pasta">
            <a:extLst>
              <a:ext uri="{FF2B5EF4-FFF2-40B4-BE49-F238E27FC236}">
                <a16:creationId xmlns:a16="http://schemas.microsoft.com/office/drawing/2014/main" id="{D06C1A6B-DD90-4DF4-85AC-FDE18B09931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2620588" y="2807598"/>
            <a:ext cx="360000" cy="360000"/>
          </a:xfrm>
          <a:prstGeom prst="rect">
            <a:avLst/>
          </a:prstGeom>
        </p:spPr>
      </p:pic>
      <p:pic>
        <p:nvPicPr>
          <p:cNvPr id="54" name="Gráfico 53" descr="Pesquisa de Pasta">
            <a:extLst>
              <a:ext uri="{FF2B5EF4-FFF2-40B4-BE49-F238E27FC236}">
                <a16:creationId xmlns:a16="http://schemas.microsoft.com/office/drawing/2014/main" id="{D21D47AA-5D28-4024-B185-E22E4496583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2620588" y="3150274"/>
            <a:ext cx="360000" cy="360000"/>
          </a:xfrm>
          <a:prstGeom prst="rect">
            <a:avLst/>
          </a:prstGeom>
        </p:spPr>
      </p:pic>
      <p:pic>
        <p:nvPicPr>
          <p:cNvPr id="56" name="Gráfico 55" descr="Proibido">
            <a:extLst>
              <a:ext uri="{FF2B5EF4-FFF2-40B4-BE49-F238E27FC236}">
                <a16:creationId xmlns:a16="http://schemas.microsoft.com/office/drawing/2014/main" id="{8022FDFA-DE56-4E50-A80E-C2623F39599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2620588" y="3492950"/>
            <a:ext cx="360000" cy="360000"/>
          </a:xfrm>
          <a:prstGeom prst="rect">
            <a:avLst/>
          </a:prstGeom>
        </p:spPr>
      </p:pic>
      <p:pic>
        <p:nvPicPr>
          <p:cNvPr id="58" name="Gráfico 57" descr="Internet">
            <a:extLst>
              <a:ext uri="{FF2B5EF4-FFF2-40B4-BE49-F238E27FC236}">
                <a16:creationId xmlns:a16="http://schemas.microsoft.com/office/drawing/2014/main" id="{47E835CA-993F-4B4B-9FCB-626EDDA2D67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2620588" y="3835626"/>
            <a:ext cx="360000" cy="360000"/>
          </a:xfrm>
          <a:prstGeom prst="rect">
            <a:avLst/>
          </a:prstGeom>
        </p:spPr>
      </p:pic>
      <p:pic>
        <p:nvPicPr>
          <p:cNvPr id="60" name="Gráfico 59" descr="Serviço bancário online">
            <a:extLst>
              <a:ext uri="{FF2B5EF4-FFF2-40B4-BE49-F238E27FC236}">
                <a16:creationId xmlns:a16="http://schemas.microsoft.com/office/drawing/2014/main" id="{F22F8D75-187D-48E4-BC96-1A9EB7942D58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2620588" y="4178302"/>
            <a:ext cx="360000" cy="360000"/>
          </a:xfrm>
          <a:prstGeom prst="rect">
            <a:avLst/>
          </a:prstGeom>
        </p:spPr>
      </p:pic>
      <p:pic>
        <p:nvPicPr>
          <p:cNvPr id="62" name="Gráfico 61" descr="Internet das Coisas">
            <a:extLst>
              <a:ext uri="{FF2B5EF4-FFF2-40B4-BE49-F238E27FC236}">
                <a16:creationId xmlns:a16="http://schemas.microsoft.com/office/drawing/2014/main" id="{F3B97E36-D0F2-4128-B5A7-4D6976373539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2620588" y="4520978"/>
            <a:ext cx="360000" cy="360000"/>
          </a:xfrm>
          <a:prstGeom prst="rect">
            <a:avLst/>
          </a:prstGeom>
        </p:spPr>
      </p:pic>
      <p:pic>
        <p:nvPicPr>
          <p:cNvPr id="64" name="Gráfico 63" descr="Lista">
            <a:extLst>
              <a:ext uri="{FF2B5EF4-FFF2-40B4-BE49-F238E27FC236}">
                <a16:creationId xmlns:a16="http://schemas.microsoft.com/office/drawing/2014/main" id="{497E375D-F080-4629-B128-A80474B26959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2620588" y="4863654"/>
            <a:ext cx="360000" cy="360000"/>
          </a:xfrm>
          <a:prstGeom prst="rect">
            <a:avLst/>
          </a:prstGeom>
        </p:spPr>
      </p:pic>
      <p:pic>
        <p:nvPicPr>
          <p:cNvPr id="66" name="Gráfico 65" descr="Calendário mensal">
            <a:extLst>
              <a:ext uri="{FF2B5EF4-FFF2-40B4-BE49-F238E27FC236}">
                <a16:creationId xmlns:a16="http://schemas.microsoft.com/office/drawing/2014/main" id="{ADF1555C-775F-4A67-AA8B-15754D0FEDB9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2620588" y="5206330"/>
            <a:ext cx="360000" cy="360000"/>
          </a:xfrm>
          <a:prstGeom prst="rect">
            <a:avLst/>
          </a:prstGeom>
        </p:spPr>
      </p:pic>
      <p:pic>
        <p:nvPicPr>
          <p:cNvPr id="68" name="Gráfico 67" descr="Folha de pagamento">
            <a:extLst>
              <a:ext uri="{FF2B5EF4-FFF2-40B4-BE49-F238E27FC236}">
                <a16:creationId xmlns:a16="http://schemas.microsoft.com/office/drawing/2014/main" id="{05A7435F-047A-4FDD-8741-E12FC6AB8CC5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2620588" y="5549006"/>
            <a:ext cx="360000" cy="360000"/>
          </a:xfrm>
          <a:prstGeom prst="rect">
            <a:avLst/>
          </a:prstGeom>
        </p:spPr>
      </p:pic>
      <p:pic>
        <p:nvPicPr>
          <p:cNvPr id="70" name="Gráfico 69" descr="Caneta">
            <a:extLst>
              <a:ext uri="{FF2B5EF4-FFF2-40B4-BE49-F238E27FC236}">
                <a16:creationId xmlns:a16="http://schemas.microsoft.com/office/drawing/2014/main" id="{718F7A67-4BD6-49D0-AC91-2776578817CF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2620588" y="5891678"/>
            <a:ext cx="360000" cy="360000"/>
          </a:xfrm>
          <a:prstGeom prst="rect">
            <a:avLst/>
          </a:prstGeom>
        </p:spPr>
      </p:pic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ED6B0BA-B712-499F-A19A-08A9B806D7E5}"/>
              </a:ext>
            </a:extLst>
          </p:cNvPr>
          <p:cNvSpPr txBox="1"/>
          <p:nvPr/>
        </p:nvSpPr>
        <p:spPr>
          <a:xfrm>
            <a:off x="5926009" y="787127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55A11"/>
                </a:solidFill>
              </a:rPr>
              <a:t>Upload</a:t>
            </a:r>
          </a:p>
        </p:txBody>
      </p:sp>
      <p:grpSp>
        <p:nvGrpSpPr>
          <p:cNvPr id="110" name="SearchBox">
            <a:extLst>
              <a:ext uri="{FF2B5EF4-FFF2-40B4-BE49-F238E27FC236}">
                <a16:creationId xmlns:a16="http://schemas.microsoft.com/office/drawing/2014/main" id="{ECF68232-52DB-4615-ADFD-989A795C6191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810016" y="1557005"/>
            <a:ext cx="3616362" cy="310896"/>
            <a:chOff x="4242022" y="3293648"/>
            <a:chExt cx="3616362" cy="310896"/>
          </a:xfrm>
        </p:grpSpPr>
        <p:sp>
          <p:nvSpPr>
            <p:cNvPr id="111" name="Content">
              <a:extLst>
                <a:ext uri="{FF2B5EF4-FFF2-40B4-BE49-F238E27FC236}">
                  <a16:creationId xmlns:a16="http://schemas.microsoft.com/office/drawing/2014/main" id="{55D0F5E9-BA0D-4F53-AF00-DBC1D83B4569}"/>
                </a:ext>
              </a:extLst>
            </p:cNvPr>
            <p:cNvSpPr/>
            <p:nvPr/>
          </p:nvSpPr>
          <p:spPr>
            <a:xfrm>
              <a:off x="4242022" y="3311032"/>
              <a:ext cx="3616362" cy="27612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4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2E8F9244-5154-4236-A5DD-4FF71EBE9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7488" y="3293648"/>
              <a:ext cx="310896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" name="Content">
            <a:extLst>
              <a:ext uri="{FF2B5EF4-FFF2-40B4-BE49-F238E27FC236}">
                <a16:creationId xmlns:a16="http://schemas.microsoft.com/office/drawing/2014/main" id="{AD24D962-CC84-4E5F-BBD4-975C2EC7D06D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736486" y="1303546"/>
            <a:ext cx="139198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Escolha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o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Arquivo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Content">
            <a:extLst>
              <a:ext uri="{FF2B5EF4-FFF2-40B4-BE49-F238E27FC236}">
                <a16:creationId xmlns:a16="http://schemas.microsoft.com/office/drawing/2014/main" id="{1448F74C-624C-4A14-879A-12EA63C515F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4581815" y="1598153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Enviar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17" name="Table">
            <a:extLst>
              <a:ext uri="{FF2B5EF4-FFF2-40B4-BE49-F238E27FC236}">
                <a16:creationId xmlns:a16="http://schemas.microsoft.com/office/drawing/2014/main" id="{3F5F9916-F207-4FD1-B084-9B26A5BEC2B0}"/>
              </a:ext>
            </a:extLst>
          </p:cNvPr>
          <p:cNvGraphicFramePr>
            <a:graphicFrameLocks noGrp="1"/>
          </p:cNvGraphicFramePr>
          <p:nvPr>
            <p:custDataLst>
              <p:custData r:id="rId14"/>
            </p:custDataLst>
            <p:extLst>
              <p:ext uri="{D42A27DB-BD31-4B8C-83A1-F6EECF244321}">
                <p14:modId xmlns:p14="http://schemas.microsoft.com/office/powerpoint/2010/main" val="2494681919"/>
              </p:ext>
            </p:extLst>
          </p:nvPr>
        </p:nvGraphicFramePr>
        <p:xfrm>
          <a:off x="810015" y="2375789"/>
          <a:ext cx="6207782" cy="15689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09185">
                  <a:extLst>
                    <a:ext uri="{9D8B030D-6E8A-4147-A177-3AD203B41FA5}">
                      <a16:colId xmlns:a16="http://schemas.microsoft.com/office/drawing/2014/main" val="262817802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ID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Data de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Envio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Nome do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Arquivo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Status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00/00/0000 00:00:00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Nonono.csv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À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iniciar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00/00/0000 00:00:00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Nonono.csv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Processando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…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00/00/0000 00:00:00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Nonono.csv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À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iniciar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00/00/0000 00:00:00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Nonono.csv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Finalizado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00/00/0000 00:00:00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Nonono.csv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Finalizado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00/00/0000 00:00:00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Nonono.csv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Finalizado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00/00/0000 00:00:00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Nonono.csv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À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iniciar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" name="CaixaDeTexto 36">
            <a:extLst>
              <a:ext uri="{FF2B5EF4-FFF2-40B4-BE49-F238E27FC236}">
                <a16:creationId xmlns:a16="http://schemas.microsoft.com/office/drawing/2014/main" id="{52AA2BD3-3B3A-4C03-8B7C-2EEB7EC00E92}"/>
              </a:ext>
            </a:extLst>
          </p:cNvPr>
          <p:cNvSpPr txBox="1"/>
          <p:nvPr/>
        </p:nvSpPr>
        <p:spPr>
          <a:xfrm>
            <a:off x="751000" y="4309119"/>
            <a:ext cx="403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**a estimativa foi feita com arquivos </a:t>
            </a:r>
            <a:r>
              <a:rPr lang="pt-BR" dirty="0" err="1">
                <a:solidFill>
                  <a:srgbClr val="FF0000"/>
                </a:solidFill>
              </a:rPr>
              <a:t>csv</a:t>
            </a:r>
            <a:r>
              <a:rPr lang="pt-BR" dirty="0">
                <a:solidFill>
                  <a:srgbClr val="FF0000"/>
                </a:solidFill>
              </a:rPr>
              <a:t>, se forem XLSX, tem um certo impacto.</a:t>
            </a:r>
            <a:endParaRPr lang="pt-BR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81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52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8" cstate="print">
            <a:duotone>
              <a:prstClr val="black"/>
              <a:srgbClr val="E68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  <p:custData r:id="rId10"/>
            </p:custDataLst>
          </p:nvPr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9967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38" name="Gráfico 37" descr="Selo cruz">
            <a:extLst>
              <a:ext uri="{FF2B5EF4-FFF2-40B4-BE49-F238E27FC236}">
                <a16:creationId xmlns:a16="http://schemas.microsoft.com/office/drawing/2014/main" id="{2D8C4258-B5EE-4D41-85FF-FAE9116B4FF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2605062" y="408866"/>
            <a:ext cx="360000" cy="360000"/>
          </a:xfrm>
          <a:prstGeom prst="rect">
            <a:avLst/>
          </a:prstGeom>
        </p:spPr>
      </p:pic>
      <p:pic>
        <p:nvPicPr>
          <p:cNvPr id="40" name="Gráfico 39" descr="Área de Transferência">
            <a:extLst>
              <a:ext uri="{FF2B5EF4-FFF2-40B4-BE49-F238E27FC236}">
                <a16:creationId xmlns:a16="http://schemas.microsoft.com/office/drawing/2014/main" id="{796EF6E6-7676-4B64-B717-C244FEB7093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2620588" y="751542"/>
            <a:ext cx="360000" cy="360000"/>
          </a:xfrm>
          <a:prstGeom prst="rect">
            <a:avLst/>
          </a:prstGeom>
        </p:spPr>
      </p:pic>
      <p:pic>
        <p:nvPicPr>
          <p:cNvPr id="42" name="Gráfico 41" descr="Cmd Terminal">
            <a:extLst>
              <a:ext uri="{FF2B5EF4-FFF2-40B4-BE49-F238E27FC236}">
                <a16:creationId xmlns:a16="http://schemas.microsoft.com/office/drawing/2014/main" id="{A6CE23D8-F392-47CF-B55E-7DD93E482B2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2620588" y="1094218"/>
            <a:ext cx="360000" cy="360000"/>
          </a:xfrm>
          <a:prstGeom prst="rect">
            <a:avLst/>
          </a:prstGeom>
        </p:spPr>
      </p:pic>
      <p:pic>
        <p:nvPicPr>
          <p:cNvPr id="44" name="Gráfico 43" descr="E-mail">
            <a:extLst>
              <a:ext uri="{FF2B5EF4-FFF2-40B4-BE49-F238E27FC236}">
                <a16:creationId xmlns:a16="http://schemas.microsoft.com/office/drawing/2014/main" id="{49CB1A1A-67BF-49C3-8C69-C92ED6FE839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620588" y="1436894"/>
            <a:ext cx="360000" cy="360000"/>
          </a:xfrm>
          <a:prstGeom prst="rect">
            <a:avLst/>
          </a:prstGeom>
        </p:spPr>
      </p:pic>
      <p:pic>
        <p:nvPicPr>
          <p:cNvPr id="46" name="Gráfico 45" descr="Entrar">
            <a:extLst>
              <a:ext uri="{FF2B5EF4-FFF2-40B4-BE49-F238E27FC236}">
                <a16:creationId xmlns:a16="http://schemas.microsoft.com/office/drawing/2014/main" id="{7F52EFE9-6D09-4AB3-9CCB-6D410BE3757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620588" y="1779570"/>
            <a:ext cx="360000" cy="360000"/>
          </a:xfrm>
          <a:prstGeom prst="rect">
            <a:avLst/>
          </a:prstGeom>
        </p:spPr>
      </p:pic>
      <p:pic>
        <p:nvPicPr>
          <p:cNvPr id="48" name="Gráfico 47" descr="Envelope">
            <a:extLst>
              <a:ext uri="{FF2B5EF4-FFF2-40B4-BE49-F238E27FC236}">
                <a16:creationId xmlns:a16="http://schemas.microsoft.com/office/drawing/2014/main" id="{B1DA3F5E-660E-420F-8CC3-96C51647127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2620588" y="2122246"/>
            <a:ext cx="360000" cy="360000"/>
          </a:xfrm>
          <a:prstGeom prst="rect">
            <a:avLst/>
          </a:prstGeom>
        </p:spPr>
      </p:pic>
      <p:pic>
        <p:nvPicPr>
          <p:cNvPr id="50" name="Gráfico 49" descr="Fax">
            <a:extLst>
              <a:ext uri="{FF2B5EF4-FFF2-40B4-BE49-F238E27FC236}">
                <a16:creationId xmlns:a16="http://schemas.microsoft.com/office/drawing/2014/main" id="{04431433-04FD-4DB6-A827-5A9D5BF072C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2620588" y="2464922"/>
            <a:ext cx="360000" cy="360000"/>
          </a:xfrm>
          <a:prstGeom prst="rect">
            <a:avLst/>
          </a:prstGeom>
        </p:spPr>
      </p:pic>
      <p:pic>
        <p:nvPicPr>
          <p:cNvPr id="52" name="Gráfico 51" descr="Pasta">
            <a:extLst>
              <a:ext uri="{FF2B5EF4-FFF2-40B4-BE49-F238E27FC236}">
                <a16:creationId xmlns:a16="http://schemas.microsoft.com/office/drawing/2014/main" id="{D06C1A6B-DD90-4DF4-85AC-FDE18B09931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2620588" y="2807598"/>
            <a:ext cx="360000" cy="360000"/>
          </a:xfrm>
          <a:prstGeom prst="rect">
            <a:avLst/>
          </a:prstGeom>
        </p:spPr>
      </p:pic>
      <p:pic>
        <p:nvPicPr>
          <p:cNvPr id="54" name="Gráfico 53" descr="Pesquisa de Pasta">
            <a:extLst>
              <a:ext uri="{FF2B5EF4-FFF2-40B4-BE49-F238E27FC236}">
                <a16:creationId xmlns:a16="http://schemas.microsoft.com/office/drawing/2014/main" id="{D21D47AA-5D28-4024-B185-E22E4496583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2620588" y="3150274"/>
            <a:ext cx="360000" cy="360000"/>
          </a:xfrm>
          <a:prstGeom prst="rect">
            <a:avLst/>
          </a:prstGeom>
        </p:spPr>
      </p:pic>
      <p:pic>
        <p:nvPicPr>
          <p:cNvPr id="56" name="Gráfico 55" descr="Proibido">
            <a:extLst>
              <a:ext uri="{FF2B5EF4-FFF2-40B4-BE49-F238E27FC236}">
                <a16:creationId xmlns:a16="http://schemas.microsoft.com/office/drawing/2014/main" id="{8022FDFA-DE56-4E50-A80E-C2623F39599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2620588" y="3492950"/>
            <a:ext cx="360000" cy="360000"/>
          </a:xfrm>
          <a:prstGeom prst="rect">
            <a:avLst/>
          </a:prstGeom>
        </p:spPr>
      </p:pic>
      <p:pic>
        <p:nvPicPr>
          <p:cNvPr id="58" name="Gráfico 57" descr="Internet">
            <a:extLst>
              <a:ext uri="{FF2B5EF4-FFF2-40B4-BE49-F238E27FC236}">
                <a16:creationId xmlns:a16="http://schemas.microsoft.com/office/drawing/2014/main" id="{47E835CA-993F-4B4B-9FCB-626EDDA2D67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2620588" y="3835626"/>
            <a:ext cx="360000" cy="360000"/>
          </a:xfrm>
          <a:prstGeom prst="rect">
            <a:avLst/>
          </a:prstGeom>
        </p:spPr>
      </p:pic>
      <p:pic>
        <p:nvPicPr>
          <p:cNvPr id="60" name="Gráfico 59" descr="Serviço bancário online">
            <a:extLst>
              <a:ext uri="{FF2B5EF4-FFF2-40B4-BE49-F238E27FC236}">
                <a16:creationId xmlns:a16="http://schemas.microsoft.com/office/drawing/2014/main" id="{F22F8D75-187D-48E4-BC96-1A9EB7942D5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2620588" y="4178302"/>
            <a:ext cx="360000" cy="360000"/>
          </a:xfrm>
          <a:prstGeom prst="rect">
            <a:avLst/>
          </a:prstGeom>
        </p:spPr>
      </p:pic>
      <p:pic>
        <p:nvPicPr>
          <p:cNvPr id="62" name="Gráfico 61" descr="Internet das Coisas">
            <a:extLst>
              <a:ext uri="{FF2B5EF4-FFF2-40B4-BE49-F238E27FC236}">
                <a16:creationId xmlns:a16="http://schemas.microsoft.com/office/drawing/2014/main" id="{F3B97E36-D0F2-4128-B5A7-4D697637353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2620588" y="4520978"/>
            <a:ext cx="360000" cy="360000"/>
          </a:xfrm>
          <a:prstGeom prst="rect">
            <a:avLst/>
          </a:prstGeom>
        </p:spPr>
      </p:pic>
      <p:pic>
        <p:nvPicPr>
          <p:cNvPr id="64" name="Gráfico 63" descr="Lista">
            <a:extLst>
              <a:ext uri="{FF2B5EF4-FFF2-40B4-BE49-F238E27FC236}">
                <a16:creationId xmlns:a16="http://schemas.microsoft.com/office/drawing/2014/main" id="{497E375D-F080-4629-B128-A80474B2695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2620588" y="4863654"/>
            <a:ext cx="360000" cy="360000"/>
          </a:xfrm>
          <a:prstGeom prst="rect">
            <a:avLst/>
          </a:prstGeom>
        </p:spPr>
      </p:pic>
      <p:pic>
        <p:nvPicPr>
          <p:cNvPr id="66" name="Gráfico 65" descr="Calendário mensal">
            <a:extLst>
              <a:ext uri="{FF2B5EF4-FFF2-40B4-BE49-F238E27FC236}">
                <a16:creationId xmlns:a16="http://schemas.microsoft.com/office/drawing/2014/main" id="{ADF1555C-775F-4A67-AA8B-15754D0FEDB9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2620588" y="5206330"/>
            <a:ext cx="360000" cy="360000"/>
          </a:xfrm>
          <a:prstGeom prst="rect">
            <a:avLst/>
          </a:prstGeom>
        </p:spPr>
      </p:pic>
      <p:pic>
        <p:nvPicPr>
          <p:cNvPr id="68" name="Gráfico 67" descr="Folha de pagamento">
            <a:extLst>
              <a:ext uri="{FF2B5EF4-FFF2-40B4-BE49-F238E27FC236}">
                <a16:creationId xmlns:a16="http://schemas.microsoft.com/office/drawing/2014/main" id="{05A7435F-047A-4FDD-8741-E12FC6AB8CC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2620588" y="5549006"/>
            <a:ext cx="360000" cy="360000"/>
          </a:xfrm>
          <a:prstGeom prst="rect">
            <a:avLst/>
          </a:prstGeom>
        </p:spPr>
      </p:pic>
      <p:pic>
        <p:nvPicPr>
          <p:cNvPr id="70" name="Gráfico 69" descr="Caneta">
            <a:extLst>
              <a:ext uri="{FF2B5EF4-FFF2-40B4-BE49-F238E27FC236}">
                <a16:creationId xmlns:a16="http://schemas.microsoft.com/office/drawing/2014/main" id="{718F7A67-4BD6-49D0-AC91-2776578817CF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2620588" y="5891678"/>
            <a:ext cx="360000" cy="360000"/>
          </a:xfrm>
          <a:prstGeom prst="rect">
            <a:avLst/>
          </a:prstGeom>
        </p:spPr>
      </p:pic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AED6B0BA-B712-499F-A19A-08A9B806D7E5}"/>
              </a:ext>
            </a:extLst>
          </p:cNvPr>
          <p:cNvSpPr txBox="1"/>
          <p:nvPr/>
        </p:nvSpPr>
        <p:spPr>
          <a:xfrm>
            <a:off x="5926009" y="787127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55A11"/>
                </a:solidFill>
              </a:rPr>
              <a:t>Relatórios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E51BA98-E0F0-4AA3-8F86-1EED881D1D9C}"/>
              </a:ext>
            </a:extLst>
          </p:cNvPr>
          <p:cNvSpPr txBox="1"/>
          <p:nvPr/>
        </p:nvSpPr>
        <p:spPr>
          <a:xfrm>
            <a:off x="1244600" y="2139570"/>
            <a:ext cx="5905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relatórios precisam de definição de campos e critérios de busca dos outros cadastros para serem efetuados.</a:t>
            </a:r>
            <a:br>
              <a:rPr lang="pt-BR" dirty="0"/>
            </a:br>
            <a:r>
              <a:rPr lang="pt-BR" dirty="0"/>
              <a:t>Precisam definir: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Termos de busca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houver intervalos de data, qual é a data Referência?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Quais campos mostrados.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Apresentação na tela e/ou impresso?</a:t>
            </a:r>
          </a:p>
        </p:txBody>
      </p:sp>
    </p:spTree>
    <p:extLst>
      <p:ext uri="{BB962C8B-B14F-4D97-AF65-F5344CB8AC3E}">
        <p14:creationId xmlns:p14="http://schemas.microsoft.com/office/powerpoint/2010/main" val="334639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8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8916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C6E24019-91CA-4EE6-A66F-98D7DC6429D3}"/>
              </a:ext>
            </a:extLst>
          </p:cNvPr>
          <p:cNvGrpSpPr/>
          <p:nvPr/>
        </p:nvGrpSpPr>
        <p:grpSpPr>
          <a:xfrm>
            <a:off x="1060637" y="1557005"/>
            <a:ext cx="2816850" cy="1315967"/>
            <a:chOff x="1060637" y="1557005"/>
            <a:chExt cx="2816850" cy="1315967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F93085-D1EC-4403-90C0-BEE79A33D4A5}"/>
                </a:ext>
              </a:extLst>
            </p:cNvPr>
            <p:cNvSpPr/>
            <p:nvPr/>
          </p:nvSpPr>
          <p:spPr>
            <a:xfrm>
              <a:off x="1060637" y="1557005"/>
              <a:ext cx="2771134" cy="127757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8742BE00-26A3-427E-ADBB-CEDA78A84910}"/>
                </a:ext>
              </a:extLst>
            </p:cNvPr>
            <p:cNvSpPr txBox="1"/>
            <p:nvPr/>
          </p:nvSpPr>
          <p:spPr>
            <a:xfrm>
              <a:off x="1403089" y="1576713"/>
              <a:ext cx="193519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C55A11"/>
                  </a:solidFill>
                </a:rPr>
                <a:t>Clientes</a:t>
              </a:r>
            </a:p>
          </p:txBody>
        </p:sp>
        <p:pic>
          <p:nvPicPr>
            <p:cNvPr id="87" name="Gráfico 86" descr="Selo seguir">
              <a:extLst>
                <a:ext uri="{FF2B5EF4-FFF2-40B4-BE49-F238E27FC236}">
                  <a16:creationId xmlns:a16="http://schemas.microsoft.com/office/drawing/2014/main" id="{AA15F175-87E1-4535-A978-AD1FF6532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429725" y="1572604"/>
              <a:ext cx="394838" cy="371775"/>
            </a:xfrm>
            <a:prstGeom prst="rect">
              <a:avLst/>
            </a:prstGeom>
          </p:spPr>
        </p:pic>
        <p:pic>
          <p:nvPicPr>
            <p:cNvPr id="90" name="Gráfico 89" descr="Selo Tick1">
              <a:extLst>
                <a:ext uri="{FF2B5EF4-FFF2-40B4-BE49-F238E27FC236}">
                  <a16:creationId xmlns:a16="http://schemas.microsoft.com/office/drawing/2014/main" id="{730BBEF2-09FD-419E-944B-D642F778F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126438" y="1992279"/>
              <a:ext cx="394838" cy="371775"/>
            </a:xfrm>
            <a:prstGeom prst="rect">
              <a:avLst/>
            </a:prstGeom>
          </p:spPr>
        </p:pic>
        <p:pic>
          <p:nvPicPr>
            <p:cNvPr id="107" name="Gráfico 106" descr="Aviso">
              <a:extLst>
                <a:ext uri="{FF2B5EF4-FFF2-40B4-BE49-F238E27FC236}">
                  <a16:creationId xmlns:a16="http://schemas.microsoft.com/office/drawing/2014/main" id="{38815B4D-0337-4DB4-92D6-A627741E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146040" y="2376397"/>
              <a:ext cx="394838" cy="371775"/>
            </a:xfrm>
            <a:prstGeom prst="rect">
              <a:avLst/>
            </a:prstGeom>
          </p:spPr>
        </p:pic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D7D1AF03-6899-49C9-96FA-A1F8FE027DB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463885" y="1984442"/>
              <a:ext cx="413602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706D77A3-5FFF-4591-9480-24907CA3DFA6}"/>
                </a:ext>
              </a:extLst>
            </p:cNvPr>
            <p:cNvSpPr txBox="1"/>
            <p:nvPr/>
          </p:nvSpPr>
          <p:spPr>
            <a:xfrm>
              <a:off x="3463885" y="2396207"/>
              <a:ext cx="413602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111" name="Picture 2" descr="C:\Users\t-dantay\Documents\Placeholders\user.png">
              <a:extLst>
                <a:ext uri="{FF2B5EF4-FFF2-40B4-BE49-F238E27FC236}">
                  <a16:creationId xmlns:a16="http://schemas.microsoft.com/office/drawing/2014/main" id="{EAE0D21B-581B-4BA6-BBAE-146BB34F6F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926" y="1632279"/>
              <a:ext cx="263314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69683E62-D523-4257-95AF-BF5AF3D9AAA2}"/>
              </a:ext>
            </a:extLst>
          </p:cNvPr>
          <p:cNvGrpSpPr/>
          <p:nvPr/>
        </p:nvGrpSpPr>
        <p:grpSpPr>
          <a:xfrm>
            <a:off x="4785226" y="1515642"/>
            <a:ext cx="2816850" cy="1315967"/>
            <a:chOff x="1060637" y="1557005"/>
            <a:chExt cx="2816850" cy="1315967"/>
          </a:xfrm>
        </p:grpSpPr>
        <p:sp>
          <p:nvSpPr>
            <p:cNvPr id="156" name="Retângulo 155">
              <a:extLst>
                <a:ext uri="{FF2B5EF4-FFF2-40B4-BE49-F238E27FC236}">
                  <a16:creationId xmlns:a16="http://schemas.microsoft.com/office/drawing/2014/main" id="{58DA0F71-5A57-4B5D-B05E-097F27FEA849}"/>
                </a:ext>
              </a:extLst>
            </p:cNvPr>
            <p:cNvSpPr/>
            <p:nvPr/>
          </p:nvSpPr>
          <p:spPr>
            <a:xfrm>
              <a:off x="1060637" y="1557005"/>
              <a:ext cx="2771134" cy="127757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7" name="CaixaDeTexto 156">
              <a:extLst>
                <a:ext uri="{FF2B5EF4-FFF2-40B4-BE49-F238E27FC236}">
                  <a16:creationId xmlns:a16="http://schemas.microsoft.com/office/drawing/2014/main" id="{7628FB0F-FDFB-4591-B33D-0A3CBC6BBCF1}"/>
                </a:ext>
              </a:extLst>
            </p:cNvPr>
            <p:cNvSpPr txBox="1"/>
            <p:nvPr/>
          </p:nvSpPr>
          <p:spPr>
            <a:xfrm>
              <a:off x="1403089" y="1576713"/>
              <a:ext cx="1935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C55A11"/>
                  </a:solidFill>
                </a:rPr>
                <a:t>Campanhas</a:t>
              </a:r>
            </a:p>
          </p:txBody>
        </p:sp>
        <p:pic>
          <p:nvPicPr>
            <p:cNvPr id="158" name="Gráfico 157" descr="Selo seguir">
              <a:extLst>
                <a:ext uri="{FF2B5EF4-FFF2-40B4-BE49-F238E27FC236}">
                  <a16:creationId xmlns:a16="http://schemas.microsoft.com/office/drawing/2014/main" id="{BEF55F27-5E32-4A25-ABC4-2CD993827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3429725" y="1572604"/>
              <a:ext cx="394838" cy="371775"/>
            </a:xfrm>
            <a:prstGeom prst="rect">
              <a:avLst/>
            </a:prstGeom>
          </p:spPr>
        </p:pic>
        <p:pic>
          <p:nvPicPr>
            <p:cNvPr id="159" name="Gráfico 158" descr="Selo Tick1">
              <a:extLst>
                <a:ext uri="{FF2B5EF4-FFF2-40B4-BE49-F238E27FC236}">
                  <a16:creationId xmlns:a16="http://schemas.microsoft.com/office/drawing/2014/main" id="{2CDF048E-E1F9-4D47-BCA7-F6765D39A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126438" y="1992279"/>
              <a:ext cx="394838" cy="371775"/>
            </a:xfrm>
            <a:prstGeom prst="rect">
              <a:avLst/>
            </a:prstGeom>
          </p:spPr>
        </p:pic>
        <p:pic>
          <p:nvPicPr>
            <p:cNvPr id="160" name="Gráfico 159" descr="Aviso">
              <a:extLst>
                <a:ext uri="{FF2B5EF4-FFF2-40B4-BE49-F238E27FC236}">
                  <a16:creationId xmlns:a16="http://schemas.microsoft.com/office/drawing/2014/main" id="{31CA4285-A869-46E4-B0B3-40A309FC5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146040" y="2376397"/>
              <a:ext cx="394838" cy="371775"/>
            </a:xfrm>
            <a:prstGeom prst="rect">
              <a:avLst/>
            </a:prstGeom>
          </p:spPr>
        </p:pic>
        <p:sp>
          <p:nvSpPr>
            <p:cNvPr id="161" name="CaixaDeTexto 160">
              <a:extLst>
                <a:ext uri="{FF2B5EF4-FFF2-40B4-BE49-F238E27FC236}">
                  <a16:creationId xmlns:a16="http://schemas.microsoft.com/office/drawing/2014/main" id="{717EBFAF-0A1C-48A7-B6FC-F90576D3E16D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463885" y="1984442"/>
              <a:ext cx="413602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103C718D-FE1A-4050-8638-266084315C91}"/>
                </a:ext>
              </a:extLst>
            </p:cNvPr>
            <p:cNvSpPr txBox="1"/>
            <p:nvPr/>
          </p:nvSpPr>
          <p:spPr>
            <a:xfrm>
              <a:off x="3463885" y="2396207"/>
              <a:ext cx="413602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163" name="Picture 2">
              <a:extLst>
                <a:ext uri="{FF2B5EF4-FFF2-40B4-BE49-F238E27FC236}">
                  <a16:creationId xmlns:a16="http://schemas.microsoft.com/office/drawing/2014/main" id="{5E89D227-555E-472E-8557-0290B5CF9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99926" y="1640002"/>
              <a:ext cx="263314" cy="272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5" name="Retângulo 164">
            <a:extLst>
              <a:ext uri="{FF2B5EF4-FFF2-40B4-BE49-F238E27FC236}">
                <a16:creationId xmlns:a16="http://schemas.microsoft.com/office/drawing/2014/main" id="{F08B3EE1-2614-4970-9212-4BCA88A4AE42}"/>
              </a:ext>
            </a:extLst>
          </p:cNvPr>
          <p:cNvSpPr/>
          <p:nvPr/>
        </p:nvSpPr>
        <p:spPr>
          <a:xfrm>
            <a:off x="1060637" y="4547691"/>
            <a:ext cx="2771134" cy="196946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E2CCDDBB-3D4D-4FB8-B70F-5544EB193352}"/>
              </a:ext>
            </a:extLst>
          </p:cNvPr>
          <p:cNvSpPr txBox="1"/>
          <p:nvPr/>
        </p:nvSpPr>
        <p:spPr>
          <a:xfrm>
            <a:off x="1403089" y="4567399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55A11"/>
                </a:solidFill>
              </a:rPr>
              <a:t>Vendas</a:t>
            </a:r>
          </a:p>
        </p:txBody>
      </p:sp>
      <p:pic>
        <p:nvPicPr>
          <p:cNvPr id="167" name="Gráfico 166" descr="Selo seguir">
            <a:extLst>
              <a:ext uri="{FF2B5EF4-FFF2-40B4-BE49-F238E27FC236}">
                <a16:creationId xmlns:a16="http://schemas.microsoft.com/office/drawing/2014/main" id="{A5EC9EDE-7CA4-4B43-9795-B99F16102C6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429725" y="4563290"/>
            <a:ext cx="394838" cy="371775"/>
          </a:xfrm>
          <a:prstGeom prst="rect">
            <a:avLst/>
          </a:prstGeom>
        </p:spPr>
      </p:pic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5402FF9D-E746-4418-A7CE-80CD17579282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1570091" y="4933886"/>
            <a:ext cx="2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ED7D31"/>
                </a:solidFill>
              </a:rPr>
              <a:t>4</a:t>
            </a:r>
          </a:p>
        </p:txBody>
      </p:sp>
      <p:pic>
        <p:nvPicPr>
          <p:cNvPr id="172" name="Picture 2">
            <a:extLst>
              <a:ext uri="{FF2B5EF4-FFF2-40B4-BE49-F238E27FC236}">
                <a16:creationId xmlns:a16="http://schemas.microsoft.com/office/drawing/2014/main" id="{AFB179A8-3FC0-4059-B46E-A3F85E867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0898" y="4654389"/>
            <a:ext cx="263314" cy="22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44F73A74-6A29-4915-9F08-07FC6861EC87}"/>
              </a:ext>
            </a:extLst>
          </p:cNvPr>
          <p:cNvGrpSpPr/>
          <p:nvPr/>
        </p:nvGrpSpPr>
        <p:grpSpPr>
          <a:xfrm>
            <a:off x="1067332" y="3041525"/>
            <a:ext cx="2816850" cy="1315967"/>
            <a:chOff x="1060637" y="1557005"/>
            <a:chExt cx="2816850" cy="1315967"/>
          </a:xfrm>
        </p:grpSpPr>
        <p:sp>
          <p:nvSpPr>
            <p:cNvPr id="174" name="Retângulo 173">
              <a:extLst>
                <a:ext uri="{FF2B5EF4-FFF2-40B4-BE49-F238E27FC236}">
                  <a16:creationId xmlns:a16="http://schemas.microsoft.com/office/drawing/2014/main" id="{1C071112-3AB5-4741-8ACA-BCE9F2B6706D}"/>
                </a:ext>
              </a:extLst>
            </p:cNvPr>
            <p:cNvSpPr/>
            <p:nvPr/>
          </p:nvSpPr>
          <p:spPr>
            <a:xfrm>
              <a:off x="1060637" y="1557005"/>
              <a:ext cx="2771134" cy="127757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3A4F4183-8C79-4CB7-BCC9-8494D28DA5CD}"/>
                </a:ext>
              </a:extLst>
            </p:cNvPr>
            <p:cNvSpPr txBox="1"/>
            <p:nvPr/>
          </p:nvSpPr>
          <p:spPr>
            <a:xfrm>
              <a:off x="1403089" y="1576713"/>
              <a:ext cx="193519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C55A11"/>
                  </a:solidFill>
                </a:rPr>
                <a:t>Fornecedores</a:t>
              </a:r>
            </a:p>
          </p:txBody>
        </p:sp>
        <p:pic>
          <p:nvPicPr>
            <p:cNvPr id="176" name="Gráfico 175" descr="Selo seguir">
              <a:extLst>
                <a:ext uri="{FF2B5EF4-FFF2-40B4-BE49-F238E27FC236}">
                  <a16:creationId xmlns:a16="http://schemas.microsoft.com/office/drawing/2014/main" id="{BC1F9597-6E27-416A-8B31-961E181BE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3429725" y="1572604"/>
              <a:ext cx="394838" cy="371775"/>
            </a:xfrm>
            <a:prstGeom prst="rect">
              <a:avLst/>
            </a:prstGeom>
          </p:spPr>
        </p:pic>
        <p:pic>
          <p:nvPicPr>
            <p:cNvPr id="177" name="Gráfico 176" descr="Selo Tick1">
              <a:extLst>
                <a:ext uri="{FF2B5EF4-FFF2-40B4-BE49-F238E27FC236}">
                  <a16:creationId xmlns:a16="http://schemas.microsoft.com/office/drawing/2014/main" id="{6BCDA8B7-FADC-4FAF-9726-002A4A932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126438" y="1992279"/>
              <a:ext cx="394838" cy="371775"/>
            </a:xfrm>
            <a:prstGeom prst="rect">
              <a:avLst/>
            </a:prstGeom>
          </p:spPr>
        </p:pic>
        <p:pic>
          <p:nvPicPr>
            <p:cNvPr id="178" name="Gráfico 177" descr="Aviso">
              <a:extLst>
                <a:ext uri="{FF2B5EF4-FFF2-40B4-BE49-F238E27FC236}">
                  <a16:creationId xmlns:a16="http://schemas.microsoft.com/office/drawing/2014/main" id="{E9E93869-DAC4-478E-8985-070A45A3E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146040" y="2376397"/>
              <a:ext cx="394838" cy="371775"/>
            </a:xfrm>
            <a:prstGeom prst="rect">
              <a:avLst/>
            </a:prstGeom>
          </p:spPr>
        </p:pic>
        <p:sp>
          <p:nvSpPr>
            <p:cNvPr id="179" name="CaixaDeTexto 178">
              <a:extLst>
                <a:ext uri="{FF2B5EF4-FFF2-40B4-BE49-F238E27FC236}">
                  <a16:creationId xmlns:a16="http://schemas.microsoft.com/office/drawing/2014/main" id="{9217603E-DB35-4003-8466-2F9C14CA1314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3463885" y="1984442"/>
              <a:ext cx="413602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0BF839B4-5AA9-4AB9-AA22-ECEC76716232}"/>
                </a:ext>
              </a:extLst>
            </p:cNvPr>
            <p:cNvSpPr txBox="1"/>
            <p:nvPr/>
          </p:nvSpPr>
          <p:spPr>
            <a:xfrm>
              <a:off x="3463885" y="2396207"/>
              <a:ext cx="413602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181" name="Picture 2">
              <a:extLst>
                <a:ext uri="{FF2B5EF4-FFF2-40B4-BE49-F238E27FC236}">
                  <a16:creationId xmlns:a16="http://schemas.microsoft.com/office/drawing/2014/main" id="{A91B9DE4-3D63-42C0-A18A-DE8CAFC41B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99519" y="1663703"/>
              <a:ext cx="206071" cy="225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2F4169AF-4DA9-460C-AAC6-E3BDB6F387BD}"/>
              </a:ext>
            </a:extLst>
          </p:cNvPr>
          <p:cNvGrpSpPr/>
          <p:nvPr/>
        </p:nvGrpSpPr>
        <p:grpSpPr>
          <a:xfrm>
            <a:off x="4785226" y="3082604"/>
            <a:ext cx="2816850" cy="1315967"/>
            <a:chOff x="1060637" y="1557005"/>
            <a:chExt cx="2816850" cy="1315967"/>
          </a:xfrm>
        </p:grpSpPr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9CDBFD5B-4945-4E2E-97EB-2890B04D9F44}"/>
                </a:ext>
              </a:extLst>
            </p:cNvPr>
            <p:cNvSpPr/>
            <p:nvPr/>
          </p:nvSpPr>
          <p:spPr>
            <a:xfrm>
              <a:off x="1060637" y="1557005"/>
              <a:ext cx="2771134" cy="1277571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84604536-7FED-4DD4-90B7-C449C349BEBE}"/>
                </a:ext>
              </a:extLst>
            </p:cNvPr>
            <p:cNvSpPr txBox="1"/>
            <p:nvPr/>
          </p:nvSpPr>
          <p:spPr>
            <a:xfrm>
              <a:off x="1403089" y="1576713"/>
              <a:ext cx="193519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C55A11"/>
                  </a:solidFill>
                </a:rPr>
                <a:t>Vouchers</a:t>
              </a:r>
            </a:p>
          </p:txBody>
        </p:sp>
        <p:pic>
          <p:nvPicPr>
            <p:cNvPr id="185" name="Gráfico 184" descr="Selo seguir">
              <a:extLst>
                <a:ext uri="{FF2B5EF4-FFF2-40B4-BE49-F238E27FC236}">
                  <a16:creationId xmlns:a16="http://schemas.microsoft.com/office/drawing/2014/main" id="{FBF22BC9-8BC1-4B5F-9111-43DDF67EB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3429725" y="1572604"/>
              <a:ext cx="394838" cy="371775"/>
            </a:xfrm>
            <a:prstGeom prst="rect">
              <a:avLst/>
            </a:prstGeom>
          </p:spPr>
        </p:pic>
        <p:pic>
          <p:nvPicPr>
            <p:cNvPr id="186" name="Gráfico 185" descr="Selo Tick1">
              <a:extLst>
                <a:ext uri="{FF2B5EF4-FFF2-40B4-BE49-F238E27FC236}">
                  <a16:creationId xmlns:a16="http://schemas.microsoft.com/office/drawing/2014/main" id="{27A4C9AD-431C-4C89-85B9-3784E1C09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126438" y="1992279"/>
              <a:ext cx="394838" cy="371775"/>
            </a:xfrm>
            <a:prstGeom prst="rect">
              <a:avLst/>
            </a:prstGeom>
          </p:spPr>
        </p:pic>
        <p:pic>
          <p:nvPicPr>
            <p:cNvPr id="187" name="Gráfico 186" descr="Aviso">
              <a:extLst>
                <a:ext uri="{FF2B5EF4-FFF2-40B4-BE49-F238E27FC236}">
                  <a16:creationId xmlns:a16="http://schemas.microsoft.com/office/drawing/2014/main" id="{B43E2977-9347-455F-8410-2BD4070C6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1146040" y="2376397"/>
              <a:ext cx="394838" cy="371775"/>
            </a:xfrm>
            <a:prstGeom prst="rect">
              <a:avLst/>
            </a:prstGeom>
          </p:spPr>
        </p:pic>
        <p:sp>
          <p:nvSpPr>
            <p:cNvPr id="188" name="CaixaDeTexto 187">
              <a:extLst>
                <a:ext uri="{FF2B5EF4-FFF2-40B4-BE49-F238E27FC236}">
                  <a16:creationId xmlns:a16="http://schemas.microsoft.com/office/drawing/2014/main" id="{F6FF532D-D438-47E3-BEBB-040B4706031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463885" y="1984442"/>
              <a:ext cx="413602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6F2267C5-0E27-4BE1-AA9C-D0AFD6B4A590}"/>
                </a:ext>
              </a:extLst>
            </p:cNvPr>
            <p:cNvSpPr txBox="1"/>
            <p:nvPr/>
          </p:nvSpPr>
          <p:spPr>
            <a:xfrm>
              <a:off x="3463885" y="2396207"/>
              <a:ext cx="413602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190" name="Picture 2">
              <a:extLst>
                <a:ext uri="{FF2B5EF4-FFF2-40B4-BE49-F238E27FC236}">
                  <a16:creationId xmlns:a16="http://schemas.microsoft.com/office/drawing/2014/main" id="{A20B13DB-2647-40C3-85E3-B56B76B997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99926" y="1644622"/>
              <a:ext cx="263314" cy="263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A5D3D4E-4324-457A-9060-B5F813F11AAC}"/>
              </a:ext>
            </a:extLst>
          </p:cNvPr>
          <p:cNvSpPr txBox="1"/>
          <p:nvPr/>
        </p:nvSpPr>
        <p:spPr>
          <a:xfrm>
            <a:off x="8092016" y="153193"/>
            <a:ext cx="380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A Home apresenta um resumo dos itens e uma totalização dos itens por status.</a:t>
            </a:r>
          </a:p>
        </p:txBody>
      </p:sp>
      <p:pic>
        <p:nvPicPr>
          <p:cNvPr id="36" name="Gráfico 35" descr="Selo Tick1">
            <a:extLst>
              <a:ext uri="{FF2B5EF4-FFF2-40B4-BE49-F238E27FC236}">
                <a16:creationId xmlns:a16="http://schemas.microsoft.com/office/drawing/2014/main" id="{64856813-DA23-4867-8656-A3B5F195E45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385335" y="1226103"/>
            <a:ext cx="394838" cy="371775"/>
          </a:xfrm>
          <a:prstGeom prst="rect">
            <a:avLst/>
          </a:prstGeom>
        </p:spPr>
      </p:pic>
      <p:pic>
        <p:nvPicPr>
          <p:cNvPr id="37" name="Gráfico 36" descr="Aviso">
            <a:extLst>
              <a:ext uri="{FF2B5EF4-FFF2-40B4-BE49-F238E27FC236}">
                <a16:creationId xmlns:a16="http://schemas.microsoft.com/office/drawing/2014/main" id="{F3AEE10D-5C4F-4C83-B36F-3383D6E14FF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385335" y="1619139"/>
            <a:ext cx="394838" cy="371775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715CB20F-2968-4D70-ADE9-7DE9694E021D}"/>
              </a:ext>
            </a:extLst>
          </p:cNvPr>
          <p:cNvSpPr txBox="1"/>
          <p:nvPr/>
        </p:nvSpPr>
        <p:spPr>
          <a:xfrm>
            <a:off x="8142458" y="2196080"/>
            <a:ext cx="3803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Os cadastros de Clientes, Campanhas, Fornecedores e Voucher apresentamos ícones acima para rápida ação do usuário.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Vendas tem status diferenciados, conforme itens abaixo: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4BC389-B0A5-4D17-998F-7F92BAB8B180}"/>
              </a:ext>
            </a:extLst>
          </p:cNvPr>
          <p:cNvSpPr txBox="1"/>
          <p:nvPr/>
        </p:nvSpPr>
        <p:spPr>
          <a:xfrm>
            <a:off x="8780173" y="1260492"/>
            <a:ext cx="305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Itens cadastrados com sucesso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5A65489-2EDE-4BC4-9A0B-137E97CF6576}"/>
              </a:ext>
            </a:extLst>
          </p:cNvPr>
          <p:cNvSpPr txBox="1"/>
          <p:nvPr/>
        </p:nvSpPr>
        <p:spPr>
          <a:xfrm>
            <a:off x="8780173" y="1663360"/>
            <a:ext cx="222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Itens com pendências</a:t>
            </a:r>
          </a:p>
        </p:txBody>
      </p:sp>
      <p:pic>
        <p:nvPicPr>
          <p:cNvPr id="41" name="Gráfico 40" descr="Área de Transferência">
            <a:extLst>
              <a:ext uri="{FF2B5EF4-FFF2-40B4-BE49-F238E27FC236}">
                <a16:creationId xmlns:a16="http://schemas.microsoft.com/office/drawing/2014/main" id="{257613DE-CF16-4DA3-B79A-19002B9A1A2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95576" y="4921287"/>
            <a:ext cx="360000" cy="360000"/>
          </a:xfrm>
          <a:prstGeom prst="rect">
            <a:avLst/>
          </a:prstGeom>
        </p:spPr>
      </p:pic>
      <p:pic>
        <p:nvPicPr>
          <p:cNvPr id="42" name="Gráfico 41" descr="Área de Transferência Toda Marcada">
            <a:extLst>
              <a:ext uri="{FF2B5EF4-FFF2-40B4-BE49-F238E27FC236}">
                <a16:creationId xmlns:a16="http://schemas.microsoft.com/office/drawing/2014/main" id="{CE0969A1-1B8E-43E4-8A0B-22E839CA47A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95576" y="6051360"/>
            <a:ext cx="360000" cy="360000"/>
          </a:xfrm>
          <a:prstGeom prst="rect">
            <a:avLst/>
          </a:prstGeom>
        </p:spPr>
      </p:pic>
      <p:pic>
        <p:nvPicPr>
          <p:cNvPr id="43" name="Gráfico 42" descr="Selo de Área de Transferência">
            <a:extLst>
              <a:ext uri="{FF2B5EF4-FFF2-40B4-BE49-F238E27FC236}">
                <a16:creationId xmlns:a16="http://schemas.microsoft.com/office/drawing/2014/main" id="{8208F18F-A621-4EF5-BEE8-1BEF85B00F9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95576" y="5297978"/>
            <a:ext cx="360000" cy="360000"/>
          </a:xfrm>
          <a:prstGeom prst="rect">
            <a:avLst/>
          </a:prstGeom>
        </p:spPr>
      </p:pic>
      <p:pic>
        <p:nvPicPr>
          <p:cNvPr id="44" name="Gráfico 43" descr="Área de Transferência Marcada">
            <a:extLst>
              <a:ext uri="{FF2B5EF4-FFF2-40B4-BE49-F238E27FC236}">
                <a16:creationId xmlns:a16="http://schemas.microsoft.com/office/drawing/2014/main" id="{5F9C1782-1148-44BC-AB83-B3B37524B2B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195576" y="5674669"/>
            <a:ext cx="360000" cy="360000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464AD8B4-92FA-4D7C-93A9-8DA6E857FCC1}"/>
              </a:ext>
            </a:extLst>
          </p:cNvPr>
          <p:cNvSpPr txBox="1"/>
          <p:nvPr/>
        </p:nvSpPr>
        <p:spPr>
          <a:xfrm>
            <a:off x="1566114" y="5295757"/>
            <a:ext cx="2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2E75B6"/>
                </a:solidFill>
              </a:rPr>
              <a:t>5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9B3553B-28C2-4E4F-8D00-153DA91E6738}"/>
              </a:ext>
            </a:extLst>
          </p:cNvPr>
          <p:cNvSpPr txBox="1"/>
          <p:nvPr/>
        </p:nvSpPr>
        <p:spPr>
          <a:xfrm>
            <a:off x="1562137" y="5649216"/>
            <a:ext cx="2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548235"/>
                </a:solidFill>
              </a:rPr>
              <a:t>12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556C11D-7238-4EF5-9FF9-78E48936A759}"/>
              </a:ext>
            </a:extLst>
          </p:cNvPr>
          <p:cNvSpPr txBox="1"/>
          <p:nvPr/>
        </p:nvSpPr>
        <p:spPr>
          <a:xfrm>
            <a:off x="1555908" y="6042847"/>
            <a:ext cx="2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</a:rPr>
              <a:t>2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36602FD-6391-4D49-8581-EB1416066807}"/>
              </a:ext>
            </a:extLst>
          </p:cNvPr>
          <p:cNvGrpSpPr/>
          <p:nvPr/>
        </p:nvGrpSpPr>
        <p:grpSpPr>
          <a:xfrm>
            <a:off x="8312590" y="5273726"/>
            <a:ext cx="1475497" cy="369332"/>
            <a:chOff x="8312590" y="5273726"/>
            <a:chExt cx="1475497" cy="369332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BABA9816-6E81-4AE3-BB49-6B16838BD7AE}"/>
                </a:ext>
              </a:extLst>
            </p:cNvPr>
            <p:cNvSpPr txBox="1"/>
            <p:nvPr/>
          </p:nvSpPr>
          <p:spPr>
            <a:xfrm>
              <a:off x="8631808" y="5273726"/>
              <a:ext cx="115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Pendência</a:t>
              </a:r>
            </a:p>
          </p:txBody>
        </p:sp>
        <p:pic>
          <p:nvPicPr>
            <p:cNvPr id="53" name="Gráfico 52" descr="Área de Transferência Toda Marcada">
              <a:extLst>
                <a:ext uri="{FF2B5EF4-FFF2-40B4-BE49-F238E27FC236}">
                  <a16:creationId xmlns:a16="http://schemas.microsoft.com/office/drawing/2014/main" id="{9BE41EC1-EEF9-4D9B-8DA9-4DB602950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8312590" y="5278392"/>
              <a:ext cx="360000" cy="360000"/>
            </a:xfrm>
            <a:prstGeom prst="rect">
              <a:avLst/>
            </a:prstGeom>
          </p:spPr>
        </p:pic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CC3E9AD0-037F-4F6B-8AB7-DF292217C8E0}"/>
              </a:ext>
            </a:extLst>
          </p:cNvPr>
          <p:cNvGrpSpPr/>
          <p:nvPr/>
        </p:nvGrpSpPr>
        <p:grpSpPr>
          <a:xfrm>
            <a:off x="8312590" y="4522795"/>
            <a:ext cx="1754583" cy="369332"/>
            <a:chOff x="8312590" y="4539796"/>
            <a:chExt cx="1754583" cy="369332"/>
          </a:xfrm>
        </p:grpSpPr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401B9ECF-6A86-426B-8BF1-80AF8EB8BE0C}"/>
                </a:ext>
              </a:extLst>
            </p:cNvPr>
            <p:cNvSpPr txBox="1"/>
            <p:nvPr/>
          </p:nvSpPr>
          <p:spPr>
            <a:xfrm>
              <a:off x="8662237" y="4539796"/>
              <a:ext cx="1404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Nota Emitida</a:t>
              </a:r>
            </a:p>
          </p:txBody>
        </p:sp>
        <p:pic>
          <p:nvPicPr>
            <p:cNvPr id="54" name="Gráfico 53" descr="Selo de Área de Transferência">
              <a:extLst>
                <a:ext uri="{FF2B5EF4-FFF2-40B4-BE49-F238E27FC236}">
                  <a16:creationId xmlns:a16="http://schemas.microsoft.com/office/drawing/2014/main" id="{B609F790-6084-4AF6-B053-6A07CD60E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8312590" y="4544462"/>
              <a:ext cx="360000" cy="360000"/>
            </a:xfrm>
            <a:prstGeom prst="rect">
              <a:avLst/>
            </a:prstGeom>
          </p:spPr>
        </p:pic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51211AB6-BA4D-4D38-81E0-CA739D9BD682}"/>
              </a:ext>
            </a:extLst>
          </p:cNvPr>
          <p:cNvGrpSpPr/>
          <p:nvPr/>
        </p:nvGrpSpPr>
        <p:grpSpPr>
          <a:xfrm>
            <a:off x="8312590" y="4898260"/>
            <a:ext cx="1467187" cy="369332"/>
            <a:chOff x="8312590" y="4913688"/>
            <a:chExt cx="1467187" cy="369332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EF6AF57D-8DF1-4C81-831D-113ACD8B927A}"/>
                </a:ext>
              </a:extLst>
            </p:cNvPr>
            <p:cNvSpPr txBox="1"/>
            <p:nvPr/>
          </p:nvSpPr>
          <p:spPr>
            <a:xfrm>
              <a:off x="8646966" y="4913688"/>
              <a:ext cx="113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Nota Paga</a:t>
              </a:r>
            </a:p>
          </p:txBody>
        </p:sp>
        <p:pic>
          <p:nvPicPr>
            <p:cNvPr id="55" name="Gráfico 54" descr="Área de Transferência Marcada">
              <a:extLst>
                <a:ext uri="{FF2B5EF4-FFF2-40B4-BE49-F238E27FC236}">
                  <a16:creationId xmlns:a16="http://schemas.microsoft.com/office/drawing/2014/main" id="{AA9FE713-1C9B-40F5-B02A-FD86D950A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8312590" y="4918354"/>
              <a:ext cx="360000" cy="360000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BF08575-24CA-4ECE-89F6-E4B328E535E7}"/>
              </a:ext>
            </a:extLst>
          </p:cNvPr>
          <p:cNvGrpSpPr/>
          <p:nvPr/>
        </p:nvGrpSpPr>
        <p:grpSpPr>
          <a:xfrm>
            <a:off x="8376340" y="4147330"/>
            <a:ext cx="1951830" cy="369332"/>
            <a:chOff x="8376340" y="4147330"/>
            <a:chExt cx="1951830" cy="369332"/>
          </a:xfrm>
        </p:grpSpPr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3036299F-E796-4E01-8D8B-68DB5694111B}"/>
                </a:ext>
              </a:extLst>
            </p:cNvPr>
            <p:cNvSpPr txBox="1"/>
            <p:nvPr/>
          </p:nvSpPr>
          <p:spPr>
            <a:xfrm>
              <a:off x="8631808" y="4147330"/>
              <a:ext cx="1696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Compra iniciada</a:t>
              </a:r>
            </a:p>
          </p:txBody>
        </p:sp>
        <p:sp>
          <p:nvSpPr>
            <p:cNvPr id="56" name="Gráfico 51" descr="Área de Transferência">
              <a:extLst>
                <a:ext uri="{FF2B5EF4-FFF2-40B4-BE49-F238E27FC236}">
                  <a16:creationId xmlns:a16="http://schemas.microsoft.com/office/drawing/2014/main" id="{D42BBEC8-AAF3-4F67-AC8A-7F1A7DDF9614}"/>
                </a:ext>
              </a:extLst>
            </p:cNvPr>
            <p:cNvSpPr/>
            <p:nvPr/>
          </p:nvSpPr>
          <p:spPr>
            <a:xfrm>
              <a:off x="8376340" y="4181996"/>
              <a:ext cx="232500" cy="300000"/>
            </a:xfrm>
            <a:custGeom>
              <a:avLst/>
              <a:gdLst>
                <a:gd name="connsiteX0" fmla="*/ 210000 w 232500"/>
                <a:gd name="connsiteY0" fmla="*/ 277500 h 300000"/>
                <a:gd name="connsiteX1" fmla="*/ 22500 w 232500"/>
                <a:gd name="connsiteY1" fmla="*/ 277500 h 300000"/>
                <a:gd name="connsiteX2" fmla="*/ 22500 w 232500"/>
                <a:gd name="connsiteY2" fmla="*/ 45000 h 300000"/>
                <a:gd name="connsiteX3" fmla="*/ 63750 w 232500"/>
                <a:gd name="connsiteY3" fmla="*/ 45000 h 300000"/>
                <a:gd name="connsiteX4" fmla="*/ 63750 w 232500"/>
                <a:gd name="connsiteY4" fmla="*/ 67500 h 300000"/>
                <a:gd name="connsiteX5" fmla="*/ 168750 w 232500"/>
                <a:gd name="connsiteY5" fmla="*/ 67500 h 300000"/>
                <a:gd name="connsiteX6" fmla="*/ 168750 w 232500"/>
                <a:gd name="connsiteY6" fmla="*/ 45000 h 300000"/>
                <a:gd name="connsiteX7" fmla="*/ 210000 w 232500"/>
                <a:gd name="connsiteY7" fmla="*/ 45000 h 300000"/>
                <a:gd name="connsiteX8" fmla="*/ 210000 w 232500"/>
                <a:gd name="connsiteY8" fmla="*/ 277500 h 300000"/>
                <a:gd name="connsiteX9" fmla="*/ 116250 w 232500"/>
                <a:gd name="connsiteY9" fmla="*/ 15000 h 300000"/>
                <a:gd name="connsiteX10" fmla="*/ 127500 w 232500"/>
                <a:gd name="connsiteY10" fmla="*/ 26250 h 300000"/>
                <a:gd name="connsiteX11" fmla="*/ 116250 w 232500"/>
                <a:gd name="connsiteY11" fmla="*/ 37500 h 300000"/>
                <a:gd name="connsiteX12" fmla="*/ 105000 w 232500"/>
                <a:gd name="connsiteY12" fmla="*/ 26250 h 300000"/>
                <a:gd name="connsiteX13" fmla="*/ 108375 w 232500"/>
                <a:gd name="connsiteY13" fmla="*/ 18375 h 300000"/>
                <a:gd name="connsiteX14" fmla="*/ 116250 w 232500"/>
                <a:gd name="connsiteY14" fmla="*/ 15000 h 300000"/>
                <a:gd name="connsiteX15" fmla="*/ 217500 w 232500"/>
                <a:gd name="connsiteY15" fmla="*/ 22500 h 300000"/>
                <a:gd name="connsiteX16" fmla="*/ 153750 w 232500"/>
                <a:gd name="connsiteY16" fmla="*/ 22500 h 300000"/>
                <a:gd name="connsiteX17" fmla="*/ 153750 w 232500"/>
                <a:gd name="connsiteY17" fmla="*/ 15000 h 300000"/>
                <a:gd name="connsiteX18" fmla="*/ 138750 w 232500"/>
                <a:gd name="connsiteY18" fmla="*/ 0 h 300000"/>
                <a:gd name="connsiteX19" fmla="*/ 93750 w 232500"/>
                <a:gd name="connsiteY19" fmla="*/ 0 h 300000"/>
                <a:gd name="connsiteX20" fmla="*/ 78750 w 232500"/>
                <a:gd name="connsiteY20" fmla="*/ 15000 h 300000"/>
                <a:gd name="connsiteX21" fmla="*/ 78750 w 232500"/>
                <a:gd name="connsiteY21" fmla="*/ 22500 h 300000"/>
                <a:gd name="connsiteX22" fmla="*/ 15000 w 232500"/>
                <a:gd name="connsiteY22" fmla="*/ 22500 h 300000"/>
                <a:gd name="connsiteX23" fmla="*/ 0 w 232500"/>
                <a:gd name="connsiteY23" fmla="*/ 37500 h 300000"/>
                <a:gd name="connsiteX24" fmla="*/ 0 w 232500"/>
                <a:gd name="connsiteY24" fmla="*/ 285000 h 300000"/>
                <a:gd name="connsiteX25" fmla="*/ 15000 w 232500"/>
                <a:gd name="connsiteY25" fmla="*/ 300000 h 300000"/>
                <a:gd name="connsiteX26" fmla="*/ 217500 w 232500"/>
                <a:gd name="connsiteY26" fmla="*/ 300000 h 300000"/>
                <a:gd name="connsiteX27" fmla="*/ 232500 w 232500"/>
                <a:gd name="connsiteY27" fmla="*/ 285000 h 300000"/>
                <a:gd name="connsiteX28" fmla="*/ 232500 w 232500"/>
                <a:gd name="connsiteY28" fmla="*/ 37500 h 300000"/>
                <a:gd name="connsiteX29" fmla="*/ 217500 w 232500"/>
                <a:gd name="connsiteY29" fmla="*/ 22500 h 3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2500" h="300000">
                  <a:moveTo>
                    <a:pt x="210000" y="277500"/>
                  </a:moveTo>
                  <a:lnTo>
                    <a:pt x="22500" y="277500"/>
                  </a:lnTo>
                  <a:lnTo>
                    <a:pt x="22500" y="45000"/>
                  </a:lnTo>
                  <a:lnTo>
                    <a:pt x="63750" y="45000"/>
                  </a:lnTo>
                  <a:lnTo>
                    <a:pt x="63750" y="67500"/>
                  </a:lnTo>
                  <a:lnTo>
                    <a:pt x="168750" y="67500"/>
                  </a:lnTo>
                  <a:lnTo>
                    <a:pt x="168750" y="45000"/>
                  </a:lnTo>
                  <a:lnTo>
                    <a:pt x="210000" y="45000"/>
                  </a:lnTo>
                  <a:lnTo>
                    <a:pt x="210000" y="277500"/>
                  </a:lnTo>
                  <a:close/>
                  <a:moveTo>
                    <a:pt x="116250" y="15000"/>
                  </a:moveTo>
                  <a:cubicBezTo>
                    <a:pt x="122625" y="15000"/>
                    <a:pt x="127500" y="19875"/>
                    <a:pt x="127500" y="26250"/>
                  </a:cubicBezTo>
                  <a:cubicBezTo>
                    <a:pt x="127500" y="32625"/>
                    <a:pt x="122625" y="37500"/>
                    <a:pt x="116250" y="37500"/>
                  </a:cubicBezTo>
                  <a:cubicBezTo>
                    <a:pt x="109875" y="37500"/>
                    <a:pt x="105000" y="32625"/>
                    <a:pt x="105000" y="26250"/>
                  </a:cubicBezTo>
                  <a:cubicBezTo>
                    <a:pt x="105000" y="23250"/>
                    <a:pt x="106125" y="20250"/>
                    <a:pt x="108375" y="18375"/>
                  </a:cubicBezTo>
                  <a:cubicBezTo>
                    <a:pt x="110250" y="16125"/>
                    <a:pt x="113250" y="15000"/>
                    <a:pt x="116250" y="15000"/>
                  </a:cubicBezTo>
                  <a:close/>
                  <a:moveTo>
                    <a:pt x="217500" y="22500"/>
                  </a:moveTo>
                  <a:lnTo>
                    <a:pt x="153750" y="22500"/>
                  </a:lnTo>
                  <a:lnTo>
                    <a:pt x="153750" y="15000"/>
                  </a:lnTo>
                  <a:cubicBezTo>
                    <a:pt x="153750" y="6750"/>
                    <a:pt x="147000" y="0"/>
                    <a:pt x="138750" y="0"/>
                  </a:cubicBezTo>
                  <a:lnTo>
                    <a:pt x="93750" y="0"/>
                  </a:lnTo>
                  <a:cubicBezTo>
                    <a:pt x="85500" y="0"/>
                    <a:pt x="78750" y="6750"/>
                    <a:pt x="78750" y="15000"/>
                  </a:cubicBezTo>
                  <a:lnTo>
                    <a:pt x="78750" y="22500"/>
                  </a:lnTo>
                  <a:lnTo>
                    <a:pt x="15000" y="22500"/>
                  </a:lnTo>
                  <a:cubicBezTo>
                    <a:pt x="6750" y="22500"/>
                    <a:pt x="0" y="29250"/>
                    <a:pt x="0" y="37500"/>
                  </a:cubicBezTo>
                  <a:lnTo>
                    <a:pt x="0" y="285000"/>
                  </a:lnTo>
                  <a:cubicBezTo>
                    <a:pt x="0" y="293250"/>
                    <a:pt x="6750" y="300000"/>
                    <a:pt x="15000" y="300000"/>
                  </a:cubicBezTo>
                  <a:lnTo>
                    <a:pt x="217500" y="300000"/>
                  </a:lnTo>
                  <a:cubicBezTo>
                    <a:pt x="225750" y="300000"/>
                    <a:pt x="232500" y="293250"/>
                    <a:pt x="232500" y="285000"/>
                  </a:cubicBezTo>
                  <a:lnTo>
                    <a:pt x="232500" y="37500"/>
                  </a:lnTo>
                  <a:cubicBezTo>
                    <a:pt x="232500" y="29250"/>
                    <a:pt x="225750" y="22500"/>
                    <a:pt x="217500" y="22500"/>
                  </a:cubicBezTo>
                  <a:close/>
                </a:path>
              </a:pathLst>
            </a:custGeom>
            <a:solidFill>
              <a:schemeClr val="accent2"/>
            </a:solidFill>
            <a:ln w="3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0D519A26-339A-45B2-B2CE-BC6BB576388D}"/>
              </a:ext>
            </a:extLst>
          </p:cNvPr>
          <p:cNvSpPr/>
          <p:nvPr/>
        </p:nvSpPr>
        <p:spPr>
          <a:xfrm>
            <a:off x="4796920" y="4514284"/>
            <a:ext cx="2771134" cy="196946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DA8C8A4-4D74-41B4-B8B2-42CA6AB3324A}"/>
              </a:ext>
            </a:extLst>
          </p:cNvPr>
          <p:cNvSpPr txBox="1"/>
          <p:nvPr/>
        </p:nvSpPr>
        <p:spPr>
          <a:xfrm>
            <a:off x="5139372" y="4533992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55A11"/>
                </a:solidFill>
              </a:rPr>
              <a:t>Vendas Diretas</a:t>
            </a:r>
          </a:p>
        </p:txBody>
      </p:sp>
      <p:pic>
        <p:nvPicPr>
          <p:cNvPr id="61" name="Gráfico 60" descr="Selo seguir">
            <a:extLst>
              <a:ext uri="{FF2B5EF4-FFF2-40B4-BE49-F238E27FC236}">
                <a16:creationId xmlns:a16="http://schemas.microsoft.com/office/drawing/2014/main" id="{8CE6219F-27CE-44F6-B90C-120B44168B6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166008" y="4529883"/>
            <a:ext cx="394838" cy="371775"/>
          </a:xfrm>
          <a:prstGeom prst="rect">
            <a:avLst/>
          </a:prstGeom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9CD75FA2-D54F-4E9F-B891-5AF68B0907B7}"/>
              </a:ext>
            </a:extLst>
          </p:cNvPr>
          <p:cNvSpPr txBox="1"/>
          <p:nvPr/>
        </p:nvSpPr>
        <p:spPr>
          <a:xfrm>
            <a:off x="5306374" y="4900479"/>
            <a:ext cx="2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ED7D31"/>
                </a:solidFill>
              </a:rPr>
              <a:t>4</a:t>
            </a: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5A074F0E-00FF-4291-80C1-667647346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07181" y="4620982"/>
            <a:ext cx="263314" cy="22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Gráfico 63" descr="Área de Transferência">
            <a:extLst>
              <a:ext uri="{FF2B5EF4-FFF2-40B4-BE49-F238E27FC236}">
                <a16:creationId xmlns:a16="http://schemas.microsoft.com/office/drawing/2014/main" id="{50B7DBA8-B550-4609-A9AB-327FBCA18F6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4931859" y="4887880"/>
            <a:ext cx="360000" cy="360000"/>
          </a:xfrm>
          <a:prstGeom prst="rect">
            <a:avLst/>
          </a:prstGeom>
        </p:spPr>
      </p:pic>
      <p:pic>
        <p:nvPicPr>
          <p:cNvPr id="65" name="Gráfico 64" descr="Área de Transferência Toda Marcada">
            <a:extLst>
              <a:ext uri="{FF2B5EF4-FFF2-40B4-BE49-F238E27FC236}">
                <a16:creationId xmlns:a16="http://schemas.microsoft.com/office/drawing/2014/main" id="{5FD11A71-1ED2-4A8A-B488-B85F84AB91C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931859" y="6017953"/>
            <a:ext cx="360000" cy="360000"/>
          </a:xfrm>
          <a:prstGeom prst="rect">
            <a:avLst/>
          </a:prstGeom>
        </p:spPr>
      </p:pic>
      <p:pic>
        <p:nvPicPr>
          <p:cNvPr id="66" name="Gráfico 65" descr="Selo de Área de Transferência">
            <a:extLst>
              <a:ext uri="{FF2B5EF4-FFF2-40B4-BE49-F238E27FC236}">
                <a16:creationId xmlns:a16="http://schemas.microsoft.com/office/drawing/2014/main" id="{CC78B964-572E-45C7-AD2E-E67D78BC6FF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4931859" y="5264571"/>
            <a:ext cx="360000" cy="360000"/>
          </a:xfrm>
          <a:prstGeom prst="rect">
            <a:avLst/>
          </a:prstGeom>
        </p:spPr>
      </p:pic>
      <p:pic>
        <p:nvPicPr>
          <p:cNvPr id="67" name="Gráfico 66" descr="Área de Transferência Marcada">
            <a:extLst>
              <a:ext uri="{FF2B5EF4-FFF2-40B4-BE49-F238E27FC236}">
                <a16:creationId xmlns:a16="http://schemas.microsoft.com/office/drawing/2014/main" id="{4944FDCD-7600-4590-8AA0-205E7EF8D97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4931859" y="5641262"/>
            <a:ext cx="360000" cy="360000"/>
          </a:xfrm>
          <a:prstGeom prst="rect">
            <a:avLst/>
          </a:prstGeom>
        </p:spPr>
      </p:pic>
      <p:sp>
        <p:nvSpPr>
          <p:cNvPr id="68" name="CaixaDeTexto 67">
            <a:extLst>
              <a:ext uri="{FF2B5EF4-FFF2-40B4-BE49-F238E27FC236}">
                <a16:creationId xmlns:a16="http://schemas.microsoft.com/office/drawing/2014/main" id="{343F40B4-E45A-4B89-9BE0-1D981CEF8BDA}"/>
              </a:ext>
            </a:extLst>
          </p:cNvPr>
          <p:cNvSpPr txBox="1"/>
          <p:nvPr/>
        </p:nvSpPr>
        <p:spPr>
          <a:xfrm>
            <a:off x="5302397" y="5262350"/>
            <a:ext cx="2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2E75B6"/>
                </a:solidFill>
              </a:rPr>
              <a:t>5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2D97912D-42DC-4F00-86D9-FFAFD25A401F}"/>
              </a:ext>
            </a:extLst>
          </p:cNvPr>
          <p:cNvSpPr txBox="1"/>
          <p:nvPr/>
        </p:nvSpPr>
        <p:spPr>
          <a:xfrm>
            <a:off x="5298420" y="5615809"/>
            <a:ext cx="2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548235"/>
                </a:solidFill>
              </a:rPr>
              <a:t>12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95E415E6-2D52-4F7D-8156-6972DE8D6231}"/>
              </a:ext>
            </a:extLst>
          </p:cNvPr>
          <p:cNvSpPr txBox="1"/>
          <p:nvPr/>
        </p:nvSpPr>
        <p:spPr>
          <a:xfrm>
            <a:off x="5292191" y="6009440"/>
            <a:ext cx="22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7401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0" cstate="print">
            <a:duotone>
              <a:prstClr val="black"/>
              <a:srgbClr val="E68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9967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3AAAF68-CDDD-4B94-83E5-131D2E5C1ACA}"/>
              </a:ext>
            </a:extLst>
          </p:cNvPr>
          <p:cNvSpPr txBox="1"/>
          <p:nvPr/>
        </p:nvSpPr>
        <p:spPr>
          <a:xfrm>
            <a:off x="5926009" y="787127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55A11"/>
                </a:solidFill>
              </a:rPr>
              <a:t>Cadastros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D14B70A-E4EF-4320-B96E-1AF734A4FD2F}"/>
              </a:ext>
            </a:extLst>
          </p:cNvPr>
          <p:cNvGrpSpPr/>
          <p:nvPr/>
        </p:nvGrpSpPr>
        <p:grpSpPr>
          <a:xfrm>
            <a:off x="789932" y="1319294"/>
            <a:ext cx="7041778" cy="624509"/>
            <a:chOff x="819428" y="1289798"/>
            <a:chExt cx="7041778" cy="62450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F93085-D1EC-4403-90C0-BEE79A33D4A5}"/>
                </a:ext>
              </a:extLst>
            </p:cNvPr>
            <p:cNvSpPr/>
            <p:nvPr/>
          </p:nvSpPr>
          <p:spPr>
            <a:xfrm>
              <a:off x="819428" y="1289798"/>
              <a:ext cx="7041778" cy="6245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0" name="Gráfico 89" descr="Selo Tick1">
              <a:extLst>
                <a:ext uri="{FF2B5EF4-FFF2-40B4-BE49-F238E27FC236}">
                  <a16:creationId xmlns:a16="http://schemas.microsoft.com/office/drawing/2014/main" id="{730BBEF2-09FD-419E-944B-D642F778F5B5}"/>
                </a:ext>
              </a:extLst>
            </p:cNvPr>
            <p:cNvPicPr>
              <a:picLocks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978436" y="1406858"/>
              <a:ext cx="360000" cy="360000"/>
            </a:xfrm>
            <a:prstGeom prst="rect">
              <a:avLst/>
            </a:prstGeom>
          </p:spPr>
        </p:pic>
        <p:pic>
          <p:nvPicPr>
            <p:cNvPr id="107" name="Gráfico 106" descr="Aviso">
              <a:extLst>
                <a:ext uri="{FF2B5EF4-FFF2-40B4-BE49-F238E27FC236}">
                  <a16:creationId xmlns:a16="http://schemas.microsoft.com/office/drawing/2014/main" id="{38815B4D-0337-4DB4-92D6-A627741E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2043507" y="1406858"/>
              <a:ext cx="360000" cy="309274"/>
            </a:xfrm>
            <a:prstGeom prst="rect">
              <a:avLst/>
            </a:prstGeom>
          </p:spPr>
        </p:pic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D7D1AF03-6899-49C9-96FA-A1F8FE027DB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475516" y="1416317"/>
              <a:ext cx="36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706D77A3-5FFF-4591-9480-24907CA3DFA6}"/>
                </a:ext>
              </a:extLst>
            </p:cNvPr>
            <p:cNvSpPr txBox="1"/>
            <p:nvPr/>
          </p:nvSpPr>
          <p:spPr>
            <a:xfrm>
              <a:off x="2635894" y="1406858"/>
              <a:ext cx="453318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35" name="Gráfico 34" descr="Selo seguir">
              <a:extLst>
                <a:ext uri="{FF2B5EF4-FFF2-40B4-BE49-F238E27FC236}">
                  <a16:creationId xmlns:a16="http://schemas.microsoft.com/office/drawing/2014/main" id="{E72E47FA-8DE6-45D9-A893-6C066DE2D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622932" y="1415095"/>
              <a:ext cx="360000" cy="338972"/>
            </a:xfrm>
            <a:prstGeom prst="rect">
              <a:avLst/>
            </a:prstGeom>
          </p:spPr>
        </p:pic>
        <p:grpSp>
          <p:nvGrpSpPr>
            <p:cNvPr id="96" name="SearchBox">
              <a:extLst>
                <a:ext uri="{FF2B5EF4-FFF2-40B4-BE49-F238E27FC236}">
                  <a16:creationId xmlns:a16="http://schemas.microsoft.com/office/drawing/2014/main" id="{1696B8FF-239E-405A-9729-80818A2245A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5192952" y="1365101"/>
              <a:ext cx="2633634" cy="446690"/>
              <a:chOff x="4111925" y="3293648"/>
              <a:chExt cx="962996" cy="310896"/>
            </a:xfrm>
          </p:grpSpPr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FE29E2BE-3CEB-442C-9D66-85BF1B7753A6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err="1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busca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1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F1CC3098-9EB6-42DE-8A0A-6DB803173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5642" y="3293648"/>
                <a:ext cx="209279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aphicFrame>
        <p:nvGraphicFramePr>
          <p:cNvPr id="105" name="Table">
            <a:extLst>
              <a:ext uri="{FF2B5EF4-FFF2-40B4-BE49-F238E27FC236}">
                <a16:creationId xmlns:a16="http://schemas.microsoft.com/office/drawing/2014/main" id="{EB33B959-E59C-4EF6-84A5-E2151A200704}"/>
              </a:ext>
            </a:extLst>
          </p:cNvPr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1285428075"/>
              </p:ext>
            </p:extLst>
          </p:nvPr>
        </p:nvGraphicFramePr>
        <p:xfrm>
          <a:off x="810015" y="2375789"/>
          <a:ext cx="6207782" cy="15689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09185">
                  <a:extLst>
                    <a:ext uri="{9D8B030D-6E8A-4147-A177-3AD203B41FA5}">
                      <a16:colId xmlns:a16="http://schemas.microsoft.com/office/drawing/2014/main" val="2628178024"/>
                    </a:ext>
                  </a:extLst>
                </a:gridCol>
                <a:gridCol w="181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ID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CNPJ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Razão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Social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Contato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8" name="Gráfico 37" descr="Selo cruz">
            <a:extLst>
              <a:ext uri="{FF2B5EF4-FFF2-40B4-BE49-F238E27FC236}">
                <a16:creationId xmlns:a16="http://schemas.microsoft.com/office/drawing/2014/main" id="{2D8C4258-B5EE-4D41-85FF-FAE9116B4FF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2605062" y="408866"/>
            <a:ext cx="360000" cy="360000"/>
          </a:xfrm>
          <a:prstGeom prst="rect">
            <a:avLst/>
          </a:prstGeom>
        </p:spPr>
      </p:pic>
      <p:pic>
        <p:nvPicPr>
          <p:cNvPr id="40" name="Gráfico 39" descr="Área de Transferência">
            <a:extLst>
              <a:ext uri="{FF2B5EF4-FFF2-40B4-BE49-F238E27FC236}">
                <a16:creationId xmlns:a16="http://schemas.microsoft.com/office/drawing/2014/main" id="{796EF6E6-7676-4B64-B717-C244FEB7093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2620588" y="751542"/>
            <a:ext cx="360000" cy="360000"/>
          </a:xfrm>
          <a:prstGeom prst="rect">
            <a:avLst/>
          </a:prstGeom>
        </p:spPr>
      </p:pic>
      <p:pic>
        <p:nvPicPr>
          <p:cNvPr id="42" name="Gráfico 41" descr="Cmd Terminal">
            <a:extLst>
              <a:ext uri="{FF2B5EF4-FFF2-40B4-BE49-F238E27FC236}">
                <a16:creationId xmlns:a16="http://schemas.microsoft.com/office/drawing/2014/main" id="{A6CE23D8-F392-47CF-B55E-7DD93E482B2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2620588" y="1094218"/>
            <a:ext cx="360000" cy="360000"/>
          </a:xfrm>
          <a:prstGeom prst="rect">
            <a:avLst/>
          </a:prstGeom>
        </p:spPr>
      </p:pic>
      <p:pic>
        <p:nvPicPr>
          <p:cNvPr id="44" name="Gráfico 43" descr="E-mail">
            <a:extLst>
              <a:ext uri="{FF2B5EF4-FFF2-40B4-BE49-F238E27FC236}">
                <a16:creationId xmlns:a16="http://schemas.microsoft.com/office/drawing/2014/main" id="{49CB1A1A-67BF-49C3-8C69-C92ED6FE839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2620588" y="1436894"/>
            <a:ext cx="360000" cy="360000"/>
          </a:xfrm>
          <a:prstGeom prst="rect">
            <a:avLst/>
          </a:prstGeom>
        </p:spPr>
      </p:pic>
      <p:pic>
        <p:nvPicPr>
          <p:cNvPr id="46" name="Gráfico 45" descr="Entrar">
            <a:extLst>
              <a:ext uri="{FF2B5EF4-FFF2-40B4-BE49-F238E27FC236}">
                <a16:creationId xmlns:a16="http://schemas.microsoft.com/office/drawing/2014/main" id="{7F52EFE9-6D09-4AB3-9CCB-6D410BE37570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2620588" y="1779570"/>
            <a:ext cx="360000" cy="360000"/>
          </a:xfrm>
          <a:prstGeom prst="rect">
            <a:avLst/>
          </a:prstGeom>
        </p:spPr>
      </p:pic>
      <p:pic>
        <p:nvPicPr>
          <p:cNvPr id="48" name="Gráfico 47" descr="Envelope">
            <a:extLst>
              <a:ext uri="{FF2B5EF4-FFF2-40B4-BE49-F238E27FC236}">
                <a16:creationId xmlns:a16="http://schemas.microsoft.com/office/drawing/2014/main" id="{B1DA3F5E-660E-420F-8CC3-96C516471278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2620588" y="2122246"/>
            <a:ext cx="360000" cy="360000"/>
          </a:xfrm>
          <a:prstGeom prst="rect">
            <a:avLst/>
          </a:prstGeom>
        </p:spPr>
      </p:pic>
      <p:pic>
        <p:nvPicPr>
          <p:cNvPr id="50" name="Gráfico 49" descr="Fax">
            <a:extLst>
              <a:ext uri="{FF2B5EF4-FFF2-40B4-BE49-F238E27FC236}">
                <a16:creationId xmlns:a16="http://schemas.microsoft.com/office/drawing/2014/main" id="{04431433-04FD-4DB6-A827-5A9D5BF072C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2620588" y="2464922"/>
            <a:ext cx="360000" cy="360000"/>
          </a:xfrm>
          <a:prstGeom prst="rect">
            <a:avLst/>
          </a:prstGeom>
        </p:spPr>
      </p:pic>
      <p:pic>
        <p:nvPicPr>
          <p:cNvPr id="52" name="Gráfico 51" descr="Pasta">
            <a:extLst>
              <a:ext uri="{FF2B5EF4-FFF2-40B4-BE49-F238E27FC236}">
                <a16:creationId xmlns:a16="http://schemas.microsoft.com/office/drawing/2014/main" id="{D06C1A6B-DD90-4DF4-85AC-FDE18B09931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620588" y="2807598"/>
            <a:ext cx="360000" cy="360000"/>
          </a:xfrm>
          <a:prstGeom prst="rect">
            <a:avLst/>
          </a:prstGeom>
        </p:spPr>
      </p:pic>
      <p:pic>
        <p:nvPicPr>
          <p:cNvPr id="54" name="Gráfico 53" descr="Pesquisa de Pasta">
            <a:extLst>
              <a:ext uri="{FF2B5EF4-FFF2-40B4-BE49-F238E27FC236}">
                <a16:creationId xmlns:a16="http://schemas.microsoft.com/office/drawing/2014/main" id="{D21D47AA-5D28-4024-B185-E22E44965832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620588" y="3150274"/>
            <a:ext cx="360000" cy="360000"/>
          </a:xfrm>
          <a:prstGeom prst="rect">
            <a:avLst/>
          </a:prstGeom>
        </p:spPr>
      </p:pic>
      <p:pic>
        <p:nvPicPr>
          <p:cNvPr id="56" name="Gráfico 55" descr="Proibido">
            <a:extLst>
              <a:ext uri="{FF2B5EF4-FFF2-40B4-BE49-F238E27FC236}">
                <a16:creationId xmlns:a16="http://schemas.microsoft.com/office/drawing/2014/main" id="{8022FDFA-DE56-4E50-A80E-C2623F395995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620588" y="3492950"/>
            <a:ext cx="360000" cy="360000"/>
          </a:xfrm>
          <a:prstGeom prst="rect">
            <a:avLst/>
          </a:prstGeom>
        </p:spPr>
      </p:pic>
      <p:pic>
        <p:nvPicPr>
          <p:cNvPr id="58" name="Gráfico 57" descr="Internet">
            <a:extLst>
              <a:ext uri="{FF2B5EF4-FFF2-40B4-BE49-F238E27FC236}">
                <a16:creationId xmlns:a16="http://schemas.microsoft.com/office/drawing/2014/main" id="{47E835CA-993F-4B4B-9FCB-626EDDA2D670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2620588" y="3835626"/>
            <a:ext cx="360000" cy="360000"/>
          </a:xfrm>
          <a:prstGeom prst="rect">
            <a:avLst/>
          </a:prstGeom>
        </p:spPr>
      </p:pic>
      <p:pic>
        <p:nvPicPr>
          <p:cNvPr id="60" name="Gráfico 59" descr="Serviço bancário online">
            <a:extLst>
              <a:ext uri="{FF2B5EF4-FFF2-40B4-BE49-F238E27FC236}">
                <a16:creationId xmlns:a16="http://schemas.microsoft.com/office/drawing/2014/main" id="{F22F8D75-187D-48E4-BC96-1A9EB7942D58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2620588" y="4178302"/>
            <a:ext cx="360000" cy="360000"/>
          </a:xfrm>
          <a:prstGeom prst="rect">
            <a:avLst/>
          </a:prstGeom>
        </p:spPr>
      </p:pic>
      <p:pic>
        <p:nvPicPr>
          <p:cNvPr id="62" name="Gráfico 61" descr="Internet das Coisas">
            <a:extLst>
              <a:ext uri="{FF2B5EF4-FFF2-40B4-BE49-F238E27FC236}">
                <a16:creationId xmlns:a16="http://schemas.microsoft.com/office/drawing/2014/main" id="{F3B97E36-D0F2-4128-B5A7-4D6976373539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2620588" y="4520978"/>
            <a:ext cx="360000" cy="360000"/>
          </a:xfrm>
          <a:prstGeom prst="rect">
            <a:avLst/>
          </a:prstGeom>
        </p:spPr>
      </p:pic>
      <p:pic>
        <p:nvPicPr>
          <p:cNvPr id="64" name="Gráfico 63" descr="Lista">
            <a:extLst>
              <a:ext uri="{FF2B5EF4-FFF2-40B4-BE49-F238E27FC236}">
                <a16:creationId xmlns:a16="http://schemas.microsoft.com/office/drawing/2014/main" id="{497E375D-F080-4629-B128-A80474B26959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2620588" y="4863654"/>
            <a:ext cx="360000" cy="360000"/>
          </a:xfrm>
          <a:prstGeom prst="rect">
            <a:avLst/>
          </a:prstGeom>
        </p:spPr>
      </p:pic>
      <p:pic>
        <p:nvPicPr>
          <p:cNvPr id="66" name="Gráfico 65" descr="Calendário mensal">
            <a:extLst>
              <a:ext uri="{FF2B5EF4-FFF2-40B4-BE49-F238E27FC236}">
                <a16:creationId xmlns:a16="http://schemas.microsoft.com/office/drawing/2014/main" id="{ADF1555C-775F-4A67-AA8B-15754D0FEDB9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2620588" y="5206330"/>
            <a:ext cx="360000" cy="360000"/>
          </a:xfrm>
          <a:prstGeom prst="rect">
            <a:avLst/>
          </a:prstGeom>
        </p:spPr>
      </p:pic>
      <p:pic>
        <p:nvPicPr>
          <p:cNvPr id="68" name="Gráfico 67" descr="Folha de pagamento">
            <a:extLst>
              <a:ext uri="{FF2B5EF4-FFF2-40B4-BE49-F238E27FC236}">
                <a16:creationId xmlns:a16="http://schemas.microsoft.com/office/drawing/2014/main" id="{05A7435F-047A-4FDD-8741-E12FC6AB8CC5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12620588" y="5549006"/>
            <a:ext cx="360000" cy="360000"/>
          </a:xfrm>
          <a:prstGeom prst="rect">
            <a:avLst/>
          </a:prstGeom>
        </p:spPr>
      </p:pic>
      <p:pic>
        <p:nvPicPr>
          <p:cNvPr id="70" name="Gráfico 69" descr="Caneta">
            <a:extLst>
              <a:ext uri="{FF2B5EF4-FFF2-40B4-BE49-F238E27FC236}">
                <a16:creationId xmlns:a16="http://schemas.microsoft.com/office/drawing/2014/main" id="{718F7A67-4BD6-49D0-AC91-2776578817CF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2620588" y="5891678"/>
            <a:ext cx="360000" cy="360000"/>
          </a:xfrm>
          <a:prstGeom prst="rect">
            <a:avLst/>
          </a:prstGeom>
        </p:spPr>
      </p:pic>
      <p:grpSp>
        <p:nvGrpSpPr>
          <p:cNvPr id="81" name="Agrupar 80">
            <a:extLst>
              <a:ext uri="{FF2B5EF4-FFF2-40B4-BE49-F238E27FC236}">
                <a16:creationId xmlns:a16="http://schemas.microsoft.com/office/drawing/2014/main" id="{FA61360C-798F-4D43-BE88-3448D13AFC29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2579091"/>
            <a:ext cx="389361" cy="180000"/>
            <a:chOff x="8938467" y="1199059"/>
            <a:chExt cx="545105" cy="252000"/>
          </a:xfrm>
        </p:grpSpPr>
        <p:pic>
          <p:nvPicPr>
            <p:cNvPr id="71" name="Gráfico 70" descr="Selo cruz">
              <a:extLst>
                <a:ext uri="{FF2B5EF4-FFF2-40B4-BE49-F238E27FC236}">
                  <a16:creationId xmlns:a16="http://schemas.microsoft.com/office/drawing/2014/main" id="{EEF58868-0DC7-494D-9E43-C7ECF60DA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72" name="Gráfico 71" descr="Área de Transferência">
              <a:extLst>
                <a:ext uri="{FF2B5EF4-FFF2-40B4-BE49-F238E27FC236}">
                  <a16:creationId xmlns:a16="http://schemas.microsoft.com/office/drawing/2014/main" id="{B20606EB-5D72-4887-BB95-B9D73B35A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7CFFF4E-83B7-4911-986C-3BF163931604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2777851"/>
            <a:ext cx="389361" cy="180000"/>
            <a:chOff x="8938467" y="1199059"/>
            <a:chExt cx="545105" cy="252000"/>
          </a:xfrm>
        </p:grpSpPr>
        <p:pic>
          <p:nvPicPr>
            <p:cNvPr id="93" name="Gráfico 92" descr="Selo cruz">
              <a:extLst>
                <a:ext uri="{FF2B5EF4-FFF2-40B4-BE49-F238E27FC236}">
                  <a16:creationId xmlns:a16="http://schemas.microsoft.com/office/drawing/2014/main" id="{99A93764-5F4E-4C5C-923D-26DA65627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94" name="Gráfico 93" descr="Área de Transferência">
              <a:extLst>
                <a:ext uri="{FF2B5EF4-FFF2-40B4-BE49-F238E27FC236}">
                  <a16:creationId xmlns:a16="http://schemas.microsoft.com/office/drawing/2014/main" id="{E47BC6AA-ADB9-4811-A0F1-1071D90EF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8F6A330F-DADC-4375-9818-95BE83DDAE68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2963571"/>
            <a:ext cx="389361" cy="180000"/>
            <a:chOff x="8938467" y="1199059"/>
            <a:chExt cx="545105" cy="252000"/>
          </a:xfrm>
        </p:grpSpPr>
        <p:pic>
          <p:nvPicPr>
            <p:cNvPr id="102" name="Gráfico 101" descr="Selo cruz">
              <a:extLst>
                <a:ext uri="{FF2B5EF4-FFF2-40B4-BE49-F238E27FC236}">
                  <a16:creationId xmlns:a16="http://schemas.microsoft.com/office/drawing/2014/main" id="{06EE006A-8293-4AF8-A174-CABB10281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03" name="Gráfico 102" descr="Área de Transferência">
              <a:extLst>
                <a:ext uri="{FF2B5EF4-FFF2-40B4-BE49-F238E27FC236}">
                  <a16:creationId xmlns:a16="http://schemas.microsoft.com/office/drawing/2014/main" id="{0661A285-922B-4C30-B71B-459BED57B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2B78F56A-81ED-4343-AA5E-A20BB75AA7C8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175025"/>
            <a:ext cx="389361" cy="180000"/>
            <a:chOff x="8938467" y="1199059"/>
            <a:chExt cx="545105" cy="252000"/>
          </a:xfrm>
        </p:grpSpPr>
        <p:pic>
          <p:nvPicPr>
            <p:cNvPr id="106" name="Gráfico 105" descr="Selo cruz">
              <a:extLst>
                <a:ext uri="{FF2B5EF4-FFF2-40B4-BE49-F238E27FC236}">
                  <a16:creationId xmlns:a16="http://schemas.microsoft.com/office/drawing/2014/main" id="{F52FDEA2-49B3-4256-96A8-79618F732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10" name="Gráfico 109" descr="Área de Transferência">
              <a:extLst>
                <a:ext uri="{FF2B5EF4-FFF2-40B4-BE49-F238E27FC236}">
                  <a16:creationId xmlns:a16="http://schemas.microsoft.com/office/drawing/2014/main" id="{26D555AB-A608-4BB2-9168-E0268938C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6F6EFD40-9CD9-41BA-A800-1B3FB3D060AC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354412"/>
            <a:ext cx="389361" cy="180000"/>
            <a:chOff x="8938467" y="1199059"/>
            <a:chExt cx="545105" cy="252000"/>
          </a:xfrm>
        </p:grpSpPr>
        <p:pic>
          <p:nvPicPr>
            <p:cNvPr id="112" name="Gráfico 111" descr="Selo cruz">
              <a:extLst>
                <a:ext uri="{FF2B5EF4-FFF2-40B4-BE49-F238E27FC236}">
                  <a16:creationId xmlns:a16="http://schemas.microsoft.com/office/drawing/2014/main" id="{2BC9CFB8-FBBB-463E-9CBD-0906AD3B9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13" name="Gráfico 112" descr="Área de Transferência">
              <a:extLst>
                <a:ext uri="{FF2B5EF4-FFF2-40B4-BE49-F238E27FC236}">
                  <a16:creationId xmlns:a16="http://schemas.microsoft.com/office/drawing/2014/main" id="{B2A8F0C5-8C01-45C4-9C3C-C8881ED75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92A06E60-34CD-4F27-A663-B48DBAD7C3E4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569931"/>
            <a:ext cx="389361" cy="180000"/>
            <a:chOff x="8938467" y="1199059"/>
            <a:chExt cx="545105" cy="252000"/>
          </a:xfrm>
        </p:grpSpPr>
        <p:pic>
          <p:nvPicPr>
            <p:cNvPr id="115" name="Gráfico 114" descr="Selo cruz">
              <a:extLst>
                <a:ext uri="{FF2B5EF4-FFF2-40B4-BE49-F238E27FC236}">
                  <a16:creationId xmlns:a16="http://schemas.microsoft.com/office/drawing/2014/main" id="{69095C88-C024-458E-9F66-9CE44774A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16" name="Gráfico 115" descr="Área de Transferência">
              <a:extLst>
                <a:ext uri="{FF2B5EF4-FFF2-40B4-BE49-F238E27FC236}">
                  <a16:creationId xmlns:a16="http://schemas.microsoft.com/office/drawing/2014/main" id="{0F19F680-FC93-4050-9779-52A3B03FA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3123CE1B-6CF0-40A1-A6C5-2404EBF592A3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747818"/>
            <a:ext cx="389361" cy="180000"/>
            <a:chOff x="8938467" y="1199059"/>
            <a:chExt cx="545105" cy="252000"/>
          </a:xfrm>
        </p:grpSpPr>
        <p:pic>
          <p:nvPicPr>
            <p:cNvPr id="118" name="Gráfico 117" descr="Selo cruz">
              <a:extLst>
                <a:ext uri="{FF2B5EF4-FFF2-40B4-BE49-F238E27FC236}">
                  <a16:creationId xmlns:a16="http://schemas.microsoft.com/office/drawing/2014/main" id="{AA47919C-9ED0-4DEF-A869-5AFD2799E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19" name="Gráfico 118" descr="Área de Transferência">
              <a:extLst>
                <a:ext uri="{FF2B5EF4-FFF2-40B4-BE49-F238E27FC236}">
                  <a16:creationId xmlns:a16="http://schemas.microsoft.com/office/drawing/2014/main" id="{BA697533-15B8-4973-9BCA-B485B1FA9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pic>
        <p:nvPicPr>
          <p:cNvPr id="41" name="Imagem 40">
            <a:extLst>
              <a:ext uri="{FF2B5EF4-FFF2-40B4-BE49-F238E27FC236}">
                <a16:creationId xmlns:a16="http://schemas.microsoft.com/office/drawing/2014/main" id="{86584C2D-E442-42CD-BAB1-3D6B53620579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8165314" y="1567222"/>
            <a:ext cx="3484936" cy="316264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EBCB8F6B-3F71-4135-A5E3-249555757543}"/>
              </a:ext>
            </a:extLst>
          </p:cNvPr>
          <p:cNvSpPr txBox="1"/>
          <p:nvPr/>
        </p:nvSpPr>
        <p:spPr>
          <a:xfrm>
            <a:off x="8092016" y="153193"/>
            <a:ext cx="39887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Basicamente as telas de cadastro tem as mesma funcionalidades, sendo que as diferenças de cada uma esta nos tipos de dados.</a:t>
            </a:r>
          </a:p>
          <a:p>
            <a:r>
              <a:rPr lang="pt-BR" sz="1200" i="1" dirty="0"/>
              <a:t>** A tela de Compra não é uma tela típica de cadastro e falaremos dela separadamente.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C38081C-93DC-4169-870B-5BD3019BE18C}"/>
              </a:ext>
            </a:extLst>
          </p:cNvPr>
          <p:cNvSpPr txBox="1"/>
          <p:nvPr/>
        </p:nvSpPr>
        <p:spPr>
          <a:xfrm>
            <a:off x="8059376" y="1181775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Barra superior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95CEEA1-DC11-4116-BE15-6C77F974F0C7}"/>
              </a:ext>
            </a:extLst>
          </p:cNvPr>
          <p:cNvSpPr txBox="1"/>
          <p:nvPr/>
        </p:nvSpPr>
        <p:spPr>
          <a:xfrm>
            <a:off x="8117382" y="1928377"/>
            <a:ext cx="403317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 Barra superior mostra os totalizadores, botão para acrescentar manualmente e a barra de pesquisa.</a:t>
            </a:r>
            <a:br>
              <a:rPr lang="pt-BR" sz="1400" dirty="0"/>
            </a:br>
            <a:r>
              <a:rPr lang="pt-BR" sz="1400" dirty="0"/>
              <a:t>Os totalizadores, agem como filtro de status, preenchendo a tabela com os dados equivalentes aos números.</a:t>
            </a:r>
          </a:p>
          <a:p>
            <a:r>
              <a:rPr lang="pt-BR" sz="1200" i="1" dirty="0"/>
              <a:t>** Vamos detalhar em cada cadastro qual será o termo de pesquisa utilizado</a:t>
            </a: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5F0918C7-C342-442B-859B-F6B4AC43220F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8180747" y="3796459"/>
            <a:ext cx="2838132" cy="763685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01D8643C-95C5-47FE-A428-658AD4E1392D}"/>
              </a:ext>
            </a:extLst>
          </p:cNvPr>
          <p:cNvSpPr txBox="1"/>
          <p:nvPr/>
        </p:nvSpPr>
        <p:spPr>
          <a:xfrm>
            <a:off x="8083463" y="3486506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Tabela de resultado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26A3C69-41DB-441D-A744-2D05EB60C19E}"/>
              </a:ext>
            </a:extLst>
          </p:cNvPr>
          <p:cNvSpPr txBox="1"/>
          <p:nvPr/>
        </p:nvSpPr>
        <p:spPr>
          <a:xfrm>
            <a:off x="8127883" y="4538302"/>
            <a:ext cx="403317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Ao pesquisar, o resultado é apresentado na tabela. A mesma apresenta 2 botões, 1 de exclusão lógica(   ) e outro para abrir a tela de edição (   ).</a:t>
            </a:r>
          </a:p>
          <a:p>
            <a:r>
              <a:rPr lang="pt-BR" sz="1400" dirty="0"/>
              <a:t>As tabelas de resultado serão paginadas de forma lógica para não travar a apresentação. </a:t>
            </a:r>
          </a:p>
          <a:p>
            <a:r>
              <a:rPr lang="pt-BR" sz="1200" i="1" dirty="0"/>
              <a:t>** Vamos detalhar em cada cadastro quais informações estarão presentes na tabela.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C77C1BDF-6C1D-4578-8030-BE02895AD6DC}"/>
              </a:ext>
            </a:extLst>
          </p:cNvPr>
          <p:cNvSpPr txBox="1"/>
          <p:nvPr/>
        </p:nvSpPr>
        <p:spPr>
          <a:xfrm>
            <a:off x="2194011" y="6313208"/>
            <a:ext cx="403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Detalhamento geral de telas de cadastro</a:t>
            </a:r>
            <a:endParaRPr lang="pt-BR" sz="1400" i="1" dirty="0">
              <a:solidFill>
                <a:srgbClr val="FF0000"/>
              </a:solidFill>
            </a:endParaRPr>
          </a:p>
        </p:txBody>
      </p:sp>
      <p:pic>
        <p:nvPicPr>
          <p:cNvPr id="61" name="Gráfico 60" descr="Selo cruz">
            <a:extLst>
              <a:ext uri="{FF2B5EF4-FFF2-40B4-BE49-F238E27FC236}">
                <a16:creationId xmlns:a16="http://schemas.microsoft.com/office/drawing/2014/main" id="{4F9AEB4B-CBAD-40BE-9999-5DBC10BECFAA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11711193" y="4841565"/>
            <a:ext cx="180000" cy="180000"/>
          </a:xfrm>
          <a:prstGeom prst="rect">
            <a:avLst/>
          </a:prstGeom>
        </p:spPr>
      </p:pic>
      <p:pic>
        <p:nvPicPr>
          <p:cNvPr id="63" name="Gráfico 62" descr="Área de Transferência">
            <a:extLst>
              <a:ext uri="{FF2B5EF4-FFF2-40B4-BE49-F238E27FC236}">
                <a16:creationId xmlns:a16="http://schemas.microsoft.com/office/drawing/2014/main" id="{BA7B59BE-C5E8-40FC-8662-CC4D8412FD6B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10617163" y="5052978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7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3" cstate="print">
            <a:duotone>
              <a:prstClr val="black"/>
              <a:srgbClr val="E68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8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9967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3AAAF68-CDDD-4B94-83E5-131D2E5C1ACA}"/>
              </a:ext>
            </a:extLst>
          </p:cNvPr>
          <p:cNvSpPr txBox="1"/>
          <p:nvPr/>
        </p:nvSpPr>
        <p:spPr>
          <a:xfrm>
            <a:off x="5926009" y="787127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55A11"/>
                </a:solidFill>
              </a:rPr>
              <a:t>Cadastros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D14B70A-E4EF-4320-B96E-1AF734A4FD2F}"/>
              </a:ext>
            </a:extLst>
          </p:cNvPr>
          <p:cNvGrpSpPr/>
          <p:nvPr/>
        </p:nvGrpSpPr>
        <p:grpSpPr>
          <a:xfrm>
            <a:off x="789932" y="1319294"/>
            <a:ext cx="7041778" cy="624509"/>
            <a:chOff x="819428" y="1289798"/>
            <a:chExt cx="7041778" cy="62450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F93085-D1EC-4403-90C0-BEE79A33D4A5}"/>
                </a:ext>
              </a:extLst>
            </p:cNvPr>
            <p:cNvSpPr/>
            <p:nvPr/>
          </p:nvSpPr>
          <p:spPr>
            <a:xfrm>
              <a:off x="819428" y="1289798"/>
              <a:ext cx="7041778" cy="6245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0" name="Gráfico 89" descr="Selo Tick1">
              <a:extLst>
                <a:ext uri="{FF2B5EF4-FFF2-40B4-BE49-F238E27FC236}">
                  <a16:creationId xmlns:a16="http://schemas.microsoft.com/office/drawing/2014/main" id="{730BBEF2-09FD-419E-944B-D642F778F5B5}"/>
                </a:ext>
              </a:extLst>
            </p:cNvPr>
            <p:cNvPicPr>
              <a:picLocks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978436" y="1406858"/>
              <a:ext cx="360000" cy="360000"/>
            </a:xfrm>
            <a:prstGeom prst="rect">
              <a:avLst/>
            </a:prstGeom>
          </p:spPr>
        </p:pic>
        <p:pic>
          <p:nvPicPr>
            <p:cNvPr id="107" name="Gráfico 106" descr="Aviso">
              <a:extLst>
                <a:ext uri="{FF2B5EF4-FFF2-40B4-BE49-F238E27FC236}">
                  <a16:creationId xmlns:a16="http://schemas.microsoft.com/office/drawing/2014/main" id="{38815B4D-0337-4DB4-92D6-A627741E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2043507" y="1406858"/>
              <a:ext cx="360000" cy="309274"/>
            </a:xfrm>
            <a:prstGeom prst="rect">
              <a:avLst/>
            </a:prstGeom>
          </p:spPr>
        </p:pic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D7D1AF03-6899-49C9-96FA-A1F8FE027DB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475516" y="1416317"/>
              <a:ext cx="36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706D77A3-5FFF-4591-9480-24907CA3DFA6}"/>
                </a:ext>
              </a:extLst>
            </p:cNvPr>
            <p:cNvSpPr txBox="1"/>
            <p:nvPr/>
          </p:nvSpPr>
          <p:spPr>
            <a:xfrm>
              <a:off x="2635894" y="1406858"/>
              <a:ext cx="453318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35" name="Gráfico 34" descr="Selo seguir">
              <a:extLst>
                <a:ext uri="{FF2B5EF4-FFF2-40B4-BE49-F238E27FC236}">
                  <a16:creationId xmlns:a16="http://schemas.microsoft.com/office/drawing/2014/main" id="{E72E47FA-8DE6-45D9-A893-6C066DE2D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4622932" y="1415095"/>
              <a:ext cx="360000" cy="338972"/>
            </a:xfrm>
            <a:prstGeom prst="rect">
              <a:avLst/>
            </a:prstGeom>
          </p:spPr>
        </p:pic>
        <p:grpSp>
          <p:nvGrpSpPr>
            <p:cNvPr id="96" name="SearchBox">
              <a:extLst>
                <a:ext uri="{FF2B5EF4-FFF2-40B4-BE49-F238E27FC236}">
                  <a16:creationId xmlns:a16="http://schemas.microsoft.com/office/drawing/2014/main" id="{1696B8FF-239E-405A-9729-80818A2245A5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192952" y="1365101"/>
              <a:ext cx="2633634" cy="446690"/>
              <a:chOff x="4111925" y="3293648"/>
              <a:chExt cx="962996" cy="310896"/>
            </a:xfrm>
          </p:grpSpPr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FE29E2BE-3CEB-442C-9D66-85BF1B7753A6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err="1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busca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1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F1CC3098-9EB6-42DE-8A0A-6DB803173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5642" y="3293648"/>
                <a:ext cx="209279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8" name="Gráfico 37" descr="Selo cruz">
            <a:extLst>
              <a:ext uri="{FF2B5EF4-FFF2-40B4-BE49-F238E27FC236}">
                <a16:creationId xmlns:a16="http://schemas.microsoft.com/office/drawing/2014/main" id="{2D8C4258-B5EE-4D41-85FF-FAE9116B4FF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2605062" y="408866"/>
            <a:ext cx="360000" cy="360000"/>
          </a:xfrm>
          <a:prstGeom prst="rect">
            <a:avLst/>
          </a:prstGeom>
        </p:spPr>
      </p:pic>
      <p:pic>
        <p:nvPicPr>
          <p:cNvPr id="40" name="Gráfico 39" descr="Área de Transferência">
            <a:extLst>
              <a:ext uri="{FF2B5EF4-FFF2-40B4-BE49-F238E27FC236}">
                <a16:creationId xmlns:a16="http://schemas.microsoft.com/office/drawing/2014/main" id="{796EF6E6-7676-4B64-B717-C244FEB7093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2620588" y="751542"/>
            <a:ext cx="360000" cy="360000"/>
          </a:xfrm>
          <a:prstGeom prst="rect">
            <a:avLst/>
          </a:prstGeom>
        </p:spPr>
      </p:pic>
      <p:pic>
        <p:nvPicPr>
          <p:cNvPr id="42" name="Gráfico 41" descr="Cmd Terminal">
            <a:extLst>
              <a:ext uri="{FF2B5EF4-FFF2-40B4-BE49-F238E27FC236}">
                <a16:creationId xmlns:a16="http://schemas.microsoft.com/office/drawing/2014/main" id="{A6CE23D8-F392-47CF-B55E-7DD93E482B2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2620588" y="1094218"/>
            <a:ext cx="360000" cy="360000"/>
          </a:xfrm>
          <a:prstGeom prst="rect">
            <a:avLst/>
          </a:prstGeom>
        </p:spPr>
      </p:pic>
      <p:pic>
        <p:nvPicPr>
          <p:cNvPr id="44" name="Gráfico 43" descr="E-mail">
            <a:extLst>
              <a:ext uri="{FF2B5EF4-FFF2-40B4-BE49-F238E27FC236}">
                <a16:creationId xmlns:a16="http://schemas.microsoft.com/office/drawing/2014/main" id="{49CB1A1A-67BF-49C3-8C69-C92ED6FE839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2620588" y="1436894"/>
            <a:ext cx="360000" cy="360000"/>
          </a:xfrm>
          <a:prstGeom prst="rect">
            <a:avLst/>
          </a:prstGeom>
        </p:spPr>
      </p:pic>
      <p:pic>
        <p:nvPicPr>
          <p:cNvPr id="46" name="Gráfico 45" descr="Entrar">
            <a:extLst>
              <a:ext uri="{FF2B5EF4-FFF2-40B4-BE49-F238E27FC236}">
                <a16:creationId xmlns:a16="http://schemas.microsoft.com/office/drawing/2014/main" id="{7F52EFE9-6D09-4AB3-9CCB-6D410BE3757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2620588" y="1779570"/>
            <a:ext cx="360000" cy="360000"/>
          </a:xfrm>
          <a:prstGeom prst="rect">
            <a:avLst/>
          </a:prstGeom>
        </p:spPr>
      </p:pic>
      <p:pic>
        <p:nvPicPr>
          <p:cNvPr id="48" name="Gráfico 47" descr="Envelope">
            <a:extLst>
              <a:ext uri="{FF2B5EF4-FFF2-40B4-BE49-F238E27FC236}">
                <a16:creationId xmlns:a16="http://schemas.microsoft.com/office/drawing/2014/main" id="{B1DA3F5E-660E-420F-8CC3-96C51647127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2620588" y="2122246"/>
            <a:ext cx="360000" cy="360000"/>
          </a:xfrm>
          <a:prstGeom prst="rect">
            <a:avLst/>
          </a:prstGeom>
        </p:spPr>
      </p:pic>
      <p:pic>
        <p:nvPicPr>
          <p:cNvPr id="50" name="Gráfico 49" descr="Fax">
            <a:extLst>
              <a:ext uri="{FF2B5EF4-FFF2-40B4-BE49-F238E27FC236}">
                <a16:creationId xmlns:a16="http://schemas.microsoft.com/office/drawing/2014/main" id="{04431433-04FD-4DB6-A827-5A9D5BF072C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2620588" y="2464922"/>
            <a:ext cx="360000" cy="360000"/>
          </a:xfrm>
          <a:prstGeom prst="rect">
            <a:avLst/>
          </a:prstGeom>
        </p:spPr>
      </p:pic>
      <p:pic>
        <p:nvPicPr>
          <p:cNvPr id="52" name="Gráfico 51" descr="Pasta">
            <a:extLst>
              <a:ext uri="{FF2B5EF4-FFF2-40B4-BE49-F238E27FC236}">
                <a16:creationId xmlns:a16="http://schemas.microsoft.com/office/drawing/2014/main" id="{D06C1A6B-DD90-4DF4-85AC-FDE18B09931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2620588" y="2807598"/>
            <a:ext cx="360000" cy="360000"/>
          </a:xfrm>
          <a:prstGeom prst="rect">
            <a:avLst/>
          </a:prstGeom>
        </p:spPr>
      </p:pic>
      <p:pic>
        <p:nvPicPr>
          <p:cNvPr id="54" name="Gráfico 53" descr="Pesquisa de Pasta">
            <a:extLst>
              <a:ext uri="{FF2B5EF4-FFF2-40B4-BE49-F238E27FC236}">
                <a16:creationId xmlns:a16="http://schemas.microsoft.com/office/drawing/2014/main" id="{D21D47AA-5D28-4024-B185-E22E4496583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2620588" y="3150274"/>
            <a:ext cx="360000" cy="360000"/>
          </a:xfrm>
          <a:prstGeom prst="rect">
            <a:avLst/>
          </a:prstGeom>
        </p:spPr>
      </p:pic>
      <p:pic>
        <p:nvPicPr>
          <p:cNvPr id="56" name="Gráfico 55" descr="Proibido">
            <a:extLst>
              <a:ext uri="{FF2B5EF4-FFF2-40B4-BE49-F238E27FC236}">
                <a16:creationId xmlns:a16="http://schemas.microsoft.com/office/drawing/2014/main" id="{8022FDFA-DE56-4E50-A80E-C2623F39599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2620588" y="3492950"/>
            <a:ext cx="360000" cy="360000"/>
          </a:xfrm>
          <a:prstGeom prst="rect">
            <a:avLst/>
          </a:prstGeom>
        </p:spPr>
      </p:pic>
      <p:pic>
        <p:nvPicPr>
          <p:cNvPr id="58" name="Gráfico 57" descr="Internet">
            <a:extLst>
              <a:ext uri="{FF2B5EF4-FFF2-40B4-BE49-F238E27FC236}">
                <a16:creationId xmlns:a16="http://schemas.microsoft.com/office/drawing/2014/main" id="{47E835CA-993F-4B4B-9FCB-626EDDA2D67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2620588" y="3835626"/>
            <a:ext cx="360000" cy="360000"/>
          </a:xfrm>
          <a:prstGeom prst="rect">
            <a:avLst/>
          </a:prstGeom>
        </p:spPr>
      </p:pic>
      <p:pic>
        <p:nvPicPr>
          <p:cNvPr id="60" name="Gráfico 59" descr="Serviço bancário online">
            <a:extLst>
              <a:ext uri="{FF2B5EF4-FFF2-40B4-BE49-F238E27FC236}">
                <a16:creationId xmlns:a16="http://schemas.microsoft.com/office/drawing/2014/main" id="{F22F8D75-187D-48E4-BC96-1A9EB7942D58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2620588" y="4178302"/>
            <a:ext cx="360000" cy="360000"/>
          </a:xfrm>
          <a:prstGeom prst="rect">
            <a:avLst/>
          </a:prstGeom>
        </p:spPr>
      </p:pic>
      <p:pic>
        <p:nvPicPr>
          <p:cNvPr id="62" name="Gráfico 61" descr="Internet das Coisas">
            <a:extLst>
              <a:ext uri="{FF2B5EF4-FFF2-40B4-BE49-F238E27FC236}">
                <a16:creationId xmlns:a16="http://schemas.microsoft.com/office/drawing/2014/main" id="{F3B97E36-D0F2-4128-B5A7-4D697637353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2620588" y="4520978"/>
            <a:ext cx="360000" cy="360000"/>
          </a:xfrm>
          <a:prstGeom prst="rect">
            <a:avLst/>
          </a:prstGeom>
        </p:spPr>
      </p:pic>
      <p:pic>
        <p:nvPicPr>
          <p:cNvPr id="64" name="Gráfico 63" descr="Lista">
            <a:extLst>
              <a:ext uri="{FF2B5EF4-FFF2-40B4-BE49-F238E27FC236}">
                <a16:creationId xmlns:a16="http://schemas.microsoft.com/office/drawing/2014/main" id="{497E375D-F080-4629-B128-A80474B2695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2620588" y="4863654"/>
            <a:ext cx="360000" cy="360000"/>
          </a:xfrm>
          <a:prstGeom prst="rect">
            <a:avLst/>
          </a:prstGeom>
        </p:spPr>
      </p:pic>
      <p:pic>
        <p:nvPicPr>
          <p:cNvPr id="66" name="Gráfico 65" descr="Calendário mensal">
            <a:extLst>
              <a:ext uri="{FF2B5EF4-FFF2-40B4-BE49-F238E27FC236}">
                <a16:creationId xmlns:a16="http://schemas.microsoft.com/office/drawing/2014/main" id="{ADF1555C-775F-4A67-AA8B-15754D0FEDB9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12620588" y="5206330"/>
            <a:ext cx="360000" cy="360000"/>
          </a:xfrm>
          <a:prstGeom prst="rect">
            <a:avLst/>
          </a:prstGeom>
        </p:spPr>
      </p:pic>
      <p:pic>
        <p:nvPicPr>
          <p:cNvPr id="68" name="Gráfico 67" descr="Folha de pagamento">
            <a:extLst>
              <a:ext uri="{FF2B5EF4-FFF2-40B4-BE49-F238E27FC236}">
                <a16:creationId xmlns:a16="http://schemas.microsoft.com/office/drawing/2014/main" id="{05A7435F-047A-4FDD-8741-E12FC6AB8CC5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2620588" y="5549006"/>
            <a:ext cx="360000" cy="360000"/>
          </a:xfrm>
          <a:prstGeom prst="rect">
            <a:avLst/>
          </a:prstGeom>
        </p:spPr>
      </p:pic>
      <p:pic>
        <p:nvPicPr>
          <p:cNvPr id="70" name="Gráfico 69" descr="Caneta">
            <a:extLst>
              <a:ext uri="{FF2B5EF4-FFF2-40B4-BE49-F238E27FC236}">
                <a16:creationId xmlns:a16="http://schemas.microsoft.com/office/drawing/2014/main" id="{718F7A67-4BD6-49D0-AC91-2776578817CF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12620588" y="5891678"/>
            <a:ext cx="360000" cy="360000"/>
          </a:xfrm>
          <a:prstGeom prst="rect">
            <a:avLst/>
          </a:prstGeom>
        </p:spPr>
      </p:pic>
      <p:grpSp>
        <p:nvGrpSpPr>
          <p:cNvPr id="120" name="Group">
            <a:extLst>
              <a:ext uri="{FF2B5EF4-FFF2-40B4-BE49-F238E27FC236}">
                <a16:creationId xmlns:a16="http://schemas.microsoft.com/office/drawing/2014/main" id="{DDAD5989-BE95-4658-96D9-D5ED7C5CBC6B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837272" y="4252776"/>
            <a:ext cx="6207781" cy="1920065"/>
            <a:chOff x="3168650" y="2473154"/>
            <a:chExt cx="2616200" cy="1574339"/>
          </a:xfrm>
        </p:grpSpPr>
        <p:sp useBgFill="1">
          <p:nvSpPr>
            <p:cNvPr id="121" name="Container">
              <a:extLst>
                <a:ext uri="{FF2B5EF4-FFF2-40B4-BE49-F238E27FC236}">
                  <a16:creationId xmlns:a16="http://schemas.microsoft.com/office/drawing/2014/main" id="{DA2C1A05-19AD-4E23-BAE6-73F562296440}"/>
                </a:ext>
              </a:extLst>
            </p:cNvPr>
            <p:cNvSpPr/>
            <p:nvPr/>
          </p:nvSpPr>
          <p:spPr>
            <a:xfrm>
              <a:off x="3168650" y="2565399"/>
              <a:ext cx="2616200" cy="1482094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22" name="Content">
              <a:extLst>
                <a:ext uri="{FF2B5EF4-FFF2-40B4-BE49-F238E27FC236}">
                  <a16:creationId xmlns:a16="http://schemas.microsoft.com/office/drawing/2014/main" id="{1EC9273E-3E5C-42B6-BED0-8CE9757C1B03}"/>
                </a:ext>
              </a:extLst>
            </p:cNvPr>
            <p:cNvSpPr txBox="1"/>
            <p:nvPr/>
          </p:nvSpPr>
          <p:spPr>
            <a:xfrm>
              <a:off x="3291570" y="2473154"/>
              <a:ext cx="824301" cy="19860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CNPJ: 00.000.000/0000-00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5" name="Content">
            <a:extLst>
              <a:ext uri="{FF2B5EF4-FFF2-40B4-BE49-F238E27FC236}">
                <a16:creationId xmlns:a16="http://schemas.microsoft.com/office/drawing/2014/main" id="{2DB1A999-AC18-4A0A-8561-B877DFBAF9F6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951594" y="4606970"/>
            <a:ext cx="95314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Razão</a:t>
            </a:r>
            <a:r>
              <a:rPr lang="en-US" sz="1200" dirty="0">
                <a:solidFill>
                  <a:srgbClr val="000000"/>
                </a:solidFill>
              </a:rPr>
              <a:t> Social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CA71EE0C-B584-4729-963D-4B17C2B6BA2F}"/>
              </a:ext>
            </a:extLst>
          </p:cNvPr>
          <p:cNvSpPr/>
          <p:nvPr>
            <p:custDataLst>
              <p:custData r:id="rId12"/>
            </p:custDataLst>
          </p:nvPr>
        </p:nvSpPr>
        <p:spPr>
          <a:xfrm>
            <a:off x="1018382" y="4837802"/>
            <a:ext cx="5843890" cy="25437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Nonono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nonononono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749D5D96-141E-48A1-9862-A6E191E0ECC5}"/>
              </a:ext>
            </a:extLst>
          </p:cNvPr>
          <p:cNvSpPr txBox="1"/>
          <p:nvPr/>
        </p:nvSpPr>
        <p:spPr>
          <a:xfrm>
            <a:off x="951594" y="5169375"/>
            <a:ext cx="6802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Contato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06D40FCD-2201-4EFE-91D2-357C868C2EAF}"/>
              </a:ext>
            </a:extLst>
          </p:cNvPr>
          <p:cNvSpPr/>
          <p:nvPr/>
        </p:nvSpPr>
        <p:spPr>
          <a:xfrm>
            <a:off x="1018382" y="5400207"/>
            <a:ext cx="2929503" cy="2769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(00) 00000-0000</a:t>
            </a:r>
          </a:p>
        </p:txBody>
      </p:sp>
      <p:pic>
        <p:nvPicPr>
          <p:cNvPr id="41" name="Gráfico 40" descr="Entrar">
            <a:extLst>
              <a:ext uri="{FF2B5EF4-FFF2-40B4-BE49-F238E27FC236}">
                <a16:creationId xmlns:a16="http://schemas.microsoft.com/office/drawing/2014/main" id="{0B7F6F8A-DF44-4AE7-A570-C710F86C10E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058694" y="5710873"/>
            <a:ext cx="360000" cy="360000"/>
          </a:xfrm>
          <a:prstGeom prst="rect">
            <a:avLst/>
          </a:prstGeom>
        </p:spPr>
      </p:pic>
      <p:pic>
        <p:nvPicPr>
          <p:cNvPr id="45" name="Gráfico 44" descr="Disco">
            <a:extLst>
              <a:ext uri="{FF2B5EF4-FFF2-40B4-BE49-F238E27FC236}">
                <a16:creationId xmlns:a16="http://schemas.microsoft.com/office/drawing/2014/main" id="{C71E69C4-50F5-4997-9362-F0D4CCE2963C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2605062" y="73173"/>
            <a:ext cx="360000" cy="360000"/>
          </a:xfrm>
          <a:prstGeom prst="rect">
            <a:avLst/>
          </a:prstGeom>
        </p:spPr>
      </p:pic>
      <p:pic>
        <p:nvPicPr>
          <p:cNvPr id="47" name="Gráfico 46" descr="Disco">
            <a:extLst>
              <a:ext uri="{FF2B5EF4-FFF2-40B4-BE49-F238E27FC236}">
                <a16:creationId xmlns:a16="http://schemas.microsoft.com/office/drawing/2014/main" id="{FC002A6E-D9D7-495C-8807-D8824C45A714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6502272" y="5737620"/>
            <a:ext cx="360000" cy="360000"/>
          </a:xfrm>
          <a:prstGeom prst="rect">
            <a:avLst/>
          </a:prstGeom>
        </p:spPr>
      </p:pic>
      <p:graphicFrame>
        <p:nvGraphicFramePr>
          <p:cNvPr id="127" name="Table">
            <a:extLst>
              <a:ext uri="{FF2B5EF4-FFF2-40B4-BE49-F238E27FC236}">
                <a16:creationId xmlns:a16="http://schemas.microsoft.com/office/drawing/2014/main" id="{CAC6A8A3-B48D-43A4-A581-C9F92DE65E3E}"/>
              </a:ext>
            </a:extLst>
          </p:cNvPr>
          <p:cNvGraphicFramePr>
            <a:graphicFrameLocks noGrp="1"/>
          </p:cNvGraphicFramePr>
          <p:nvPr>
            <p:custDataLst>
              <p:custData r:id="rId13"/>
            </p:custDataLst>
          </p:nvPr>
        </p:nvGraphicFramePr>
        <p:xfrm>
          <a:off x="810015" y="2375789"/>
          <a:ext cx="6207782" cy="15689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09185">
                  <a:extLst>
                    <a:ext uri="{9D8B030D-6E8A-4147-A177-3AD203B41FA5}">
                      <a16:colId xmlns:a16="http://schemas.microsoft.com/office/drawing/2014/main" val="2628178024"/>
                    </a:ext>
                  </a:extLst>
                </a:gridCol>
                <a:gridCol w="181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ID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CNPJ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Razão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Social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Contato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30AE2B8E-036F-4AC6-A10C-0A9EC2C87DC1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2579091"/>
            <a:ext cx="389361" cy="180000"/>
            <a:chOff x="8938467" y="1199059"/>
            <a:chExt cx="545105" cy="252000"/>
          </a:xfrm>
        </p:grpSpPr>
        <p:pic>
          <p:nvPicPr>
            <p:cNvPr id="129" name="Gráfico 128" descr="Selo cruz">
              <a:extLst>
                <a:ext uri="{FF2B5EF4-FFF2-40B4-BE49-F238E27FC236}">
                  <a16:creationId xmlns:a16="http://schemas.microsoft.com/office/drawing/2014/main" id="{D54660B6-E821-4354-9B52-A79492415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30" name="Gráfico 129" descr="Área de Transferência">
              <a:extLst>
                <a:ext uri="{FF2B5EF4-FFF2-40B4-BE49-F238E27FC236}">
                  <a16:creationId xmlns:a16="http://schemas.microsoft.com/office/drawing/2014/main" id="{1F0372CD-497F-4B8E-930C-2357F2A8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7D5279A5-C0C5-4819-8141-A9ABE33B7499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2777851"/>
            <a:ext cx="389361" cy="180000"/>
            <a:chOff x="8938467" y="1199059"/>
            <a:chExt cx="545105" cy="252000"/>
          </a:xfrm>
        </p:grpSpPr>
        <p:pic>
          <p:nvPicPr>
            <p:cNvPr id="132" name="Gráfico 131" descr="Selo cruz">
              <a:extLst>
                <a:ext uri="{FF2B5EF4-FFF2-40B4-BE49-F238E27FC236}">
                  <a16:creationId xmlns:a16="http://schemas.microsoft.com/office/drawing/2014/main" id="{B21EAB63-B59C-4671-A80F-47DCEA9B8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33" name="Gráfico 132" descr="Área de Transferência">
              <a:extLst>
                <a:ext uri="{FF2B5EF4-FFF2-40B4-BE49-F238E27FC236}">
                  <a16:creationId xmlns:a16="http://schemas.microsoft.com/office/drawing/2014/main" id="{4F0F6324-7BB3-46A7-B727-03A5FC6A3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37E1BE8D-B3F0-48AD-A6B1-7519A44498B9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2963571"/>
            <a:ext cx="389361" cy="180000"/>
            <a:chOff x="8938467" y="1199059"/>
            <a:chExt cx="545105" cy="252000"/>
          </a:xfrm>
        </p:grpSpPr>
        <p:pic>
          <p:nvPicPr>
            <p:cNvPr id="135" name="Gráfico 134" descr="Selo cruz">
              <a:extLst>
                <a:ext uri="{FF2B5EF4-FFF2-40B4-BE49-F238E27FC236}">
                  <a16:creationId xmlns:a16="http://schemas.microsoft.com/office/drawing/2014/main" id="{F2AAB936-B4F9-460B-A8E9-0311DDC17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36" name="Gráfico 135" descr="Área de Transferência">
              <a:extLst>
                <a:ext uri="{FF2B5EF4-FFF2-40B4-BE49-F238E27FC236}">
                  <a16:creationId xmlns:a16="http://schemas.microsoft.com/office/drawing/2014/main" id="{E37CD6DA-8380-4634-9E7D-8287F5CF5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6AF1828A-E83A-4982-9423-884F1FCE73A4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175025"/>
            <a:ext cx="389361" cy="180000"/>
            <a:chOff x="8938467" y="1199059"/>
            <a:chExt cx="545105" cy="252000"/>
          </a:xfrm>
        </p:grpSpPr>
        <p:pic>
          <p:nvPicPr>
            <p:cNvPr id="138" name="Gráfico 137" descr="Selo cruz">
              <a:extLst>
                <a:ext uri="{FF2B5EF4-FFF2-40B4-BE49-F238E27FC236}">
                  <a16:creationId xmlns:a16="http://schemas.microsoft.com/office/drawing/2014/main" id="{B11401DF-CC56-4497-AAAD-C7872B7A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39" name="Gráfico 138" descr="Área de Transferência">
              <a:extLst>
                <a:ext uri="{FF2B5EF4-FFF2-40B4-BE49-F238E27FC236}">
                  <a16:creationId xmlns:a16="http://schemas.microsoft.com/office/drawing/2014/main" id="{8275F519-C757-439F-A18B-E1CABAF08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01FC9530-6497-44FF-8808-072630827D3C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354412"/>
            <a:ext cx="389361" cy="180000"/>
            <a:chOff x="8938467" y="1199059"/>
            <a:chExt cx="545105" cy="252000"/>
          </a:xfrm>
        </p:grpSpPr>
        <p:pic>
          <p:nvPicPr>
            <p:cNvPr id="141" name="Gráfico 140" descr="Selo cruz">
              <a:extLst>
                <a:ext uri="{FF2B5EF4-FFF2-40B4-BE49-F238E27FC236}">
                  <a16:creationId xmlns:a16="http://schemas.microsoft.com/office/drawing/2014/main" id="{4CFDA156-949F-4316-ADB3-C6EF6C577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42" name="Gráfico 141" descr="Área de Transferência">
              <a:extLst>
                <a:ext uri="{FF2B5EF4-FFF2-40B4-BE49-F238E27FC236}">
                  <a16:creationId xmlns:a16="http://schemas.microsoft.com/office/drawing/2014/main" id="{FE4D5DED-72B1-4996-BAA5-EFCB6B737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AD6C84DA-A5F3-4176-9442-87FD2EC11EC7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569931"/>
            <a:ext cx="389361" cy="180000"/>
            <a:chOff x="8938467" y="1199059"/>
            <a:chExt cx="545105" cy="252000"/>
          </a:xfrm>
        </p:grpSpPr>
        <p:pic>
          <p:nvPicPr>
            <p:cNvPr id="144" name="Gráfico 143" descr="Selo cruz">
              <a:extLst>
                <a:ext uri="{FF2B5EF4-FFF2-40B4-BE49-F238E27FC236}">
                  <a16:creationId xmlns:a16="http://schemas.microsoft.com/office/drawing/2014/main" id="{CF127B1C-28E5-4203-8A3A-322269E7F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45" name="Gráfico 144" descr="Área de Transferência">
              <a:extLst>
                <a:ext uri="{FF2B5EF4-FFF2-40B4-BE49-F238E27FC236}">
                  <a16:creationId xmlns:a16="http://schemas.microsoft.com/office/drawing/2014/main" id="{5FDA5A5F-BA08-4BBE-8F12-7DF5B0DB1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BDCA5848-7B15-41CB-B206-3846D3CD3F63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747818"/>
            <a:ext cx="389361" cy="180000"/>
            <a:chOff x="8938467" y="1199059"/>
            <a:chExt cx="545105" cy="252000"/>
          </a:xfrm>
        </p:grpSpPr>
        <p:pic>
          <p:nvPicPr>
            <p:cNvPr id="147" name="Gráfico 146" descr="Selo cruz">
              <a:extLst>
                <a:ext uri="{FF2B5EF4-FFF2-40B4-BE49-F238E27FC236}">
                  <a16:creationId xmlns:a16="http://schemas.microsoft.com/office/drawing/2014/main" id="{2C67B6E2-0AA0-441E-8BB1-FFE62691B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48" name="Gráfico 147" descr="Área de Transferência">
              <a:extLst>
                <a:ext uri="{FF2B5EF4-FFF2-40B4-BE49-F238E27FC236}">
                  <a16:creationId xmlns:a16="http://schemas.microsoft.com/office/drawing/2014/main" id="{3D9B1C41-5C54-4D26-9AD9-EB9F85E13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14CD628-EABA-4DEE-9A6F-90211E1A1261}"/>
              </a:ext>
            </a:extLst>
          </p:cNvPr>
          <p:cNvSpPr txBox="1"/>
          <p:nvPr/>
        </p:nvSpPr>
        <p:spPr>
          <a:xfrm>
            <a:off x="2189262" y="6349075"/>
            <a:ext cx="403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Detalhamento geral de telas de cadastro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9E4682E-EB9D-41E3-930C-E27907F1958B}"/>
              </a:ext>
            </a:extLst>
          </p:cNvPr>
          <p:cNvSpPr txBox="1"/>
          <p:nvPr/>
        </p:nvSpPr>
        <p:spPr>
          <a:xfrm>
            <a:off x="8075672" y="1664703"/>
            <a:ext cx="39887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clicar no botão de Edição a tela será apresentada. O valor de identificação será apresentado em destaque. Esse valor será aquele que não pode ser alterado. </a:t>
            </a:r>
          </a:p>
          <a:p>
            <a:r>
              <a:rPr lang="pt-BR" dirty="0"/>
              <a:t>As validações com pendência terão mensagem apresentada na parte inferior da tela.</a:t>
            </a:r>
          </a:p>
          <a:p>
            <a:r>
              <a:rPr lang="pt-BR" dirty="0"/>
              <a:t>As validações podem ser ao deixar o campo e ao clicar no botão de salvar (  ), dependendo do caso. Se o usuário quiser sair sem salvar deverá clicar no botão voltar (  ). </a:t>
            </a:r>
          </a:p>
          <a:p>
            <a:endParaRPr lang="pt-BR" dirty="0"/>
          </a:p>
          <a:p>
            <a:r>
              <a:rPr lang="pt-BR" sz="1400" i="1" dirty="0"/>
              <a:t>** o detalhamento dos campos e validações serão apresentados nas telas próprias dos cadastros..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B5EC498-DB81-4E14-B9BD-569248CC409B}"/>
              </a:ext>
            </a:extLst>
          </p:cNvPr>
          <p:cNvSpPr txBox="1"/>
          <p:nvPr/>
        </p:nvSpPr>
        <p:spPr>
          <a:xfrm>
            <a:off x="8062276" y="137757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Tela de Edição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E838A54-2285-4A2D-ADA9-8370677C328E}"/>
              </a:ext>
            </a:extLst>
          </p:cNvPr>
          <p:cNvSpPr txBox="1"/>
          <p:nvPr/>
        </p:nvSpPr>
        <p:spPr>
          <a:xfrm>
            <a:off x="938649" y="5721563"/>
            <a:ext cx="403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Mensagem de alerta</a:t>
            </a:r>
            <a:endParaRPr lang="pt-BR" sz="1400" i="1" dirty="0">
              <a:solidFill>
                <a:srgbClr val="FF0000"/>
              </a:solidFill>
            </a:endParaRP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46009A34-0390-45EB-BDCF-7BA1D89096DF}"/>
              </a:ext>
            </a:extLst>
          </p:cNvPr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8148136" y="452549"/>
            <a:ext cx="3838917" cy="1200603"/>
          </a:xfrm>
          <a:prstGeom prst="rect">
            <a:avLst/>
          </a:prstGeom>
        </p:spPr>
      </p:pic>
      <p:pic>
        <p:nvPicPr>
          <p:cNvPr id="63" name="Gráfico 62" descr="Disco">
            <a:extLst>
              <a:ext uri="{FF2B5EF4-FFF2-40B4-BE49-F238E27FC236}">
                <a16:creationId xmlns:a16="http://schemas.microsoft.com/office/drawing/2014/main" id="{59757384-00B8-40CA-9723-4D191FEB4E2D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11637932" y="4274430"/>
            <a:ext cx="180000" cy="180000"/>
          </a:xfrm>
          <a:prstGeom prst="rect">
            <a:avLst/>
          </a:prstGeom>
        </p:spPr>
      </p:pic>
      <p:pic>
        <p:nvPicPr>
          <p:cNvPr id="65" name="Gráfico 64" descr="Entrar">
            <a:extLst>
              <a:ext uri="{FF2B5EF4-FFF2-40B4-BE49-F238E27FC236}">
                <a16:creationId xmlns:a16="http://schemas.microsoft.com/office/drawing/2014/main" id="{33BD9F01-E32D-4C9D-A7C5-A866A4CD5E76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384630" y="5065010"/>
            <a:ext cx="169053" cy="16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3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1" cstate="print">
            <a:duotone>
              <a:prstClr val="black"/>
              <a:srgbClr val="E68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9967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3AAAF68-CDDD-4B94-83E5-131D2E5C1ACA}"/>
              </a:ext>
            </a:extLst>
          </p:cNvPr>
          <p:cNvSpPr txBox="1"/>
          <p:nvPr/>
        </p:nvSpPr>
        <p:spPr>
          <a:xfrm>
            <a:off x="5926009" y="787127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55A11"/>
                </a:solidFill>
              </a:rPr>
              <a:t>Cadastros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D14B70A-E4EF-4320-B96E-1AF734A4FD2F}"/>
              </a:ext>
            </a:extLst>
          </p:cNvPr>
          <p:cNvGrpSpPr/>
          <p:nvPr/>
        </p:nvGrpSpPr>
        <p:grpSpPr>
          <a:xfrm>
            <a:off x="789932" y="1319294"/>
            <a:ext cx="7041778" cy="624509"/>
            <a:chOff x="819428" y="1289798"/>
            <a:chExt cx="7041778" cy="62450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F93085-D1EC-4403-90C0-BEE79A33D4A5}"/>
                </a:ext>
              </a:extLst>
            </p:cNvPr>
            <p:cNvSpPr/>
            <p:nvPr/>
          </p:nvSpPr>
          <p:spPr>
            <a:xfrm>
              <a:off x="819428" y="1289798"/>
              <a:ext cx="7041778" cy="6245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0" name="Gráfico 89" descr="Selo Tick1">
              <a:extLst>
                <a:ext uri="{FF2B5EF4-FFF2-40B4-BE49-F238E27FC236}">
                  <a16:creationId xmlns:a16="http://schemas.microsoft.com/office/drawing/2014/main" id="{730BBEF2-09FD-419E-944B-D642F778F5B5}"/>
                </a:ext>
              </a:extLst>
            </p:cNvPr>
            <p:cNvPicPr>
              <a:picLocks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978436" y="1406858"/>
              <a:ext cx="360000" cy="360000"/>
            </a:xfrm>
            <a:prstGeom prst="rect">
              <a:avLst/>
            </a:prstGeom>
          </p:spPr>
        </p:pic>
        <p:pic>
          <p:nvPicPr>
            <p:cNvPr id="107" name="Gráfico 106" descr="Aviso">
              <a:extLst>
                <a:ext uri="{FF2B5EF4-FFF2-40B4-BE49-F238E27FC236}">
                  <a16:creationId xmlns:a16="http://schemas.microsoft.com/office/drawing/2014/main" id="{38815B4D-0337-4DB4-92D6-A627741E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043507" y="1406858"/>
              <a:ext cx="360000" cy="309274"/>
            </a:xfrm>
            <a:prstGeom prst="rect">
              <a:avLst/>
            </a:prstGeom>
          </p:spPr>
        </p:pic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D7D1AF03-6899-49C9-96FA-A1F8FE027DB7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475516" y="1416317"/>
              <a:ext cx="36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706D77A3-5FFF-4591-9480-24907CA3DFA6}"/>
                </a:ext>
              </a:extLst>
            </p:cNvPr>
            <p:cNvSpPr txBox="1"/>
            <p:nvPr/>
          </p:nvSpPr>
          <p:spPr>
            <a:xfrm>
              <a:off x="2635894" y="1406858"/>
              <a:ext cx="453318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35" name="Gráfico 34" descr="Selo seguir">
              <a:extLst>
                <a:ext uri="{FF2B5EF4-FFF2-40B4-BE49-F238E27FC236}">
                  <a16:creationId xmlns:a16="http://schemas.microsoft.com/office/drawing/2014/main" id="{E72E47FA-8DE6-45D9-A893-6C066DE2D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622932" y="1415095"/>
              <a:ext cx="360000" cy="338972"/>
            </a:xfrm>
            <a:prstGeom prst="rect">
              <a:avLst/>
            </a:prstGeom>
          </p:spPr>
        </p:pic>
        <p:grpSp>
          <p:nvGrpSpPr>
            <p:cNvPr id="96" name="SearchBox">
              <a:extLst>
                <a:ext uri="{FF2B5EF4-FFF2-40B4-BE49-F238E27FC236}">
                  <a16:creationId xmlns:a16="http://schemas.microsoft.com/office/drawing/2014/main" id="{1696B8FF-239E-405A-9729-80818A2245A5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192952" y="1365101"/>
              <a:ext cx="2633634" cy="446690"/>
              <a:chOff x="4111925" y="3293648"/>
              <a:chExt cx="962996" cy="310896"/>
            </a:xfrm>
          </p:grpSpPr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FE29E2BE-3CEB-442C-9D66-85BF1B7753A6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err="1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busca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1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F1CC3098-9EB6-42DE-8A0A-6DB803173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5642" y="3293648"/>
                <a:ext cx="209279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8" name="Gráfico 37" descr="Selo cruz">
            <a:extLst>
              <a:ext uri="{FF2B5EF4-FFF2-40B4-BE49-F238E27FC236}">
                <a16:creationId xmlns:a16="http://schemas.microsoft.com/office/drawing/2014/main" id="{2D8C4258-B5EE-4D41-85FF-FAE9116B4FF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2605062" y="408866"/>
            <a:ext cx="360000" cy="360000"/>
          </a:xfrm>
          <a:prstGeom prst="rect">
            <a:avLst/>
          </a:prstGeom>
        </p:spPr>
      </p:pic>
      <p:pic>
        <p:nvPicPr>
          <p:cNvPr id="40" name="Gráfico 39" descr="Área de Transferência">
            <a:extLst>
              <a:ext uri="{FF2B5EF4-FFF2-40B4-BE49-F238E27FC236}">
                <a16:creationId xmlns:a16="http://schemas.microsoft.com/office/drawing/2014/main" id="{796EF6E6-7676-4B64-B717-C244FEB7093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2620588" y="751542"/>
            <a:ext cx="360000" cy="360000"/>
          </a:xfrm>
          <a:prstGeom prst="rect">
            <a:avLst/>
          </a:prstGeom>
        </p:spPr>
      </p:pic>
      <p:pic>
        <p:nvPicPr>
          <p:cNvPr id="42" name="Gráfico 41" descr="Cmd Terminal">
            <a:extLst>
              <a:ext uri="{FF2B5EF4-FFF2-40B4-BE49-F238E27FC236}">
                <a16:creationId xmlns:a16="http://schemas.microsoft.com/office/drawing/2014/main" id="{A6CE23D8-F392-47CF-B55E-7DD93E482B2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2620588" y="1094218"/>
            <a:ext cx="360000" cy="360000"/>
          </a:xfrm>
          <a:prstGeom prst="rect">
            <a:avLst/>
          </a:prstGeom>
        </p:spPr>
      </p:pic>
      <p:pic>
        <p:nvPicPr>
          <p:cNvPr id="44" name="Gráfico 43" descr="E-mail">
            <a:extLst>
              <a:ext uri="{FF2B5EF4-FFF2-40B4-BE49-F238E27FC236}">
                <a16:creationId xmlns:a16="http://schemas.microsoft.com/office/drawing/2014/main" id="{49CB1A1A-67BF-49C3-8C69-C92ED6FE839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2620588" y="1436894"/>
            <a:ext cx="360000" cy="360000"/>
          </a:xfrm>
          <a:prstGeom prst="rect">
            <a:avLst/>
          </a:prstGeom>
        </p:spPr>
      </p:pic>
      <p:pic>
        <p:nvPicPr>
          <p:cNvPr id="46" name="Gráfico 45" descr="Entrar">
            <a:extLst>
              <a:ext uri="{FF2B5EF4-FFF2-40B4-BE49-F238E27FC236}">
                <a16:creationId xmlns:a16="http://schemas.microsoft.com/office/drawing/2014/main" id="{7F52EFE9-6D09-4AB3-9CCB-6D410BE37570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2620588" y="1779570"/>
            <a:ext cx="360000" cy="360000"/>
          </a:xfrm>
          <a:prstGeom prst="rect">
            <a:avLst/>
          </a:prstGeom>
        </p:spPr>
      </p:pic>
      <p:pic>
        <p:nvPicPr>
          <p:cNvPr id="48" name="Gráfico 47" descr="Envelope">
            <a:extLst>
              <a:ext uri="{FF2B5EF4-FFF2-40B4-BE49-F238E27FC236}">
                <a16:creationId xmlns:a16="http://schemas.microsoft.com/office/drawing/2014/main" id="{B1DA3F5E-660E-420F-8CC3-96C51647127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2620588" y="2122246"/>
            <a:ext cx="360000" cy="360000"/>
          </a:xfrm>
          <a:prstGeom prst="rect">
            <a:avLst/>
          </a:prstGeom>
        </p:spPr>
      </p:pic>
      <p:pic>
        <p:nvPicPr>
          <p:cNvPr id="50" name="Gráfico 49" descr="Fax">
            <a:extLst>
              <a:ext uri="{FF2B5EF4-FFF2-40B4-BE49-F238E27FC236}">
                <a16:creationId xmlns:a16="http://schemas.microsoft.com/office/drawing/2014/main" id="{04431433-04FD-4DB6-A827-5A9D5BF072C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2620588" y="2464922"/>
            <a:ext cx="360000" cy="360000"/>
          </a:xfrm>
          <a:prstGeom prst="rect">
            <a:avLst/>
          </a:prstGeom>
        </p:spPr>
      </p:pic>
      <p:pic>
        <p:nvPicPr>
          <p:cNvPr id="52" name="Gráfico 51" descr="Pasta">
            <a:extLst>
              <a:ext uri="{FF2B5EF4-FFF2-40B4-BE49-F238E27FC236}">
                <a16:creationId xmlns:a16="http://schemas.microsoft.com/office/drawing/2014/main" id="{D06C1A6B-DD90-4DF4-85AC-FDE18B09931B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2620588" y="2807598"/>
            <a:ext cx="360000" cy="360000"/>
          </a:xfrm>
          <a:prstGeom prst="rect">
            <a:avLst/>
          </a:prstGeom>
        </p:spPr>
      </p:pic>
      <p:pic>
        <p:nvPicPr>
          <p:cNvPr id="54" name="Gráfico 53" descr="Pesquisa de Pasta">
            <a:extLst>
              <a:ext uri="{FF2B5EF4-FFF2-40B4-BE49-F238E27FC236}">
                <a16:creationId xmlns:a16="http://schemas.microsoft.com/office/drawing/2014/main" id="{D21D47AA-5D28-4024-B185-E22E4496583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2620588" y="3150274"/>
            <a:ext cx="360000" cy="360000"/>
          </a:xfrm>
          <a:prstGeom prst="rect">
            <a:avLst/>
          </a:prstGeom>
        </p:spPr>
      </p:pic>
      <p:pic>
        <p:nvPicPr>
          <p:cNvPr id="56" name="Gráfico 55" descr="Proibido">
            <a:extLst>
              <a:ext uri="{FF2B5EF4-FFF2-40B4-BE49-F238E27FC236}">
                <a16:creationId xmlns:a16="http://schemas.microsoft.com/office/drawing/2014/main" id="{8022FDFA-DE56-4E50-A80E-C2623F395995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2620588" y="3492950"/>
            <a:ext cx="360000" cy="360000"/>
          </a:xfrm>
          <a:prstGeom prst="rect">
            <a:avLst/>
          </a:prstGeom>
        </p:spPr>
      </p:pic>
      <p:pic>
        <p:nvPicPr>
          <p:cNvPr id="58" name="Gráfico 57" descr="Internet">
            <a:extLst>
              <a:ext uri="{FF2B5EF4-FFF2-40B4-BE49-F238E27FC236}">
                <a16:creationId xmlns:a16="http://schemas.microsoft.com/office/drawing/2014/main" id="{47E835CA-993F-4B4B-9FCB-626EDDA2D670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2620588" y="3835626"/>
            <a:ext cx="360000" cy="360000"/>
          </a:xfrm>
          <a:prstGeom prst="rect">
            <a:avLst/>
          </a:prstGeom>
        </p:spPr>
      </p:pic>
      <p:pic>
        <p:nvPicPr>
          <p:cNvPr id="60" name="Gráfico 59" descr="Serviço bancário online">
            <a:extLst>
              <a:ext uri="{FF2B5EF4-FFF2-40B4-BE49-F238E27FC236}">
                <a16:creationId xmlns:a16="http://schemas.microsoft.com/office/drawing/2014/main" id="{F22F8D75-187D-48E4-BC96-1A9EB7942D58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2620588" y="4178302"/>
            <a:ext cx="360000" cy="360000"/>
          </a:xfrm>
          <a:prstGeom prst="rect">
            <a:avLst/>
          </a:prstGeom>
        </p:spPr>
      </p:pic>
      <p:pic>
        <p:nvPicPr>
          <p:cNvPr id="62" name="Gráfico 61" descr="Internet das Coisas">
            <a:extLst>
              <a:ext uri="{FF2B5EF4-FFF2-40B4-BE49-F238E27FC236}">
                <a16:creationId xmlns:a16="http://schemas.microsoft.com/office/drawing/2014/main" id="{F3B97E36-D0F2-4128-B5A7-4D6976373539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2620588" y="4520978"/>
            <a:ext cx="360000" cy="360000"/>
          </a:xfrm>
          <a:prstGeom prst="rect">
            <a:avLst/>
          </a:prstGeom>
        </p:spPr>
      </p:pic>
      <p:pic>
        <p:nvPicPr>
          <p:cNvPr id="64" name="Gráfico 63" descr="Lista">
            <a:extLst>
              <a:ext uri="{FF2B5EF4-FFF2-40B4-BE49-F238E27FC236}">
                <a16:creationId xmlns:a16="http://schemas.microsoft.com/office/drawing/2014/main" id="{497E375D-F080-4629-B128-A80474B2695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2620588" y="4863654"/>
            <a:ext cx="360000" cy="360000"/>
          </a:xfrm>
          <a:prstGeom prst="rect">
            <a:avLst/>
          </a:prstGeom>
        </p:spPr>
      </p:pic>
      <p:pic>
        <p:nvPicPr>
          <p:cNvPr id="66" name="Gráfico 65" descr="Calendário mensal">
            <a:extLst>
              <a:ext uri="{FF2B5EF4-FFF2-40B4-BE49-F238E27FC236}">
                <a16:creationId xmlns:a16="http://schemas.microsoft.com/office/drawing/2014/main" id="{ADF1555C-775F-4A67-AA8B-15754D0FEDB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2620588" y="5206330"/>
            <a:ext cx="360000" cy="360000"/>
          </a:xfrm>
          <a:prstGeom prst="rect">
            <a:avLst/>
          </a:prstGeom>
        </p:spPr>
      </p:pic>
      <p:pic>
        <p:nvPicPr>
          <p:cNvPr id="68" name="Gráfico 67" descr="Folha de pagamento">
            <a:extLst>
              <a:ext uri="{FF2B5EF4-FFF2-40B4-BE49-F238E27FC236}">
                <a16:creationId xmlns:a16="http://schemas.microsoft.com/office/drawing/2014/main" id="{05A7435F-047A-4FDD-8741-E12FC6AB8CC5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12620588" y="5549006"/>
            <a:ext cx="360000" cy="360000"/>
          </a:xfrm>
          <a:prstGeom prst="rect">
            <a:avLst/>
          </a:prstGeom>
        </p:spPr>
      </p:pic>
      <p:pic>
        <p:nvPicPr>
          <p:cNvPr id="70" name="Gráfico 69" descr="Caneta">
            <a:extLst>
              <a:ext uri="{FF2B5EF4-FFF2-40B4-BE49-F238E27FC236}">
                <a16:creationId xmlns:a16="http://schemas.microsoft.com/office/drawing/2014/main" id="{718F7A67-4BD6-49D0-AC91-2776578817CF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2620588" y="5891678"/>
            <a:ext cx="360000" cy="360000"/>
          </a:xfrm>
          <a:prstGeom prst="rect">
            <a:avLst/>
          </a:prstGeom>
        </p:spPr>
      </p:pic>
      <p:sp useBgFill="1">
        <p:nvSpPr>
          <p:cNvPr id="121" name="Container">
            <a:extLst>
              <a:ext uri="{FF2B5EF4-FFF2-40B4-BE49-F238E27FC236}">
                <a16:creationId xmlns:a16="http://schemas.microsoft.com/office/drawing/2014/main" id="{DA2C1A05-19AD-4E23-BAE6-73F562296440}"/>
              </a:ext>
            </a:extLst>
          </p:cNvPr>
          <p:cNvSpPr/>
          <p:nvPr/>
        </p:nvSpPr>
        <p:spPr>
          <a:xfrm>
            <a:off x="789932" y="2353827"/>
            <a:ext cx="6207781" cy="235118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2DB1A999-AC18-4A0A-8561-B877DFBAF9F6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904254" y="3069685"/>
            <a:ext cx="95314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Razão</a:t>
            </a:r>
            <a:r>
              <a:rPr lang="en-US" sz="1200" dirty="0">
                <a:solidFill>
                  <a:srgbClr val="000000"/>
                </a:solidFill>
              </a:rPr>
              <a:t> Social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CA71EE0C-B584-4729-963D-4B17C2B6BA2F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971042" y="3300517"/>
            <a:ext cx="5843890" cy="25437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Nonono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nonononono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749D5D96-141E-48A1-9862-A6E191E0ECC5}"/>
              </a:ext>
            </a:extLst>
          </p:cNvPr>
          <p:cNvSpPr txBox="1"/>
          <p:nvPr/>
        </p:nvSpPr>
        <p:spPr>
          <a:xfrm>
            <a:off x="904254" y="3632090"/>
            <a:ext cx="6802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Contato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06D40FCD-2201-4EFE-91D2-357C868C2EAF}"/>
              </a:ext>
            </a:extLst>
          </p:cNvPr>
          <p:cNvSpPr/>
          <p:nvPr/>
        </p:nvSpPr>
        <p:spPr>
          <a:xfrm>
            <a:off x="971042" y="3862922"/>
            <a:ext cx="2929503" cy="2769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(00) 00000-0000</a:t>
            </a:r>
          </a:p>
        </p:txBody>
      </p:sp>
      <p:pic>
        <p:nvPicPr>
          <p:cNvPr id="41" name="Gráfico 40" descr="Entrar">
            <a:extLst>
              <a:ext uri="{FF2B5EF4-FFF2-40B4-BE49-F238E27FC236}">
                <a16:creationId xmlns:a16="http://schemas.microsoft.com/office/drawing/2014/main" id="{0B7F6F8A-DF44-4AE7-A570-C710F86C10E2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011354" y="4173588"/>
            <a:ext cx="360000" cy="360000"/>
          </a:xfrm>
          <a:prstGeom prst="rect">
            <a:avLst/>
          </a:prstGeom>
        </p:spPr>
      </p:pic>
      <p:pic>
        <p:nvPicPr>
          <p:cNvPr id="45" name="Gráfico 44" descr="Disco">
            <a:extLst>
              <a:ext uri="{FF2B5EF4-FFF2-40B4-BE49-F238E27FC236}">
                <a16:creationId xmlns:a16="http://schemas.microsoft.com/office/drawing/2014/main" id="{C71E69C4-50F5-4997-9362-F0D4CCE2963C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2605062" y="73173"/>
            <a:ext cx="360000" cy="360000"/>
          </a:xfrm>
          <a:prstGeom prst="rect">
            <a:avLst/>
          </a:prstGeom>
        </p:spPr>
      </p:pic>
      <p:pic>
        <p:nvPicPr>
          <p:cNvPr id="47" name="Gráfico 46" descr="Disco">
            <a:extLst>
              <a:ext uri="{FF2B5EF4-FFF2-40B4-BE49-F238E27FC236}">
                <a16:creationId xmlns:a16="http://schemas.microsoft.com/office/drawing/2014/main" id="{FC002A6E-D9D7-495C-8807-D8824C45A714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6454932" y="4200335"/>
            <a:ext cx="360000" cy="360000"/>
          </a:xfrm>
          <a:prstGeom prst="rect">
            <a:avLst/>
          </a:prstGeom>
        </p:spPr>
      </p:pic>
      <p:sp>
        <p:nvSpPr>
          <p:cNvPr id="43" name="Content">
            <a:extLst>
              <a:ext uri="{FF2B5EF4-FFF2-40B4-BE49-F238E27FC236}">
                <a16:creationId xmlns:a16="http://schemas.microsoft.com/office/drawing/2014/main" id="{4291DC7A-61B9-4BD9-8D64-9A8BF5ED0845}"/>
              </a:ext>
            </a:extLst>
          </p:cNvPr>
          <p:cNvSpPr txBox="1"/>
          <p:nvPr/>
        </p:nvSpPr>
        <p:spPr>
          <a:xfrm>
            <a:off x="897922" y="2525141"/>
            <a:ext cx="4851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CNPJ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5BD42A6A-B9FA-4965-A739-7AFEF1EC9958}"/>
              </a:ext>
            </a:extLst>
          </p:cNvPr>
          <p:cNvSpPr/>
          <p:nvPr/>
        </p:nvSpPr>
        <p:spPr>
          <a:xfrm>
            <a:off x="979224" y="2755973"/>
            <a:ext cx="2935835" cy="2829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/>
              <a:t>00.000.000/0000-00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0448AF9-3D61-4DC9-94FF-49D8B8BB592C}"/>
              </a:ext>
            </a:extLst>
          </p:cNvPr>
          <p:cNvSpPr txBox="1"/>
          <p:nvPr/>
        </p:nvSpPr>
        <p:spPr>
          <a:xfrm>
            <a:off x="2158175" y="6382628"/>
            <a:ext cx="403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Detalhamento geral de telas de cadastro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CC87469-1235-406B-A57E-B56062C02695}"/>
              </a:ext>
            </a:extLst>
          </p:cNvPr>
          <p:cNvSpPr txBox="1"/>
          <p:nvPr/>
        </p:nvSpPr>
        <p:spPr>
          <a:xfrm>
            <a:off x="920257" y="4305026"/>
            <a:ext cx="403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Mensagem de alerta</a:t>
            </a:r>
            <a:endParaRPr lang="pt-BR" sz="1400" i="1" dirty="0">
              <a:solidFill>
                <a:srgbClr val="FF0000"/>
              </a:solidFill>
            </a:endParaRPr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CC77FF55-1126-497A-B309-66DE1F729830}"/>
              </a:ext>
            </a:extLst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8167742" y="500866"/>
            <a:ext cx="3842168" cy="1493129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C425E3E3-216F-4025-8113-4BDB4B9F9367}"/>
              </a:ext>
            </a:extLst>
          </p:cNvPr>
          <p:cNvSpPr txBox="1"/>
          <p:nvPr/>
        </p:nvSpPr>
        <p:spPr>
          <a:xfrm>
            <a:off x="8123957" y="2008373"/>
            <a:ext cx="39887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Muito parecida com a tela de edição, a diferença é que não tem valor de identificação, pois ele será gerado. </a:t>
            </a:r>
          </a:p>
          <a:p>
            <a:endParaRPr lang="pt-BR" dirty="0"/>
          </a:p>
          <a:p>
            <a:r>
              <a:rPr lang="pt-BR" dirty="0"/>
              <a:t>Todos os outros pormenores são os mesmos. </a:t>
            </a:r>
          </a:p>
          <a:p>
            <a:endParaRPr lang="pt-BR" dirty="0"/>
          </a:p>
          <a:p>
            <a:r>
              <a:rPr lang="pt-BR" sz="1400" i="1" dirty="0"/>
              <a:t>** o detalhamento dos campos e validações serão apresentados nas telas próprias dos cadastros..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1378C77-3DD7-49F7-AF0D-5073BEFB47C1}"/>
              </a:ext>
            </a:extLst>
          </p:cNvPr>
          <p:cNvSpPr txBox="1"/>
          <p:nvPr/>
        </p:nvSpPr>
        <p:spPr>
          <a:xfrm>
            <a:off x="8062276" y="137757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Tela de Inclusão</a:t>
            </a:r>
          </a:p>
        </p:txBody>
      </p:sp>
    </p:spTree>
    <p:extLst>
      <p:ext uri="{BB962C8B-B14F-4D97-AF65-F5344CB8AC3E}">
        <p14:creationId xmlns:p14="http://schemas.microsoft.com/office/powerpoint/2010/main" val="316680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0" cstate="print">
            <a:duotone>
              <a:prstClr val="black"/>
              <a:srgbClr val="E68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9967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3AAAF68-CDDD-4B94-83E5-131D2E5C1ACA}"/>
              </a:ext>
            </a:extLst>
          </p:cNvPr>
          <p:cNvSpPr txBox="1"/>
          <p:nvPr/>
        </p:nvSpPr>
        <p:spPr>
          <a:xfrm>
            <a:off x="5926009" y="787127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55A11"/>
                </a:solidFill>
              </a:rPr>
              <a:t>Clientes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D14B70A-E4EF-4320-B96E-1AF734A4FD2F}"/>
              </a:ext>
            </a:extLst>
          </p:cNvPr>
          <p:cNvGrpSpPr/>
          <p:nvPr/>
        </p:nvGrpSpPr>
        <p:grpSpPr>
          <a:xfrm>
            <a:off x="789932" y="1319294"/>
            <a:ext cx="7041778" cy="624509"/>
            <a:chOff x="819428" y="1289798"/>
            <a:chExt cx="7041778" cy="62450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F93085-D1EC-4403-90C0-BEE79A33D4A5}"/>
                </a:ext>
              </a:extLst>
            </p:cNvPr>
            <p:cNvSpPr/>
            <p:nvPr/>
          </p:nvSpPr>
          <p:spPr>
            <a:xfrm>
              <a:off x="819428" y="1289798"/>
              <a:ext cx="7041778" cy="6245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0" name="Gráfico 89" descr="Selo Tick1">
              <a:extLst>
                <a:ext uri="{FF2B5EF4-FFF2-40B4-BE49-F238E27FC236}">
                  <a16:creationId xmlns:a16="http://schemas.microsoft.com/office/drawing/2014/main" id="{730BBEF2-09FD-419E-944B-D642F778F5B5}"/>
                </a:ext>
              </a:extLst>
            </p:cNvPr>
            <p:cNvPicPr>
              <a:picLocks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978436" y="1406858"/>
              <a:ext cx="360000" cy="360000"/>
            </a:xfrm>
            <a:prstGeom prst="rect">
              <a:avLst/>
            </a:prstGeom>
          </p:spPr>
        </p:pic>
        <p:pic>
          <p:nvPicPr>
            <p:cNvPr id="107" name="Gráfico 106" descr="Aviso">
              <a:extLst>
                <a:ext uri="{FF2B5EF4-FFF2-40B4-BE49-F238E27FC236}">
                  <a16:creationId xmlns:a16="http://schemas.microsoft.com/office/drawing/2014/main" id="{38815B4D-0337-4DB4-92D6-A627741E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2043507" y="1406858"/>
              <a:ext cx="360000" cy="309274"/>
            </a:xfrm>
            <a:prstGeom prst="rect">
              <a:avLst/>
            </a:prstGeom>
          </p:spPr>
        </p:pic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D7D1AF03-6899-49C9-96FA-A1F8FE027DB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475516" y="1416317"/>
              <a:ext cx="36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706D77A3-5FFF-4591-9480-24907CA3DFA6}"/>
                </a:ext>
              </a:extLst>
            </p:cNvPr>
            <p:cNvSpPr txBox="1"/>
            <p:nvPr/>
          </p:nvSpPr>
          <p:spPr>
            <a:xfrm>
              <a:off x="2635894" y="1406858"/>
              <a:ext cx="453318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35" name="Gráfico 34" descr="Selo seguir">
              <a:extLst>
                <a:ext uri="{FF2B5EF4-FFF2-40B4-BE49-F238E27FC236}">
                  <a16:creationId xmlns:a16="http://schemas.microsoft.com/office/drawing/2014/main" id="{E72E47FA-8DE6-45D9-A893-6C066DE2D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622932" y="1415095"/>
              <a:ext cx="360000" cy="338972"/>
            </a:xfrm>
            <a:prstGeom prst="rect">
              <a:avLst/>
            </a:prstGeom>
          </p:spPr>
        </p:pic>
        <p:grpSp>
          <p:nvGrpSpPr>
            <p:cNvPr id="96" name="SearchBox">
              <a:extLst>
                <a:ext uri="{FF2B5EF4-FFF2-40B4-BE49-F238E27FC236}">
                  <a16:creationId xmlns:a16="http://schemas.microsoft.com/office/drawing/2014/main" id="{1696B8FF-239E-405A-9729-80818A2245A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5192952" y="1365101"/>
              <a:ext cx="2633634" cy="446690"/>
              <a:chOff x="4111925" y="3293648"/>
              <a:chExt cx="962996" cy="310896"/>
            </a:xfrm>
          </p:grpSpPr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FE29E2BE-3CEB-442C-9D66-85BF1B7753A6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err="1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busca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1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F1CC3098-9EB6-42DE-8A0A-6DB803173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5642" y="3293648"/>
                <a:ext cx="209279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aphicFrame>
        <p:nvGraphicFramePr>
          <p:cNvPr id="105" name="Table">
            <a:extLst>
              <a:ext uri="{FF2B5EF4-FFF2-40B4-BE49-F238E27FC236}">
                <a16:creationId xmlns:a16="http://schemas.microsoft.com/office/drawing/2014/main" id="{EB33B959-E59C-4EF6-84A5-E2151A200704}"/>
              </a:ext>
            </a:extLst>
          </p:cNvPr>
          <p:cNvGraphicFramePr>
            <a:graphicFrameLocks noGrp="1"/>
          </p:cNvGraphicFramePr>
          <p:nvPr>
            <p:custDataLst>
              <p:custData r:id="rId10"/>
            </p:custDataLst>
          </p:nvPr>
        </p:nvGraphicFramePr>
        <p:xfrm>
          <a:off x="810015" y="2375789"/>
          <a:ext cx="6207782" cy="15689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09185">
                  <a:extLst>
                    <a:ext uri="{9D8B030D-6E8A-4147-A177-3AD203B41FA5}">
                      <a16:colId xmlns:a16="http://schemas.microsoft.com/office/drawing/2014/main" val="2628178024"/>
                    </a:ext>
                  </a:extLst>
                </a:gridCol>
                <a:gridCol w="181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ID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CNPJ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Razão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Social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Contato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8" name="Gráfico 37" descr="Selo cruz">
            <a:extLst>
              <a:ext uri="{FF2B5EF4-FFF2-40B4-BE49-F238E27FC236}">
                <a16:creationId xmlns:a16="http://schemas.microsoft.com/office/drawing/2014/main" id="{2D8C4258-B5EE-4D41-85FF-FAE9116B4FF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2605062" y="408866"/>
            <a:ext cx="360000" cy="360000"/>
          </a:xfrm>
          <a:prstGeom prst="rect">
            <a:avLst/>
          </a:prstGeom>
        </p:spPr>
      </p:pic>
      <p:pic>
        <p:nvPicPr>
          <p:cNvPr id="40" name="Gráfico 39" descr="Área de Transferência">
            <a:extLst>
              <a:ext uri="{FF2B5EF4-FFF2-40B4-BE49-F238E27FC236}">
                <a16:creationId xmlns:a16="http://schemas.microsoft.com/office/drawing/2014/main" id="{796EF6E6-7676-4B64-B717-C244FEB7093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2620588" y="751542"/>
            <a:ext cx="360000" cy="360000"/>
          </a:xfrm>
          <a:prstGeom prst="rect">
            <a:avLst/>
          </a:prstGeom>
        </p:spPr>
      </p:pic>
      <p:pic>
        <p:nvPicPr>
          <p:cNvPr id="42" name="Gráfico 41" descr="Cmd Terminal">
            <a:extLst>
              <a:ext uri="{FF2B5EF4-FFF2-40B4-BE49-F238E27FC236}">
                <a16:creationId xmlns:a16="http://schemas.microsoft.com/office/drawing/2014/main" id="{A6CE23D8-F392-47CF-B55E-7DD93E482B21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2620588" y="1094218"/>
            <a:ext cx="360000" cy="360000"/>
          </a:xfrm>
          <a:prstGeom prst="rect">
            <a:avLst/>
          </a:prstGeom>
        </p:spPr>
      </p:pic>
      <p:pic>
        <p:nvPicPr>
          <p:cNvPr id="44" name="Gráfico 43" descr="E-mail">
            <a:extLst>
              <a:ext uri="{FF2B5EF4-FFF2-40B4-BE49-F238E27FC236}">
                <a16:creationId xmlns:a16="http://schemas.microsoft.com/office/drawing/2014/main" id="{49CB1A1A-67BF-49C3-8C69-C92ED6FE839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2620588" y="1436894"/>
            <a:ext cx="360000" cy="360000"/>
          </a:xfrm>
          <a:prstGeom prst="rect">
            <a:avLst/>
          </a:prstGeom>
        </p:spPr>
      </p:pic>
      <p:pic>
        <p:nvPicPr>
          <p:cNvPr id="46" name="Gráfico 45" descr="Entrar">
            <a:extLst>
              <a:ext uri="{FF2B5EF4-FFF2-40B4-BE49-F238E27FC236}">
                <a16:creationId xmlns:a16="http://schemas.microsoft.com/office/drawing/2014/main" id="{7F52EFE9-6D09-4AB3-9CCB-6D410BE37570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2620588" y="1779570"/>
            <a:ext cx="360000" cy="360000"/>
          </a:xfrm>
          <a:prstGeom prst="rect">
            <a:avLst/>
          </a:prstGeom>
        </p:spPr>
      </p:pic>
      <p:pic>
        <p:nvPicPr>
          <p:cNvPr id="48" name="Gráfico 47" descr="Envelope">
            <a:extLst>
              <a:ext uri="{FF2B5EF4-FFF2-40B4-BE49-F238E27FC236}">
                <a16:creationId xmlns:a16="http://schemas.microsoft.com/office/drawing/2014/main" id="{B1DA3F5E-660E-420F-8CC3-96C516471278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2620588" y="2122246"/>
            <a:ext cx="360000" cy="360000"/>
          </a:xfrm>
          <a:prstGeom prst="rect">
            <a:avLst/>
          </a:prstGeom>
        </p:spPr>
      </p:pic>
      <p:pic>
        <p:nvPicPr>
          <p:cNvPr id="50" name="Gráfico 49" descr="Fax">
            <a:extLst>
              <a:ext uri="{FF2B5EF4-FFF2-40B4-BE49-F238E27FC236}">
                <a16:creationId xmlns:a16="http://schemas.microsoft.com/office/drawing/2014/main" id="{04431433-04FD-4DB6-A827-5A9D5BF072C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12620588" y="2464922"/>
            <a:ext cx="360000" cy="360000"/>
          </a:xfrm>
          <a:prstGeom prst="rect">
            <a:avLst/>
          </a:prstGeom>
        </p:spPr>
      </p:pic>
      <p:pic>
        <p:nvPicPr>
          <p:cNvPr id="52" name="Gráfico 51" descr="Pasta">
            <a:extLst>
              <a:ext uri="{FF2B5EF4-FFF2-40B4-BE49-F238E27FC236}">
                <a16:creationId xmlns:a16="http://schemas.microsoft.com/office/drawing/2014/main" id="{D06C1A6B-DD90-4DF4-85AC-FDE18B09931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2620588" y="2807598"/>
            <a:ext cx="360000" cy="360000"/>
          </a:xfrm>
          <a:prstGeom prst="rect">
            <a:avLst/>
          </a:prstGeom>
        </p:spPr>
      </p:pic>
      <p:pic>
        <p:nvPicPr>
          <p:cNvPr id="54" name="Gráfico 53" descr="Pesquisa de Pasta">
            <a:extLst>
              <a:ext uri="{FF2B5EF4-FFF2-40B4-BE49-F238E27FC236}">
                <a16:creationId xmlns:a16="http://schemas.microsoft.com/office/drawing/2014/main" id="{D21D47AA-5D28-4024-B185-E22E44965832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2620588" y="3150274"/>
            <a:ext cx="360000" cy="360000"/>
          </a:xfrm>
          <a:prstGeom prst="rect">
            <a:avLst/>
          </a:prstGeom>
        </p:spPr>
      </p:pic>
      <p:pic>
        <p:nvPicPr>
          <p:cNvPr id="56" name="Gráfico 55" descr="Proibido">
            <a:extLst>
              <a:ext uri="{FF2B5EF4-FFF2-40B4-BE49-F238E27FC236}">
                <a16:creationId xmlns:a16="http://schemas.microsoft.com/office/drawing/2014/main" id="{8022FDFA-DE56-4E50-A80E-C2623F395995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2620588" y="3492950"/>
            <a:ext cx="360000" cy="360000"/>
          </a:xfrm>
          <a:prstGeom prst="rect">
            <a:avLst/>
          </a:prstGeom>
        </p:spPr>
      </p:pic>
      <p:pic>
        <p:nvPicPr>
          <p:cNvPr id="58" name="Gráfico 57" descr="Internet">
            <a:extLst>
              <a:ext uri="{FF2B5EF4-FFF2-40B4-BE49-F238E27FC236}">
                <a16:creationId xmlns:a16="http://schemas.microsoft.com/office/drawing/2014/main" id="{47E835CA-993F-4B4B-9FCB-626EDDA2D670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2620588" y="3835626"/>
            <a:ext cx="360000" cy="360000"/>
          </a:xfrm>
          <a:prstGeom prst="rect">
            <a:avLst/>
          </a:prstGeom>
        </p:spPr>
      </p:pic>
      <p:pic>
        <p:nvPicPr>
          <p:cNvPr id="60" name="Gráfico 59" descr="Serviço bancário online">
            <a:extLst>
              <a:ext uri="{FF2B5EF4-FFF2-40B4-BE49-F238E27FC236}">
                <a16:creationId xmlns:a16="http://schemas.microsoft.com/office/drawing/2014/main" id="{F22F8D75-187D-48E4-BC96-1A9EB7942D58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2620588" y="4178302"/>
            <a:ext cx="360000" cy="360000"/>
          </a:xfrm>
          <a:prstGeom prst="rect">
            <a:avLst/>
          </a:prstGeom>
        </p:spPr>
      </p:pic>
      <p:pic>
        <p:nvPicPr>
          <p:cNvPr id="62" name="Gráfico 61" descr="Internet das Coisas">
            <a:extLst>
              <a:ext uri="{FF2B5EF4-FFF2-40B4-BE49-F238E27FC236}">
                <a16:creationId xmlns:a16="http://schemas.microsoft.com/office/drawing/2014/main" id="{F3B97E36-D0F2-4128-B5A7-4D6976373539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2620588" y="4520978"/>
            <a:ext cx="360000" cy="360000"/>
          </a:xfrm>
          <a:prstGeom prst="rect">
            <a:avLst/>
          </a:prstGeom>
        </p:spPr>
      </p:pic>
      <p:pic>
        <p:nvPicPr>
          <p:cNvPr id="64" name="Gráfico 63" descr="Lista">
            <a:extLst>
              <a:ext uri="{FF2B5EF4-FFF2-40B4-BE49-F238E27FC236}">
                <a16:creationId xmlns:a16="http://schemas.microsoft.com/office/drawing/2014/main" id="{497E375D-F080-4629-B128-A80474B26959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2620588" y="4863654"/>
            <a:ext cx="360000" cy="360000"/>
          </a:xfrm>
          <a:prstGeom prst="rect">
            <a:avLst/>
          </a:prstGeom>
        </p:spPr>
      </p:pic>
      <p:pic>
        <p:nvPicPr>
          <p:cNvPr id="66" name="Gráfico 65" descr="Calendário mensal">
            <a:extLst>
              <a:ext uri="{FF2B5EF4-FFF2-40B4-BE49-F238E27FC236}">
                <a16:creationId xmlns:a16="http://schemas.microsoft.com/office/drawing/2014/main" id="{ADF1555C-775F-4A67-AA8B-15754D0FEDB9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2620588" y="5206330"/>
            <a:ext cx="360000" cy="360000"/>
          </a:xfrm>
          <a:prstGeom prst="rect">
            <a:avLst/>
          </a:prstGeom>
        </p:spPr>
      </p:pic>
      <p:pic>
        <p:nvPicPr>
          <p:cNvPr id="68" name="Gráfico 67" descr="Folha de pagamento">
            <a:extLst>
              <a:ext uri="{FF2B5EF4-FFF2-40B4-BE49-F238E27FC236}">
                <a16:creationId xmlns:a16="http://schemas.microsoft.com/office/drawing/2014/main" id="{05A7435F-047A-4FDD-8741-E12FC6AB8CC5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12620588" y="5549006"/>
            <a:ext cx="360000" cy="360000"/>
          </a:xfrm>
          <a:prstGeom prst="rect">
            <a:avLst/>
          </a:prstGeom>
        </p:spPr>
      </p:pic>
      <p:pic>
        <p:nvPicPr>
          <p:cNvPr id="70" name="Gráfico 69" descr="Caneta">
            <a:extLst>
              <a:ext uri="{FF2B5EF4-FFF2-40B4-BE49-F238E27FC236}">
                <a16:creationId xmlns:a16="http://schemas.microsoft.com/office/drawing/2014/main" id="{718F7A67-4BD6-49D0-AC91-2776578817CF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12620588" y="5891678"/>
            <a:ext cx="360000" cy="360000"/>
          </a:xfrm>
          <a:prstGeom prst="rect">
            <a:avLst/>
          </a:prstGeom>
        </p:spPr>
      </p:pic>
      <p:grpSp>
        <p:nvGrpSpPr>
          <p:cNvPr id="81" name="Agrupar 80">
            <a:extLst>
              <a:ext uri="{FF2B5EF4-FFF2-40B4-BE49-F238E27FC236}">
                <a16:creationId xmlns:a16="http://schemas.microsoft.com/office/drawing/2014/main" id="{FA61360C-798F-4D43-BE88-3448D13AFC29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2579091"/>
            <a:ext cx="389361" cy="180000"/>
            <a:chOff x="8938467" y="1199059"/>
            <a:chExt cx="545105" cy="252000"/>
          </a:xfrm>
        </p:grpSpPr>
        <p:pic>
          <p:nvPicPr>
            <p:cNvPr id="71" name="Gráfico 70" descr="Selo cruz">
              <a:extLst>
                <a:ext uri="{FF2B5EF4-FFF2-40B4-BE49-F238E27FC236}">
                  <a16:creationId xmlns:a16="http://schemas.microsoft.com/office/drawing/2014/main" id="{EEF58868-0DC7-494D-9E43-C7ECF60DA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72" name="Gráfico 71" descr="Área de Transferência">
              <a:extLst>
                <a:ext uri="{FF2B5EF4-FFF2-40B4-BE49-F238E27FC236}">
                  <a16:creationId xmlns:a16="http://schemas.microsoft.com/office/drawing/2014/main" id="{B20606EB-5D72-4887-BB95-B9D73B35A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D7CFFF4E-83B7-4911-986C-3BF163931604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2777851"/>
            <a:ext cx="389361" cy="180000"/>
            <a:chOff x="8938467" y="1199059"/>
            <a:chExt cx="545105" cy="252000"/>
          </a:xfrm>
        </p:grpSpPr>
        <p:pic>
          <p:nvPicPr>
            <p:cNvPr id="93" name="Gráfico 92" descr="Selo cruz">
              <a:extLst>
                <a:ext uri="{FF2B5EF4-FFF2-40B4-BE49-F238E27FC236}">
                  <a16:creationId xmlns:a16="http://schemas.microsoft.com/office/drawing/2014/main" id="{99A93764-5F4E-4C5C-923D-26DA65627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94" name="Gráfico 93" descr="Área de Transferência">
              <a:extLst>
                <a:ext uri="{FF2B5EF4-FFF2-40B4-BE49-F238E27FC236}">
                  <a16:creationId xmlns:a16="http://schemas.microsoft.com/office/drawing/2014/main" id="{E47BC6AA-ADB9-4811-A0F1-1071D90EF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8F6A330F-DADC-4375-9818-95BE83DDAE68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2963571"/>
            <a:ext cx="389361" cy="180000"/>
            <a:chOff x="8938467" y="1199059"/>
            <a:chExt cx="545105" cy="252000"/>
          </a:xfrm>
        </p:grpSpPr>
        <p:pic>
          <p:nvPicPr>
            <p:cNvPr id="102" name="Gráfico 101" descr="Selo cruz">
              <a:extLst>
                <a:ext uri="{FF2B5EF4-FFF2-40B4-BE49-F238E27FC236}">
                  <a16:creationId xmlns:a16="http://schemas.microsoft.com/office/drawing/2014/main" id="{06EE006A-8293-4AF8-A174-CABB10281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03" name="Gráfico 102" descr="Área de Transferência">
              <a:extLst>
                <a:ext uri="{FF2B5EF4-FFF2-40B4-BE49-F238E27FC236}">
                  <a16:creationId xmlns:a16="http://schemas.microsoft.com/office/drawing/2014/main" id="{0661A285-922B-4C30-B71B-459BED57B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2B78F56A-81ED-4343-AA5E-A20BB75AA7C8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175025"/>
            <a:ext cx="389361" cy="180000"/>
            <a:chOff x="8938467" y="1199059"/>
            <a:chExt cx="545105" cy="252000"/>
          </a:xfrm>
        </p:grpSpPr>
        <p:pic>
          <p:nvPicPr>
            <p:cNvPr id="106" name="Gráfico 105" descr="Selo cruz">
              <a:extLst>
                <a:ext uri="{FF2B5EF4-FFF2-40B4-BE49-F238E27FC236}">
                  <a16:creationId xmlns:a16="http://schemas.microsoft.com/office/drawing/2014/main" id="{F52FDEA2-49B3-4256-96A8-79618F732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10" name="Gráfico 109" descr="Área de Transferência">
              <a:extLst>
                <a:ext uri="{FF2B5EF4-FFF2-40B4-BE49-F238E27FC236}">
                  <a16:creationId xmlns:a16="http://schemas.microsoft.com/office/drawing/2014/main" id="{26D555AB-A608-4BB2-9168-E0268938C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6F6EFD40-9CD9-41BA-A800-1B3FB3D060AC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354412"/>
            <a:ext cx="389361" cy="180000"/>
            <a:chOff x="8938467" y="1199059"/>
            <a:chExt cx="545105" cy="252000"/>
          </a:xfrm>
        </p:grpSpPr>
        <p:pic>
          <p:nvPicPr>
            <p:cNvPr id="112" name="Gráfico 111" descr="Selo cruz">
              <a:extLst>
                <a:ext uri="{FF2B5EF4-FFF2-40B4-BE49-F238E27FC236}">
                  <a16:creationId xmlns:a16="http://schemas.microsoft.com/office/drawing/2014/main" id="{2BC9CFB8-FBBB-463E-9CBD-0906AD3B9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13" name="Gráfico 112" descr="Área de Transferência">
              <a:extLst>
                <a:ext uri="{FF2B5EF4-FFF2-40B4-BE49-F238E27FC236}">
                  <a16:creationId xmlns:a16="http://schemas.microsoft.com/office/drawing/2014/main" id="{B2A8F0C5-8C01-45C4-9C3C-C8881ED75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92A06E60-34CD-4F27-A663-B48DBAD7C3E4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569931"/>
            <a:ext cx="389361" cy="180000"/>
            <a:chOff x="8938467" y="1199059"/>
            <a:chExt cx="545105" cy="252000"/>
          </a:xfrm>
        </p:grpSpPr>
        <p:pic>
          <p:nvPicPr>
            <p:cNvPr id="115" name="Gráfico 114" descr="Selo cruz">
              <a:extLst>
                <a:ext uri="{FF2B5EF4-FFF2-40B4-BE49-F238E27FC236}">
                  <a16:creationId xmlns:a16="http://schemas.microsoft.com/office/drawing/2014/main" id="{69095C88-C024-458E-9F66-9CE44774A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16" name="Gráfico 115" descr="Área de Transferência">
              <a:extLst>
                <a:ext uri="{FF2B5EF4-FFF2-40B4-BE49-F238E27FC236}">
                  <a16:creationId xmlns:a16="http://schemas.microsoft.com/office/drawing/2014/main" id="{0F19F680-FC93-4050-9779-52A3B03FA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3123CE1B-6CF0-40A1-A6C5-2404EBF592A3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747818"/>
            <a:ext cx="389361" cy="180000"/>
            <a:chOff x="8938467" y="1199059"/>
            <a:chExt cx="545105" cy="252000"/>
          </a:xfrm>
        </p:grpSpPr>
        <p:pic>
          <p:nvPicPr>
            <p:cNvPr id="118" name="Gráfico 117" descr="Selo cruz">
              <a:extLst>
                <a:ext uri="{FF2B5EF4-FFF2-40B4-BE49-F238E27FC236}">
                  <a16:creationId xmlns:a16="http://schemas.microsoft.com/office/drawing/2014/main" id="{AA47919C-9ED0-4DEF-A869-5AFD2799E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19" name="Gráfico 118" descr="Área de Transferência">
              <a:extLst>
                <a:ext uri="{FF2B5EF4-FFF2-40B4-BE49-F238E27FC236}">
                  <a16:creationId xmlns:a16="http://schemas.microsoft.com/office/drawing/2014/main" id="{BA697533-15B8-4973-9BCA-B485B1FA9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57CDFD1-7586-40F6-A1F6-71F20E808DE5}"/>
              </a:ext>
            </a:extLst>
          </p:cNvPr>
          <p:cNvSpPr txBox="1"/>
          <p:nvPr/>
        </p:nvSpPr>
        <p:spPr>
          <a:xfrm>
            <a:off x="8016658" y="53975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Informações do Cliente na tabela: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99C0DBA-0945-4EC8-9015-4579C7C3E433}"/>
              </a:ext>
            </a:extLst>
          </p:cNvPr>
          <p:cNvSpPr txBox="1"/>
          <p:nvPr/>
        </p:nvSpPr>
        <p:spPr>
          <a:xfrm>
            <a:off x="8062276" y="477282"/>
            <a:ext cx="3988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Id – Numero gerado pelo sistema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CNPJ – CNPJ da empresa</a:t>
            </a:r>
            <a:r>
              <a:rPr lang="pt-BR" sz="1600" b="1" dirty="0">
                <a:solidFill>
                  <a:srgbClr val="FF0000"/>
                </a:solidFill>
              </a:rPr>
              <a:t> (Tem pessoa Física?)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Razão Social- Razão Social do Cliente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Contato – Telefone de contato</a:t>
            </a:r>
            <a:r>
              <a:rPr lang="pt-BR" sz="1600" b="1" dirty="0">
                <a:solidFill>
                  <a:srgbClr val="FF0000"/>
                </a:solidFill>
              </a:rPr>
              <a:t> (Tem uma pessoa de contato </a:t>
            </a:r>
            <a:r>
              <a:rPr lang="pt-BR" sz="1600" b="1" dirty="0" err="1">
                <a:solidFill>
                  <a:srgbClr val="FF0000"/>
                </a:solidFill>
              </a:rPr>
              <a:t>tb</a:t>
            </a:r>
            <a:r>
              <a:rPr lang="pt-BR" sz="1600" b="1" dirty="0">
                <a:solidFill>
                  <a:srgbClr val="FF0000"/>
                </a:solidFill>
              </a:rPr>
              <a:t>?)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b="1" dirty="0">
                <a:solidFill>
                  <a:srgbClr val="FF0000"/>
                </a:solidFill>
              </a:rPr>
              <a:t>(Possui mais alguma informação que devamos guardar?)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600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DBED74D-0EF6-4D40-9524-8869F1AD0DD1}"/>
              </a:ext>
            </a:extLst>
          </p:cNvPr>
          <p:cNvSpPr txBox="1"/>
          <p:nvPr/>
        </p:nvSpPr>
        <p:spPr>
          <a:xfrm>
            <a:off x="8015459" y="2525715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Termos de Busca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DD3A6FA-DF1B-4810-B718-6AB8F78B57CA}"/>
              </a:ext>
            </a:extLst>
          </p:cNvPr>
          <p:cNvSpPr txBox="1"/>
          <p:nvPr/>
        </p:nvSpPr>
        <p:spPr>
          <a:xfrm>
            <a:off x="8061077" y="2949022"/>
            <a:ext cx="3988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CNPJ – CNPJ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Razão Social – parte do nome ou inteiro</a:t>
            </a:r>
          </a:p>
        </p:txBody>
      </p:sp>
    </p:spTree>
    <p:extLst>
      <p:ext uri="{BB962C8B-B14F-4D97-AF65-F5344CB8AC3E}">
        <p14:creationId xmlns:p14="http://schemas.microsoft.com/office/powerpoint/2010/main" val="16317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3" cstate="print">
            <a:duotone>
              <a:prstClr val="black"/>
              <a:srgbClr val="E68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8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9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9967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3AAAF68-CDDD-4B94-83E5-131D2E5C1ACA}"/>
              </a:ext>
            </a:extLst>
          </p:cNvPr>
          <p:cNvSpPr txBox="1"/>
          <p:nvPr/>
        </p:nvSpPr>
        <p:spPr>
          <a:xfrm>
            <a:off x="5926009" y="787127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55A11"/>
                </a:solidFill>
              </a:rPr>
              <a:t>Clientes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D14B70A-E4EF-4320-B96E-1AF734A4FD2F}"/>
              </a:ext>
            </a:extLst>
          </p:cNvPr>
          <p:cNvGrpSpPr/>
          <p:nvPr/>
        </p:nvGrpSpPr>
        <p:grpSpPr>
          <a:xfrm>
            <a:off x="789932" y="1319294"/>
            <a:ext cx="7041778" cy="624509"/>
            <a:chOff x="819428" y="1289798"/>
            <a:chExt cx="7041778" cy="62450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F93085-D1EC-4403-90C0-BEE79A33D4A5}"/>
                </a:ext>
              </a:extLst>
            </p:cNvPr>
            <p:cNvSpPr/>
            <p:nvPr/>
          </p:nvSpPr>
          <p:spPr>
            <a:xfrm>
              <a:off x="819428" y="1289798"/>
              <a:ext cx="7041778" cy="6245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0" name="Gráfico 89" descr="Selo Tick1">
              <a:extLst>
                <a:ext uri="{FF2B5EF4-FFF2-40B4-BE49-F238E27FC236}">
                  <a16:creationId xmlns:a16="http://schemas.microsoft.com/office/drawing/2014/main" id="{730BBEF2-09FD-419E-944B-D642F778F5B5}"/>
                </a:ext>
              </a:extLst>
            </p:cNvPr>
            <p:cNvPicPr>
              <a:picLocks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978436" y="1406858"/>
              <a:ext cx="360000" cy="360000"/>
            </a:xfrm>
            <a:prstGeom prst="rect">
              <a:avLst/>
            </a:prstGeom>
          </p:spPr>
        </p:pic>
        <p:pic>
          <p:nvPicPr>
            <p:cNvPr id="107" name="Gráfico 106" descr="Aviso">
              <a:extLst>
                <a:ext uri="{FF2B5EF4-FFF2-40B4-BE49-F238E27FC236}">
                  <a16:creationId xmlns:a16="http://schemas.microsoft.com/office/drawing/2014/main" id="{38815B4D-0337-4DB4-92D6-A627741E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2043507" y="1406858"/>
              <a:ext cx="360000" cy="309274"/>
            </a:xfrm>
            <a:prstGeom prst="rect">
              <a:avLst/>
            </a:prstGeom>
          </p:spPr>
        </p:pic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D7D1AF03-6899-49C9-96FA-A1F8FE027DB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475516" y="1416317"/>
              <a:ext cx="36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706D77A3-5FFF-4591-9480-24907CA3DFA6}"/>
                </a:ext>
              </a:extLst>
            </p:cNvPr>
            <p:cNvSpPr txBox="1"/>
            <p:nvPr/>
          </p:nvSpPr>
          <p:spPr>
            <a:xfrm>
              <a:off x="2635894" y="1406858"/>
              <a:ext cx="453318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35" name="Gráfico 34" descr="Selo seguir">
              <a:extLst>
                <a:ext uri="{FF2B5EF4-FFF2-40B4-BE49-F238E27FC236}">
                  <a16:creationId xmlns:a16="http://schemas.microsoft.com/office/drawing/2014/main" id="{E72E47FA-8DE6-45D9-A893-6C066DE2D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4622932" y="1415095"/>
              <a:ext cx="360000" cy="338972"/>
            </a:xfrm>
            <a:prstGeom prst="rect">
              <a:avLst/>
            </a:prstGeom>
          </p:spPr>
        </p:pic>
        <p:grpSp>
          <p:nvGrpSpPr>
            <p:cNvPr id="96" name="SearchBox">
              <a:extLst>
                <a:ext uri="{FF2B5EF4-FFF2-40B4-BE49-F238E27FC236}">
                  <a16:creationId xmlns:a16="http://schemas.microsoft.com/office/drawing/2014/main" id="{1696B8FF-239E-405A-9729-80818A2245A5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192952" y="1365101"/>
              <a:ext cx="2633634" cy="446690"/>
              <a:chOff x="4111925" y="3293648"/>
              <a:chExt cx="962996" cy="310896"/>
            </a:xfrm>
          </p:grpSpPr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FE29E2BE-3CEB-442C-9D66-85BF1B7753A6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err="1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busca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1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F1CC3098-9EB6-42DE-8A0A-6DB803173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5642" y="3293648"/>
                <a:ext cx="209279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8" name="Gráfico 37" descr="Selo cruz">
            <a:extLst>
              <a:ext uri="{FF2B5EF4-FFF2-40B4-BE49-F238E27FC236}">
                <a16:creationId xmlns:a16="http://schemas.microsoft.com/office/drawing/2014/main" id="{2D8C4258-B5EE-4D41-85FF-FAE9116B4FF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2605062" y="408866"/>
            <a:ext cx="360000" cy="360000"/>
          </a:xfrm>
          <a:prstGeom prst="rect">
            <a:avLst/>
          </a:prstGeom>
        </p:spPr>
      </p:pic>
      <p:pic>
        <p:nvPicPr>
          <p:cNvPr id="40" name="Gráfico 39" descr="Área de Transferência">
            <a:extLst>
              <a:ext uri="{FF2B5EF4-FFF2-40B4-BE49-F238E27FC236}">
                <a16:creationId xmlns:a16="http://schemas.microsoft.com/office/drawing/2014/main" id="{796EF6E6-7676-4B64-B717-C244FEB7093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2620588" y="751542"/>
            <a:ext cx="360000" cy="360000"/>
          </a:xfrm>
          <a:prstGeom prst="rect">
            <a:avLst/>
          </a:prstGeom>
        </p:spPr>
      </p:pic>
      <p:pic>
        <p:nvPicPr>
          <p:cNvPr id="42" name="Gráfico 41" descr="Cmd Terminal">
            <a:extLst>
              <a:ext uri="{FF2B5EF4-FFF2-40B4-BE49-F238E27FC236}">
                <a16:creationId xmlns:a16="http://schemas.microsoft.com/office/drawing/2014/main" id="{A6CE23D8-F392-47CF-B55E-7DD93E482B2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2620588" y="1094218"/>
            <a:ext cx="360000" cy="360000"/>
          </a:xfrm>
          <a:prstGeom prst="rect">
            <a:avLst/>
          </a:prstGeom>
        </p:spPr>
      </p:pic>
      <p:pic>
        <p:nvPicPr>
          <p:cNvPr id="44" name="Gráfico 43" descr="E-mail">
            <a:extLst>
              <a:ext uri="{FF2B5EF4-FFF2-40B4-BE49-F238E27FC236}">
                <a16:creationId xmlns:a16="http://schemas.microsoft.com/office/drawing/2014/main" id="{49CB1A1A-67BF-49C3-8C69-C92ED6FE8395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2620588" y="1436894"/>
            <a:ext cx="360000" cy="360000"/>
          </a:xfrm>
          <a:prstGeom prst="rect">
            <a:avLst/>
          </a:prstGeom>
        </p:spPr>
      </p:pic>
      <p:pic>
        <p:nvPicPr>
          <p:cNvPr id="46" name="Gráfico 45" descr="Entrar">
            <a:extLst>
              <a:ext uri="{FF2B5EF4-FFF2-40B4-BE49-F238E27FC236}">
                <a16:creationId xmlns:a16="http://schemas.microsoft.com/office/drawing/2014/main" id="{7F52EFE9-6D09-4AB3-9CCB-6D410BE3757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2620588" y="1779570"/>
            <a:ext cx="360000" cy="360000"/>
          </a:xfrm>
          <a:prstGeom prst="rect">
            <a:avLst/>
          </a:prstGeom>
        </p:spPr>
      </p:pic>
      <p:pic>
        <p:nvPicPr>
          <p:cNvPr id="48" name="Gráfico 47" descr="Envelope">
            <a:extLst>
              <a:ext uri="{FF2B5EF4-FFF2-40B4-BE49-F238E27FC236}">
                <a16:creationId xmlns:a16="http://schemas.microsoft.com/office/drawing/2014/main" id="{B1DA3F5E-660E-420F-8CC3-96C51647127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2620588" y="2122246"/>
            <a:ext cx="360000" cy="360000"/>
          </a:xfrm>
          <a:prstGeom prst="rect">
            <a:avLst/>
          </a:prstGeom>
        </p:spPr>
      </p:pic>
      <p:pic>
        <p:nvPicPr>
          <p:cNvPr id="50" name="Gráfico 49" descr="Fax">
            <a:extLst>
              <a:ext uri="{FF2B5EF4-FFF2-40B4-BE49-F238E27FC236}">
                <a16:creationId xmlns:a16="http://schemas.microsoft.com/office/drawing/2014/main" id="{04431433-04FD-4DB6-A827-5A9D5BF072C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2620588" y="2464922"/>
            <a:ext cx="360000" cy="360000"/>
          </a:xfrm>
          <a:prstGeom prst="rect">
            <a:avLst/>
          </a:prstGeom>
        </p:spPr>
      </p:pic>
      <p:pic>
        <p:nvPicPr>
          <p:cNvPr id="52" name="Gráfico 51" descr="Pasta">
            <a:extLst>
              <a:ext uri="{FF2B5EF4-FFF2-40B4-BE49-F238E27FC236}">
                <a16:creationId xmlns:a16="http://schemas.microsoft.com/office/drawing/2014/main" id="{D06C1A6B-DD90-4DF4-85AC-FDE18B09931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2620588" y="2807598"/>
            <a:ext cx="360000" cy="360000"/>
          </a:xfrm>
          <a:prstGeom prst="rect">
            <a:avLst/>
          </a:prstGeom>
        </p:spPr>
      </p:pic>
      <p:pic>
        <p:nvPicPr>
          <p:cNvPr id="54" name="Gráfico 53" descr="Pesquisa de Pasta">
            <a:extLst>
              <a:ext uri="{FF2B5EF4-FFF2-40B4-BE49-F238E27FC236}">
                <a16:creationId xmlns:a16="http://schemas.microsoft.com/office/drawing/2014/main" id="{D21D47AA-5D28-4024-B185-E22E4496583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2620588" y="3150274"/>
            <a:ext cx="360000" cy="360000"/>
          </a:xfrm>
          <a:prstGeom prst="rect">
            <a:avLst/>
          </a:prstGeom>
        </p:spPr>
      </p:pic>
      <p:pic>
        <p:nvPicPr>
          <p:cNvPr id="56" name="Gráfico 55" descr="Proibido">
            <a:extLst>
              <a:ext uri="{FF2B5EF4-FFF2-40B4-BE49-F238E27FC236}">
                <a16:creationId xmlns:a16="http://schemas.microsoft.com/office/drawing/2014/main" id="{8022FDFA-DE56-4E50-A80E-C2623F39599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2620588" y="3492950"/>
            <a:ext cx="360000" cy="360000"/>
          </a:xfrm>
          <a:prstGeom prst="rect">
            <a:avLst/>
          </a:prstGeom>
        </p:spPr>
      </p:pic>
      <p:pic>
        <p:nvPicPr>
          <p:cNvPr id="58" name="Gráfico 57" descr="Internet">
            <a:extLst>
              <a:ext uri="{FF2B5EF4-FFF2-40B4-BE49-F238E27FC236}">
                <a16:creationId xmlns:a16="http://schemas.microsoft.com/office/drawing/2014/main" id="{47E835CA-993F-4B4B-9FCB-626EDDA2D67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2620588" y="3835626"/>
            <a:ext cx="360000" cy="360000"/>
          </a:xfrm>
          <a:prstGeom prst="rect">
            <a:avLst/>
          </a:prstGeom>
        </p:spPr>
      </p:pic>
      <p:pic>
        <p:nvPicPr>
          <p:cNvPr id="60" name="Gráfico 59" descr="Serviço bancário online">
            <a:extLst>
              <a:ext uri="{FF2B5EF4-FFF2-40B4-BE49-F238E27FC236}">
                <a16:creationId xmlns:a16="http://schemas.microsoft.com/office/drawing/2014/main" id="{F22F8D75-187D-48E4-BC96-1A9EB7942D58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2620588" y="4178302"/>
            <a:ext cx="360000" cy="360000"/>
          </a:xfrm>
          <a:prstGeom prst="rect">
            <a:avLst/>
          </a:prstGeom>
        </p:spPr>
      </p:pic>
      <p:pic>
        <p:nvPicPr>
          <p:cNvPr id="62" name="Gráfico 61" descr="Internet das Coisas">
            <a:extLst>
              <a:ext uri="{FF2B5EF4-FFF2-40B4-BE49-F238E27FC236}">
                <a16:creationId xmlns:a16="http://schemas.microsoft.com/office/drawing/2014/main" id="{F3B97E36-D0F2-4128-B5A7-4D697637353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2620588" y="4520978"/>
            <a:ext cx="360000" cy="360000"/>
          </a:xfrm>
          <a:prstGeom prst="rect">
            <a:avLst/>
          </a:prstGeom>
        </p:spPr>
      </p:pic>
      <p:pic>
        <p:nvPicPr>
          <p:cNvPr id="64" name="Gráfico 63" descr="Lista">
            <a:extLst>
              <a:ext uri="{FF2B5EF4-FFF2-40B4-BE49-F238E27FC236}">
                <a16:creationId xmlns:a16="http://schemas.microsoft.com/office/drawing/2014/main" id="{497E375D-F080-4629-B128-A80474B2695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2620588" y="4863654"/>
            <a:ext cx="360000" cy="360000"/>
          </a:xfrm>
          <a:prstGeom prst="rect">
            <a:avLst/>
          </a:prstGeom>
        </p:spPr>
      </p:pic>
      <p:pic>
        <p:nvPicPr>
          <p:cNvPr id="66" name="Gráfico 65" descr="Calendário mensal">
            <a:extLst>
              <a:ext uri="{FF2B5EF4-FFF2-40B4-BE49-F238E27FC236}">
                <a16:creationId xmlns:a16="http://schemas.microsoft.com/office/drawing/2014/main" id="{ADF1555C-775F-4A67-AA8B-15754D0FEDB9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12620588" y="5206330"/>
            <a:ext cx="360000" cy="360000"/>
          </a:xfrm>
          <a:prstGeom prst="rect">
            <a:avLst/>
          </a:prstGeom>
        </p:spPr>
      </p:pic>
      <p:pic>
        <p:nvPicPr>
          <p:cNvPr id="68" name="Gráfico 67" descr="Folha de pagamento">
            <a:extLst>
              <a:ext uri="{FF2B5EF4-FFF2-40B4-BE49-F238E27FC236}">
                <a16:creationId xmlns:a16="http://schemas.microsoft.com/office/drawing/2014/main" id="{05A7435F-047A-4FDD-8741-E12FC6AB8CC5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2620588" y="5549006"/>
            <a:ext cx="360000" cy="360000"/>
          </a:xfrm>
          <a:prstGeom prst="rect">
            <a:avLst/>
          </a:prstGeom>
        </p:spPr>
      </p:pic>
      <p:pic>
        <p:nvPicPr>
          <p:cNvPr id="70" name="Gráfico 69" descr="Caneta">
            <a:extLst>
              <a:ext uri="{FF2B5EF4-FFF2-40B4-BE49-F238E27FC236}">
                <a16:creationId xmlns:a16="http://schemas.microsoft.com/office/drawing/2014/main" id="{718F7A67-4BD6-49D0-AC91-2776578817CF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12620588" y="5891678"/>
            <a:ext cx="360000" cy="360000"/>
          </a:xfrm>
          <a:prstGeom prst="rect">
            <a:avLst/>
          </a:prstGeom>
        </p:spPr>
      </p:pic>
      <p:pic>
        <p:nvPicPr>
          <p:cNvPr id="45" name="Gráfico 44" descr="Disco">
            <a:extLst>
              <a:ext uri="{FF2B5EF4-FFF2-40B4-BE49-F238E27FC236}">
                <a16:creationId xmlns:a16="http://schemas.microsoft.com/office/drawing/2014/main" id="{C71E69C4-50F5-4997-9362-F0D4CCE2963C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2605062" y="73173"/>
            <a:ext cx="360000" cy="360000"/>
          </a:xfrm>
          <a:prstGeom prst="rect">
            <a:avLst/>
          </a:prstGeom>
        </p:spPr>
      </p:pic>
      <p:graphicFrame>
        <p:nvGraphicFramePr>
          <p:cNvPr id="127" name="Table">
            <a:extLst>
              <a:ext uri="{FF2B5EF4-FFF2-40B4-BE49-F238E27FC236}">
                <a16:creationId xmlns:a16="http://schemas.microsoft.com/office/drawing/2014/main" id="{CAC6A8A3-B48D-43A4-A581-C9F92DE65E3E}"/>
              </a:ext>
            </a:extLst>
          </p:cNvPr>
          <p:cNvGraphicFramePr>
            <a:graphicFrameLocks noGrp="1"/>
          </p:cNvGraphicFramePr>
          <p:nvPr>
            <p:custDataLst>
              <p:custData r:id="rId10"/>
            </p:custDataLst>
            <p:extLst>
              <p:ext uri="{D42A27DB-BD31-4B8C-83A1-F6EECF244321}">
                <p14:modId xmlns:p14="http://schemas.microsoft.com/office/powerpoint/2010/main" val="1499796354"/>
              </p:ext>
            </p:extLst>
          </p:nvPr>
        </p:nvGraphicFramePr>
        <p:xfrm>
          <a:off x="810015" y="2375789"/>
          <a:ext cx="6207782" cy="15689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09185">
                  <a:extLst>
                    <a:ext uri="{9D8B030D-6E8A-4147-A177-3AD203B41FA5}">
                      <a16:colId xmlns:a16="http://schemas.microsoft.com/office/drawing/2014/main" val="2628178024"/>
                    </a:ext>
                  </a:extLst>
                </a:gridCol>
                <a:gridCol w="181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ID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CNPJ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Razão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Social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Contato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00.000.000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</a:rPr>
                        <a:t>/0000-00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nonononono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(00) 00000-0000</a:t>
                      </a:r>
                    </a:p>
                  </a:txBody>
                  <a:tcPr marL="56960" marR="56960" marT="0" marB="2848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30AE2B8E-036F-4AC6-A10C-0A9EC2C87DC1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2579091"/>
            <a:ext cx="389361" cy="180000"/>
            <a:chOff x="8938467" y="1199059"/>
            <a:chExt cx="545105" cy="252000"/>
          </a:xfrm>
        </p:grpSpPr>
        <p:pic>
          <p:nvPicPr>
            <p:cNvPr id="129" name="Gráfico 128" descr="Selo cruz">
              <a:extLst>
                <a:ext uri="{FF2B5EF4-FFF2-40B4-BE49-F238E27FC236}">
                  <a16:creationId xmlns:a16="http://schemas.microsoft.com/office/drawing/2014/main" id="{D54660B6-E821-4354-9B52-A79492415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30" name="Gráfico 129" descr="Área de Transferência">
              <a:extLst>
                <a:ext uri="{FF2B5EF4-FFF2-40B4-BE49-F238E27FC236}">
                  <a16:creationId xmlns:a16="http://schemas.microsoft.com/office/drawing/2014/main" id="{1F0372CD-497F-4B8E-930C-2357F2A8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7D5279A5-C0C5-4819-8141-A9ABE33B7499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2777851"/>
            <a:ext cx="389361" cy="180000"/>
            <a:chOff x="8938467" y="1199059"/>
            <a:chExt cx="545105" cy="252000"/>
          </a:xfrm>
        </p:grpSpPr>
        <p:pic>
          <p:nvPicPr>
            <p:cNvPr id="132" name="Gráfico 131" descr="Selo cruz">
              <a:extLst>
                <a:ext uri="{FF2B5EF4-FFF2-40B4-BE49-F238E27FC236}">
                  <a16:creationId xmlns:a16="http://schemas.microsoft.com/office/drawing/2014/main" id="{B21EAB63-B59C-4671-A80F-47DCEA9B8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33" name="Gráfico 132" descr="Área de Transferência">
              <a:extLst>
                <a:ext uri="{FF2B5EF4-FFF2-40B4-BE49-F238E27FC236}">
                  <a16:creationId xmlns:a16="http://schemas.microsoft.com/office/drawing/2014/main" id="{4F0F6324-7BB3-46A7-B727-03A5FC6A3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37E1BE8D-B3F0-48AD-A6B1-7519A44498B9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2963571"/>
            <a:ext cx="389361" cy="180000"/>
            <a:chOff x="8938467" y="1199059"/>
            <a:chExt cx="545105" cy="252000"/>
          </a:xfrm>
        </p:grpSpPr>
        <p:pic>
          <p:nvPicPr>
            <p:cNvPr id="135" name="Gráfico 134" descr="Selo cruz">
              <a:extLst>
                <a:ext uri="{FF2B5EF4-FFF2-40B4-BE49-F238E27FC236}">
                  <a16:creationId xmlns:a16="http://schemas.microsoft.com/office/drawing/2014/main" id="{F2AAB936-B4F9-460B-A8E9-0311DDC17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36" name="Gráfico 135" descr="Área de Transferência">
              <a:extLst>
                <a:ext uri="{FF2B5EF4-FFF2-40B4-BE49-F238E27FC236}">
                  <a16:creationId xmlns:a16="http://schemas.microsoft.com/office/drawing/2014/main" id="{E37CD6DA-8380-4634-9E7D-8287F5CF5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6AF1828A-E83A-4982-9423-884F1FCE73A4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175025"/>
            <a:ext cx="389361" cy="180000"/>
            <a:chOff x="8938467" y="1199059"/>
            <a:chExt cx="545105" cy="252000"/>
          </a:xfrm>
        </p:grpSpPr>
        <p:pic>
          <p:nvPicPr>
            <p:cNvPr id="138" name="Gráfico 137" descr="Selo cruz">
              <a:extLst>
                <a:ext uri="{FF2B5EF4-FFF2-40B4-BE49-F238E27FC236}">
                  <a16:creationId xmlns:a16="http://schemas.microsoft.com/office/drawing/2014/main" id="{B11401DF-CC56-4497-AAAD-C7872B7A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39" name="Gráfico 138" descr="Área de Transferência">
              <a:extLst>
                <a:ext uri="{FF2B5EF4-FFF2-40B4-BE49-F238E27FC236}">
                  <a16:creationId xmlns:a16="http://schemas.microsoft.com/office/drawing/2014/main" id="{8275F519-C757-439F-A18B-E1CABAF08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01FC9530-6497-44FF-8808-072630827D3C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354412"/>
            <a:ext cx="389361" cy="180000"/>
            <a:chOff x="8938467" y="1199059"/>
            <a:chExt cx="545105" cy="252000"/>
          </a:xfrm>
        </p:grpSpPr>
        <p:pic>
          <p:nvPicPr>
            <p:cNvPr id="141" name="Gráfico 140" descr="Selo cruz">
              <a:extLst>
                <a:ext uri="{FF2B5EF4-FFF2-40B4-BE49-F238E27FC236}">
                  <a16:creationId xmlns:a16="http://schemas.microsoft.com/office/drawing/2014/main" id="{4CFDA156-949F-4316-ADB3-C6EF6C577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42" name="Gráfico 141" descr="Área de Transferência">
              <a:extLst>
                <a:ext uri="{FF2B5EF4-FFF2-40B4-BE49-F238E27FC236}">
                  <a16:creationId xmlns:a16="http://schemas.microsoft.com/office/drawing/2014/main" id="{FE4D5DED-72B1-4996-BAA5-EFCB6B737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AD6C84DA-A5F3-4176-9442-87FD2EC11EC7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569931"/>
            <a:ext cx="389361" cy="180000"/>
            <a:chOff x="8938467" y="1199059"/>
            <a:chExt cx="545105" cy="252000"/>
          </a:xfrm>
        </p:grpSpPr>
        <p:pic>
          <p:nvPicPr>
            <p:cNvPr id="144" name="Gráfico 143" descr="Selo cruz">
              <a:extLst>
                <a:ext uri="{FF2B5EF4-FFF2-40B4-BE49-F238E27FC236}">
                  <a16:creationId xmlns:a16="http://schemas.microsoft.com/office/drawing/2014/main" id="{CF127B1C-28E5-4203-8A3A-322269E7F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45" name="Gráfico 144" descr="Área de Transferência">
              <a:extLst>
                <a:ext uri="{FF2B5EF4-FFF2-40B4-BE49-F238E27FC236}">
                  <a16:creationId xmlns:a16="http://schemas.microsoft.com/office/drawing/2014/main" id="{5FDA5A5F-BA08-4BBE-8F12-7DF5B0DB1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BDCA5848-7B15-41CB-B206-3846D3CD3F63}"/>
              </a:ext>
            </a:extLst>
          </p:cNvPr>
          <p:cNvGrpSpPr>
            <a:grpSpLocks noChangeAspect="1"/>
          </p:cNvGrpSpPr>
          <p:nvPr/>
        </p:nvGrpSpPr>
        <p:grpSpPr>
          <a:xfrm>
            <a:off x="6291822" y="3747818"/>
            <a:ext cx="389361" cy="180000"/>
            <a:chOff x="8938467" y="1199059"/>
            <a:chExt cx="545105" cy="252000"/>
          </a:xfrm>
        </p:grpSpPr>
        <p:pic>
          <p:nvPicPr>
            <p:cNvPr id="147" name="Gráfico 146" descr="Selo cruz">
              <a:extLst>
                <a:ext uri="{FF2B5EF4-FFF2-40B4-BE49-F238E27FC236}">
                  <a16:creationId xmlns:a16="http://schemas.microsoft.com/office/drawing/2014/main" id="{2C67B6E2-0AA0-441E-8BB1-FFE62691B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8938467" y="1199059"/>
              <a:ext cx="252000" cy="252000"/>
            </a:xfrm>
            <a:prstGeom prst="rect">
              <a:avLst/>
            </a:prstGeom>
          </p:spPr>
        </p:pic>
        <p:pic>
          <p:nvPicPr>
            <p:cNvPr id="148" name="Gráfico 147" descr="Área de Transferência">
              <a:extLst>
                <a:ext uri="{FF2B5EF4-FFF2-40B4-BE49-F238E27FC236}">
                  <a16:creationId xmlns:a16="http://schemas.microsoft.com/office/drawing/2014/main" id="{3D9B1C41-5C54-4D26-9AD9-EB9F85E13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9231572" y="1199059"/>
              <a:ext cx="252000" cy="252000"/>
            </a:xfrm>
            <a:prstGeom prst="rect">
              <a:avLst/>
            </a:prstGeom>
          </p:spPr>
        </p:pic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518E7C1-8404-46EB-B45A-8FAE285A3DC2}"/>
              </a:ext>
            </a:extLst>
          </p:cNvPr>
          <p:cNvSpPr txBox="1"/>
          <p:nvPr/>
        </p:nvSpPr>
        <p:spPr>
          <a:xfrm>
            <a:off x="8016658" y="53975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Informações do Cliente na tela de Edição: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9D50AA6-2CEA-4285-809F-5F6720E6D860}"/>
              </a:ext>
            </a:extLst>
          </p:cNvPr>
          <p:cNvSpPr txBox="1"/>
          <p:nvPr/>
        </p:nvSpPr>
        <p:spPr>
          <a:xfrm>
            <a:off x="8016658" y="683514"/>
            <a:ext cx="3988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Id – Numero gerado pelo sistema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CNPJ – CNPJ da empresa</a:t>
            </a:r>
            <a:endParaRPr lang="pt-BR" sz="16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Razão Social- Razão Social do Cliente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Contato – Telefone de contato</a:t>
            </a:r>
          </a:p>
        </p:txBody>
      </p:sp>
      <p:grpSp>
        <p:nvGrpSpPr>
          <p:cNvPr id="125" name="Group">
            <a:extLst>
              <a:ext uri="{FF2B5EF4-FFF2-40B4-BE49-F238E27FC236}">
                <a16:creationId xmlns:a16="http://schemas.microsoft.com/office/drawing/2014/main" id="{4ED3749A-A5D9-4EA0-B18E-6EDB97324157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810016" y="4047077"/>
            <a:ext cx="6207781" cy="2497520"/>
            <a:chOff x="3168650" y="2473154"/>
            <a:chExt cx="2616200" cy="1574339"/>
          </a:xfrm>
        </p:grpSpPr>
        <p:sp useBgFill="1">
          <p:nvSpPr>
            <p:cNvPr id="126" name="Container">
              <a:extLst>
                <a:ext uri="{FF2B5EF4-FFF2-40B4-BE49-F238E27FC236}">
                  <a16:creationId xmlns:a16="http://schemas.microsoft.com/office/drawing/2014/main" id="{E1BAF656-6952-4DF5-B878-8980D33E2AC1}"/>
                </a:ext>
              </a:extLst>
            </p:cNvPr>
            <p:cNvSpPr/>
            <p:nvPr/>
          </p:nvSpPr>
          <p:spPr>
            <a:xfrm>
              <a:off x="3168650" y="2565399"/>
              <a:ext cx="2616200" cy="1482094"/>
            </a:xfrm>
            <a:prstGeom prst="roundRect">
              <a:avLst>
                <a:gd name="adj" fmla="val 4524"/>
              </a:avLst>
            </a:prstGeom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 useBgFill="1">
          <p:nvSpPr>
            <p:cNvPr id="149" name="Content">
              <a:extLst>
                <a:ext uri="{FF2B5EF4-FFF2-40B4-BE49-F238E27FC236}">
                  <a16:creationId xmlns:a16="http://schemas.microsoft.com/office/drawing/2014/main" id="{E1D91B21-2DE1-4BCA-ABFC-E47BADBD1C36}"/>
                </a:ext>
              </a:extLst>
            </p:cNvPr>
            <p:cNvSpPr txBox="1"/>
            <p:nvPr/>
          </p:nvSpPr>
          <p:spPr>
            <a:xfrm>
              <a:off x="3291570" y="2473154"/>
              <a:ext cx="271038" cy="17460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Id: 000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0" name="Content">
            <a:extLst>
              <a:ext uri="{FF2B5EF4-FFF2-40B4-BE49-F238E27FC236}">
                <a16:creationId xmlns:a16="http://schemas.microsoft.com/office/drawing/2014/main" id="{8212BB28-D527-4BD7-A952-F9352EF18D48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924338" y="4909272"/>
            <a:ext cx="95314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Razão</a:t>
            </a:r>
            <a:r>
              <a:rPr lang="en-US" sz="1200" dirty="0">
                <a:solidFill>
                  <a:srgbClr val="000000"/>
                </a:solidFill>
              </a:rPr>
              <a:t> Social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Content">
            <a:extLst>
              <a:ext uri="{FF2B5EF4-FFF2-40B4-BE49-F238E27FC236}">
                <a16:creationId xmlns:a16="http://schemas.microsoft.com/office/drawing/2014/main" id="{54F7F4E6-1A64-4CD1-AE7F-32990D919755}"/>
              </a:ext>
            </a:extLst>
          </p:cNvPr>
          <p:cNvSpPr/>
          <p:nvPr>
            <p:custDataLst>
              <p:custData r:id="rId13"/>
            </p:custDataLst>
          </p:nvPr>
        </p:nvSpPr>
        <p:spPr>
          <a:xfrm>
            <a:off x="991126" y="5140104"/>
            <a:ext cx="5843890" cy="25437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Nonono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nonononono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2" name="Content">
            <a:extLst>
              <a:ext uri="{FF2B5EF4-FFF2-40B4-BE49-F238E27FC236}">
                <a16:creationId xmlns:a16="http://schemas.microsoft.com/office/drawing/2014/main" id="{6F3B6C33-2D8C-4314-A1E2-C3CB5C5A7D7E}"/>
              </a:ext>
            </a:extLst>
          </p:cNvPr>
          <p:cNvSpPr txBox="1"/>
          <p:nvPr/>
        </p:nvSpPr>
        <p:spPr>
          <a:xfrm>
            <a:off x="924338" y="5471677"/>
            <a:ext cx="6802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Contato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" name="Content">
            <a:extLst>
              <a:ext uri="{FF2B5EF4-FFF2-40B4-BE49-F238E27FC236}">
                <a16:creationId xmlns:a16="http://schemas.microsoft.com/office/drawing/2014/main" id="{39E2F75B-D6DA-4627-BCF5-2FD6E7B75F03}"/>
              </a:ext>
            </a:extLst>
          </p:cNvPr>
          <p:cNvSpPr/>
          <p:nvPr/>
        </p:nvSpPr>
        <p:spPr>
          <a:xfrm>
            <a:off x="991126" y="5702509"/>
            <a:ext cx="2929503" cy="2769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(00) 00000-0000</a:t>
            </a:r>
          </a:p>
        </p:txBody>
      </p:sp>
      <p:pic>
        <p:nvPicPr>
          <p:cNvPr id="154" name="Gráfico 153" descr="Entrar">
            <a:extLst>
              <a:ext uri="{FF2B5EF4-FFF2-40B4-BE49-F238E27FC236}">
                <a16:creationId xmlns:a16="http://schemas.microsoft.com/office/drawing/2014/main" id="{4F929DFB-A175-4FBC-B15C-21140C4E102C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6031438" y="6013175"/>
            <a:ext cx="360000" cy="360000"/>
          </a:xfrm>
          <a:prstGeom prst="rect">
            <a:avLst/>
          </a:prstGeom>
        </p:spPr>
      </p:pic>
      <p:pic>
        <p:nvPicPr>
          <p:cNvPr id="155" name="Gráfico 154" descr="Disco">
            <a:extLst>
              <a:ext uri="{FF2B5EF4-FFF2-40B4-BE49-F238E27FC236}">
                <a16:creationId xmlns:a16="http://schemas.microsoft.com/office/drawing/2014/main" id="{E538168E-30FD-4C7F-AB53-C0C98C132D4B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6475016" y="6039922"/>
            <a:ext cx="360000" cy="360000"/>
          </a:xfrm>
          <a:prstGeom prst="rect">
            <a:avLst/>
          </a:prstGeom>
        </p:spPr>
      </p:pic>
      <p:sp>
        <p:nvSpPr>
          <p:cNvPr id="156" name="Content">
            <a:extLst>
              <a:ext uri="{FF2B5EF4-FFF2-40B4-BE49-F238E27FC236}">
                <a16:creationId xmlns:a16="http://schemas.microsoft.com/office/drawing/2014/main" id="{FA9D60A9-96A8-46F6-8975-506F92DCE3C5}"/>
              </a:ext>
            </a:extLst>
          </p:cNvPr>
          <p:cNvSpPr txBox="1"/>
          <p:nvPr/>
        </p:nvSpPr>
        <p:spPr>
          <a:xfrm>
            <a:off x="918006" y="4364728"/>
            <a:ext cx="4851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CNPJ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7" name="Content">
            <a:extLst>
              <a:ext uri="{FF2B5EF4-FFF2-40B4-BE49-F238E27FC236}">
                <a16:creationId xmlns:a16="http://schemas.microsoft.com/office/drawing/2014/main" id="{4BBAAC5D-C544-4627-99A7-C6D53DD835FA}"/>
              </a:ext>
            </a:extLst>
          </p:cNvPr>
          <p:cNvSpPr/>
          <p:nvPr/>
        </p:nvSpPr>
        <p:spPr>
          <a:xfrm>
            <a:off x="999308" y="4595560"/>
            <a:ext cx="2935835" cy="2829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/>
              <a:t>00.000.000/0000-00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5A5F6A80-AFE8-4B03-915D-35516BDCED70}"/>
              </a:ext>
            </a:extLst>
          </p:cNvPr>
          <p:cNvSpPr txBox="1"/>
          <p:nvPr/>
        </p:nvSpPr>
        <p:spPr>
          <a:xfrm>
            <a:off x="969024" y="6103013"/>
            <a:ext cx="403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Mensagem de alerta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4713700-6333-40DC-9FF5-8C0B0BFBC415}"/>
              </a:ext>
            </a:extLst>
          </p:cNvPr>
          <p:cNvSpPr txBox="1"/>
          <p:nvPr/>
        </p:nvSpPr>
        <p:spPr>
          <a:xfrm>
            <a:off x="8016658" y="2079410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Validações: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120C8F9-377A-42A9-ACB3-DF6FD55B580C}"/>
              </a:ext>
            </a:extLst>
          </p:cNvPr>
          <p:cNvSpPr txBox="1"/>
          <p:nvPr/>
        </p:nvSpPr>
        <p:spPr>
          <a:xfrm>
            <a:off x="8016658" y="2353235"/>
            <a:ext cx="39887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CNPJ: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Obrigatório – Ao Salvar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Válido – Ao sair do campo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Duplicidade – Ao Salvar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Razão Social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Obrigatório  – Ao Salvar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Contato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Obrigatório – Ao Salvar</a:t>
            </a:r>
          </a:p>
        </p:txBody>
      </p:sp>
    </p:spTree>
    <p:extLst>
      <p:ext uri="{BB962C8B-B14F-4D97-AF65-F5344CB8AC3E}">
        <p14:creationId xmlns:p14="http://schemas.microsoft.com/office/powerpoint/2010/main" val="387055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>
            <a:extLst>
              <a:ext uri="{FF2B5EF4-FFF2-40B4-BE49-F238E27FC236}">
                <a16:creationId xmlns:a16="http://schemas.microsoft.com/office/drawing/2014/main" id="{516B17DD-AAB8-4AEE-B647-56449AFE423B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8016658" cy="6858000"/>
            <a:chOff x="0" y="0"/>
            <a:chExt cx="9144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F7C12F51-9292-4739-A619-14CB8DA767DB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C0B469C3-A386-464E-8FED-267088170A3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1714A37F-0CBB-4759-ACA5-A1C18316EB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4AC1F6E8-5098-4449-8589-6019C4D9CE63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28F6BE24-0BA8-4CCD-B489-850BEF96102E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58C1FB76-CE2A-4FAF-B112-9EEB2D9D07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FB4DCD0-8E77-4EEB-A5C8-2DCACBC57641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A3EBC8C0-6014-4D4C-9198-5F8669A9C5C9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FC829293-C064-496A-BF93-896AF28A119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809D28-4F78-4572-890D-702784833707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AF07F059-6ADF-4E60-86E6-6D640C8DEF9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AC69BAD-76B5-4BCE-83FD-C49F4FA57B9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EECD21EE-AF61-4BDB-8AA1-FE02A7A2D8FB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F2262E74-A2FC-4DC2-A65A-E1C686BF7B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248FB47C-15C4-4A84-8ED7-E822AF59648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165605D-079D-4091-9C31-3DC989BC6AE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90DEAA7-7A8A-436F-96DC-67163F1FE7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74C10E-2DA2-4E62-9403-F8D4DFF2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6CD750F-845D-4BBF-B610-3DC06B4F82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FE247B00-5FF1-4E85-BF1C-66656AC62437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>
                <a:extLst>
                  <a:ext uri="{FF2B5EF4-FFF2-40B4-BE49-F238E27FC236}">
                    <a16:creationId xmlns:a16="http://schemas.microsoft.com/office/drawing/2014/main" id="{508735C2-2F2A-4355-AB99-1F8123BC321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http://www.yetzflow.com.br</a:t>
                </a:r>
              </a:p>
            </p:txBody>
          </p:sp>
          <p:grpSp>
            <p:nvGrpSpPr>
              <p:cNvPr id="14" name="Group 11">
                <a:extLst>
                  <a:ext uri="{FF2B5EF4-FFF2-40B4-BE49-F238E27FC236}">
                    <a16:creationId xmlns:a16="http://schemas.microsoft.com/office/drawing/2014/main" id="{1C92F8E8-D2F7-4E35-85EC-49A59FDF2F0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BB86ED95-3155-4248-A6B0-7695BC1AD3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B04DE70-8D04-46B1-ABBF-1B846A080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CAD376EC-FF90-40CE-BBCF-3356BC0B95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>
                  <a:extLst>
                    <a:ext uri="{FF2B5EF4-FFF2-40B4-BE49-F238E27FC236}">
                      <a16:creationId xmlns:a16="http://schemas.microsoft.com/office/drawing/2014/main" id="{2FB3783D-12D8-4EE2-B720-1481059D715B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>
                    <a:extLst>
                      <a:ext uri="{FF2B5EF4-FFF2-40B4-BE49-F238E27FC236}">
                        <a16:creationId xmlns:a16="http://schemas.microsoft.com/office/drawing/2014/main" id="{1AD44B30-5E12-4095-BBB5-2F6ADD203B7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>
                    <a:extLst>
                      <a:ext uri="{FF2B5EF4-FFF2-40B4-BE49-F238E27FC236}">
                        <a16:creationId xmlns:a16="http://schemas.microsoft.com/office/drawing/2014/main" id="{78717189-3BDD-45E0-84EB-0B9ECE5BF5F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9EDDC13-A995-4C1F-97A2-9FE7CD943D91}"/>
              </a:ext>
            </a:extLst>
          </p:cNvPr>
          <p:cNvSpPr/>
          <p:nvPr/>
        </p:nvSpPr>
        <p:spPr>
          <a:xfrm>
            <a:off x="52291" y="699673"/>
            <a:ext cx="631904" cy="6066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3" name="Picture 2" descr="C:\Users\t-dantay\Documents\Placeholders\user.png">
            <a:extLst>
              <a:ext uri="{FF2B5EF4-FFF2-40B4-BE49-F238E27FC236}">
                <a16:creationId xmlns:a16="http://schemas.microsoft.com/office/drawing/2014/main" id="{37A4B985-E1B7-4384-89BB-F86B1082CF4E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1" cstate="print">
            <a:duotone>
              <a:prstClr val="black"/>
              <a:srgbClr val="E6863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" y="1377005"/>
            <a:ext cx="329143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-dantay\Documents\Placeholders\table.png">
            <a:extLst>
              <a:ext uri="{FF2B5EF4-FFF2-40B4-BE49-F238E27FC236}">
                <a16:creationId xmlns:a16="http://schemas.microsoft.com/office/drawing/2014/main" id="{C37693CE-A1B9-4A6E-A4EC-DB0652ABDA18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1925791"/>
            <a:ext cx="34909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-dantay\Documents\Placeholders\shoppingcart.png">
            <a:extLst>
              <a:ext uri="{FF2B5EF4-FFF2-40B4-BE49-F238E27FC236}">
                <a16:creationId xmlns:a16="http://schemas.microsoft.com/office/drawing/2014/main" id="{3E6A8849-6086-490B-AB27-F755513BFD6E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9" y="2474577"/>
            <a:ext cx="41890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">
            <a:extLst>
              <a:ext uri="{FF2B5EF4-FFF2-40B4-BE49-F238E27FC236}">
                <a16:creationId xmlns:a16="http://schemas.microsoft.com/office/drawing/2014/main" id="{D3A50EF7-7EAA-496B-8889-1A3DAE309260}"/>
              </a:ext>
            </a:extLst>
          </p:cNvPr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1" y="3562992"/>
            <a:ext cx="468000" cy="468000"/>
          </a:xfrm>
          <a:prstGeom prst="rect">
            <a:avLst/>
          </a:prstGeom>
        </p:spPr>
      </p:pic>
      <p:pic>
        <p:nvPicPr>
          <p:cNvPr id="77" name="Picture 2" descr="C:\Users\t-dantay\Documents\Placeholders\paste.png">
            <a:extLst>
              <a:ext uri="{FF2B5EF4-FFF2-40B4-BE49-F238E27FC236}">
                <a16:creationId xmlns:a16="http://schemas.microsoft.com/office/drawing/2014/main" id="{E59C5820-2E05-480E-880A-650CF048BDD0}"/>
              </a:ext>
            </a:extLst>
          </p:cNvPr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5" y="3046292"/>
            <a:ext cx="32680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-dantay\Documents\Placeholders\print.png">
            <a:extLst>
              <a:ext uri="{FF2B5EF4-FFF2-40B4-BE49-F238E27FC236}">
                <a16:creationId xmlns:a16="http://schemas.microsoft.com/office/drawing/2014/main" id="{A1318B50-9FA2-433B-9A27-FF29B58E1C40}"/>
              </a:ext>
            </a:extLst>
          </p:cNvPr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0" y="4705010"/>
            <a:ext cx="30315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nício">
            <a:extLst>
              <a:ext uri="{FF2B5EF4-FFF2-40B4-BE49-F238E27FC236}">
                <a16:creationId xmlns:a16="http://schemas.microsoft.com/office/drawing/2014/main" id="{7F7E0002-2D33-48A4-A16B-E478263D29A1}"/>
              </a:ext>
            </a:extLst>
          </p:cNvPr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118121" y="79273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:\Users\t-dantay\Documents\First24\folderopen1.png">
            <a:extLst>
              <a:ext uri="{FF2B5EF4-FFF2-40B4-BE49-F238E27FC236}">
                <a16:creationId xmlns:a16="http://schemas.microsoft.com/office/drawing/2014/main" id="{547D00A8-F24D-4BEA-A221-D90C8F6C1074}"/>
              </a:ext>
            </a:extLst>
          </p:cNvPr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78030" y="4171632"/>
            <a:ext cx="360000" cy="27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2F5574-D1E9-4290-B31F-50D088378EE0}"/>
              </a:ext>
            </a:extLst>
          </p:cNvPr>
          <p:cNvSpPr/>
          <p:nvPr/>
        </p:nvSpPr>
        <p:spPr>
          <a:xfrm>
            <a:off x="684195" y="699673"/>
            <a:ext cx="7269634" cy="529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3AAAF68-CDDD-4B94-83E5-131D2E5C1ACA}"/>
              </a:ext>
            </a:extLst>
          </p:cNvPr>
          <p:cNvSpPr txBox="1"/>
          <p:nvPr/>
        </p:nvSpPr>
        <p:spPr>
          <a:xfrm>
            <a:off x="5926009" y="787127"/>
            <a:ext cx="193519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C55A11"/>
                </a:solidFill>
              </a:rPr>
              <a:t>Clientes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D14B70A-E4EF-4320-B96E-1AF734A4FD2F}"/>
              </a:ext>
            </a:extLst>
          </p:cNvPr>
          <p:cNvGrpSpPr/>
          <p:nvPr/>
        </p:nvGrpSpPr>
        <p:grpSpPr>
          <a:xfrm>
            <a:off x="789932" y="1319294"/>
            <a:ext cx="7041778" cy="624509"/>
            <a:chOff x="819428" y="1289798"/>
            <a:chExt cx="7041778" cy="62450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21F93085-D1EC-4403-90C0-BEE79A33D4A5}"/>
                </a:ext>
              </a:extLst>
            </p:cNvPr>
            <p:cNvSpPr/>
            <p:nvPr/>
          </p:nvSpPr>
          <p:spPr>
            <a:xfrm>
              <a:off x="819428" y="1289798"/>
              <a:ext cx="7041778" cy="6245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0" name="Gráfico 89" descr="Selo Tick1">
              <a:extLst>
                <a:ext uri="{FF2B5EF4-FFF2-40B4-BE49-F238E27FC236}">
                  <a16:creationId xmlns:a16="http://schemas.microsoft.com/office/drawing/2014/main" id="{730BBEF2-09FD-419E-944B-D642F778F5B5}"/>
                </a:ext>
              </a:extLst>
            </p:cNvPr>
            <p:cNvPicPr>
              <a:picLocks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978436" y="1406858"/>
              <a:ext cx="360000" cy="360000"/>
            </a:xfrm>
            <a:prstGeom prst="rect">
              <a:avLst/>
            </a:prstGeom>
          </p:spPr>
        </p:pic>
        <p:pic>
          <p:nvPicPr>
            <p:cNvPr id="107" name="Gráfico 106" descr="Aviso">
              <a:extLst>
                <a:ext uri="{FF2B5EF4-FFF2-40B4-BE49-F238E27FC236}">
                  <a16:creationId xmlns:a16="http://schemas.microsoft.com/office/drawing/2014/main" id="{38815B4D-0337-4DB4-92D6-A627741E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043507" y="1406858"/>
              <a:ext cx="360000" cy="309274"/>
            </a:xfrm>
            <a:prstGeom prst="rect">
              <a:avLst/>
            </a:prstGeom>
          </p:spPr>
        </p:pic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D7D1AF03-6899-49C9-96FA-A1F8FE027DB7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475516" y="1416317"/>
              <a:ext cx="36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6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706D77A3-5FFF-4591-9480-24907CA3DFA6}"/>
                </a:ext>
              </a:extLst>
            </p:cNvPr>
            <p:cNvSpPr txBox="1"/>
            <p:nvPr/>
          </p:nvSpPr>
          <p:spPr>
            <a:xfrm>
              <a:off x="2635894" y="1406858"/>
              <a:ext cx="453318" cy="476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</a:rPr>
                <a:t>2</a:t>
              </a:r>
            </a:p>
          </p:txBody>
        </p:sp>
        <p:pic>
          <p:nvPicPr>
            <p:cNvPr id="35" name="Gráfico 34" descr="Selo seguir">
              <a:extLst>
                <a:ext uri="{FF2B5EF4-FFF2-40B4-BE49-F238E27FC236}">
                  <a16:creationId xmlns:a16="http://schemas.microsoft.com/office/drawing/2014/main" id="{E72E47FA-8DE6-45D9-A893-6C066DE2D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622932" y="1415095"/>
              <a:ext cx="360000" cy="338972"/>
            </a:xfrm>
            <a:prstGeom prst="rect">
              <a:avLst/>
            </a:prstGeom>
          </p:spPr>
        </p:pic>
        <p:grpSp>
          <p:nvGrpSpPr>
            <p:cNvPr id="96" name="SearchBox">
              <a:extLst>
                <a:ext uri="{FF2B5EF4-FFF2-40B4-BE49-F238E27FC236}">
                  <a16:creationId xmlns:a16="http://schemas.microsoft.com/office/drawing/2014/main" id="{1696B8FF-239E-405A-9729-80818A2245A5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192952" y="1365101"/>
              <a:ext cx="2633634" cy="446690"/>
              <a:chOff x="4111925" y="3293648"/>
              <a:chExt cx="962996" cy="310896"/>
            </a:xfrm>
          </p:grpSpPr>
          <p:sp>
            <p:nvSpPr>
              <p:cNvPr id="97" name="Content">
                <a:extLst>
                  <a:ext uri="{FF2B5EF4-FFF2-40B4-BE49-F238E27FC236}">
                    <a16:creationId xmlns:a16="http://schemas.microsoft.com/office/drawing/2014/main" id="{FE29E2BE-3CEB-442C-9D66-85BF1B7753A6}"/>
                  </a:ext>
                </a:extLst>
              </p:cNvPr>
              <p:cNvSpPr/>
              <p:nvPr/>
            </p:nvSpPr>
            <p:spPr>
              <a:xfrm>
                <a:off x="4111925" y="3328416"/>
                <a:ext cx="920151" cy="228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r>
                  <a:rPr lang="en-US" sz="1200" i="1" dirty="0" err="1">
                    <a:solidFill>
                      <a:srgbClr val="FFFFFF">
                        <a:lumMod val="50000"/>
                      </a:srgb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busca</a:t>
                </a:r>
                <a:endParaRPr lang="en-US" sz="105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1" name="Icon" descr="C:\Users\t-dantay\Documents\WPIcons\appbar.feature.search.rest.png">
                <a:extLst>
                  <a:ext uri="{FF2B5EF4-FFF2-40B4-BE49-F238E27FC236}">
                    <a16:creationId xmlns:a16="http://schemas.microsoft.com/office/drawing/2014/main" id="{F1CC3098-9EB6-42DE-8A0A-6DB803173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5642" y="3293648"/>
                <a:ext cx="209279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8" name="Gráfico 37" descr="Selo cruz">
            <a:extLst>
              <a:ext uri="{FF2B5EF4-FFF2-40B4-BE49-F238E27FC236}">
                <a16:creationId xmlns:a16="http://schemas.microsoft.com/office/drawing/2014/main" id="{2D8C4258-B5EE-4D41-85FF-FAE9116B4FF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2605062" y="408866"/>
            <a:ext cx="360000" cy="360000"/>
          </a:xfrm>
          <a:prstGeom prst="rect">
            <a:avLst/>
          </a:prstGeom>
        </p:spPr>
      </p:pic>
      <p:pic>
        <p:nvPicPr>
          <p:cNvPr id="40" name="Gráfico 39" descr="Área de Transferência">
            <a:extLst>
              <a:ext uri="{FF2B5EF4-FFF2-40B4-BE49-F238E27FC236}">
                <a16:creationId xmlns:a16="http://schemas.microsoft.com/office/drawing/2014/main" id="{796EF6E6-7676-4B64-B717-C244FEB7093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2620588" y="751542"/>
            <a:ext cx="360000" cy="360000"/>
          </a:xfrm>
          <a:prstGeom prst="rect">
            <a:avLst/>
          </a:prstGeom>
        </p:spPr>
      </p:pic>
      <p:pic>
        <p:nvPicPr>
          <p:cNvPr id="42" name="Gráfico 41" descr="Cmd Terminal">
            <a:extLst>
              <a:ext uri="{FF2B5EF4-FFF2-40B4-BE49-F238E27FC236}">
                <a16:creationId xmlns:a16="http://schemas.microsoft.com/office/drawing/2014/main" id="{A6CE23D8-F392-47CF-B55E-7DD93E482B2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2620588" y="1094218"/>
            <a:ext cx="360000" cy="360000"/>
          </a:xfrm>
          <a:prstGeom prst="rect">
            <a:avLst/>
          </a:prstGeom>
        </p:spPr>
      </p:pic>
      <p:pic>
        <p:nvPicPr>
          <p:cNvPr id="44" name="Gráfico 43" descr="E-mail">
            <a:extLst>
              <a:ext uri="{FF2B5EF4-FFF2-40B4-BE49-F238E27FC236}">
                <a16:creationId xmlns:a16="http://schemas.microsoft.com/office/drawing/2014/main" id="{49CB1A1A-67BF-49C3-8C69-C92ED6FE839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2620588" y="1436894"/>
            <a:ext cx="360000" cy="360000"/>
          </a:xfrm>
          <a:prstGeom prst="rect">
            <a:avLst/>
          </a:prstGeom>
        </p:spPr>
      </p:pic>
      <p:pic>
        <p:nvPicPr>
          <p:cNvPr id="46" name="Gráfico 45" descr="Entrar">
            <a:extLst>
              <a:ext uri="{FF2B5EF4-FFF2-40B4-BE49-F238E27FC236}">
                <a16:creationId xmlns:a16="http://schemas.microsoft.com/office/drawing/2014/main" id="{7F52EFE9-6D09-4AB3-9CCB-6D410BE37570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2620588" y="1779570"/>
            <a:ext cx="360000" cy="360000"/>
          </a:xfrm>
          <a:prstGeom prst="rect">
            <a:avLst/>
          </a:prstGeom>
        </p:spPr>
      </p:pic>
      <p:pic>
        <p:nvPicPr>
          <p:cNvPr id="48" name="Gráfico 47" descr="Envelope">
            <a:extLst>
              <a:ext uri="{FF2B5EF4-FFF2-40B4-BE49-F238E27FC236}">
                <a16:creationId xmlns:a16="http://schemas.microsoft.com/office/drawing/2014/main" id="{B1DA3F5E-660E-420F-8CC3-96C51647127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2620588" y="2122246"/>
            <a:ext cx="360000" cy="360000"/>
          </a:xfrm>
          <a:prstGeom prst="rect">
            <a:avLst/>
          </a:prstGeom>
        </p:spPr>
      </p:pic>
      <p:pic>
        <p:nvPicPr>
          <p:cNvPr id="50" name="Gráfico 49" descr="Fax">
            <a:extLst>
              <a:ext uri="{FF2B5EF4-FFF2-40B4-BE49-F238E27FC236}">
                <a16:creationId xmlns:a16="http://schemas.microsoft.com/office/drawing/2014/main" id="{04431433-04FD-4DB6-A827-5A9D5BF072C8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2620588" y="2464922"/>
            <a:ext cx="360000" cy="360000"/>
          </a:xfrm>
          <a:prstGeom prst="rect">
            <a:avLst/>
          </a:prstGeom>
        </p:spPr>
      </p:pic>
      <p:pic>
        <p:nvPicPr>
          <p:cNvPr id="52" name="Gráfico 51" descr="Pasta">
            <a:extLst>
              <a:ext uri="{FF2B5EF4-FFF2-40B4-BE49-F238E27FC236}">
                <a16:creationId xmlns:a16="http://schemas.microsoft.com/office/drawing/2014/main" id="{D06C1A6B-DD90-4DF4-85AC-FDE18B09931B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2620588" y="2807598"/>
            <a:ext cx="360000" cy="360000"/>
          </a:xfrm>
          <a:prstGeom prst="rect">
            <a:avLst/>
          </a:prstGeom>
        </p:spPr>
      </p:pic>
      <p:pic>
        <p:nvPicPr>
          <p:cNvPr id="54" name="Gráfico 53" descr="Pesquisa de Pasta">
            <a:extLst>
              <a:ext uri="{FF2B5EF4-FFF2-40B4-BE49-F238E27FC236}">
                <a16:creationId xmlns:a16="http://schemas.microsoft.com/office/drawing/2014/main" id="{D21D47AA-5D28-4024-B185-E22E4496583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2620588" y="3150274"/>
            <a:ext cx="360000" cy="360000"/>
          </a:xfrm>
          <a:prstGeom prst="rect">
            <a:avLst/>
          </a:prstGeom>
        </p:spPr>
      </p:pic>
      <p:pic>
        <p:nvPicPr>
          <p:cNvPr id="56" name="Gráfico 55" descr="Proibido">
            <a:extLst>
              <a:ext uri="{FF2B5EF4-FFF2-40B4-BE49-F238E27FC236}">
                <a16:creationId xmlns:a16="http://schemas.microsoft.com/office/drawing/2014/main" id="{8022FDFA-DE56-4E50-A80E-C2623F395995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2620588" y="3492950"/>
            <a:ext cx="360000" cy="360000"/>
          </a:xfrm>
          <a:prstGeom prst="rect">
            <a:avLst/>
          </a:prstGeom>
        </p:spPr>
      </p:pic>
      <p:pic>
        <p:nvPicPr>
          <p:cNvPr id="58" name="Gráfico 57" descr="Internet">
            <a:extLst>
              <a:ext uri="{FF2B5EF4-FFF2-40B4-BE49-F238E27FC236}">
                <a16:creationId xmlns:a16="http://schemas.microsoft.com/office/drawing/2014/main" id="{47E835CA-993F-4B4B-9FCB-626EDDA2D670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2620588" y="3835626"/>
            <a:ext cx="360000" cy="360000"/>
          </a:xfrm>
          <a:prstGeom prst="rect">
            <a:avLst/>
          </a:prstGeom>
        </p:spPr>
      </p:pic>
      <p:pic>
        <p:nvPicPr>
          <p:cNvPr id="60" name="Gráfico 59" descr="Serviço bancário online">
            <a:extLst>
              <a:ext uri="{FF2B5EF4-FFF2-40B4-BE49-F238E27FC236}">
                <a16:creationId xmlns:a16="http://schemas.microsoft.com/office/drawing/2014/main" id="{F22F8D75-187D-48E4-BC96-1A9EB7942D58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2620588" y="4178302"/>
            <a:ext cx="360000" cy="360000"/>
          </a:xfrm>
          <a:prstGeom prst="rect">
            <a:avLst/>
          </a:prstGeom>
        </p:spPr>
      </p:pic>
      <p:pic>
        <p:nvPicPr>
          <p:cNvPr id="62" name="Gráfico 61" descr="Internet das Coisas">
            <a:extLst>
              <a:ext uri="{FF2B5EF4-FFF2-40B4-BE49-F238E27FC236}">
                <a16:creationId xmlns:a16="http://schemas.microsoft.com/office/drawing/2014/main" id="{F3B97E36-D0F2-4128-B5A7-4D6976373539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2620588" y="4520978"/>
            <a:ext cx="360000" cy="360000"/>
          </a:xfrm>
          <a:prstGeom prst="rect">
            <a:avLst/>
          </a:prstGeom>
        </p:spPr>
      </p:pic>
      <p:pic>
        <p:nvPicPr>
          <p:cNvPr id="64" name="Gráfico 63" descr="Lista">
            <a:extLst>
              <a:ext uri="{FF2B5EF4-FFF2-40B4-BE49-F238E27FC236}">
                <a16:creationId xmlns:a16="http://schemas.microsoft.com/office/drawing/2014/main" id="{497E375D-F080-4629-B128-A80474B2695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2620588" y="4863654"/>
            <a:ext cx="360000" cy="360000"/>
          </a:xfrm>
          <a:prstGeom prst="rect">
            <a:avLst/>
          </a:prstGeom>
        </p:spPr>
      </p:pic>
      <p:pic>
        <p:nvPicPr>
          <p:cNvPr id="66" name="Gráfico 65" descr="Calendário mensal">
            <a:extLst>
              <a:ext uri="{FF2B5EF4-FFF2-40B4-BE49-F238E27FC236}">
                <a16:creationId xmlns:a16="http://schemas.microsoft.com/office/drawing/2014/main" id="{ADF1555C-775F-4A67-AA8B-15754D0FEDB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2620588" y="5206330"/>
            <a:ext cx="360000" cy="360000"/>
          </a:xfrm>
          <a:prstGeom prst="rect">
            <a:avLst/>
          </a:prstGeom>
        </p:spPr>
      </p:pic>
      <p:pic>
        <p:nvPicPr>
          <p:cNvPr id="68" name="Gráfico 67" descr="Folha de pagamento">
            <a:extLst>
              <a:ext uri="{FF2B5EF4-FFF2-40B4-BE49-F238E27FC236}">
                <a16:creationId xmlns:a16="http://schemas.microsoft.com/office/drawing/2014/main" id="{05A7435F-047A-4FDD-8741-E12FC6AB8CC5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12620588" y="5549006"/>
            <a:ext cx="360000" cy="360000"/>
          </a:xfrm>
          <a:prstGeom prst="rect">
            <a:avLst/>
          </a:prstGeom>
        </p:spPr>
      </p:pic>
      <p:pic>
        <p:nvPicPr>
          <p:cNvPr id="70" name="Gráfico 69" descr="Caneta">
            <a:extLst>
              <a:ext uri="{FF2B5EF4-FFF2-40B4-BE49-F238E27FC236}">
                <a16:creationId xmlns:a16="http://schemas.microsoft.com/office/drawing/2014/main" id="{718F7A67-4BD6-49D0-AC91-2776578817CF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2620588" y="5891678"/>
            <a:ext cx="360000" cy="360000"/>
          </a:xfrm>
          <a:prstGeom prst="rect">
            <a:avLst/>
          </a:prstGeom>
        </p:spPr>
      </p:pic>
      <p:sp useBgFill="1">
        <p:nvSpPr>
          <p:cNvPr id="121" name="Container">
            <a:extLst>
              <a:ext uri="{FF2B5EF4-FFF2-40B4-BE49-F238E27FC236}">
                <a16:creationId xmlns:a16="http://schemas.microsoft.com/office/drawing/2014/main" id="{DA2C1A05-19AD-4E23-BAE6-73F562296440}"/>
              </a:ext>
            </a:extLst>
          </p:cNvPr>
          <p:cNvSpPr/>
          <p:nvPr/>
        </p:nvSpPr>
        <p:spPr>
          <a:xfrm>
            <a:off x="789932" y="2353827"/>
            <a:ext cx="6207781" cy="2351183"/>
          </a:xfrm>
          <a:prstGeom prst="roundRect">
            <a:avLst>
              <a:gd name="adj" fmla="val 4524"/>
            </a:avLst>
          </a:prstGeom>
          <a:ln w="3175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5" name="Content">
            <a:extLst>
              <a:ext uri="{FF2B5EF4-FFF2-40B4-BE49-F238E27FC236}">
                <a16:creationId xmlns:a16="http://schemas.microsoft.com/office/drawing/2014/main" id="{2DB1A999-AC18-4A0A-8561-B877DFBAF9F6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904254" y="3069685"/>
            <a:ext cx="95314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Razão</a:t>
            </a:r>
            <a:r>
              <a:rPr lang="en-US" sz="1200" dirty="0">
                <a:solidFill>
                  <a:srgbClr val="000000"/>
                </a:solidFill>
              </a:rPr>
              <a:t> Social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8" name="Content">
            <a:extLst>
              <a:ext uri="{FF2B5EF4-FFF2-40B4-BE49-F238E27FC236}">
                <a16:creationId xmlns:a16="http://schemas.microsoft.com/office/drawing/2014/main" id="{CA71EE0C-B584-4729-963D-4B17C2B6BA2F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971042" y="3300517"/>
            <a:ext cx="5843890" cy="25437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Nonono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nonononono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749D5D96-141E-48A1-9862-A6E191E0ECC5}"/>
              </a:ext>
            </a:extLst>
          </p:cNvPr>
          <p:cNvSpPr txBox="1"/>
          <p:nvPr/>
        </p:nvSpPr>
        <p:spPr>
          <a:xfrm>
            <a:off x="904254" y="3632090"/>
            <a:ext cx="6802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</a:rPr>
              <a:t>Contato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06D40FCD-2201-4EFE-91D2-357C868C2EAF}"/>
              </a:ext>
            </a:extLst>
          </p:cNvPr>
          <p:cNvSpPr/>
          <p:nvPr/>
        </p:nvSpPr>
        <p:spPr>
          <a:xfrm>
            <a:off x="971042" y="3862922"/>
            <a:ext cx="2929503" cy="27699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(00) 00000-0000</a:t>
            </a:r>
          </a:p>
        </p:txBody>
      </p:sp>
      <p:pic>
        <p:nvPicPr>
          <p:cNvPr id="41" name="Gráfico 40" descr="Entrar">
            <a:extLst>
              <a:ext uri="{FF2B5EF4-FFF2-40B4-BE49-F238E27FC236}">
                <a16:creationId xmlns:a16="http://schemas.microsoft.com/office/drawing/2014/main" id="{0B7F6F8A-DF44-4AE7-A570-C710F86C10E2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6011354" y="4173588"/>
            <a:ext cx="360000" cy="360000"/>
          </a:xfrm>
          <a:prstGeom prst="rect">
            <a:avLst/>
          </a:prstGeom>
        </p:spPr>
      </p:pic>
      <p:pic>
        <p:nvPicPr>
          <p:cNvPr id="45" name="Gráfico 44" descr="Disco">
            <a:extLst>
              <a:ext uri="{FF2B5EF4-FFF2-40B4-BE49-F238E27FC236}">
                <a16:creationId xmlns:a16="http://schemas.microsoft.com/office/drawing/2014/main" id="{C71E69C4-50F5-4997-9362-F0D4CCE2963C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2605062" y="73173"/>
            <a:ext cx="360000" cy="360000"/>
          </a:xfrm>
          <a:prstGeom prst="rect">
            <a:avLst/>
          </a:prstGeom>
        </p:spPr>
      </p:pic>
      <p:pic>
        <p:nvPicPr>
          <p:cNvPr id="47" name="Gráfico 46" descr="Disco">
            <a:extLst>
              <a:ext uri="{FF2B5EF4-FFF2-40B4-BE49-F238E27FC236}">
                <a16:creationId xmlns:a16="http://schemas.microsoft.com/office/drawing/2014/main" id="{FC002A6E-D9D7-495C-8807-D8824C45A714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6454932" y="4200335"/>
            <a:ext cx="360000" cy="360000"/>
          </a:xfrm>
          <a:prstGeom prst="rect">
            <a:avLst/>
          </a:prstGeom>
        </p:spPr>
      </p:pic>
      <p:sp>
        <p:nvSpPr>
          <p:cNvPr id="43" name="Content">
            <a:extLst>
              <a:ext uri="{FF2B5EF4-FFF2-40B4-BE49-F238E27FC236}">
                <a16:creationId xmlns:a16="http://schemas.microsoft.com/office/drawing/2014/main" id="{4291DC7A-61B9-4BD9-8D64-9A8BF5ED0845}"/>
              </a:ext>
            </a:extLst>
          </p:cNvPr>
          <p:cNvSpPr txBox="1"/>
          <p:nvPr/>
        </p:nvSpPr>
        <p:spPr>
          <a:xfrm>
            <a:off x="897922" y="2525141"/>
            <a:ext cx="48513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CNPJ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5BD42A6A-B9FA-4965-A739-7AFEF1EC9958}"/>
              </a:ext>
            </a:extLst>
          </p:cNvPr>
          <p:cNvSpPr/>
          <p:nvPr/>
        </p:nvSpPr>
        <p:spPr>
          <a:xfrm>
            <a:off x="979224" y="2755973"/>
            <a:ext cx="2935835" cy="2829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/>
              <a:t>00.000.000/0000-00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FF1F18C-AC32-41D3-99AA-5557CEF4D313}"/>
              </a:ext>
            </a:extLst>
          </p:cNvPr>
          <p:cNvSpPr txBox="1"/>
          <p:nvPr/>
        </p:nvSpPr>
        <p:spPr>
          <a:xfrm>
            <a:off x="948940" y="4263426"/>
            <a:ext cx="403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Mensagem de alerta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C0A3F9DB-1C29-40C7-93D3-6C7A9590002F}"/>
              </a:ext>
            </a:extLst>
          </p:cNvPr>
          <p:cNvSpPr txBox="1"/>
          <p:nvPr/>
        </p:nvSpPr>
        <p:spPr>
          <a:xfrm>
            <a:off x="8016658" y="53975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Informações do Cliente na tela de Inclusão: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4CDCB21-853D-49D9-B80F-FFEED71499DB}"/>
              </a:ext>
            </a:extLst>
          </p:cNvPr>
          <p:cNvSpPr txBox="1"/>
          <p:nvPr/>
        </p:nvSpPr>
        <p:spPr>
          <a:xfrm>
            <a:off x="8016658" y="683514"/>
            <a:ext cx="398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CNPJ – CNPJ da empresa</a:t>
            </a:r>
            <a:endParaRPr lang="pt-BR" sz="16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Razão Social- Razão Social do Cliente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Contato – Telefone de contato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EDFF437-C3E2-4119-A7D0-F0008E3D9DDB}"/>
              </a:ext>
            </a:extLst>
          </p:cNvPr>
          <p:cNvSpPr txBox="1"/>
          <p:nvPr/>
        </p:nvSpPr>
        <p:spPr>
          <a:xfrm>
            <a:off x="8016658" y="2079410"/>
            <a:ext cx="4047693" cy="36933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Validações: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6421406-0B6C-4393-B21B-7EEF263471ED}"/>
              </a:ext>
            </a:extLst>
          </p:cNvPr>
          <p:cNvSpPr txBox="1"/>
          <p:nvPr/>
        </p:nvSpPr>
        <p:spPr>
          <a:xfrm>
            <a:off x="8016658" y="2353235"/>
            <a:ext cx="39887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CNPJ: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Obrigatório – Ao Salvar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Válido – Ao sair do campo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Duplicidade – Ao Salvar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Razão Social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Obrigatório  – Ao Salvar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dirty="0"/>
              <a:t>Contato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600" dirty="0"/>
              <a:t>Obrigatório – Ao Salvar</a:t>
            </a:r>
          </a:p>
        </p:txBody>
      </p:sp>
    </p:spTree>
    <p:extLst>
      <p:ext uri="{BB962C8B-B14F-4D97-AF65-F5344CB8AC3E}">
        <p14:creationId xmlns:p14="http://schemas.microsoft.com/office/powerpoint/2010/main" val="2768811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10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1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102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10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04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09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1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2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13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14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115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116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117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18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22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12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31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134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135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13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37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13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14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44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147.xml><?xml version="1.0" encoding="utf-8"?>
<Control xmlns="http://schemas.microsoft.com/VisualStudio/2011/storyboarding/control">
  <Id Name="System.Storyboarding.WindowsApps.CharmBar" Revision="1" Stencil="System.Storyboarding.WindowsApps" StencilVersion="0.1"/>
</Control>
</file>

<file path=customXml/item148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5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16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63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167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6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2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73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74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175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176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177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178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83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184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185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8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8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8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189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5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19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0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2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2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21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14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21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17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2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221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222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223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224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22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26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3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31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232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233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234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3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6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237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4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43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0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5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56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25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59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6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62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263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264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265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266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267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68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74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275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276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277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278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27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8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280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8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89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290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291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292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293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29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95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30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1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1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28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329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331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332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333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34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33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46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347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348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349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50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351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52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35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6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65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366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367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368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369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371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37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38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85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WindowsPhoneIcons.FastForward" Revision="1" Stencil="System.Storyboarding.WindowsPhoneIcons" StencilVersion="0.1"/>
</Control>
</file>

<file path=customXml/item387.xml><?xml version="1.0" encoding="utf-8"?>
<Control xmlns="http://schemas.microsoft.com/VisualStudio/2011/storyboarding/control">
  <Id Name="System.Storyboarding.WindowsPhoneIcons.Rewind" Revision="1" Stencil="System.Storyboarding.WindowsPhoneIcons" StencilVersion="0.1"/>
</Control>
</file>

<file path=customXml/item388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WindowsApps.Share" Revision="1" Stencil="System.Storyboarding.WindowsApps" StencilVersion="0.1"/>
</Control>
</file>

<file path=customXml/item53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2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64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65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66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67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7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81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82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83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84.xml><?xml version="1.0" encoding="utf-8"?>
<Control xmlns="http://schemas.microsoft.com/VisualStudio/2011/storyboarding/control">
  <Id Name="System.Storyboarding.Icons.Print" Revision="1" Stencil="System.Storyboarding.Icons" StencilVersion="0.1"/>
</Control>
</file>

<file path=customXml/item8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86.xml><?xml version="1.0" encoding="utf-8"?>
<Control xmlns="http://schemas.microsoft.com/VisualStudio/2011/storyboarding/control">
  <Id Name="System.Storyboarding.Icons.FolderOpen" Revision="1" Stencil="System.Storyboarding.Icons" StencilVersion="0.1"/>
</Control>
</file>

<file path=customXml/item8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WindowsDesktop.Group" Revision="1" Stencil="System.Storyboarding.WindowsDesktop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Icons.Paste" Revision="1" Stencil="System.Storyboarding.Icons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Icons.Table" Revision="1" Stencil="System.Storyboarding.Icons" StencilVersion="0.1"/>
</Control>
</file>

<file path=customXml/item98.xml><?xml version="1.0" encoding="utf-8"?>
<Control xmlns="http://schemas.microsoft.com/VisualStudio/2011/storyboarding/control">
  <Id Name="System.Storyboarding.Icons.ShoppingCart" Revision="1" Stencil="System.Storyboarding.Icons" StencilVersion="0.1"/>
</Control>
</file>

<file path=customXml/item99.xml><?xml version="1.0" encoding="utf-8"?>
<Control xmlns="http://schemas.microsoft.com/VisualStudio/2011/storyboarding/control">
  <Id Name="System.Storyboarding.Icons.Tag" Revision="1" Stencil="System.Storyboarding.Icons" StencilVersion="0.1"/>
</Control>
</file>

<file path=customXml/itemProps1.xml><?xml version="1.0" encoding="utf-8"?>
<ds:datastoreItem xmlns:ds="http://schemas.openxmlformats.org/officeDocument/2006/customXml" ds:itemID="{386C7CD5-E7CE-496E-AFBC-8A536B437E2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F923D42-264B-41D8-B3CF-2CFDB9BE8EF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F2C121D9-8688-479A-966B-DB603C254410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9351E5E-42CD-4731-8770-621481F686A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3965213A-35A4-4B8C-8DD0-D1BA30B48EC0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BD8804B1-D82A-40A3-8C88-D192B41FDC1A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2618CA9E-F67B-498D-A7B1-23EFD78EBEA1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07599D39-CF68-484C-B9EA-0DE15DD52D07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FE41CE61-1776-477B-931C-1E3AE59D5F25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C5630DB7-23A9-46C8-9BFE-BA34FC09C0E4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96EEEA79-9333-4F34-90B6-99FC6ABBED33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D461DD40-FC91-4142-8CFC-2EB5275FF6A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35A0D10-082C-4C48-A2D7-8E4CBAAFEA1B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1A4B265B-C1CE-4460-9C38-B2F0D14B06BF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2B553F3-EC71-4AB2-9E5F-B2A6BE387E4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885236F5-229C-4B59-B56D-1523BE9A518E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A7CE6595-1E81-4BF4-9D27-1190905E92D8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60EB8F9-0ADE-4E80-9DA2-18BC4A5204A3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686B039E-8E20-4CDA-A3FF-C8E532C51F99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1F2CD90-6907-4F65-AF18-41CB0378BE1B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C1941DE-6779-4402-A927-36A7F111F6A3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172A551A-4BD4-4B62-B430-F7B2F5ED2865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828C8A56-4E28-430E-9BF6-957506F7967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50913CE-A804-4870-84F3-7BACA10BE3A0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31056E3B-363B-47C7-B727-EF6DF222756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140CA332-72FC-4867-8FB2-4B357761EBEF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B26D7E4D-3C6A-42D8-B314-5B6539CC0235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556BABF0-1387-4987-8D8D-E64EF8253231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D938D22B-1FC3-4591-B7C5-E6FA061FDE71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141C8D24-795C-4798-8F26-F0DEF47548C4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450F8680-D1AF-4A58-BA46-683EF5E583E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8E9A04B-ABD7-4D9A-B4B1-E55FA674FD2E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93197274-88CB-4EF0-96C2-CE3207CDB898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D880D2E4-1DEE-4945-9FF8-22E5F461A11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7EB2591-C851-4B19-B1F0-F52DEFA579ED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4A39E9F4-2B76-45CE-835D-5B4B6BE88CDF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0BA6F0FD-2629-4C6C-9416-F044DEE76561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54359F84-5AEB-49CC-A3CE-4FF240105258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ECF889A7-F25E-4FFE-8229-46DC0EE48313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F722E83B-F11C-43AC-9941-453F0CB923B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4FC470B6-7594-4DD2-9486-CE764C3F3EB2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767E790-00FB-4325-A439-A678035A13F4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3B8DEB6-4239-40DB-9313-9D4F8EA40B54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FDA97FAF-38A6-4331-BA6F-AA8C91EFD7A3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64AB403E-144A-450E-9315-3870D64D6FF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B103530-627D-4775-8851-ACB459B9F4F9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41BB8FB7-9916-4697-99C2-A7E5F3A49779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C22F3DD2-DD2F-4D1B-A381-F645A779A9FD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11F55B23-FD6F-45B6-990F-CE81DA7219C3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EE16CDF2-6B6B-4F73-836E-8BD1DE2B2301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9501949E-B658-44DC-B1D3-D2514A9D0F31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E03E27AF-BF33-4EC0-991F-E0722DCF2751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EB3F613C-57A1-4637-BCA2-5674EB895098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2835C248-11C0-4380-9244-933B5ED2E9E9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81673D98-42FD-4ABC-BEE3-19AEEAEB60B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95D2278F-ED79-464A-AD72-D867DB0B5F1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1722C10-3663-4FD5-B3C5-165F610CA657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06EDA764-C4FA-4710-93B9-FCEFF082A5A4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2F1B4C55-F150-4DBF-90E9-EE7A6B5B6BA7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2FCBC0AD-0CFC-413F-806B-018F96137072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5AA2756A-0140-4178-8FFA-3815A8D62352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FC7B7CD4-FE08-45A1-931E-9D79D34A8331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6FB4679B-EE25-45B0-993A-DD0B346C8116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A8CB024D-AB8E-4A64-B3E4-01A1F8A544E6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F64A0F70-BBA1-43C5-B175-4DDE33DA683B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E2EDEBA5-661C-4796-9F36-4C76E6A645F9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45E19F7-29D0-4837-A09A-5C8DBEAF85A4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ACABE4E-0CB8-49C1-B635-1BBD6353DD63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F7D5A2B8-11AD-49DB-A110-C01506002712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B0F1DE6A-A2AE-42E8-B657-9D43232745E4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F887BF93-2B76-4803-ACC6-1390A81DF251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CEFE27D7-8BF1-4D76-A5F5-AA73C95CB41D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9E11711B-1710-48D4-97A1-CBB0CE027E88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3A5B5002-0546-4626-A98E-6AB591B5D68A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B3899A45-C019-4DA4-8568-17DAAC83ED1E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1BD010D3-3AC1-4EBB-8229-1CCD82BBF35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FC978D71-734F-4D13-B321-F8A67F62CD73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F582BFDE-B951-4E36-8989-7F83C70FEAB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31FB0A58-942A-4E4C-97CC-3B553CF05DEA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0C684AA2-C6BC-4397-950D-34C5078DD164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42CA97B5-A378-4465-B72A-2E94D0F5FFFF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402DBE95-D70B-46CB-81BE-5C1B0F0EE3A3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5602C575-FD41-4643-BA6C-28B16426EDAC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437A4007-2C3F-4441-B188-367832180A9A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25D1B2EC-2B25-4B91-849C-7820998F6803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8B9D31B6-BF37-4E8C-9FCC-17CCA524F6A7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DBDED3F8-4A41-4964-87D7-D1B9FC2C0C53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43732964-C722-4AB6-9D0D-5A211E642788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B016EDDB-8306-4621-BF92-753F28574E7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12BECF4-E2D4-4064-A3AF-536D35DC5F6F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1824C62E-586B-47DC-B43A-E60DF28AA9E0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E0997D53-87A4-4401-A3B7-C6A259582113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E874F375-A761-4A89-90AE-7E02E017DE5B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55A601E5-359D-4E94-AD10-694FB544A95D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844E0A72-7569-472B-BEB4-22E3A6DA3FE4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57473A8C-DF49-4FF9-A3C9-991666CE0DC3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9890ECDC-FAB6-44FA-AE23-A82058E68168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535D5C4F-FA5F-475B-9160-62565C8AA615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F510AF46-A6C4-4586-A226-35AEB6611161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9E3B3DC5-8AB6-4AC0-BEB1-745ABCDD6FA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A870796-BFF4-4094-8EC8-9036EC5D2A29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9D04F701-7F1B-4AB8-911A-943C7BEAF315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D8C9705C-DB75-4E3C-AA70-BBE530A571FD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A54CF19D-EB33-4B82-8001-3CF54F36B14E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F7A68DBB-66C1-4DA3-90B8-C5638CA36457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FA13C9C8-FDB4-42DE-9A9B-0A4926CA360D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D3CBB7BE-9C6A-4AC9-8136-1C32FC8EF9A3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C579EF8B-524C-4068-9676-CD58F6DDBE6C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925827CC-39D3-47F5-919D-E351125F0DC4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60A8B0C8-ACAB-4ABD-B0FC-C9BA77202B07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3AD3CF1C-8C08-4637-9086-520073783A3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7AC4DC9-F727-44E5-9E81-8FC6F06911A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C00B48A-2346-4532-AEC9-0F6C436A3983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4EEE90DB-9055-4B55-9EDB-60D77EE8897C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938C5735-9703-4B5E-9AA7-2121CB71C796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6169ADF4-C627-4A4A-97BA-64733C7ED7B9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61507F35-9637-4F40-BD79-1D884090F51D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F0851F0D-9CE4-4BC1-B427-143CE8B81FA2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A02229D6-4B03-47FA-994C-F6BD8A7381B6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23C646AC-782E-4AFA-84FB-C10D6E9F8CEB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D00C79EE-33B5-4C0D-8B31-391E7B20FDC9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4C9B872D-5993-4C26-93AC-5B87E4AB740A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8993EA1C-9F3C-4BDE-9510-66FDBA316CA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8D4CF1F-143C-4729-9C5D-216F5650EBC4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ACFDDA56-6E5A-4AC3-88B5-40B290736547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65B74993-F372-44BF-A85B-464DD2350425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34FFC561-F5D0-46E9-8FBC-3833B0BFECCA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D82F3E4E-D68C-401D-88EE-6CD9A45CCFC8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05009430-E157-43BA-841F-74BD6C6B6C83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2CB7CC3F-F1A9-444D-A2B1-814B7C8A6595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2CD73488-70E0-4F11-9DD0-5A9CDB3CFE19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CB901CE9-7B72-456D-A5FA-D1772C30A1DF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88EBF0D7-9653-4A3C-9488-7CE4704F50BE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5EEFFFC8-A0C6-4579-99C9-8760AB9CD54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9DDA3D3-FB48-46F6-A80C-F908BCDD2882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E66727C1-A1EC-46C4-A4E3-012C4BAEA991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6FE660D2-9B47-4950-974F-3DFC42545898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F85FA0A5-2E84-44A0-8EBE-8CB91FDE60FE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7305DAB3-03E9-4946-81D6-BDB46A608DD5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D7371069-2C2E-4D12-A372-4CF3FFE6DDF4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3F063342-5360-4F70-A2E4-9475D5BCF7BC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2C31DC36-A542-4F30-8D85-DD2EDD970ECC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9DE0B413-554D-447E-B23E-603A61FF9752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53D2FF55-F620-4622-816E-E7F65A11DCC5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22C071FA-6119-4678-BDDF-35B084D50ADD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6CA2850-30AC-4768-88EB-3793244D73E2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7DE16318-9DDD-4864-A752-F3BA858C2EBE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172ED25C-D7D4-463E-A93E-159F665DFC29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28300F64-726C-46EC-8305-735A3AA19A0F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979C7D7D-78E2-4D2C-BFC9-5BB3D04A4CC6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121EF18B-31AA-4FA5-BB52-9065C33E850D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D6122649-D8D4-4190-A3C1-14DDE85F55D2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D58C2B46-2D5A-4CBB-96AA-DECE48C45E40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5123CBEB-302F-4561-9929-D088E9A43B5A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A7A2ABE9-0B81-4969-9AE3-BD52B8908E79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D7617191-60D4-44E9-B77A-0B4F4316FF5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4AD2896-1788-460D-B655-A6CA2DF02716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19C6DD71-90B3-4BE4-A6F5-5077C50755CD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BB141B1B-16B8-48E6-ACF7-A89F05DF303B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D0AD3A77-9E9F-4C1B-A47F-ED6BE1B6E4D6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716D9A79-C241-4000-9A91-4DE06B37A5B8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B3F8FE4D-4B4F-4E23-862E-EEE50108C658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1C16BA0B-95BC-433D-975F-0961B0D59861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E0E55051-F5CD-4671-8D47-58A2D34BDA06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AE647292-7884-416A-88BB-F08FDCB049B6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9DA117D3-8E7E-4358-B39E-48DDBCF88422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ABF611B3-B55F-4DDA-9C55-0A3CA844232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A9241B3-4948-4C3A-B62D-0974500899CC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FC288C9A-FBBC-4125-A27F-D2A95CEB8763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30CE4178-AFE5-4669-A53D-B82F6766828A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6CE4BC97-A64F-42E7-A743-CBAAD840BDC6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A0257EAC-A8CF-47F1-8A02-87E50D325583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0658CD69-1489-47F1-8B70-673D463971C3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158FA5D6-2DEC-4B02-A69F-356937CF88BC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7E239D1A-0644-4A48-AAC1-5086A5F44C29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D7EC040A-F8BB-4CF7-B0B6-CCA416EFD2BC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BD457D03-A554-4357-ABA4-16C4C0A481D2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848B8B0B-C665-41B4-8E3C-5AA383B7C8E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55B6E02-89C9-4396-B62F-D1EACCFF0375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1D280982-1B1B-4045-9EB4-1EC5C4090627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2E7EF44F-1262-41F9-9194-4AD1E5B46956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88032DCA-82C4-4BBF-91B9-540473976075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3A8EBD35-01F8-4901-8959-858AFE220128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D63635FF-7B67-4CF3-8CB3-7B8AED5341B4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4518B037-5A56-4084-84C8-9577B63F6699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997625E5-9895-43EE-BE68-0101D9484748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DB001FF3-FD7E-41A9-A8C5-DCEA040B8DC2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2C61D899-61D5-4B32-94D2-6206E78A4D74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F0E8FEFB-0659-4303-A4A9-9333492CF3B4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DF2BFF0-33CB-449E-B968-4E265E4446A8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B0A63D54-3177-49E4-A3E2-DE0F06705195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6EDD4729-5EDA-417B-8880-9513FF25E6BD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575AF44A-B500-4559-9FD5-AFE5E8F3F676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5D249B8B-B0F3-48AB-948D-E6930F91D3E6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6E1DF5C4-55BA-4892-A02F-F13C502C2D98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8F4617F1-BE36-47BD-BCD5-8D1ED136D652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59504770-791E-4470-924A-B838EEAFD92C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6D02F274-E157-42F7-8AB1-D62E0BCED1EB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9F4E2002-AF63-4AD4-9370-5A909051D9CE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D97B09DD-37E3-4076-A0CF-E3548F51C3F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165AB9B-CEC4-418A-8803-40730B1076D5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0D096984-6076-4954-B56B-588D81E081E0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69588A09-DD3F-4A6A-AD42-BD750401E8ED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7B223317-7941-4917-8AB2-769D529A6FC2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48D0D96B-56FD-4266-B4F0-6D667F4978DE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22325C90-EA97-4591-89E3-FD43FF2AB53F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85C53CBB-819B-466A-B31E-407B5CF51692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4062EFDB-9BA8-406E-A1C5-5D5EB821FB82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634BBB39-7829-4168-ACB9-ABD4573380C2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30B6EB57-612E-40C5-ABC4-818CB84D2BD1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E293A71E-36B9-4F67-8372-1C46216FDCB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70AF9C1-D6EA-4A16-8528-FC9FFCD5FB48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77014AD3-EE43-4930-B85B-F9CAA2667850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D646B8AE-F650-45D2-B3C5-6CB65206FD78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DE07A2AA-0E56-4A1E-A013-D1F95982D7D5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40E24774-A57E-4287-B757-E77C34E41770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AC2B8761-6DFE-4AF6-9AD4-13D1889D80F8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9C1DA8E6-E8CA-45E9-A787-E799FAE6CF61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4BB23C8C-E57A-4065-90EF-659E3C91401E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E04D9F67-FAC3-49B8-9D67-5C9C4C854630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09259F81-6DAF-44C2-802C-4124D878A2BB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B81EA61C-4D3C-4405-A1EB-F8CEB55CD8B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5FF5FEF-E258-4F3C-B9C6-654D7C9FE31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AC2EFE2-4BDD-4F95-A636-06DF5DFA3BB2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9F32365D-821D-4362-A749-4D21B27E92CB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C5A2EE6B-AA68-4496-AD05-47C5C88286D9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C1A41464-BB75-436A-A943-2C16149FE0A4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0EB721E8-7728-4E3B-BF95-028FF8EA2612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C2DFFB51-A405-469B-A03F-A00469088704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A8125520-39DE-4152-9F9E-7C2B1B83024A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67129B51-D2F1-41E5-8CE0-0F5CCF98E230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66714CE7-4783-4205-84C3-B2F01DE3F831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863EE0AD-0F4D-45D8-8370-8F848E7BABD9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938293B9-7733-4AFE-9E1F-637C2511468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1F8B615-D3F2-43D0-9271-74BB8E0878FF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0ECFD952-8F4E-41FC-97B3-0FE3C3755505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4D8C548D-73CE-4239-8B3F-94E3D455A138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6B20E9C9-E55C-438C-A07E-27A4B557084F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3E23F4A3-7864-47E4-919E-92149670E59D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89E0AF9F-CAD0-4DCB-8C02-472F1762F282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190EA0A9-1046-482A-B9DB-8B930DF0343E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4EE945EA-9544-4674-BF17-0F71E4DB4F3B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0EC1BE67-6F34-4184-9F98-BD752A749080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E69F55B8-B31E-40C1-BB0B-FBB2340E2AAE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7C7A220E-F368-4AC5-85EF-07E97E30B54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5F64B1E-3369-4696-82F9-A4E4A95C48DE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AA187945-4304-4EEF-9F73-D5BB8F1ACD76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76077F60-B12E-450D-BF41-1A402895A33B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D15FEDAE-11C5-4C4B-B75A-E3684D5DA4D8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2689C324-3B0A-47EF-9FF0-D41631A813C7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4642C668-F61A-4D6A-9FF8-D239A60DB6CA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D402EA7E-71D0-41F6-825B-C3B4A4F2D3C0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A8024761-3EAE-4A8E-B0C9-BA55F926B6E0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5126BE77-B6B8-476B-9FF5-057CA397C4F3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D1C93CA5-0787-4F1A-8E7C-703662D4087A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D68905F4-63F6-4644-BAD9-05D048575FA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DC7F7BF-5F91-4C5D-BAC0-17FF146A17AB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37E12183-67AA-4396-A179-43697A7A7A74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D9A02E8F-14A5-4012-B787-B18739A88085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B98ED965-9F51-436E-8D33-69AA87A9A2FD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C1D0EFB7-D829-474C-9C2A-F88907166A3D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298700E3-8A43-4D43-B592-F7696F4B4C7B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ECB4EFAE-B991-434A-9018-252F87395F50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D8C4549B-71E8-424D-ACC9-AAFA212ADE03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9CB9BE00-34DA-4DC4-A7C9-45ACD00FA755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27EE883D-3175-4222-B380-2E5F6683BFAB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515E888C-1980-46D5-A1C4-D2300C466D4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D56D5D6-66D1-4E7B-94FF-856C3D2AAA6B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19EBA43F-6993-4AD0-9DB3-EAB807A19403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F1EF47AF-61D4-4D3A-BA10-35CEF4E9780C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D96DC34A-FD7D-4008-B448-B46E3461A633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FEB32CD7-A5CE-49EA-A652-1EC9A4084174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83561870-7F96-4734-A249-A1A9A59CC8FF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5DB77D94-A057-46A9-ADF4-E68CFCE6930A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86524C34-8B6A-4BB5-AB96-80D755DE7EF7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C288C6C6-FF88-4707-8877-5C964C0B60B0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F6AB0A17-B7D5-4D21-890E-61EDFC34B4EF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1FB7E593-A5F3-451F-8D97-06D428DFFC86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80E9C6A-6A59-480B-8D64-7BD6CC28145A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D0187836-3578-4C10-AB89-9AA6DEA56771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4232FB9F-DE6F-4EC5-992E-329703E3DAE0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1A040A6F-876D-4200-9317-9F95027C56F1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0BCB8D90-0BF3-4C5F-B5E0-B59D2BD6F7C4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0B86CDF0-11B7-4F53-9A0F-9F077F11274B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D50C1609-370A-4DC1-A8C6-79C605559AA7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A049AB43-4C90-4C7D-814C-4ED5950941B7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DA37841E-43F0-4AF2-A3C6-69A452EE1524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E9DC3A7C-20C8-4C76-A065-CB8E0E0A4203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8A9370A7-A6CE-46A2-946C-9D64ABBD5F6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7FF8853-3CF2-44A7-B352-11535C717C1D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A4486D33-4B5F-4D26-B216-B7516E80A988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5B16D7F1-097F-4D24-B5B0-83CAA4F5FD5E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82B9D222-EAC6-4654-9814-ECD94AD97DF6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AE368205-5DE5-4EEE-B498-C491D2D91601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693A7091-6355-49E8-8300-40C01A73E601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A260BACF-1CA7-4203-843A-47FAD46FA543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E6E943E7-CD93-4C3B-92C2-0AED35F481F4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A69C8999-4A17-491D-9D97-4E8B5F1A86FA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C2B595D0-9680-4378-878A-46B497D4AB1C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02B79205-42D5-45F4-9151-4758BC7007E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89BC3A6-1A55-4B83-928A-2746404A7379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D921691C-2EC8-487D-B4C9-DDF18BC5F39A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F31858C1-876D-4416-91DF-2B337F8106A4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CA51E455-9BF1-4DF5-8AD0-EAAE48A13E94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E44C89BC-D896-4466-ACAB-DF50241FB371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BA529089-C7DD-49ED-8C1E-FAD293A75E81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0BC2729A-D9DB-431F-BF13-86B712190EBF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5FF0F0DD-AD44-4307-8886-3857897AEB1C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D1E17CC5-B440-4D41-B219-140F2E546C49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988A7C7A-EBF7-4F76-A448-16D5F3CF60BE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17912AB0-6117-4D38-84BF-5ADB6365F324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2BAFFCB-7EC7-4703-A84F-C9B37B12906A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16D7BD3A-3DFA-44BE-B207-DCEF2F9E71A9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D45E60C0-8119-4EF9-941C-893A212680CE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63006AD3-95DD-4CD3-8F27-E7F3549831D2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B66AF0F8-A257-4DF3-BF15-97F50FC483C0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644B4594-DD94-4FA2-81FF-CEC333E1104D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0C82E99C-B317-4F91-B94D-2A5374A76AA0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5B1E2E89-4F0A-42AE-8D0A-9955A9C4BC08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C4F07AE9-E98B-4D8D-972B-C622484CE9AF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9CC0D485-23D7-4822-B653-726117E1BD70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D57BC60-5FB7-437E-B0A7-00D385B9564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9DF591B-BE20-4F0A-9E9F-11E59EFAFD76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072FC78-C9FC-4C4E-85A9-F16785908D4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CC681AB-E81B-49FF-87AD-DA604FB5E77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5DAE300C-80A5-4F49-87B2-AB4154651AD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30A92FC7-02B1-4992-8A77-6CA05F6D45FB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34A8B474-9CBA-485A-886C-59B87C495A9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71AE22C-FCFC-4FAE-BB7C-71C84F39055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BCCC457A-3B45-4ABA-9A87-40ACB6BF763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667CB09D-460D-4F81-9FCA-B4CC4A093AA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DE966D3A-6175-4426-A57C-898604D1162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8705A53-360E-4C64-8A65-88535C79E724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81D662B-5D40-43C4-8C97-CB5F994F1C2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1AE387EF-D49E-4B5D-A295-66049F9DE24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66D6973-0B1F-41F0-A104-032A6275B54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8C33B55-76AF-4CD4-81B4-A91FFCE2F13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D6632F7C-4323-4583-8821-C5FBB649E272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AC25CCEE-71DD-4D3D-9829-5DFE29AACC0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095DCCB-AA38-4A48-989A-A4EBAFEB220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1867B64-775F-4B32-99DE-F125ED88E06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B135408-3383-4602-AE3B-57D3A1D1DAB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78440382-B9FF-4B88-B431-E63E14552D4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190C45A-F08C-496F-8527-A47E8463EBF6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3A8D699-D75A-4C3F-B3AB-1B4A527F8CB2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117517E-989F-41C4-BEE0-3E93CDEFE689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A69539A1-5B4E-4EA9-B877-C322B66CE0B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3934723-0CCF-4A4F-9CEE-9284E86F19B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0E199991-4C7D-48DC-ACFC-022361626DF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85D5E3C-86B9-4665-A21E-4A1D32EB554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CE88F201-572F-4A6E-9AD3-6DB900CB671B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1569659-CB0C-4EDC-B30B-F73FC56F84F2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CE82296-5A3B-44A1-8D86-2162EBE3C89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0668E21-C1A8-49B7-90DB-E59C81237C0F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A804EE7-B895-4226-8128-D89758770C0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B45C9B3-F491-42C6-81F7-697A5A0BFB5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BD85DDE-4B90-4F9F-939F-2EEB7BD07B6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3615445-EAB6-4002-96C8-20645BEF6742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22D9075-60DE-4F28-9C6C-1E63A589A3F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B306D70A-705D-4681-85DF-F0563198BB27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ABDB485-7F1D-4C70-BE66-8E281369EAE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CA2EE20-C7E5-45BA-8C84-A6E17162CA7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01CE8A2-0817-4473-811A-CF42D3531AFB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746BEE6B-8A7F-4228-B7A9-54D202D952B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14133878-FED1-46C8-BEDE-83B429D6A5C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78CD173-0C2A-4F8A-BBB2-071BB5716890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9B3436B4-E9B6-4140-91B1-5CE4474245E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743406B4-E8E6-4C46-B5E0-2DD9C3FCEABC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14E64AB-DF31-46A8-9A78-57DFEF1DEF31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6F7E4E8A-18AC-488B-8B59-CB8F07B01B7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43BA232-9A9C-487E-8B44-A72CBCED7404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AB1F4C9-7F44-40CC-8C1B-A77D35B3000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E2F12860-078C-4B25-9FBF-8047B71515E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ABC9179-E2D3-47F6-9D5F-1FC2D3F7FDEF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F7B4089-245E-4CCC-826C-D7416C08A8DD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92DA82DC-3D0E-4F97-A26D-9C2491E348D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6E81B98-6BEC-408E-8F40-616B4EB68D70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D85B9F8-8E4A-4366-8FD8-D4D3F626A9F2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2409813E-B2ED-4585-81EF-523D399EA939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B482F44-A2E4-4F36-9418-9344DA5A5ED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7F96FD87-F521-4713-AFDB-B0DC86943E86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BBB3A76D-F730-4E6F-8588-C061D361B890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451DE69-C18B-40B1-9474-03933EE02B09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2DDCCCA-9B96-435F-89C3-A603793EDC71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944DD595-2AF8-4C13-B4AE-33666F05658E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72DA6C61-E23F-42AE-8665-DE208338D946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C989B952-6BAE-46CC-B3E4-768ED224428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2574</TotalTime>
  <Words>2871</Words>
  <Application>Microsoft Office PowerPoint</Application>
  <PresentationFormat>Widescreen</PresentationFormat>
  <Paragraphs>875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Biss Lee</dc:creator>
  <cp:lastModifiedBy>Biss Lee</cp:lastModifiedBy>
  <cp:revision>51</cp:revision>
  <dcterms:created xsi:type="dcterms:W3CDTF">2020-08-12T19:29:13Z</dcterms:created>
  <dcterms:modified xsi:type="dcterms:W3CDTF">2020-08-17T20:35:49Z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