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ubik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a33d20e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a33d20e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33d20e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a33d20e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33d20e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a33d20e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33d20e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33d20e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33d20e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33d20e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33d20e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33d20e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33d20e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a33d20e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8f213295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8f213295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8f213295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8f213295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8f213295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8f213295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f213295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8f213295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f213295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f213295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8f213295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8f213295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f213295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8f213295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a33d20e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a33d20e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atacamp.com/tutorial/pytorch-tutorial-building-a-simple-neural-network-from-scratch" TargetMode="External"/><Relationship Id="rId4" Type="http://schemas.openxmlformats.org/officeDocument/2006/relationships/hyperlink" Target="https://neptune.ai/blog/pytorch-loss-fun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4635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 Bissoondial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Pytorch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504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simple MLP in PyTorch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Layer Neural Network w/ 75 hidden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Input, hidden layer,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ReLU activation for first layer and Sigmoid activation </a:t>
            </a:r>
            <a:r>
              <a:rPr lang="en"/>
              <a:t>for the</a:t>
            </a:r>
            <a:r>
              <a:rPr lang="en"/>
              <a:t> second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Adjusted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8246" l="26127" r="26865" t="9293"/>
          <a:stretch/>
        </p:blipFill>
        <p:spPr>
          <a:xfrm>
            <a:off x="5659575" y="1119525"/>
            <a:ext cx="2743750" cy="2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99425"/>
            <a:ext cx="416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with </a:t>
            </a:r>
            <a:r>
              <a:rPr lang="en"/>
              <a:t>other</a:t>
            </a:r>
            <a:r>
              <a:rPr lang="en"/>
              <a:t> ML models, PCA was much more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increasing epochs accuracy went up to a certain point (</a:t>
            </a:r>
            <a:r>
              <a:rPr b="1" lang="en"/>
              <a:t>300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Slight learning rate increases worked with ideal amount around </a:t>
            </a:r>
            <a:r>
              <a:rPr b="1" lang="en"/>
              <a:t>0.2 - 0.3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75" y="851726"/>
            <a:ext cx="4607250" cy="3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* Accuracies calculated with Binary Cross Entropy loss function and 0.1 learning rate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Original: Stochastic gradient descent default param -&gt; 96.2%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Adadelta algorithm -&gt; 95.1%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Adagrad algorithm -&gt; 92.4%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Adam algorithm -&gt; 89.6%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AdamW algorithm -&gt; 89.7%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Adamax algorithm -&gt; 90%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ASGD (Average Stochastic gradient descent) -&gt; </a:t>
            </a:r>
            <a:r>
              <a:rPr b="1" lang="en"/>
              <a:t>97.3%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* </a:t>
            </a:r>
            <a:r>
              <a:rPr i="1" lang="en"/>
              <a:t>Using SGD with a learning rate of 0.4, 5 runs each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Original: BCE -&gt; </a:t>
            </a:r>
            <a:r>
              <a:rPr b="1" lang="en"/>
              <a:t>96% - 100%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Tried Mean absolute error -&gt; performed worse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 -&gt; 92% - 100%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 Entropy Loss -&gt; 93% - 100%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Hinge Embedding Loss -&gt; 60% - 70%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Kullback-Leibler Divergence Loss -&gt; 20%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using: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 of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300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Cross-Entropy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Stochastic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accuracy after 30 runs: </a:t>
            </a:r>
            <a:r>
              <a:rPr b="1" lang="en"/>
              <a:t>0.9995833039283752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311700" y="1754650"/>
            <a:ext cx="2631900" cy="233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ubik"/>
                <a:ea typeface="Rubik"/>
                <a:cs typeface="Rubik"/>
                <a:sym typeface="Rubik"/>
              </a:rPr>
              <a:t>Importance of learning rate and # of epochs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256050" y="1754650"/>
            <a:ext cx="2631900" cy="233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Amount of customization in Neural Nets compared to traditional ML models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6200400" y="1754650"/>
            <a:ext cx="2631900" cy="233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How to use PyTorch library and more knowledge about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neural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networks and how they work in general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https://www.datacamp.com/tutorial/pytorch-tutorial-building-a-simple-neural-network-from-scratch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https://neptune.ai/blog/pytorch-loss-functions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left off - Dataset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490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is of mouse protein expression in the brain when it is exposed to different stimuli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Kaggle dataset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82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1080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 classes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Memantine vs. Saline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Trisomic vs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Shock-Context vs Context-Shock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888" l="2264" r="4919" t="5979"/>
          <a:stretch/>
        </p:blipFill>
        <p:spPr>
          <a:xfrm>
            <a:off x="5283150" y="1147225"/>
            <a:ext cx="3712800" cy="3147600"/>
          </a:xfrm>
          <a:prstGeom prst="roundRect">
            <a:avLst>
              <a:gd fmla="val 4511" name="adj"/>
            </a:avLst>
          </a:prstGeom>
          <a:noFill/>
          <a:ln cap="flat" cmpd="sng" w="2857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950" y="81827"/>
            <a:ext cx="4508100" cy="4840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left off - Feature Engineering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Split data into 70% training and 10% for one validation and two test sets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When looking at training data, there were a few features with many empty points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Caused dropping null values to eliminate many observations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 a solution, dropped columns with &gt;30% null points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Still lost some data after dropping but had 663 observations for training data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42781" t="0"/>
          <a:stretch/>
        </p:blipFill>
        <p:spPr>
          <a:xfrm>
            <a:off x="4794350" y="1330013"/>
            <a:ext cx="4037949" cy="2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left off - Model Performances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 (Accuracy on third test set):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PCA + QDA: 98%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PCA + Random Forest: 98.9%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PCA + KNN: 97%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72" y="1225213"/>
            <a:ext cx="3732925" cy="30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438588" y="4258625"/>
            <a:ext cx="2916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Confusion Matrix of Random Forest Model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such high accuracy?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features with considerably high or low correlation coefficients with the different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features outside of range [-0.4 to 0.4] for behavior (SC / 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 features </a:t>
            </a:r>
            <a:r>
              <a:rPr lang="en"/>
              <a:t>outside</a:t>
            </a:r>
            <a:r>
              <a:rPr lang="en"/>
              <a:t> of range [-0.2 to 0.2] for Treatment (M / 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feature above 0.5, 9 features outside [-0.2 to 0.2] for Genotype (T / C)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Neural Networks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Multilayer Perceptron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four </a:t>
            </a:r>
            <a:r>
              <a:rPr lang="en"/>
              <a:t>parameters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Stochastic Gradient Descent, Adam, </a:t>
            </a:r>
            <a:r>
              <a:rPr b="1" lang="en"/>
              <a:t>L-BFGS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Alpha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 to adjust </a:t>
            </a:r>
            <a:r>
              <a:rPr lang="en"/>
              <a:t>regularization (L2)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Sigmoid, Tanh, </a:t>
            </a:r>
            <a:r>
              <a:rPr b="1" lang="en"/>
              <a:t>ReLU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layer sizes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Also tried with and without PCA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900" y="1517400"/>
            <a:ext cx="2788375" cy="2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Scikit-learn Multilayer Perceptron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390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b="1" lang="en"/>
              <a:t>98.9%</a:t>
            </a:r>
            <a:r>
              <a:rPr lang="en"/>
              <a:t> (94/95)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as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as many customization options as Pytorch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25" y="1113163"/>
            <a:ext cx="4464375" cy="3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