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Dosis"/>
      <p:regular r:id="rId25"/>
      <p:bold r:id="rId26"/>
    </p:embeddedFont>
    <p:embeddedFont>
      <p:font typeface="Roboto"/>
      <p:regular r:id="rId27"/>
      <p:bold r:id="rId28"/>
      <p:italic r:id="rId29"/>
      <p:boldItalic r:id="rId30"/>
    </p:embeddedFont>
    <p:embeddedFont>
      <p:font typeface="Anaheim"/>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EB0C3B-3AC1-4275-9614-97EBF60FE4B0}">
  <a:tblStyle styleId="{C3EB0C3B-3AC1-4275-9614-97EBF60FE4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osis-bold.fntdata"/><Relationship Id="rId25" Type="http://schemas.openxmlformats.org/officeDocument/2006/relationships/font" Target="fonts/Dosis-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naheim-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naheim-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05c39c65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05c39c65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700"/>
              <a:t>Hi everyone, I’m Tera, …, and we have designed the Teeter-Tot, a medical device that prevents the development of plagiocephaly.</a:t>
            </a:r>
            <a:endParaRPr sz="17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105c39c6501_0_4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105c39c6501_0_4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This picture displays our final prototype design with our baby head model that was used for testing</a:t>
            </a:r>
            <a:endParaRPr sz="1700"/>
          </a:p>
          <a:p>
            <a:pPr indent="0" lvl="0" marL="0" rtl="0" algn="l">
              <a:spcBef>
                <a:spcPts val="0"/>
              </a:spcBef>
              <a:spcAft>
                <a:spcPts val="0"/>
              </a:spcAft>
              <a:buNone/>
            </a:pPr>
            <a:r>
              <a:rPr lang="en" sz="1700"/>
              <a:t>The</a:t>
            </a:r>
            <a:r>
              <a:rPr b="1" lang="en" sz="1700"/>
              <a:t> head model</a:t>
            </a:r>
            <a:r>
              <a:rPr lang="en" sz="1700"/>
              <a:t> represents the weight and size of an infant head, we created three different models to account for a range of sizes for each infant</a:t>
            </a:r>
            <a:endParaRPr sz="1700"/>
          </a:p>
          <a:p>
            <a:pPr indent="0" lvl="0" marL="0" rtl="0" algn="l">
              <a:spcBef>
                <a:spcPts val="0"/>
              </a:spcBef>
              <a:spcAft>
                <a:spcPts val="0"/>
              </a:spcAft>
              <a:buNone/>
            </a:pPr>
            <a:r>
              <a:rPr lang="en" sz="1700"/>
              <a:t>Talk about </a:t>
            </a:r>
            <a:r>
              <a:rPr b="1" lang="en" sz="1700"/>
              <a:t>inflatable</a:t>
            </a:r>
            <a:r>
              <a:rPr b="1" lang="en" sz="1700"/>
              <a:t> pads</a:t>
            </a:r>
            <a:r>
              <a:rPr lang="en" sz="1700"/>
              <a:t> -&gt; this is the </a:t>
            </a:r>
            <a:r>
              <a:rPr lang="en" sz="1700"/>
              <a:t>mechanism</a:t>
            </a:r>
            <a:r>
              <a:rPr lang="en" sz="1700"/>
              <a:t> that will turn the </a:t>
            </a:r>
            <a:r>
              <a:rPr lang="en" sz="1700"/>
              <a:t>infants</a:t>
            </a:r>
            <a:r>
              <a:rPr lang="en" sz="1700"/>
              <a:t> head. The pillows will inflate and deflate through two tubes and two DC air pumps periodically. There will be a demonstration later in this presentation</a:t>
            </a:r>
            <a:endParaRPr sz="1700"/>
          </a:p>
          <a:p>
            <a:pPr indent="0" lvl="0" marL="0" rtl="0" algn="l">
              <a:spcBef>
                <a:spcPts val="0"/>
              </a:spcBef>
              <a:spcAft>
                <a:spcPts val="0"/>
              </a:spcAft>
              <a:buNone/>
            </a:pPr>
            <a:r>
              <a:rPr lang="en" sz="1700"/>
              <a:t>Talk about </a:t>
            </a:r>
            <a:r>
              <a:rPr b="1" lang="en" sz="1700"/>
              <a:t>sound insulation</a:t>
            </a:r>
            <a:r>
              <a:rPr lang="en" sz="1700"/>
              <a:t> -&gt; used to decrease the decibel level of pump vibration noise</a:t>
            </a:r>
            <a:endParaRPr sz="1700"/>
          </a:p>
          <a:p>
            <a:pPr indent="0" lvl="0" marL="0" rtl="0" algn="l">
              <a:spcBef>
                <a:spcPts val="0"/>
              </a:spcBef>
              <a:spcAft>
                <a:spcPts val="0"/>
              </a:spcAft>
              <a:buNone/>
            </a:pPr>
            <a:r>
              <a:rPr b="1" lang="en" sz="1700"/>
              <a:t>Control Panel </a:t>
            </a:r>
            <a:r>
              <a:rPr lang="en" sz="1700"/>
              <a:t>-&gt; in depth on next slide</a:t>
            </a:r>
            <a:endParaRPr sz="17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2133fa9f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2133fa9f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This is inside the control panel. </a:t>
            </a:r>
            <a:endParaRPr sz="1900"/>
          </a:p>
          <a:p>
            <a:pPr indent="0" lvl="0" marL="0" rtl="0" algn="l">
              <a:spcBef>
                <a:spcPts val="0"/>
              </a:spcBef>
              <a:spcAft>
                <a:spcPts val="0"/>
              </a:spcAft>
              <a:buNone/>
            </a:pPr>
            <a:r>
              <a:rPr lang="en" sz="1900"/>
              <a:t>Start talking about arduino power supply, supposed to be 9V battery</a:t>
            </a:r>
            <a:endParaRPr sz="1900"/>
          </a:p>
          <a:p>
            <a:pPr indent="0" lvl="0" marL="0" rtl="0" algn="l">
              <a:spcBef>
                <a:spcPts val="0"/>
              </a:spcBef>
              <a:spcAft>
                <a:spcPts val="0"/>
              </a:spcAft>
              <a:buNone/>
            </a:pPr>
            <a:r>
              <a:rPr lang="en" sz="1900"/>
              <a:t>Arduino</a:t>
            </a:r>
            <a:endParaRPr sz="1900"/>
          </a:p>
          <a:p>
            <a:pPr indent="0" lvl="0" marL="0" rtl="0" algn="l">
              <a:spcBef>
                <a:spcPts val="0"/>
              </a:spcBef>
              <a:spcAft>
                <a:spcPts val="0"/>
              </a:spcAft>
              <a:buNone/>
            </a:pPr>
            <a:r>
              <a:rPr lang="en" sz="1900"/>
              <a:t>Relay Board to allow </a:t>
            </a:r>
            <a:r>
              <a:rPr lang="en" sz="1900"/>
              <a:t>second</a:t>
            </a:r>
            <a:r>
              <a:rPr lang="en" sz="1900"/>
              <a:t> power supply for pumps</a:t>
            </a:r>
            <a:endParaRPr sz="1900"/>
          </a:p>
          <a:p>
            <a:pPr indent="0" lvl="0" marL="0" rtl="0" algn="l">
              <a:spcBef>
                <a:spcPts val="0"/>
              </a:spcBef>
              <a:spcAft>
                <a:spcPts val="0"/>
              </a:spcAft>
              <a:buNone/>
            </a:pPr>
            <a:r>
              <a:rPr lang="en" sz="1900"/>
              <a:t>Pump Power supply 12V</a:t>
            </a:r>
            <a:endParaRPr sz="1900"/>
          </a:p>
          <a:p>
            <a:pPr indent="0" lvl="0" marL="0" rtl="0" algn="l">
              <a:spcBef>
                <a:spcPts val="0"/>
              </a:spcBef>
              <a:spcAft>
                <a:spcPts val="0"/>
              </a:spcAft>
              <a:buNone/>
            </a:pPr>
            <a:r>
              <a:rPr lang="en" sz="1900"/>
              <a:t>Breadboard to connect relay, power supply, and 4.5V DC air pumps</a:t>
            </a:r>
            <a:endParaRPr sz="1900"/>
          </a:p>
          <a:p>
            <a:pPr indent="0" lvl="0" marL="0" rtl="0" algn="l">
              <a:spcBef>
                <a:spcPts val="0"/>
              </a:spcBef>
              <a:spcAft>
                <a:spcPts val="0"/>
              </a:spcAft>
              <a:buNone/>
            </a:pPr>
            <a:r>
              <a:rPr lang="en" sz="1900"/>
              <a:t>Pumps in the corners</a:t>
            </a:r>
            <a:endParaRPr sz="1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1ddb522e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1ddb522e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105dcbe6f5c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105dcbe6f5c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is our cost analysis, total cost of ~$65.</a:t>
            </a:r>
            <a:endParaRPr sz="1800"/>
          </a:p>
          <a:p>
            <a:pPr indent="0" lvl="0" marL="0" rtl="0" algn="l">
              <a:spcBef>
                <a:spcPts val="0"/>
              </a:spcBef>
              <a:spcAft>
                <a:spcPts val="0"/>
              </a:spcAft>
              <a:buNone/>
            </a:pPr>
            <a:r>
              <a:rPr lang="en" sz="1800"/>
              <a:t>Some things left out that we didn't have to pay for, but overall affordable product. It is hard to compare it to the production cost of our competitors, but different concept</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1ddb18e75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1ddb18e75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105dcbe6f5c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105dcbe6f5c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conducted 9 tests, on this slide passing is indicated by a purple color, and failing by pink. Our device passed 6 out of the 9 tests. [LIST TESTS]; To highlight one test, we tested the rotation angle of the infant heads that our device produced. To test this we used images and tracked a spot on the model heads when deflated and at peak inflation. </a:t>
            </a:r>
            <a:r>
              <a:rPr lang="en" sz="1700">
                <a:solidFill>
                  <a:schemeClr val="dk1"/>
                </a:solidFill>
              </a:rPr>
              <a:t>The rotation of the head varied between 25 and 45 degrees of rotation. Our device passed this test because it rotated the infant heads less than 90 degrees which ensures that the infant’s head will be in a comfortable and safe position while using our device.</a:t>
            </a:r>
            <a:endParaRPr sz="17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Glue Test - We tested the different materials we were using with different types of glue to figure out which would be best</a:t>
            </a:r>
            <a:endParaRPr/>
          </a:p>
          <a:p>
            <a:pPr indent="0" lvl="0" marL="0" rtl="0" algn="l">
              <a:spcBef>
                <a:spcPts val="0"/>
              </a:spcBef>
              <a:spcAft>
                <a:spcPts val="0"/>
              </a:spcAft>
              <a:buNone/>
            </a:pPr>
            <a:r>
              <a:rPr lang="en"/>
              <a:t>Cycle Transition - We timed the transition of inflation and deflation. Our device passed this test by taking longer than 15 seconds to inflate or deflate</a:t>
            </a:r>
            <a:endParaRPr/>
          </a:p>
          <a:p>
            <a:pPr indent="0" lvl="0" marL="0" rtl="0" algn="l">
              <a:spcBef>
                <a:spcPts val="0"/>
              </a:spcBef>
              <a:spcAft>
                <a:spcPts val="0"/>
              </a:spcAft>
              <a:buNone/>
            </a:pPr>
            <a:r>
              <a:rPr lang="en"/>
              <a:t>Size Compatibility - We created 3 sizes of model infant heads to test with the device, newborn, 6 months, and an average size from 0-6 months. The largest head, that of an avg 6 month old, was the best fit, but the others weren’t bad fits.</a:t>
            </a:r>
            <a:endParaRPr/>
          </a:p>
          <a:p>
            <a:pPr indent="0" lvl="0" marL="0" rtl="0" algn="l">
              <a:spcBef>
                <a:spcPts val="0"/>
              </a:spcBef>
              <a:spcAft>
                <a:spcPts val="0"/>
              </a:spcAft>
              <a:buNone/>
            </a:pPr>
            <a:r>
              <a:rPr lang="en"/>
              <a:t>Portability - Our device did not fold up like we originally intended for it, but we included a handle to make carrying it easier.</a:t>
            </a:r>
            <a:endParaRPr/>
          </a:p>
          <a:p>
            <a:pPr indent="0" lvl="0" marL="0" rtl="0" algn="l">
              <a:spcBef>
                <a:spcPts val="0"/>
              </a:spcBef>
              <a:spcAft>
                <a:spcPts val="0"/>
              </a:spcAft>
              <a:buNone/>
            </a:pPr>
            <a:r>
              <a:rPr lang="en"/>
              <a:t>Decibel Test - Only one of the pumps was found to operate under 60 decibels, so this test was failed.</a:t>
            </a:r>
            <a:endParaRPr/>
          </a:p>
          <a:p>
            <a:pPr indent="0" lvl="0" marL="0" rtl="0" algn="l">
              <a:spcBef>
                <a:spcPts val="0"/>
              </a:spcBef>
              <a:spcAft>
                <a:spcPts val="0"/>
              </a:spcAft>
              <a:buNone/>
            </a:pPr>
            <a:r>
              <a:rPr lang="en"/>
              <a:t>Rotation Angle - The rotation of the head varied between 25 and 45 degrees of rotation. Our device passed this test because it rotated the infant heads less than 90 degrees.</a:t>
            </a:r>
            <a:endParaRPr/>
          </a:p>
          <a:p>
            <a:pPr indent="0" lvl="0" marL="0" rtl="0" algn="l">
              <a:spcBef>
                <a:spcPts val="0"/>
              </a:spcBef>
              <a:spcAft>
                <a:spcPts val="0"/>
              </a:spcAft>
              <a:buNone/>
            </a:pPr>
            <a:r>
              <a:rPr lang="en"/>
              <a:t>User Assembly - We created a user guide and tested the device setup with 3 subjects. Two rated the ease of use at 2 (easy) out of 5 and the third rated it at 4 (difficult). Our device passed this test because the average was under 3 (neutral) out of 5. </a:t>
            </a:r>
            <a:endParaRPr/>
          </a:p>
          <a:p>
            <a:pPr indent="0" lvl="0" marL="0" rtl="0" algn="l">
              <a:spcBef>
                <a:spcPts val="0"/>
              </a:spcBef>
              <a:spcAft>
                <a:spcPts val="0"/>
              </a:spcAft>
              <a:buNone/>
            </a:pPr>
            <a:r>
              <a:rPr lang="en"/>
              <a:t>Location Versatility - Our device failed this test because the strap was too short to wrap around a crib-sized table.</a:t>
            </a:r>
            <a:endParaRPr/>
          </a:p>
          <a:p>
            <a:pPr indent="0" lvl="0" marL="0" rtl="0" algn="l">
              <a:spcBef>
                <a:spcPts val="0"/>
              </a:spcBef>
              <a:spcAft>
                <a:spcPts val="0"/>
              </a:spcAft>
              <a:buNone/>
            </a:pPr>
            <a:r>
              <a:rPr lang="en"/>
              <a:t>Power Duration - We had issues with the 9V battery that was used to power the Arduino, the device did not work after 6 hours so it failed this test.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105c39c6501_0_4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105c39c6501_0_4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Finally</a:t>
            </a:r>
            <a:r>
              <a:rPr lang="en" sz="2300"/>
              <a:t>, we will </a:t>
            </a:r>
            <a:r>
              <a:rPr lang="en" sz="2300"/>
              <a:t>discuss</a:t>
            </a:r>
            <a:r>
              <a:rPr lang="en" sz="2300"/>
              <a:t> the overall results with our device and what next steps can be </a:t>
            </a:r>
            <a:r>
              <a:rPr lang="en" sz="2300"/>
              <a:t>taken</a:t>
            </a:r>
            <a:r>
              <a:rPr lang="en" sz="2300"/>
              <a:t> to improve the device even more. </a:t>
            </a:r>
            <a:endParaRPr sz="2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105c39c6501_0_4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105c39c6501_0_4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device overall was very successful for being our initial prototype. [CLICK]</a:t>
            </a:r>
            <a:endParaRPr sz="1400"/>
          </a:p>
          <a:p>
            <a:pPr indent="-317500" lvl="0" marL="457200" rtl="0" algn="l">
              <a:spcBef>
                <a:spcPts val="0"/>
              </a:spcBef>
              <a:spcAft>
                <a:spcPts val="0"/>
              </a:spcAft>
              <a:buSzPts val="1400"/>
              <a:buAutoNum type="arabicPeriod"/>
            </a:pPr>
            <a:r>
              <a:rPr lang="en" sz="1400"/>
              <a:t>First off, the proposed concept and execution was successful. Our </a:t>
            </a:r>
            <a:r>
              <a:rPr lang="en" sz="1400"/>
              <a:t>design</a:t>
            </a:r>
            <a:r>
              <a:rPr lang="en" sz="1400"/>
              <a:t> is functional and performs what we intended the device to do, which was to automatically and safely rotate an </a:t>
            </a:r>
            <a:r>
              <a:rPr lang="en" sz="1400"/>
              <a:t>infant's</a:t>
            </a:r>
            <a:r>
              <a:rPr lang="en" sz="1400"/>
              <a:t> head [CLICK]</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Next, our design is a one of a kind. There are no other devices that are similar to this, meaning our device will be marketable and stand out compared to other products that serve the same purpose. [CLICK]</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Lastly, our design is portable. The security and strap features allow for the device to be taken anywhere and used on the go.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Despite these successes, our design is not perfect and can be improved upon. [CLICK]</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1" name="Shape 2281"/>
        <p:cNvGrpSpPr/>
        <p:nvPr/>
      </p:nvGrpSpPr>
      <p:grpSpPr>
        <a:xfrm>
          <a:off x="0" y="0"/>
          <a:ext cx="0" cy="0"/>
          <a:chOff x="0" y="0"/>
          <a:chExt cx="0" cy="0"/>
        </a:xfrm>
      </p:grpSpPr>
      <p:sp>
        <p:nvSpPr>
          <p:cNvPr id="2282" name="Google Shape;2282;g105c39c6501_0_4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3" name="Google Shape;2283;g105c39c6501_0_4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500">
                <a:solidFill>
                  <a:schemeClr val="dk1"/>
                </a:solidFill>
              </a:rPr>
              <a:t>Design improvements</a:t>
            </a:r>
            <a:endParaRPr sz="1500">
              <a:solidFill>
                <a:schemeClr val="dk1"/>
              </a:solidFill>
            </a:endParaRPr>
          </a:p>
          <a:p>
            <a:pPr indent="0" lvl="0" marL="0" rtl="0" algn="l">
              <a:spcBef>
                <a:spcPts val="0"/>
              </a:spcBef>
              <a:spcAft>
                <a:spcPts val="0"/>
              </a:spcAft>
              <a:buNone/>
            </a:pPr>
            <a:r>
              <a:rPr lang="en" sz="1500">
                <a:solidFill>
                  <a:schemeClr val="dk1"/>
                </a:solidFill>
              </a:rPr>
              <a:t>First, the overall design of the device can be altered to be more compact, quieter, and better fitted for different shaped infant head sizes. </a:t>
            </a:r>
            <a:endParaRPr sz="1500">
              <a:solidFill>
                <a:schemeClr val="dk1"/>
              </a:solidFill>
            </a:endParaRPr>
          </a:p>
          <a:p>
            <a:pPr indent="457200" lvl="0" marL="0" rtl="0" algn="l">
              <a:spcBef>
                <a:spcPts val="0"/>
              </a:spcBef>
              <a:spcAft>
                <a:spcPts val="0"/>
              </a:spcAft>
              <a:buClr>
                <a:schemeClr val="dk1"/>
              </a:buClr>
              <a:buSzPts val="1100"/>
              <a:buFont typeface="Arial"/>
              <a:buNone/>
            </a:pPr>
            <a:r>
              <a:rPr lang="en" sz="1500">
                <a:solidFill>
                  <a:schemeClr val="dk1"/>
                </a:solidFill>
              </a:rPr>
              <a:t>Testing improvements</a:t>
            </a:r>
            <a:endParaRPr sz="1500">
              <a:solidFill>
                <a:schemeClr val="dk1"/>
              </a:solidFill>
            </a:endParaRPr>
          </a:p>
          <a:p>
            <a:pPr indent="0" lvl="0" marL="0" rtl="0" algn="l">
              <a:spcBef>
                <a:spcPts val="0"/>
              </a:spcBef>
              <a:spcAft>
                <a:spcPts val="0"/>
              </a:spcAft>
              <a:buNone/>
            </a:pPr>
            <a:r>
              <a:rPr lang="en" sz="1500">
                <a:solidFill>
                  <a:schemeClr val="dk1"/>
                </a:solidFill>
              </a:rPr>
              <a:t>Second, more testing can be done for the device. Potentially including sensors to improve movement and force precision can improve upon our device function and safety.</a:t>
            </a:r>
            <a:endParaRPr sz="1500">
              <a:solidFill>
                <a:schemeClr val="dk1"/>
              </a:solidFill>
            </a:endParaRPr>
          </a:p>
          <a:p>
            <a:pPr indent="457200" lvl="0" marL="0" rtl="0" algn="l">
              <a:spcBef>
                <a:spcPts val="0"/>
              </a:spcBef>
              <a:spcAft>
                <a:spcPts val="0"/>
              </a:spcAft>
              <a:buClr>
                <a:schemeClr val="dk1"/>
              </a:buClr>
              <a:buSzPts val="1100"/>
              <a:buFont typeface="Arial"/>
              <a:buNone/>
            </a:pPr>
            <a:r>
              <a:rPr lang="en" sz="1500">
                <a:solidFill>
                  <a:schemeClr val="dk1"/>
                </a:solidFill>
              </a:rPr>
              <a:t>Future Applications</a:t>
            </a:r>
            <a:endParaRPr sz="1500">
              <a:solidFill>
                <a:schemeClr val="dk1"/>
              </a:solidFill>
            </a:endParaRPr>
          </a:p>
          <a:p>
            <a:pPr indent="0" lvl="0" marL="0" rtl="0" algn="l">
              <a:spcBef>
                <a:spcPts val="0"/>
              </a:spcBef>
              <a:spcAft>
                <a:spcPts val="0"/>
              </a:spcAft>
              <a:buNone/>
            </a:pPr>
            <a:r>
              <a:rPr lang="en" sz="1500">
                <a:solidFill>
                  <a:schemeClr val="dk1"/>
                </a:solidFill>
              </a:rPr>
              <a:t>Finally, this device can inspire similar devices for other types of health-related issues. Usage for people who are consistently on their backs for health reasons, such as comas, old age, or recovery are potential areas of focus.</a:t>
            </a:r>
            <a:endParaRPr sz="15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First off, the size of the device can be more compact. The final design of the control board itself </a:t>
            </a:r>
            <a:r>
              <a:rPr lang="en"/>
              <a:t>ended</a:t>
            </a:r>
            <a:r>
              <a:rPr lang="en"/>
              <a:t> up being </a:t>
            </a:r>
            <a:r>
              <a:rPr lang="en"/>
              <a:t>significantly</a:t>
            </a:r>
            <a:r>
              <a:rPr lang="en"/>
              <a:t> larger than anticipated. This was due to to the electrical components and power sources available to us. However, with further prototyping and testing of different, more compact </a:t>
            </a:r>
            <a:r>
              <a:rPr lang="en"/>
              <a:t>microcontrollers, </a:t>
            </a:r>
            <a:r>
              <a:rPr lang="en"/>
              <a:t>wiring, and power sources, the overall design can become smaller in size.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Second, the noise level of the device can be reduced. 3 out of the 4 pumps used produced a noise level above </a:t>
            </a:r>
            <a:r>
              <a:rPr lang="en"/>
              <a:t>60 db</a:t>
            </a:r>
            <a:r>
              <a:rPr lang="en"/>
              <a:t>, which resulted in a fail for our test. The device is definitely too loud to be used for sleeping infants currently. By including more secured soundproof features, the relative noise produced by the device can be decreased.</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Finally, the shape of the device can be adjusted.  Due to the shape of the </a:t>
            </a:r>
            <a:r>
              <a:rPr lang="en"/>
              <a:t>pillows implemented into the device, the comfort and fit was not suited as well for smaller infant head sizes as well as larger infant head sizes. By using different shaped pillows or modifying the device to have an adjustable feature for the pillows, the device can be better suited for smaller infants.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8" name="Shape 2358"/>
        <p:cNvGrpSpPr/>
        <p:nvPr/>
      </p:nvGrpSpPr>
      <p:grpSpPr>
        <a:xfrm>
          <a:off x="0" y="0"/>
          <a:ext cx="0" cy="0"/>
          <a:chOff x="0" y="0"/>
          <a:chExt cx="0" cy="0"/>
        </a:xfrm>
      </p:grpSpPr>
      <p:sp>
        <p:nvSpPr>
          <p:cNvPr id="2359" name="Google Shape;2359;g105dcbe6f5c_0_1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0" name="Google Shape;2360;g105dcbe6f5c_0_1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0665d935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10665d935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700"/>
              <a:t>So what is the clinical need? How common is plagiocephaly?</a:t>
            </a:r>
            <a:endParaRPr sz="17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105c39c6501_0_3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105c39c6501_0_3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700"/>
              <a:t>Flat head syndrome is common in 50% of newborns. Although there are </a:t>
            </a:r>
            <a:r>
              <a:rPr lang="en" sz="1700"/>
              <a:t>different types of cranial deformities, the medical condition we are focusing on is positional plagiocephaly, which occurs after birth due to the infant lying in a prone position. This occurs because the infants’ heads are softest during their first four months, and flat head development is susceptible with a stationary head position. </a:t>
            </a:r>
            <a:endParaRPr sz="17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g105c39c6501_0_3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8" name="Google Shape;1608;g105c39c6501_0_3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[TERA]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two devices have the concept of preventing flat head syndrome, however it also has a high possibility in SIDS. [CLICK]</a:t>
            </a:r>
            <a:r>
              <a:rPr lang="en" sz="1700"/>
              <a:t>Through further research, we have noticed three main devices that are currently on the market for treating positional plagiocephaly. [CLICK]</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 cheapest and most simplest device is a basic pillow with an indent in the center for where the head is to be placed. These pillows range from $10 (on Amazon) to $40. However, the FDA does not approve of pillows for infants due to the increased risk of suffocation and sudden infant death syndrome (SIDS). [CLICK]</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 second device is the Perfect Noggin, a bassinet that has a head-component similar to the pillow, which retails for $150. These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 last device we have researched is one of the most commonly-known treatments: the cranial helmet, which can cost up to $3000. Although this is currently the most effective treatment for flat head syndrome, there are lots of psychosocial effects that can alter the </a:t>
            </a:r>
            <a:r>
              <a:rPr lang="en" sz="1700"/>
              <a:t>development</a:t>
            </a:r>
            <a:r>
              <a:rPr lang="en" sz="1700"/>
              <a:t> of the child when needing to wear this helmet. [CLICK]</a:t>
            </a:r>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105c39c6501_0_4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0" name="Google Shape;1620;g105c39c6501_0_4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[TERA]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After analyzing the current solutions, we have outlined the goal of our project:</a:t>
            </a:r>
            <a:endParaRPr sz="17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105c39c6501_0_3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105c39c6501_0_3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[TERA]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That is to … [read slide]</a:t>
            </a:r>
            <a:endParaRPr sz="1700"/>
          </a:p>
          <a:p>
            <a:pPr indent="0" lvl="0" marL="0" rtl="0" algn="l">
              <a:spcBef>
                <a:spcPts val="0"/>
              </a:spcBef>
              <a:spcAft>
                <a:spcPts val="0"/>
              </a:spcAft>
              <a:buNone/>
            </a:pPr>
            <a:r>
              <a:t/>
            </a:r>
            <a:endParaRPr sz="1700"/>
          </a:p>
          <a:p>
            <a:pPr indent="0" lvl="0" marL="0" rtl="0" algn="l">
              <a:spcBef>
                <a:spcPts val="0"/>
              </a:spcBef>
              <a:spcAft>
                <a:spcPts val="0"/>
              </a:spcAft>
              <a:buClr>
                <a:schemeClr val="dk1"/>
              </a:buClr>
              <a:buSzPts val="1100"/>
              <a:buFont typeface="Arial"/>
              <a:buNone/>
            </a:pPr>
            <a:r>
              <a:rPr lang="en" sz="1700"/>
              <a:t>Develop an infant-safe device that periodically rotates an infant’s head while they are asleep without disruption to prevent the development of plagiocephaly (flat head syndrome, FHS). This device will be comfortable and adjustable for the user as well as affordable for the client.</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sz="1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105dcbe6f5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105dcbe6f5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[TERA]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And to meet our project goal, we have outlined nine objectives that meets our consumer and user needs.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We want to…</a:t>
            </a:r>
            <a:endParaRPr sz="1700"/>
          </a:p>
          <a:p>
            <a:pPr indent="-336550" lvl="0" marL="457200" rtl="0" algn="l">
              <a:spcBef>
                <a:spcPts val="0"/>
              </a:spcBef>
              <a:spcAft>
                <a:spcPts val="0"/>
              </a:spcAft>
              <a:buSzPts val="1700"/>
              <a:buAutoNum type="arabicPeriod"/>
            </a:pPr>
            <a:r>
              <a:rPr lang="en" sz="1700"/>
              <a:t>Prevent a stationary head</a:t>
            </a:r>
            <a:endParaRPr sz="1700"/>
          </a:p>
          <a:p>
            <a:pPr indent="-336550" lvl="0" marL="457200" rtl="0" algn="l">
              <a:spcBef>
                <a:spcPts val="0"/>
              </a:spcBef>
              <a:spcAft>
                <a:spcPts val="0"/>
              </a:spcAft>
              <a:buSzPts val="1700"/>
              <a:buAutoNum type="arabicPeriod"/>
            </a:pPr>
            <a:r>
              <a:rPr lang="en" sz="1700"/>
              <a:t>Through </a:t>
            </a:r>
            <a:r>
              <a:rPr lang="en" sz="1700">
                <a:solidFill>
                  <a:schemeClr val="dk1"/>
                </a:solidFill>
              </a:rPr>
              <a:t>automations</a:t>
            </a:r>
            <a:r>
              <a:rPr lang="en" sz="1700">
                <a:solidFill>
                  <a:schemeClr val="dk1"/>
                </a:solidFill>
              </a:rPr>
              <a:t> to possibly relieve stress from the caretaker and ensure that there is consistent movement of the infant head</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For the user, we want to…</a:t>
            </a:r>
            <a:endParaRPr sz="1700">
              <a:solidFill>
                <a:schemeClr val="dk1"/>
              </a:solidFill>
            </a:endParaRPr>
          </a:p>
          <a:p>
            <a:pPr indent="-336550" lvl="0" marL="457200" rtl="0" algn="l">
              <a:spcBef>
                <a:spcPts val="0"/>
              </a:spcBef>
              <a:spcAft>
                <a:spcPts val="0"/>
              </a:spcAft>
              <a:buSzPts val="1700"/>
              <a:buAutoNum type="arabicPeriod"/>
            </a:pPr>
            <a:r>
              <a:rPr lang="en" sz="1700"/>
              <a:t>Make the device safe</a:t>
            </a:r>
            <a:endParaRPr sz="1700"/>
          </a:p>
          <a:p>
            <a:pPr indent="-336550" lvl="0" marL="457200" rtl="0" algn="l">
              <a:spcBef>
                <a:spcPts val="0"/>
              </a:spcBef>
              <a:spcAft>
                <a:spcPts val="0"/>
              </a:spcAft>
              <a:buSzPts val="1700"/>
              <a:buAutoNum type="arabicPeriod"/>
            </a:pPr>
            <a:r>
              <a:rPr lang="en" sz="1700"/>
              <a:t>Making the device comfortable</a:t>
            </a:r>
            <a:endParaRPr sz="1700"/>
          </a:p>
          <a:p>
            <a:pPr indent="-336550" lvl="0" marL="457200" rtl="0" algn="l">
              <a:spcBef>
                <a:spcPts val="0"/>
              </a:spcBef>
              <a:spcAft>
                <a:spcPts val="0"/>
              </a:spcAft>
              <a:buSzPts val="1700"/>
              <a:buAutoNum type="arabicPeriod"/>
            </a:pPr>
            <a:r>
              <a:rPr lang="en" sz="1700"/>
              <a:t>Which includes having appropriate dimensions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Lastly, for the consumer and caretakers, we want to…</a:t>
            </a:r>
            <a:endParaRPr sz="1700"/>
          </a:p>
          <a:p>
            <a:pPr indent="-336550" lvl="0" marL="457200" rtl="0" algn="l">
              <a:spcBef>
                <a:spcPts val="0"/>
              </a:spcBef>
              <a:spcAft>
                <a:spcPts val="0"/>
              </a:spcAft>
              <a:buSzPts val="1700"/>
              <a:buAutoNum type="arabicPeriod"/>
            </a:pPr>
            <a:r>
              <a:rPr lang="en" sz="1700"/>
              <a:t>Make this device low-cost</a:t>
            </a:r>
            <a:endParaRPr sz="1700"/>
          </a:p>
          <a:p>
            <a:pPr indent="-336550" lvl="0" marL="457200" rtl="0" algn="l">
              <a:spcBef>
                <a:spcPts val="0"/>
              </a:spcBef>
              <a:spcAft>
                <a:spcPts val="0"/>
              </a:spcAft>
              <a:buSzPts val="1700"/>
              <a:buAutoNum type="arabicPeriod"/>
            </a:pPr>
            <a:r>
              <a:rPr lang="en" sz="1700"/>
              <a:t>Easy to install</a:t>
            </a:r>
            <a:endParaRPr sz="1700"/>
          </a:p>
          <a:p>
            <a:pPr indent="-336550" lvl="0" marL="457200" rtl="0" algn="l">
              <a:spcBef>
                <a:spcPts val="0"/>
              </a:spcBef>
              <a:spcAft>
                <a:spcPts val="0"/>
              </a:spcAft>
              <a:buSzPts val="1700"/>
              <a:buAutoNum type="arabicPeriod"/>
            </a:pPr>
            <a:r>
              <a:rPr lang="en" sz="1700"/>
              <a:t>Portable so it can be used in multiple places</a:t>
            </a:r>
            <a:endParaRPr sz="1700"/>
          </a:p>
          <a:p>
            <a:pPr indent="-336550" lvl="0" marL="457200" rtl="0" algn="l">
              <a:spcBef>
                <a:spcPts val="0"/>
              </a:spcBef>
              <a:spcAft>
                <a:spcPts val="0"/>
              </a:spcAft>
              <a:buSzPts val="1700"/>
              <a:buAutoNum type="arabicPeriod"/>
            </a:pPr>
            <a:r>
              <a:rPr lang="en" sz="1700"/>
              <a:t>And gives the caretaker the option to select how frequent they want the head to be rotated</a:t>
            </a:r>
            <a:endParaRPr sz="1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1ddb18e7559_4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1ddb18e7559_4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[TERA]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We came up with 3 preliminary designs, ranked and weighted our objectives, and compared it to the Perfect Noggin as our baseline design. Through our Pugh Concept Analysis, Design #1 was quantitatively the better device, in which Avi will go into depth about its development.</a:t>
            </a:r>
            <a:endParaRPr sz="1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105dcbe6f5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105dcbe6f5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86225" y="4363650"/>
            <a:ext cx="9388800" cy="81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2204763" y="938150"/>
            <a:ext cx="5119200" cy="230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6000">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204779" y="3360225"/>
            <a:ext cx="5119200" cy="441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atin typeface="Dosis"/>
                <a:ea typeface="Dosis"/>
                <a:cs typeface="Dosis"/>
                <a:sym typeface="Dosi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8692078" y="3734212"/>
            <a:ext cx="813169" cy="813106"/>
            <a:chOff x="2596525" y="1427900"/>
            <a:chExt cx="197175" cy="197150"/>
          </a:xfrm>
        </p:grpSpPr>
        <p:sp>
          <p:nvSpPr>
            <p:cNvPr id="13" name="Google Shape;13;p2"/>
            <p:cNvSpPr/>
            <p:nvPr/>
          </p:nvSpPr>
          <p:spPr>
            <a:xfrm>
              <a:off x="2779425" y="1610775"/>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79425" y="1549825"/>
              <a:ext cx="14275" cy="14275"/>
            </a:xfrm>
            <a:custGeom>
              <a:rect b="b" l="l" r="r" t="t"/>
              <a:pathLst>
                <a:path extrusionOk="0" h="571" w="571">
                  <a:moveTo>
                    <a:pt x="285" y="0"/>
                  </a:moveTo>
                  <a:cubicBezTo>
                    <a:pt x="127" y="0"/>
                    <a:pt x="0" y="127"/>
                    <a:pt x="0" y="285"/>
                  </a:cubicBezTo>
                  <a:cubicBezTo>
                    <a:pt x="0" y="443"/>
                    <a:pt x="127" y="570"/>
                    <a:pt x="285" y="570"/>
                  </a:cubicBezTo>
                  <a:cubicBezTo>
                    <a:pt x="443" y="570"/>
                    <a:pt x="570" y="443"/>
                    <a:pt x="570" y="285"/>
                  </a:cubicBezTo>
                  <a:cubicBezTo>
                    <a:pt x="570" y="127"/>
                    <a:pt x="443" y="0"/>
                    <a:pt x="2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79425" y="1488850"/>
              <a:ext cx="14275" cy="14275"/>
            </a:xfrm>
            <a:custGeom>
              <a:rect b="b" l="l" r="r" t="t"/>
              <a:pathLst>
                <a:path extrusionOk="0" h="571" w="571">
                  <a:moveTo>
                    <a:pt x="285" y="1"/>
                  </a:moveTo>
                  <a:cubicBezTo>
                    <a:pt x="127" y="1"/>
                    <a:pt x="0" y="127"/>
                    <a:pt x="0" y="286"/>
                  </a:cubicBezTo>
                  <a:cubicBezTo>
                    <a:pt x="0" y="444"/>
                    <a:pt x="127" y="571"/>
                    <a:pt x="285" y="571"/>
                  </a:cubicBezTo>
                  <a:cubicBezTo>
                    <a:pt x="443" y="571"/>
                    <a:pt x="570" y="444"/>
                    <a:pt x="570" y="286"/>
                  </a:cubicBezTo>
                  <a:cubicBezTo>
                    <a:pt x="570" y="127"/>
                    <a:pt x="443" y="1"/>
                    <a:pt x="2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779425" y="1427900"/>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718450" y="1610775"/>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718450" y="1549825"/>
              <a:ext cx="14275" cy="14275"/>
            </a:xfrm>
            <a:custGeom>
              <a:rect b="b" l="l" r="r" t="t"/>
              <a:pathLst>
                <a:path extrusionOk="0" h="571" w="571">
                  <a:moveTo>
                    <a:pt x="286" y="0"/>
                  </a:moveTo>
                  <a:cubicBezTo>
                    <a:pt x="127" y="0"/>
                    <a:pt x="1" y="127"/>
                    <a:pt x="1" y="285"/>
                  </a:cubicBezTo>
                  <a:cubicBezTo>
                    <a:pt x="1" y="443"/>
                    <a:pt x="127" y="570"/>
                    <a:pt x="286" y="570"/>
                  </a:cubicBezTo>
                  <a:cubicBezTo>
                    <a:pt x="444" y="570"/>
                    <a:pt x="571" y="443"/>
                    <a:pt x="571" y="285"/>
                  </a:cubicBezTo>
                  <a:cubicBezTo>
                    <a:pt x="571" y="127"/>
                    <a:pt x="444"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718450" y="1488850"/>
              <a:ext cx="14275" cy="14275"/>
            </a:xfrm>
            <a:custGeom>
              <a:rect b="b" l="l" r="r" t="t"/>
              <a:pathLst>
                <a:path extrusionOk="0" h="571" w="571">
                  <a:moveTo>
                    <a:pt x="286" y="1"/>
                  </a:moveTo>
                  <a:cubicBezTo>
                    <a:pt x="127" y="1"/>
                    <a:pt x="1" y="127"/>
                    <a:pt x="1" y="286"/>
                  </a:cubicBezTo>
                  <a:cubicBezTo>
                    <a:pt x="1" y="444"/>
                    <a:pt x="127" y="571"/>
                    <a:pt x="286" y="571"/>
                  </a:cubicBezTo>
                  <a:cubicBezTo>
                    <a:pt x="444" y="571"/>
                    <a:pt x="571" y="444"/>
                    <a:pt x="571" y="286"/>
                  </a:cubicBezTo>
                  <a:cubicBezTo>
                    <a:pt x="571" y="127"/>
                    <a:pt x="444" y="1"/>
                    <a:pt x="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718450" y="1427900"/>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657500" y="1610775"/>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657500" y="1549825"/>
              <a:ext cx="14275" cy="14275"/>
            </a:xfrm>
            <a:custGeom>
              <a:rect b="b" l="l" r="r" t="t"/>
              <a:pathLst>
                <a:path extrusionOk="0" h="571" w="571">
                  <a:moveTo>
                    <a:pt x="285" y="0"/>
                  </a:moveTo>
                  <a:cubicBezTo>
                    <a:pt x="127" y="0"/>
                    <a:pt x="0" y="127"/>
                    <a:pt x="0" y="285"/>
                  </a:cubicBezTo>
                  <a:cubicBezTo>
                    <a:pt x="0" y="443"/>
                    <a:pt x="127" y="570"/>
                    <a:pt x="285" y="570"/>
                  </a:cubicBezTo>
                  <a:cubicBezTo>
                    <a:pt x="444" y="570"/>
                    <a:pt x="570" y="443"/>
                    <a:pt x="570" y="285"/>
                  </a:cubicBezTo>
                  <a:cubicBezTo>
                    <a:pt x="570" y="127"/>
                    <a:pt x="444" y="0"/>
                    <a:pt x="2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657500" y="1488850"/>
              <a:ext cx="14275" cy="14275"/>
            </a:xfrm>
            <a:custGeom>
              <a:rect b="b" l="l" r="r" t="t"/>
              <a:pathLst>
                <a:path extrusionOk="0" h="571" w="571">
                  <a:moveTo>
                    <a:pt x="285" y="1"/>
                  </a:moveTo>
                  <a:cubicBezTo>
                    <a:pt x="127" y="1"/>
                    <a:pt x="0" y="127"/>
                    <a:pt x="0" y="286"/>
                  </a:cubicBezTo>
                  <a:cubicBezTo>
                    <a:pt x="0" y="444"/>
                    <a:pt x="127" y="571"/>
                    <a:pt x="285" y="571"/>
                  </a:cubicBezTo>
                  <a:cubicBezTo>
                    <a:pt x="444" y="571"/>
                    <a:pt x="570" y="444"/>
                    <a:pt x="570" y="286"/>
                  </a:cubicBezTo>
                  <a:cubicBezTo>
                    <a:pt x="570" y="127"/>
                    <a:pt x="444" y="1"/>
                    <a:pt x="2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657500" y="1427900"/>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596525" y="1610775"/>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596525" y="1549825"/>
              <a:ext cx="14275" cy="14275"/>
            </a:xfrm>
            <a:custGeom>
              <a:rect b="b" l="l" r="r" t="t"/>
              <a:pathLst>
                <a:path extrusionOk="0" h="571" w="571">
                  <a:moveTo>
                    <a:pt x="286" y="0"/>
                  </a:moveTo>
                  <a:cubicBezTo>
                    <a:pt x="128" y="0"/>
                    <a:pt x="1" y="127"/>
                    <a:pt x="1" y="285"/>
                  </a:cubicBezTo>
                  <a:cubicBezTo>
                    <a:pt x="1" y="443"/>
                    <a:pt x="128" y="570"/>
                    <a:pt x="286" y="570"/>
                  </a:cubicBezTo>
                  <a:cubicBezTo>
                    <a:pt x="444" y="570"/>
                    <a:pt x="571" y="443"/>
                    <a:pt x="571" y="285"/>
                  </a:cubicBezTo>
                  <a:cubicBezTo>
                    <a:pt x="571" y="127"/>
                    <a:pt x="444"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596525" y="1488850"/>
              <a:ext cx="14275" cy="14275"/>
            </a:xfrm>
            <a:custGeom>
              <a:rect b="b" l="l" r="r" t="t"/>
              <a:pathLst>
                <a:path extrusionOk="0" h="571" w="571">
                  <a:moveTo>
                    <a:pt x="286" y="1"/>
                  </a:moveTo>
                  <a:cubicBezTo>
                    <a:pt x="128" y="1"/>
                    <a:pt x="1" y="127"/>
                    <a:pt x="1" y="286"/>
                  </a:cubicBezTo>
                  <a:cubicBezTo>
                    <a:pt x="1" y="444"/>
                    <a:pt x="128" y="571"/>
                    <a:pt x="286" y="571"/>
                  </a:cubicBezTo>
                  <a:cubicBezTo>
                    <a:pt x="444" y="571"/>
                    <a:pt x="571" y="444"/>
                    <a:pt x="571" y="286"/>
                  </a:cubicBezTo>
                  <a:cubicBezTo>
                    <a:pt x="571" y="127"/>
                    <a:pt x="444" y="1"/>
                    <a:pt x="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596525" y="1427900"/>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2"/>
          <p:cNvSpPr/>
          <p:nvPr/>
        </p:nvSpPr>
        <p:spPr>
          <a:xfrm>
            <a:off x="-397627" y="2811475"/>
            <a:ext cx="1069144" cy="1163298"/>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2"/>
          <p:cNvGrpSpPr/>
          <p:nvPr/>
        </p:nvGrpSpPr>
        <p:grpSpPr>
          <a:xfrm rot="2700000">
            <a:off x="4368480" y="4426414"/>
            <a:ext cx="632068" cy="687171"/>
            <a:chOff x="3935975" y="1040882"/>
            <a:chExt cx="551369" cy="599436"/>
          </a:xfrm>
        </p:grpSpPr>
        <p:sp>
          <p:nvSpPr>
            <p:cNvPr id="31" name="Google Shape;31;p2"/>
            <p:cNvSpPr/>
            <p:nvPr/>
          </p:nvSpPr>
          <p:spPr>
            <a:xfrm>
              <a:off x="3935975" y="1114789"/>
              <a:ext cx="292760" cy="317850"/>
            </a:xfrm>
            <a:custGeom>
              <a:rect b="b" l="l" r="r" t="t"/>
              <a:pathLst>
                <a:path extrusionOk="0" h="7221" w="6651">
                  <a:moveTo>
                    <a:pt x="5732" y="0"/>
                  </a:moveTo>
                  <a:lnTo>
                    <a:pt x="1" y="6381"/>
                  </a:lnTo>
                  <a:lnTo>
                    <a:pt x="935" y="7220"/>
                  </a:lnTo>
                  <a:lnTo>
                    <a:pt x="6651" y="839"/>
                  </a:lnTo>
                  <a:lnTo>
                    <a:pt x="57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94539" y="1040882"/>
              <a:ext cx="292804" cy="317146"/>
            </a:xfrm>
            <a:custGeom>
              <a:rect b="b" l="l" r="r" t="t"/>
              <a:pathLst>
                <a:path extrusionOk="0" h="7205" w="6652">
                  <a:moveTo>
                    <a:pt x="5717" y="1"/>
                  </a:moveTo>
                  <a:lnTo>
                    <a:pt x="1" y="6366"/>
                  </a:lnTo>
                  <a:lnTo>
                    <a:pt x="919" y="7205"/>
                  </a:lnTo>
                  <a:lnTo>
                    <a:pt x="6651" y="824"/>
                  </a:lnTo>
                  <a:lnTo>
                    <a:pt x="57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82336" y="1323172"/>
              <a:ext cx="292760" cy="317146"/>
            </a:xfrm>
            <a:custGeom>
              <a:rect b="b" l="l" r="r" t="t"/>
              <a:pathLst>
                <a:path extrusionOk="0" h="7205" w="6651">
                  <a:moveTo>
                    <a:pt x="5733" y="0"/>
                  </a:moveTo>
                  <a:lnTo>
                    <a:pt x="1" y="6381"/>
                  </a:lnTo>
                  <a:lnTo>
                    <a:pt x="935" y="7205"/>
                  </a:lnTo>
                  <a:lnTo>
                    <a:pt x="6651" y="839"/>
                  </a:lnTo>
                  <a:lnTo>
                    <a:pt x="5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1283" y="-12219"/>
            <a:ext cx="2721561" cy="2034452"/>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3674" y="-1263020"/>
            <a:ext cx="3984789" cy="2445682"/>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rgbClr val="274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4470"/>
              </a:solidFill>
            </a:endParaRPr>
          </a:p>
        </p:txBody>
      </p:sp>
      <p:sp>
        <p:nvSpPr>
          <p:cNvPr id="36" name="Google Shape;36;p2"/>
          <p:cNvSpPr/>
          <p:nvPr/>
        </p:nvSpPr>
        <p:spPr>
          <a:xfrm>
            <a:off x="8084226" y="-149784"/>
            <a:ext cx="1400580" cy="1708064"/>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910400" y="-323500"/>
            <a:ext cx="1400580" cy="17080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314603" y="-149775"/>
            <a:ext cx="282574" cy="284839"/>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821789" y="164855"/>
            <a:ext cx="436885" cy="437013"/>
          </a:xfrm>
          <a:custGeom>
            <a:rect b="b" l="l" r="r" t="t"/>
            <a:pathLst>
              <a:path extrusionOk="0" h="3675" w="3674">
                <a:moveTo>
                  <a:pt x="3674" y="1"/>
                </a:moveTo>
                <a:lnTo>
                  <a:pt x="0" y="476"/>
                </a:lnTo>
                <a:lnTo>
                  <a:pt x="3183" y="3674"/>
                </a:lnTo>
                <a:lnTo>
                  <a:pt x="36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793488" y="289120"/>
            <a:ext cx="719421" cy="719436"/>
          </a:xfrm>
          <a:custGeom>
            <a:rect b="b" l="l" r="r" t="t"/>
            <a:pathLst>
              <a:path extrusionOk="0" fill="none" h="6050" w="6050">
                <a:moveTo>
                  <a:pt x="1" y="792"/>
                </a:moveTo>
                <a:lnTo>
                  <a:pt x="5242" y="6049"/>
                </a:lnTo>
                <a:lnTo>
                  <a:pt x="6049" y="1"/>
                </a:lnTo>
                <a:close/>
              </a:path>
            </a:pathLst>
          </a:custGeom>
          <a:noFill/>
          <a:ln cap="flat" cmpd="sng" w="19050">
            <a:solidFill>
              <a:srgbClr val="274470"/>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4967766" y="-246040"/>
            <a:ext cx="1069171" cy="1069106"/>
            <a:chOff x="2406525" y="2325675"/>
            <a:chExt cx="410525" cy="410500"/>
          </a:xfrm>
        </p:grpSpPr>
        <p:sp>
          <p:nvSpPr>
            <p:cNvPr id="42" name="Google Shape;42;p2"/>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2"/>
          <p:cNvGrpSpPr/>
          <p:nvPr/>
        </p:nvGrpSpPr>
        <p:grpSpPr>
          <a:xfrm>
            <a:off x="323075" y="1288888"/>
            <a:ext cx="673074" cy="1201227"/>
            <a:chOff x="161075" y="2066413"/>
            <a:chExt cx="673074" cy="1201227"/>
          </a:xfrm>
        </p:grpSpPr>
        <p:sp>
          <p:nvSpPr>
            <p:cNvPr id="95" name="Google Shape;95;p2"/>
            <p:cNvSpPr/>
            <p:nvPr/>
          </p:nvSpPr>
          <p:spPr>
            <a:xfrm>
              <a:off x="354794" y="2308931"/>
              <a:ext cx="479355" cy="958709"/>
            </a:xfrm>
            <a:custGeom>
              <a:rect b="b" l="l" r="r" t="t"/>
              <a:pathLst>
                <a:path extrusionOk="0" h="7760" w="3880">
                  <a:moveTo>
                    <a:pt x="3880" y="1"/>
                  </a:moveTo>
                  <a:cubicBezTo>
                    <a:pt x="1742" y="1"/>
                    <a:pt x="0" y="1742"/>
                    <a:pt x="0" y="3880"/>
                  </a:cubicBezTo>
                  <a:cubicBezTo>
                    <a:pt x="0" y="6018"/>
                    <a:pt x="1742" y="7759"/>
                    <a:pt x="3880" y="7759"/>
                  </a:cubicBezTo>
                  <a:lnTo>
                    <a:pt x="38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61075" y="2066413"/>
              <a:ext cx="477501" cy="956732"/>
            </a:xfrm>
            <a:custGeom>
              <a:rect b="b" l="l" r="r" t="t"/>
              <a:pathLst>
                <a:path extrusionOk="0" h="7744" w="3865">
                  <a:moveTo>
                    <a:pt x="3864" y="0"/>
                  </a:moveTo>
                  <a:cubicBezTo>
                    <a:pt x="1727" y="0"/>
                    <a:pt x="1" y="1726"/>
                    <a:pt x="1" y="3880"/>
                  </a:cubicBezTo>
                  <a:cubicBezTo>
                    <a:pt x="1" y="6017"/>
                    <a:pt x="1727" y="7743"/>
                    <a:pt x="3864" y="7743"/>
                  </a:cubicBezTo>
                  <a:lnTo>
                    <a:pt x="38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7" name="Shape 397"/>
        <p:cNvGrpSpPr/>
        <p:nvPr/>
      </p:nvGrpSpPr>
      <p:grpSpPr>
        <a:xfrm>
          <a:off x="0" y="0"/>
          <a:ext cx="0" cy="0"/>
          <a:chOff x="0" y="0"/>
          <a:chExt cx="0" cy="0"/>
        </a:xfrm>
      </p:grpSpPr>
      <p:sp>
        <p:nvSpPr>
          <p:cNvPr id="398" name="Google Shape;398;p11"/>
          <p:cNvSpPr txBox="1"/>
          <p:nvPr>
            <p:ph hasCustomPrompt="1" type="title"/>
          </p:nvPr>
        </p:nvSpPr>
        <p:spPr>
          <a:xfrm>
            <a:off x="3673525" y="1404025"/>
            <a:ext cx="4744200" cy="1665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9" name="Google Shape;399;p11"/>
          <p:cNvSpPr txBox="1"/>
          <p:nvPr>
            <p:ph idx="1" type="body"/>
          </p:nvPr>
        </p:nvSpPr>
        <p:spPr>
          <a:xfrm>
            <a:off x="3673525" y="3152225"/>
            <a:ext cx="4744200" cy="4482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00" name="Google Shape;400;p11"/>
          <p:cNvSpPr/>
          <p:nvPr/>
        </p:nvSpPr>
        <p:spPr>
          <a:xfrm rot="-5400000">
            <a:off x="-775200" y="755600"/>
            <a:ext cx="5190900" cy="364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rot="10800000">
            <a:off x="6496229" y="3209914"/>
            <a:ext cx="2651588" cy="1982116"/>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rot="10800000">
            <a:off x="5874366" y="3399685"/>
            <a:ext cx="3882338" cy="2382768"/>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1"/>
          <p:cNvGrpSpPr/>
          <p:nvPr/>
        </p:nvGrpSpPr>
        <p:grpSpPr>
          <a:xfrm>
            <a:off x="390838" y="337950"/>
            <a:ext cx="644780" cy="644851"/>
            <a:chOff x="390838" y="337950"/>
            <a:chExt cx="644780" cy="644851"/>
          </a:xfrm>
        </p:grpSpPr>
        <p:sp>
          <p:nvSpPr>
            <p:cNvPr id="404" name="Google Shape;404;p11"/>
            <p:cNvSpPr/>
            <p:nvPr/>
          </p:nvSpPr>
          <p:spPr>
            <a:xfrm>
              <a:off x="440999" y="389239"/>
              <a:ext cx="594619" cy="593562"/>
            </a:xfrm>
            <a:custGeom>
              <a:rect b="b" l="l" r="r" t="t"/>
              <a:pathLst>
                <a:path extrusionOk="0" h="8425" w="8440">
                  <a:moveTo>
                    <a:pt x="4212" y="1711"/>
                  </a:moveTo>
                  <a:cubicBezTo>
                    <a:pt x="5606" y="1711"/>
                    <a:pt x="6714" y="2835"/>
                    <a:pt x="6714" y="4212"/>
                  </a:cubicBezTo>
                  <a:cubicBezTo>
                    <a:pt x="6714" y="5590"/>
                    <a:pt x="5606" y="6714"/>
                    <a:pt x="4212" y="6714"/>
                  </a:cubicBezTo>
                  <a:cubicBezTo>
                    <a:pt x="2835" y="6714"/>
                    <a:pt x="1711" y="5590"/>
                    <a:pt x="1711" y="4212"/>
                  </a:cubicBezTo>
                  <a:cubicBezTo>
                    <a:pt x="1711" y="2835"/>
                    <a:pt x="2835" y="1711"/>
                    <a:pt x="4212" y="1711"/>
                  </a:cubicBezTo>
                  <a:close/>
                  <a:moveTo>
                    <a:pt x="4212" y="1"/>
                  </a:moveTo>
                  <a:cubicBezTo>
                    <a:pt x="1885" y="1"/>
                    <a:pt x="1" y="1885"/>
                    <a:pt x="1" y="4212"/>
                  </a:cubicBezTo>
                  <a:cubicBezTo>
                    <a:pt x="1" y="6540"/>
                    <a:pt x="1885" y="8424"/>
                    <a:pt x="4212" y="8424"/>
                  </a:cubicBezTo>
                  <a:cubicBezTo>
                    <a:pt x="6540" y="8424"/>
                    <a:pt x="8440" y="6540"/>
                    <a:pt x="8440" y="4212"/>
                  </a:cubicBezTo>
                  <a:cubicBezTo>
                    <a:pt x="8440" y="1885"/>
                    <a:pt x="6540" y="1"/>
                    <a:pt x="42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390838" y="337950"/>
              <a:ext cx="593492" cy="593492"/>
            </a:xfrm>
            <a:custGeom>
              <a:rect b="b" l="l" r="r" t="t"/>
              <a:pathLst>
                <a:path extrusionOk="0" h="8424" w="8424">
                  <a:moveTo>
                    <a:pt x="4212" y="1710"/>
                  </a:moveTo>
                  <a:cubicBezTo>
                    <a:pt x="5589" y="1710"/>
                    <a:pt x="6714" y="2834"/>
                    <a:pt x="6714" y="4212"/>
                  </a:cubicBezTo>
                  <a:cubicBezTo>
                    <a:pt x="6714" y="5589"/>
                    <a:pt x="5589" y="6714"/>
                    <a:pt x="4212" y="6714"/>
                  </a:cubicBezTo>
                  <a:cubicBezTo>
                    <a:pt x="2834" y="6714"/>
                    <a:pt x="1710" y="5589"/>
                    <a:pt x="1710" y="4212"/>
                  </a:cubicBezTo>
                  <a:cubicBezTo>
                    <a:pt x="1710" y="2834"/>
                    <a:pt x="2834" y="1710"/>
                    <a:pt x="4212" y="1710"/>
                  </a:cubicBezTo>
                  <a:close/>
                  <a:moveTo>
                    <a:pt x="4212" y="0"/>
                  </a:moveTo>
                  <a:cubicBezTo>
                    <a:pt x="1884" y="0"/>
                    <a:pt x="0" y="1884"/>
                    <a:pt x="0" y="4212"/>
                  </a:cubicBezTo>
                  <a:cubicBezTo>
                    <a:pt x="0" y="6540"/>
                    <a:pt x="1884" y="8424"/>
                    <a:pt x="4212" y="8424"/>
                  </a:cubicBezTo>
                  <a:cubicBezTo>
                    <a:pt x="6539" y="8424"/>
                    <a:pt x="8424" y="6540"/>
                    <a:pt x="8424" y="4212"/>
                  </a:cubicBezTo>
                  <a:cubicBezTo>
                    <a:pt x="8424" y="1884"/>
                    <a:pt x="6539" y="0"/>
                    <a:pt x="42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1"/>
          <p:cNvSpPr/>
          <p:nvPr/>
        </p:nvSpPr>
        <p:spPr>
          <a:xfrm>
            <a:off x="8073121" y="337952"/>
            <a:ext cx="715316" cy="778280"/>
          </a:xfrm>
          <a:custGeom>
            <a:rect b="b" l="l" r="r" t="t"/>
            <a:pathLst>
              <a:path extrusionOk="0" h="9011" w="8282">
                <a:moveTo>
                  <a:pt x="7284" y="1"/>
                </a:moveTo>
                <a:cubicBezTo>
                  <a:pt x="6651" y="713"/>
                  <a:pt x="6682" y="1426"/>
                  <a:pt x="6698" y="1948"/>
                </a:cubicBezTo>
                <a:cubicBezTo>
                  <a:pt x="6730" y="2407"/>
                  <a:pt x="6730" y="2629"/>
                  <a:pt x="6461" y="2930"/>
                </a:cubicBezTo>
                <a:cubicBezTo>
                  <a:pt x="6207" y="3215"/>
                  <a:pt x="5986" y="3231"/>
                  <a:pt x="5511" y="3262"/>
                </a:cubicBezTo>
                <a:cubicBezTo>
                  <a:pt x="4988" y="3294"/>
                  <a:pt x="4276" y="3342"/>
                  <a:pt x="3642" y="4054"/>
                </a:cubicBezTo>
                <a:cubicBezTo>
                  <a:pt x="3009" y="4767"/>
                  <a:pt x="3041" y="5479"/>
                  <a:pt x="3056" y="6002"/>
                </a:cubicBezTo>
                <a:cubicBezTo>
                  <a:pt x="3088" y="6461"/>
                  <a:pt x="3088" y="6683"/>
                  <a:pt x="2835" y="6983"/>
                </a:cubicBezTo>
                <a:cubicBezTo>
                  <a:pt x="2566" y="7268"/>
                  <a:pt x="2344" y="7284"/>
                  <a:pt x="1885" y="7316"/>
                </a:cubicBezTo>
                <a:cubicBezTo>
                  <a:pt x="1362" y="7348"/>
                  <a:pt x="650" y="7395"/>
                  <a:pt x="1" y="8108"/>
                </a:cubicBezTo>
                <a:lnTo>
                  <a:pt x="1014" y="9010"/>
                </a:lnTo>
                <a:cubicBezTo>
                  <a:pt x="1267" y="8709"/>
                  <a:pt x="1489" y="8693"/>
                  <a:pt x="1964" y="8662"/>
                </a:cubicBezTo>
                <a:cubicBezTo>
                  <a:pt x="2471" y="8630"/>
                  <a:pt x="3183" y="8583"/>
                  <a:pt x="3832" y="7870"/>
                </a:cubicBezTo>
                <a:cubicBezTo>
                  <a:pt x="4466" y="7158"/>
                  <a:pt x="4434" y="6445"/>
                  <a:pt x="4402" y="5938"/>
                </a:cubicBezTo>
                <a:cubicBezTo>
                  <a:pt x="4387" y="5463"/>
                  <a:pt x="4387" y="5242"/>
                  <a:pt x="4640" y="4957"/>
                </a:cubicBezTo>
                <a:cubicBezTo>
                  <a:pt x="4909" y="4656"/>
                  <a:pt x="5131" y="4640"/>
                  <a:pt x="5590" y="4608"/>
                </a:cubicBezTo>
                <a:cubicBezTo>
                  <a:pt x="6112" y="4577"/>
                  <a:pt x="6825" y="4529"/>
                  <a:pt x="7474" y="3817"/>
                </a:cubicBezTo>
                <a:cubicBezTo>
                  <a:pt x="8107" y="3104"/>
                  <a:pt x="8076" y="2392"/>
                  <a:pt x="8044" y="1869"/>
                </a:cubicBezTo>
                <a:cubicBezTo>
                  <a:pt x="8028" y="1410"/>
                  <a:pt x="8028" y="1188"/>
                  <a:pt x="8282" y="887"/>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7874329" y="292004"/>
            <a:ext cx="249402" cy="247494"/>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11"/>
          <p:cNvGrpSpPr/>
          <p:nvPr/>
        </p:nvGrpSpPr>
        <p:grpSpPr>
          <a:xfrm>
            <a:off x="1902890" y="4223043"/>
            <a:ext cx="715323" cy="610006"/>
            <a:chOff x="880175" y="3292300"/>
            <a:chExt cx="177350" cy="151250"/>
          </a:xfrm>
        </p:grpSpPr>
        <p:sp>
          <p:nvSpPr>
            <p:cNvPr id="409" name="Google Shape;409;p11"/>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880175" y="3292300"/>
              <a:ext cx="151225" cy="151250"/>
            </a:xfrm>
            <a:custGeom>
              <a:rect b="b" l="l" r="r" t="t"/>
              <a:pathLst>
                <a:path extrusionOk="0" fill="none" h="6050" w="6049">
                  <a:moveTo>
                    <a:pt x="5257" y="1"/>
                  </a:moveTo>
                  <a:lnTo>
                    <a:pt x="0" y="5258"/>
                  </a:lnTo>
                  <a:lnTo>
                    <a:pt x="6049" y="6049"/>
                  </a:lnTo>
                  <a:close/>
                </a:path>
              </a:pathLst>
            </a:custGeom>
            <a:solidFill>
              <a:schemeClr val="lt1"/>
            </a:solid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11"/>
          <p:cNvSpPr/>
          <p:nvPr/>
        </p:nvSpPr>
        <p:spPr>
          <a:xfrm rot="5400000">
            <a:off x="1451069" y="4455023"/>
            <a:ext cx="137219" cy="146062"/>
          </a:xfrm>
          <a:custGeom>
            <a:rect b="b" l="l" r="r" t="t"/>
            <a:pathLst>
              <a:path extrusionOk="0" h="1616" w="1616">
                <a:moveTo>
                  <a:pt x="1" y="1"/>
                </a:moveTo>
                <a:lnTo>
                  <a:pt x="254" y="1616"/>
                </a:lnTo>
                <a:lnTo>
                  <a:pt x="1616" y="25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flipH="1" rot="-5400000">
            <a:off x="-1018267" y="3564661"/>
            <a:ext cx="2597643" cy="551981"/>
          </a:xfrm>
          <a:custGeom>
            <a:rect b="b" l="l" r="r" t="t"/>
            <a:pathLst>
              <a:path extrusionOk="0" h="6107" w="30592">
                <a:moveTo>
                  <a:pt x="1" y="1"/>
                </a:moveTo>
                <a:cubicBezTo>
                  <a:pt x="1" y="1"/>
                  <a:pt x="1565" y="6106"/>
                  <a:pt x="6605" y="6106"/>
                </a:cubicBezTo>
                <a:cubicBezTo>
                  <a:pt x="7235" y="6106"/>
                  <a:pt x="7920" y="6011"/>
                  <a:pt x="8662" y="5796"/>
                </a:cubicBezTo>
                <a:cubicBezTo>
                  <a:pt x="12836" y="4589"/>
                  <a:pt x="15298" y="3710"/>
                  <a:pt x="17716" y="3710"/>
                </a:cubicBezTo>
                <a:cubicBezTo>
                  <a:pt x="19169" y="3710"/>
                  <a:pt x="20607" y="4028"/>
                  <a:pt x="22390" y="4783"/>
                </a:cubicBezTo>
                <a:cubicBezTo>
                  <a:pt x="23311" y="5171"/>
                  <a:pt x="24141" y="5336"/>
                  <a:pt x="24885" y="5336"/>
                </a:cubicBezTo>
                <a:cubicBezTo>
                  <a:pt x="29115" y="5336"/>
                  <a:pt x="30592" y="1"/>
                  <a:pt x="30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flipH="1" rot="-5400000">
            <a:off x="-1440152" y="3935818"/>
            <a:ext cx="3130045" cy="718561"/>
          </a:xfrm>
          <a:custGeom>
            <a:rect b="b" l="l" r="r" t="t"/>
            <a:pathLst>
              <a:path extrusionOk="0" h="7950" w="36862">
                <a:moveTo>
                  <a:pt x="1" y="1"/>
                </a:moveTo>
                <a:cubicBezTo>
                  <a:pt x="1" y="32"/>
                  <a:pt x="238" y="3199"/>
                  <a:pt x="2550" y="4925"/>
                </a:cubicBezTo>
                <a:cubicBezTo>
                  <a:pt x="3551" y="5673"/>
                  <a:pt x="4791" y="6050"/>
                  <a:pt x="6251" y="6050"/>
                </a:cubicBezTo>
                <a:cubicBezTo>
                  <a:pt x="6984" y="6050"/>
                  <a:pt x="7772" y="5955"/>
                  <a:pt x="8614" y="5764"/>
                </a:cubicBezTo>
                <a:cubicBezTo>
                  <a:pt x="10277" y="5384"/>
                  <a:pt x="11654" y="5004"/>
                  <a:pt x="12873" y="4672"/>
                </a:cubicBezTo>
                <a:cubicBezTo>
                  <a:pt x="15008" y="4091"/>
                  <a:pt x="16579" y="3664"/>
                  <a:pt x="18071" y="3664"/>
                </a:cubicBezTo>
                <a:cubicBezTo>
                  <a:pt x="19877" y="3664"/>
                  <a:pt x="21568" y="4291"/>
                  <a:pt x="24005" y="6033"/>
                </a:cubicBezTo>
                <a:cubicBezTo>
                  <a:pt x="25762" y="7300"/>
                  <a:pt x="27551" y="7949"/>
                  <a:pt x="29277" y="7949"/>
                </a:cubicBezTo>
                <a:cubicBezTo>
                  <a:pt x="30005" y="7949"/>
                  <a:pt x="30718" y="7838"/>
                  <a:pt x="31415" y="7601"/>
                </a:cubicBezTo>
                <a:cubicBezTo>
                  <a:pt x="33901" y="6762"/>
                  <a:pt x="35880" y="4450"/>
                  <a:pt x="36861" y="1252"/>
                </a:cubicBezTo>
                <a:lnTo>
                  <a:pt x="36751" y="1204"/>
                </a:lnTo>
                <a:cubicBezTo>
                  <a:pt x="35769" y="4371"/>
                  <a:pt x="33821" y="6651"/>
                  <a:pt x="31383" y="7474"/>
                </a:cubicBezTo>
                <a:cubicBezTo>
                  <a:pt x="30699" y="7705"/>
                  <a:pt x="29994" y="7820"/>
                  <a:pt x="29276" y="7820"/>
                </a:cubicBezTo>
                <a:cubicBezTo>
                  <a:pt x="27584" y="7820"/>
                  <a:pt x="25818" y="7183"/>
                  <a:pt x="24084" y="5938"/>
                </a:cubicBezTo>
                <a:cubicBezTo>
                  <a:pt x="21623" y="4170"/>
                  <a:pt x="19873" y="3541"/>
                  <a:pt x="18035" y="3541"/>
                </a:cubicBezTo>
                <a:cubicBezTo>
                  <a:pt x="16515" y="3541"/>
                  <a:pt x="14935" y="3972"/>
                  <a:pt x="12842" y="4545"/>
                </a:cubicBezTo>
                <a:cubicBezTo>
                  <a:pt x="11623" y="4877"/>
                  <a:pt x="10245" y="5257"/>
                  <a:pt x="8583" y="5637"/>
                </a:cubicBezTo>
                <a:cubicBezTo>
                  <a:pt x="7751" y="5824"/>
                  <a:pt x="6972" y="5917"/>
                  <a:pt x="6248" y="5917"/>
                </a:cubicBezTo>
                <a:cubicBezTo>
                  <a:pt x="4820" y="5917"/>
                  <a:pt x="3606" y="5555"/>
                  <a:pt x="2629" y="4830"/>
                </a:cubicBezTo>
                <a:cubicBezTo>
                  <a:pt x="365" y="3136"/>
                  <a:pt x="143" y="32"/>
                  <a:pt x="14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2784599" y="161807"/>
            <a:ext cx="689521" cy="840899"/>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2699025" y="76288"/>
            <a:ext cx="689521" cy="840899"/>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4481970" y="210050"/>
            <a:ext cx="180056" cy="179199"/>
          </a:xfrm>
          <a:custGeom>
            <a:rect b="b" l="l" r="r" t="t"/>
            <a:pathLst>
              <a:path extrusionOk="0" h="3136" w="3151">
                <a:moveTo>
                  <a:pt x="1077" y="1"/>
                </a:moveTo>
                <a:lnTo>
                  <a:pt x="1077" y="1062"/>
                </a:lnTo>
                <a:lnTo>
                  <a:pt x="0" y="1062"/>
                </a:lnTo>
                <a:lnTo>
                  <a:pt x="0" y="2059"/>
                </a:lnTo>
                <a:lnTo>
                  <a:pt x="1077" y="2059"/>
                </a:lnTo>
                <a:lnTo>
                  <a:pt x="1077" y="3136"/>
                </a:lnTo>
                <a:lnTo>
                  <a:pt x="2074" y="3136"/>
                </a:lnTo>
                <a:lnTo>
                  <a:pt x="2074" y="2059"/>
                </a:lnTo>
                <a:lnTo>
                  <a:pt x="3151" y="2059"/>
                </a:lnTo>
                <a:lnTo>
                  <a:pt x="3151" y="1062"/>
                </a:lnTo>
                <a:lnTo>
                  <a:pt x="2074" y="1062"/>
                </a:lnTo>
                <a:lnTo>
                  <a:pt x="20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7" name="Shape 4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solidFill>
          <a:schemeClr val="accent6"/>
        </a:solidFill>
      </p:bgPr>
    </p:bg>
    <p:spTree>
      <p:nvGrpSpPr>
        <p:cNvPr id="418" name="Shape 418"/>
        <p:cNvGrpSpPr/>
        <p:nvPr/>
      </p:nvGrpSpPr>
      <p:grpSpPr>
        <a:xfrm>
          <a:off x="0" y="0"/>
          <a:ext cx="0" cy="0"/>
          <a:chOff x="0" y="0"/>
          <a:chExt cx="0" cy="0"/>
        </a:xfrm>
      </p:grpSpPr>
      <p:sp>
        <p:nvSpPr>
          <p:cNvPr id="419" name="Google Shape;419;p13"/>
          <p:cNvSpPr txBox="1"/>
          <p:nvPr>
            <p:ph type="title"/>
          </p:nvPr>
        </p:nvSpPr>
        <p:spPr>
          <a:xfrm>
            <a:off x="713225" y="539500"/>
            <a:ext cx="77175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0" name="Google Shape;420;p13"/>
          <p:cNvSpPr/>
          <p:nvPr/>
        </p:nvSpPr>
        <p:spPr>
          <a:xfrm rot="-5400000">
            <a:off x="4271513" y="3050395"/>
            <a:ext cx="1044041" cy="3828667"/>
          </a:xfrm>
          <a:custGeom>
            <a:rect b="b" l="l" r="r" t="t"/>
            <a:pathLst>
              <a:path extrusionOk="0" h="39664" w="10816">
                <a:moveTo>
                  <a:pt x="1252" y="0"/>
                </a:moveTo>
                <a:lnTo>
                  <a:pt x="1220" y="127"/>
                </a:lnTo>
                <a:cubicBezTo>
                  <a:pt x="1236" y="127"/>
                  <a:pt x="3247" y="713"/>
                  <a:pt x="4989" y="2280"/>
                </a:cubicBezTo>
                <a:cubicBezTo>
                  <a:pt x="6604" y="3737"/>
                  <a:pt x="8298" y="6365"/>
                  <a:pt x="7253" y="10593"/>
                </a:cubicBezTo>
                <a:lnTo>
                  <a:pt x="7158" y="10973"/>
                </a:lnTo>
                <a:cubicBezTo>
                  <a:pt x="5210" y="18921"/>
                  <a:pt x="4799" y="20568"/>
                  <a:pt x="8599" y="26316"/>
                </a:cubicBezTo>
                <a:cubicBezTo>
                  <a:pt x="10293" y="28865"/>
                  <a:pt x="10673" y="31525"/>
                  <a:pt x="9659" y="33789"/>
                </a:cubicBezTo>
                <a:cubicBezTo>
                  <a:pt x="8361" y="36734"/>
                  <a:pt x="4925" y="38777"/>
                  <a:pt x="1" y="39537"/>
                </a:cubicBezTo>
                <a:lnTo>
                  <a:pt x="17" y="39663"/>
                </a:lnTo>
                <a:cubicBezTo>
                  <a:pt x="4989" y="38903"/>
                  <a:pt x="8456" y="36845"/>
                  <a:pt x="9786" y="33852"/>
                </a:cubicBezTo>
                <a:cubicBezTo>
                  <a:pt x="10815" y="31541"/>
                  <a:pt x="10419" y="28833"/>
                  <a:pt x="8709" y="26236"/>
                </a:cubicBezTo>
                <a:cubicBezTo>
                  <a:pt x="4941" y="20536"/>
                  <a:pt x="5353" y="18905"/>
                  <a:pt x="7284" y="11004"/>
                </a:cubicBezTo>
                <a:lnTo>
                  <a:pt x="7379" y="10624"/>
                </a:lnTo>
                <a:cubicBezTo>
                  <a:pt x="8440" y="6333"/>
                  <a:pt x="6714" y="3658"/>
                  <a:pt x="5084" y="2185"/>
                </a:cubicBezTo>
                <a:cubicBezTo>
                  <a:pt x="3326" y="586"/>
                  <a:pt x="1283" y="0"/>
                  <a:pt x="125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a:off x="7924877" y="2753"/>
            <a:ext cx="979911" cy="1195042"/>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a:off x="7803261" y="-118786"/>
            <a:ext cx="979911" cy="1195042"/>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rot="-4667775">
            <a:off x="961031" y="4417221"/>
            <a:ext cx="386147" cy="386272"/>
          </a:xfrm>
          <a:custGeom>
            <a:rect b="b" l="l" r="r" t="t"/>
            <a:pathLst>
              <a:path extrusionOk="0" h="3675" w="3674">
                <a:moveTo>
                  <a:pt x="3674" y="1"/>
                </a:moveTo>
                <a:lnTo>
                  <a:pt x="0" y="476"/>
                </a:lnTo>
                <a:lnTo>
                  <a:pt x="3183" y="3674"/>
                </a:lnTo>
                <a:lnTo>
                  <a:pt x="36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rot="-4667775">
            <a:off x="1086625" y="4244420"/>
            <a:ext cx="635871" cy="635903"/>
          </a:xfrm>
          <a:custGeom>
            <a:rect b="b" l="l" r="r" t="t"/>
            <a:pathLst>
              <a:path extrusionOk="0" fill="none" h="6050" w="6050">
                <a:moveTo>
                  <a:pt x="1" y="792"/>
                </a:moveTo>
                <a:lnTo>
                  <a:pt x="5242" y="6049"/>
                </a:lnTo>
                <a:lnTo>
                  <a:pt x="6049" y="1"/>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
          <p:cNvSpPr/>
          <p:nvPr/>
        </p:nvSpPr>
        <p:spPr>
          <a:xfrm>
            <a:off x="8196449" y="4190142"/>
            <a:ext cx="635871" cy="691842"/>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a:off x="7300850" y="401492"/>
            <a:ext cx="153248" cy="154476"/>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rot="5400000">
            <a:off x="6636788" y="259859"/>
            <a:ext cx="137219" cy="146062"/>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rot="-5400000">
            <a:off x="5075445" y="2938854"/>
            <a:ext cx="680229" cy="3770557"/>
          </a:xfrm>
          <a:custGeom>
            <a:rect b="b" l="l" r="r" t="t"/>
            <a:pathLst>
              <a:path extrusionOk="0" h="39062" w="7047">
                <a:moveTo>
                  <a:pt x="1" y="0"/>
                </a:moveTo>
                <a:lnTo>
                  <a:pt x="1" y="39062"/>
                </a:lnTo>
                <a:cubicBezTo>
                  <a:pt x="6160" y="36592"/>
                  <a:pt x="7047" y="30955"/>
                  <a:pt x="4593" y="25508"/>
                </a:cubicBezTo>
                <a:cubicBezTo>
                  <a:pt x="2138" y="20061"/>
                  <a:pt x="3168" y="16356"/>
                  <a:pt x="4593" y="9500"/>
                </a:cubicBezTo>
                <a:cubicBezTo>
                  <a:pt x="6002" y="2644"/>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bg>
      <p:bgPr>
        <a:solidFill>
          <a:schemeClr val="accent6"/>
        </a:solidFill>
      </p:bgPr>
    </p:bg>
    <p:spTree>
      <p:nvGrpSpPr>
        <p:cNvPr id="429" name="Shape 429"/>
        <p:cNvGrpSpPr/>
        <p:nvPr/>
      </p:nvGrpSpPr>
      <p:grpSpPr>
        <a:xfrm>
          <a:off x="0" y="0"/>
          <a:ext cx="0" cy="0"/>
          <a:chOff x="0" y="0"/>
          <a:chExt cx="0" cy="0"/>
        </a:xfrm>
      </p:grpSpPr>
      <p:sp>
        <p:nvSpPr>
          <p:cNvPr id="430" name="Google Shape;430;p14"/>
          <p:cNvSpPr txBox="1"/>
          <p:nvPr>
            <p:ph type="title"/>
          </p:nvPr>
        </p:nvSpPr>
        <p:spPr>
          <a:xfrm>
            <a:off x="713225" y="539500"/>
            <a:ext cx="77175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1" name="Google Shape;431;p14"/>
          <p:cNvSpPr/>
          <p:nvPr/>
        </p:nvSpPr>
        <p:spPr>
          <a:xfrm flipH="1">
            <a:off x="5899091" y="-1524"/>
            <a:ext cx="3259594" cy="716916"/>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flipH="1">
            <a:off x="6391841" y="-302548"/>
            <a:ext cx="3015934" cy="1227528"/>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918798" y="4716966"/>
            <a:ext cx="3117441" cy="442438"/>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4"/>
          <p:cNvGrpSpPr/>
          <p:nvPr/>
        </p:nvGrpSpPr>
        <p:grpSpPr>
          <a:xfrm>
            <a:off x="7989163" y="4138697"/>
            <a:ext cx="883237" cy="716927"/>
            <a:chOff x="3745675" y="2338325"/>
            <a:chExt cx="237525" cy="192800"/>
          </a:xfrm>
        </p:grpSpPr>
        <p:sp>
          <p:nvSpPr>
            <p:cNvPr id="435" name="Google Shape;435;p14"/>
            <p:cNvSpPr/>
            <p:nvPr/>
          </p:nvSpPr>
          <p:spPr>
            <a:xfrm>
              <a:off x="3745675" y="2338325"/>
              <a:ext cx="230800" cy="176175"/>
            </a:xfrm>
            <a:custGeom>
              <a:rect b="b" l="l" r="r" t="t"/>
              <a:pathLst>
                <a:path extrusionOk="0" h="7047" w="9232">
                  <a:moveTo>
                    <a:pt x="4608" y="1"/>
                  </a:moveTo>
                  <a:lnTo>
                    <a:pt x="0" y="7047"/>
                  </a:lnTo>
                  <a:lnTo>
                    <a:pt x="9231" y="7047"/>
                  </a:lnTo>
                  <a:lnTo>
                    <a:pt x="46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3910325" y="2401675"/>
              <a:ext cx="16650" cy="17025"/>
            </a:xfrm>
            <a:custGeom>
              <a:rect b="b" l="l" r="r" t="t"/>
              <a:pathLst>
                <a:path extrusionOk="0" h="681" w="666">
                  <a:moveTo>
                    <a:pt x="333" y="0"/>
                  </a:moveTo>
                  <a:cubicBezTo>
                    <a:pt x="143" y="0"/>
                    <a:pt x="1" y="143"/>
                    <a:pt x="1" y="333"/>
                  </a:cubicBezTo>
                  <a:cubicBezTo>
                    <a:pt x="1" y="523"/>
                    <a:pt x="143" y="681"/>
                    <a:pt x="333" y="681"/>
                  </a:cubicBezTo>
                  <a:cubicBezTo>
                    <a:pt x="523" y="681"/>
                    <a:pt x="666" y="523"/>
                    <a:pt x="666" y="333"/>
                  </a:cubicBezTo>
                  <a:cubicBezTo>
                    <a:pt x="666"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a:off x="3882225" y="2457875"/>
              <a:ext cx="16650" cy="16650"/>
            </a:xfrm>
            <a:custGeom>
              <a:rect b="b" l="l" r="r" t="t"/>
              <a:pathLst>
                <a:path extrusionOk="0" h="666" w="666">
                  <a:moveTo>
                    <a:pt x="333" y="0"/>
                  </a:moveTo>
                  <a:cubicBezTo>
                    <a:pt x="143" y="0"/>
                    <a:pt x="1" y="143"/>
                    <a:pt x="1" y="333"/>
                  </a:cubicBezTo>
                  <a:cubicBezTo>
                    <a:pt x="1" y="523"/>
                    <a:pt x="143" y="665"/>
                    <a:pt x="333" y="665"/>
                  </a:cubicBezTo>
                  <a:cubicBezTo>
                    <a:pt x="523" y="665"/>
                    <a:pt x="666" y="523"/>
                    <a:pt x="666" y="333"/>
                  </a:cubicBezTo>
                  <a:cubicBezTo>
                    <a:pt x="666"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3938450" y="2457875"/>
              <a:ext cx="16650" cy="16650"/>
            </a:xfrm>
            <a:custGeom>
              <a:rect b="b" l="l" r="r" t="t"/>
              <a:pathLst>
                <a:path extrusionOk="0" h="666" w="666">
                  <a:moveTo>
                    <a:pt x="333" y="0"/>
                  </a:moveTo>
                  <a:cubicBezTo>
                    <a:pt x="143" y="0"/>
                    <a:pt x="0" y="143"/>
                    <a:pt x="0" y="333"/>
                  </a:cubicBezTo>
                  <a:cubicBezTo>
                    <a:pt x="0" y="523"/>
                    <a:pt x="143" y="665"/>
                    <a:pt x="333" y="665"/>
                  </a:cubicBezTo>
                  <a:cubicBezTo>
                    <a:pt x="523" y="665"/>
                    <a:pt x="665" y="523"/>
                    <a:pt x="665" y="333"/>
                  </a:cubicBezTo>
                  <a:cubicBezTo>
                    <a:pt x="665"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a:off x="3854125" y="2514075"/>
              <a:ext cx="16650" cy="17050"/>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a:off x="3910325" y="2514075"/>
              <a:ext cx="16650" cy="17050"/>
            </a:xfrm>
            <a:custGeom>
              <a:rect b="b" l="l" r="r" t="t"/>
              <a:pathLst>
                <a:path extrusionOk="0" h="682" w="666">
                  <a:moveTo>
                    <a:pt x="333" y="1"/>
                  </a:moveTo>
                  <a:cubicBezTo>
                    <a:pt x="143" y="1"/>
                    <a:pt x="1" y="143"/>
                    <a:pt x="1" y="333"/>
                  </a:cubicBezTo>
                  <a:cubicBezTo>
                    <a:pt x="1" y="523"/>
                    <a:pt x="143" y="682"/>
                    <a:pt x="333" y="682"/>
                  </a:cubicBezTo>
                  <a:cubicBezTo>
                    <a:pt x="523" y="682"/>
                    <a:pt x="666" y="523"/>
                    <a:pt x="666" y="333"/>
                  </a:cubicBezTo>
                  <a:cubicBezTo>
                    <a:pt x="666"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a:off x="3966550" y="2514075"/>
              <a:ext cx="16650" cy="17050"/>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4"/>
          <p:cNvGrpSpPr/>
          <p:nvPr/>
        </p:nvGrpSpPr>
        <p:grpSpPr>
          <a:xfrm>
            <a:off x="3728263" y="-482099"/>
            <a:ext cx="1407157" cy="1407071"/>
            <a:chOff x="2406525" y="2325675"/>
            <a:chExt cx="410525" cy="410500"/>
          </a:xfrm>
        </p:grpSpPr>
        <p:sp>
          <p:nvSpPr>
            <p:cNvPr id="443" name="Google Shape;443;p14"/>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4"/>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4"/>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4"/>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4"/>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4"/>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4"/>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4"/>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4"/>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4"/>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4"/>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14"/>
          <p:cNvSpPr/>
          <p:nvPr/>
        </p:nvSpPr>
        <p:spPr>
          <a:xfrm>
            <a:off x="8505100" y="1045300"/>
            <a:ext cx="506683" cy="614959"/>
          </a:xfrm>
          <a:custGeom>
            <a:rect b="b" l="l" r="r" t="t"/>
            <a:pathLst>
              <a:path extrusionOk="0" h="13665" w="11259">
                <a:moveTo>
                  <a:pt x="10657" y="0"/>
                </a:moveTo>
                <a:lnTo>
                  <a:pt x="1" y="13158"/>
                </a:lnTo>
                <a:lnTo>
                  <a:pt x="618" y="13665"/>
                </a:lnTo>
                <a:lnTo>
                  <a:pt x="11258" y="507"/>
                </a:ln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a:off x="8505100" y="1199929"/>
            <a:ext cx="506683" cy="614959"/>
          </a:xfrm>
          <a:custGeom>
            <a:rect b="b" l="l" r="r" t="t"/>
            <a:pathLst>
              <a:path extrusionOk="0" h="13665" w="11259">
                <a:moveTo>
                  <a:pt x="10657" y="0"/>
                </a:moveTo>
                <a:lnTo>
                  <a:pt x="1" y="13158"/>
                </a:lnTo>
                <a:lnTo>
                  <a:pt x="618" y="13665"/>
                </a:lnTo>
                <a:lnTo>
                  <a:pt x="11258" y="491"/>
                </a:ln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a:off x="8505100" y="1354558"/>
            <a:ext cx="506683" cy="614239"/>
          </a:xfrm>
          <a:custGeom>
            <a:rect b="b" l="l" r="r" t="t"/>
            <a:pathLst>
              <a:path extrusionOk="0" h="13649" w="11259">
                <a:moveTo>
                  <a:pt x="10657" y="0"/>
                </a:moveTo>
                <a:lnTo>
                  <a:pt x="1" y="13158"/>
                </a:lnTo>
                <a:lnTo>
                  <a:pt x="618" y="13649"/>
                </a:lnTo>
                <a:lnTo>
                  <a:pt x="11258" y="491"/>
                </a:ln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rot="-4596023">
            <a:off x="50191" y="1501975"/>
            <a:ext cx="638784" cy="319392"/>
          </a:xfrm>
          <a:custGeom>
            <a:rect b="b" l="l" r="r" t="t"/>
            <a:pathLst>
              <a:path extrusionOk="0" h="3848" w="7696">
                <a:moveTo>
                  <a:pt x="3848" y="0"/>
                </a:moveTo>
                <a:cubicBezTo>
                  <a:pt x="1727" y="0"/>
                  <a:pt x="1" y="1726"/>
                  <a:pt x="1" y="3848"/>
                </a:cubicBezTo>
                <a:lnTo>
                  <a:pt x="7696" y="3848"/>
                </a:lnTo>
                <a:cubicBezTo>
                  <a:pt x="7696" y="1726"/>
                  <a:pt x="5970" y="0"/>
                  <a:pt x="38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a:off x="228350" y="405375"/>
            <a:ext cx="134132" cy="134132"/>
          </a:xfrm>
          <a:custGeom>
            <a:rect b="b" l="l" r="r" t="t"/>
            <a:pathLst>
              <a:path extrusionOk="0" h="1616" w="1616">
                <a:moveTo>
                  <a:pt x="1" y="1"/>
                </a:moveTo>
                <a:lnTo>
                  <a:pt x="254" y="1616"/>
                </a:lnTo>
                <a:lnTo>
                  <a:pt x="1616" y="25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a:off x="140325" y="4646177"/>
            <a:ext cx="3778640" cy="923509"/>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6"/>
        </a:solidFill>
      </p:bgPr>
    </p:bg>
    <p:spTree>
      <p:nvGrpSpPr>
        <p:cNvPr id="501" name="Shape 501"/>
        <p:cNvGrpSpPr/>
        <p:nvPr/>
      </p:nvGrpSpPr>
      <p:grpSpPr>
        <a:xfrm>
          <a:off x="0" y="0"/>
          <a:ext cx="0" cy="0"/>
          <a:chOff x="0" y="0"/>
          <a:chExt cx="0" cy="0"/>
        </a:xfrm>
      </p:grpSpPr>
      <p:sp>
        <p:nvSpPr>
          <p:cNvPr id="502" name="Google Shape;502;p15"/>
          <p:cNvSpPr/>
          <p:nvPr/>
        </p:nvSpPr>
        <p:spPr>
          <a:xfrm>
            <a:off x="-86225" y="4538150"/>
            <a:ext cx="9388800" cy="63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txBox="1"/>
          <p:nvPr>
            <p:ph hasCustomPrompt="1" type="title"/>
          </p:nvPr>
        </p:nvSpPr>
        <p:spPr>
          <a:xfrm>
            <a:off x="1094225" y="1270496"/>
            <a:ext cx="632100" cy="527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2600">
                <a:solidFill>
                  <a:schemeClr val="dk2"/>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04" name="Google Shape;504;p15"/>
          <p:cNvSpPr txBox="1"/>
          <p:nvPr>
            <p:ph hasCustomPrompt="1" idx="2" type="title"/>
          </p:nvPr>
        </p:nvSpPr>
        <p:spPr>
          <a:xfrm>
            <a:off x="4668098" y="1270500"/>
            <a:ext cx="632100" cy="527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2600">
                <a:solidFill>
                  <a:schemeClr val="dk2"/>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05" name="Google Shape;505;p15"/>
          <p:cNvSpPr txBox="1"/>
          <p:nvPr>
            <p:ph hasCustomPrompt="1" idx="3" type="title"/>
          </p:nvPr>
        </p:nvSpPr>
        <p:spPr>
          <a:xfrm>
            <a:off x="1094225" y="2431575"/>
            <a:ext cx="632100" cy="527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2600">
                <a:solidFill>
                  <a:schemeClr val="dk2"/>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06" name="Google Shape;506;p15"/>
          <p:cNvSpPr txBox="1"/>
          <p:nvPr>
            <p:ph hasCustomPrompt="1" idx="4" type="title"/>
          </p:nvPr>
        </p:nvSpPr>
        <p:spPr>
          <a:xfrm>
            <a:off x="4668098" y="2431575"/>
            <a:ext cx="632100" cy="527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2600">
                <a:solidFill>
                  <a:schemeClr val="dk2"/>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507" name="Google Shape;507;p15"/>
          <p:cNvSpPr txBox="1"/>
          <p:nvPr>
            <p:ph idx="5" type="title"/>
          </p:nvPr>
        </p:nvSpPr>
        <p:spPr>
          <a:xfrm>
            <a:off x="1742075" y="1270500"/>
            <a:ext cx="2865900" cy="527700"/>
          </a:xfrm>
          <a:prstGeom prst="rect">
            <a:avLst/>
          </a:prstGeom>
          <a:noFill/>
          <a:ln>
            <a:noFill/>
          </a:ln>
        </p:spPr>
        <p:txBody>
          <a:bodyPr anchorCtr="0" anchor="ctr" bIns="91425" lIns="91425" spcFirstLastPara="1" rIns="91425" wrap="square" tIns="91425">
            <a:noAutofit/>
          </a:bodyPr>
          <a:lstStyle>
            <a:lvl1pPr lvl="0" marR="38100" rtl="0">
              <a:spcBef>
                <a:spcPts val="0"/>
              </a:spcBef>
              <a:spcAft>
                <a:spcPts val="0"/>
              </a:spcAft>
              <a:buSzPts val="35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8" name="Google Shape;508;p15"/>
          <p:cNvSpPr txBox="1"/>
          <p:nvPr>
            <p:ph idx="6" type="title"/>
          </p:nvPr>
        </p:nvSpPr>
        <p:spPr>
          <a:xfrm>
            <a:off x="5317900" y="1270500"/>
            <a:ext cx="2862900" cy="527700"/>
          </a:xfrm>
          <a:prstGeom prst="rect">
            <a:avLst/>
          </a:prstGeom>
          <a:noFill/>
          <a:ln>
            <a:noFill/>
          </a:ln>
        </p:spPr>
        <p:txBody>
          <a:bodyPr anchorCtr="0" anchor="ctr" bIns="91425" lIns="91425" spcFirstLastPara="1" rIns="91425" wrap="square" tIns="91425">
            <a:noAutofit/>
          </a:bodyPr>
          <a:lstStyle>
            <a:lvl1pPr lvl="0" marR="38100" rtl="0">
              <a:spcBef>
                <a:spcPts val="0"/>
              </a:spcBef>
              <a:spcAft>
                <a:spcPts val="0"/>
              </a:spcAft>
              <a:buSzPts val="3500"/>
              <a:buNone/>
              <a:defRPr sz="2500">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p:txBody>
      </p:sp>
      <p:sp>
        <p:nvSpPr>
          <p:cNvPr id="509" name="Google Shape;509;p15"/>
          <p:cNvSpPr txBox="1"/>
          <p:nvPr>
            <p:ph idx="1" type="subTitle"/>
          </p:nvPr>
        </p:nvSpPr>
        <p:spPr>
          <a:xfrm>
            <a:off x="5323906" y="1690501"/>
            <a:ext cx="28599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10" name="Google Shape;510;p15"/>
          <p:cNvSpPr txBox="1"/>
          <p:nvPr>
            <p:ph idx="7" type="subTitle"/>
          </p:nvPr>
        </p:nvSpPr>
        <p:spPr>
          <a:xfrm>
            <a:off x="1745117" y="1682650"/>
            <a:ext cx="2865600" cy="57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SzPts val="1400"/>
              <a:buNone/>
              <a:defRPr>
                <a:highlight>
                  <a:schemeClr val="dk1"/>
                </a:highlight>
              </a:defRPr>
            </a:lvl2pPr>
            <a:lvl3pPr lvl="2" rtl="0">
              <a:spcBef>
                <a:spcPts val="0"/>
              </a:spcBef>
              <a:spcAft>
                <a:spcPts val="0"/>
              </a:spcAft>
              <a:buSzPts val="1400"/>
              <a:buNone/>
              <a:defRPr>
                <a:highlight>
                  <a:schemeClr val="dk1"/>
                </a:highlight>
              </a:defRPr>
            </a:lvl3pPr>
            <a:lvl4pPr lvl="3" rtl="0">
              <a:spcBef>
                <a:spcPts val="0"/>
              </a:spcBef>
              <a:spcAft>
                <a:spcPts val="0"/>
              </a:spcAft>
              <a:buSzPts val="1400"/>
              <a:buNone/>
              <a:defRPr>
                <a:highlight>
                  <a:schemeClr val="dk1"/>
                </a:highlight>
              </a:defRPr>
            </a:lvl4pPr>
            <a:lvl5pPr lvl="4" rtl="0">
              <a:spcBef>
                <a:spcPts val="0"/>
              </a:spcBef>
              <a:spcAft>
                <a:spcPts val="0"/>
              </a:spcAft>
              <a:buSzPts val="1400"/>
              <a:buNone/>
              <a:defRPr>
                <a:highlight>
                  <a:schemeClr val="dk1"/>
                </a:highlight>
              </a:defRPr>
            </a:lvl5pPr>
            <a:lvl6pPr lvl="5" rtl="0">
              <a:spcBef>
                <a:spcPts val="0"/>
              </a:spcBef>
              <a:spcAft>
                <a:spcPts val="0"/>
              </a:spcAft>
              <a:buSzPts val="1400"/>
              <a:buNone/>
              <a:defRPr>
                <a:highlight>
                  <a:schemeClr val="dk1"/>
                </a:highlight>
              </a:defRPr>
            </a:lvl6pPr>
            <a:lvl7pPr lvl="6" rtl="0">
              <a:spcBef>
                <a:spcPts val="0"/>
              </a:spcBef>
              <a:spcAft>
                <a:spcPts val="0"/>
              </a:spcAft>
              <a:buSzPts val="1400"/>
              <a:buNone/>
              <a:defRPr>
                <a:highlight>
                  <a:schemeClr val="dk1"/>
                </a:highlight>
              </a:defRPr>
            </a:lvl7pPr>
            <a:lvl8pPr lvl="7" rtl="0">
              <a:spcBef>
                <a:spcPts val="0"/>
              </a:spcBef>
              <a:spcAft>
                <a:spcPts val="0"/>
              </a:spcAft>
              <a:buSzPts val="1400"/>
              <a:buNone/>
              <a:defRPr>
                <a:highlight>
                  <a:schemeClr val="dk1"/>
                </a:highlight>
              </a:defRPr>
            </a:lvl8pPr>
            <a:lvl9pPr lvl="8" rtl="0">
              <a:spcBef>
                <a:spcPts val="0"/>
              </a:spcBef>
              <a:spcAft>
                <a:spcPts val="0"/>
              </a:spcAft>
              <a:buSzPts val="1400"/>
              <a:buNone/>
              <a:defRPr>
                <a:highlight>
                  <a:schemeClr val="dk1"/>
                </a:highlight>
              </a:defRPr>
            </a:lvl9pPr>
          </a:lstStyle>
          <a:p/>
        </p:txBody>
      </p:sp>
      <p:sp>
        <p:nvSpPr>
          <p:cNvPr id="511" name="Google Shape;511;p15"/>
          <p:cNvSpPr txBox="1"/>
          <p:nvPr>
            <p:ph idx="8" type="title"/>
          </p:nvPr>
        </p:nvSpPr>
        <p:spPr>
          <a:xfrm>
            <a:off x="1742075" y="2431575"/>
            <a:ext cx="28659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500"/>
              <a:buNone/>
              <a:defRPr sz="2500">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p:txBody>
      </p:sp>
      <p:sp>
        <p:nvSpPr>
          <p:cNvPr id="512" name="Google Shape;512;p15"/>
          <p:cNvSpPr txBox="1"/>
          <p:nvPr>
            <p:ph idx="9" type="subTitle"/>
          </p:nvPr>
        </p:nvSpPr>
        <p:spPr>
          <a:xfrm>
            <a:off x="1744744" y="2843725"/>
            <a:ext cx="2865600" cy="57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13" name="Google Shape;513;p15"/>
          <p:cNvSpPr txBox="1"/>
          <p:nvPr>
            <p:ph idx="13" type="title"/>
          </p:nvPr>
        </p:nvSpPr>
        <p:spPr>
          <a:xfrm>
            <a:off x="5317900" y="2431573"/>
            <a:ext cx="28629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5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4" name="Google Shape;514;p15"/>
          <p:cNvSpPr txBox="1"/>
          <p:nvPr>
            <p:ph idx="14" type="subTitle"/>
          </p:nvPr>
        </p:nvSpPr>
        <p:spPr>
          <a:xfrm>
            <a:off x="5320935" y="2843724"/>
            <a:ext cx="2859900" cy="57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15" name="Google Shape;515;p15"/>
          <p:cNvSpPr txBox="1"/>
          <p:nvPr>
            <p:ph idx="15"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3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16" name="Google Shape;516;p15"/>
          <p:cNvGrpSpPr/>
          <p:nvPr/>
        </p:nvGrpSpPr>
        <p:grpSpPr>
          <a:xfrm>
            <a:off x="4104847" y="3492629"/>
            <a:ext cx="632089" cy="687194"/>
            <a:chOff x="3935975" y="1040882"/>
            <a:chExt cx="551369" cy="599436"/>
          </a:xfrm>
        </p:grpSpPr>
        <p:sp>
          <p:nvSpPr>
            <p:cNvPr id="517" name="Google Shape;517;p15"/>
            <p:cNvSpPr/>
            <p:nvPr/>
          </p:nvSpPr>
          <p:spPr>
            <a:xfrm>
              <a:off x="3935975" y="1114789"/>
              <a:ext cx="292760" cy="317850"/>
            </a:xfrm>
            <a:custGeom>
              <a:rect b="b" l="l" r="r" t="t"/>
              <a:pathLst>
                <a:path extrusionOk="0" h="7221" w="6651">
                  <a:moveTo>
                    <a:pt x="5732" y="0"/>
                  </a:moveTo>
                  <a:lnTo>
                    <a:pt x="1" y="6381"/>
                  </a:lnTo>
                  <a:lnTo>
                    <a:pt x="935" y="7220"/>
                  </a:lnTo>
                  <a:lnTo>
                    <a:pt x="6651" y="839"/>
                  </a:lnTo>
                  <a:lnTo>
                    <a:pt x="5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4194539" y="1040882"/>
              <a:ext cx="292804" cy="317146"/>
            </a:xfrm>
            <a:custGeom>
              <a:rect b="b" l="l" r="r" t="t"/>
              <a:pathLst>
                <a:path extrusionOk="0" h="7205" w="6652">
                  <a:moveTo>
                    <a:pt x="5717" y="1"/>
                  </a:moveTo>
                  <a:lnTo>
                    <a:pt x="1" y="6366"/>
                  </a:lnTo>
                  <a:lnTo>
                    <a:pt x="919" y="7205"/>
                  </a:lnTo>
                  <a:lnTo>
                    <a:pt x="6651" y="824"/>
                  </a:lnTo>
                  <a:lnTo>
                    <a:pt x="57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4082336" y="1323172"/>
              <a:ext cx="292760" cy="317146"/>
            </a:xfrm>
            <a:custGeom>
              <a:rect b="b" l="l" r="r" t="t"/>
              <a:pathLst>
                <a:path extrusionOk="0" h="7205" w="6651">
                  <a:moveTo>
                    <a:pt x="5733" y="0"/>
                  </a:moveTo>
                  <a:lnTo>
                    <a:pt x="1" y="6381"/>
                  </a:lnTo>
                  <a:lnTo>
                    <a:pt x="935" y="7205"/>
                  </a:lnTo>
                  <a:lnTo>
                    <a:pt x="6651" y="839"/>
                  </a:lnTo>
                  <a:lnTo>
                    <a:pt x="57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15"/>
          <p:cNvSpPr/>
          <p:nvPr/>
        </p:nvSpPr>
        <p:spPr>
          <a:xfrm>
            <a:off x="-15978" y="625268"/>
            <a:ext cx="687452" cy="3138143"/>
          </a:xfrm>
          <a:custGeom>
            <a:rect b="b" l="l" r="r" t="t"/>
            <a:pathLst>
              <a:path extrusionOk="0" h="39062" w="7047">
                <a:moveTo>
                  <a:pt x="1" y="0"/>
                </a:moveTo>
                <a:lnTo>
                  <a:pt x="1" y="39062"/>
                </a:lnTo>
                <a:cubicBezTo>
                  <a:pt x="6160" y="36592"/>
                  <a:pt x="7047" y="30955"/>
                  <a:pt x="4593" y="25508"/>
                </a:cubicBezTo>
                <a:cubicBezTo>
                  <a:pt x="2138" y="20061"/>
                  <a:pt x="3168" y="16356"/>
                  <a:pt x="4593" y="9500"/>
                </a:cubicBezTo>
                <a:cubicBezTo>
                  <a:pt x="6002" y="2644"/>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a:off x="-341900" y="83400"/>
            <a:ext cx="1055128" cy="3186507"/>
          </a:xfrm>
          <a:custGeom>
            <a:rect b="b" l="l" r="r" t="t"/>
            <a:pathLst>
              <a:path extrusionOk="0" h="39664" w="10816">
                <a:moveTo>
                  <a:pt x="1252" y="0"/>
                </a:moveTo>
                <a:lnTo>
                  <a:pt x="1220" y="127"/>
                </a:lnTo>
                <a:cubicBezTo>
                  <a:pt x="1236" y="127"/>
                  <a:pt x="3247" y="713"/>
                  <a:pt x="4989" y="2280"/>
                </a:cubicBezTo>
                <a:cubicBezTo>
                  <a:pt x="6604" y="3737"/>
                  <a:pt x="8298" y="6365"/>
                  <a:pt x="7253" y="10593"/>
                </a:cubicBezTo>
                <a:lnTo>
                  <a:pt x="7158" y="10973"/>
                </a:lnTo>
                <a:cubicBezTo>
                  <a:pt x="5210" y="18921"/>
                  <a:pt x="4799" y="20568"/>
                  <a:pt x="8599" y="26316"/>
                </a:cubicBezTo>
                <a:cubicBezTo>
                  <a:pt x="10293" y="28865"/>
                  <a:pt x="10673" y="31525"/>
                  <a:pt x="9659" y="33789"/>
                </a:cubicBezTo>
                <a:cubicBezTo>
                  <a:pt x="8361" y="36734"/>
                  <a:pt x="4925" y="38777"/>
                  <a:pt x="1" y="39537"/>
                </a:cubicBezTo>
                <a:lnTo>
                  <a:pt x="17" y="39663"/>
                </a:lnTo>
                <a:cubicBezTo>
                  <a:pt x="4989" y="38903"/>
                  <a:pt x="8456" y="36845"/>
                  <a:pt x="9786" y="33852"/>
                </a:cubicBezTo>
                <a:cubicBezTo>
                  <a:pt x="10815" y="31541"/>
                  <a:pt x="10419" y="28833"/>
                  <a:pt x="8709" y="26236"/>
                </a:cubicBezTo>
                <a:cubicBezTo>
                  <a:pt x="4941" y="20536"/>
                  <a:pt x="5353" y="18905"/>
                  <a:pt x="7284" y="11004"/>
                </a:cubicBezTo>
                <a:lnTo>
                  <a:pt x="7379" y="10624"/>
                </a:lnTo>
                <a:cubicBezTo>
                  <a:pt x="8440" y="6333"/>
                  <a:pt x="6714" y="3658"/>
                  <a:pt x="5084" y="2185"/>
                </a:cubicBezTo>
                <a:cubicBezTo>
                  <a:pt x="3326" y="586"/>
                  <a:pt x="1283" y="0"/>
                  <a:pt x="125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flipH="1" rot="10800000">
            <a:off x="6940875" y="-3739"/>
            <a:ext cx="2240528" cy="1395512"/>
          </a:xfrm>
          <a:custGeom>
            <a:rect b="b" l="l" r="r" t="t"/>
            <a:pathLst>
              <a:path extrusionOk="0" h="14409" w="23134">
                <a:moveTo>
                  <a:pt x="23134" y="0"/>
                </a:moveTo>
                <a:cubicBezTo>
                  <a:pt x="20410" y="523"/>
                  <a:pt x="17940" y="2106"/>
                  <a:pt x="16642" y="5969"/>
                </a:cubicBezTo>
                <a:cubicBezTo>
                  <a:pt x="15465" y="9444"/>
                  <a:pt x="12789" y="10226"/>
                  <a:pt x="8067" y="10226"/>
                </a:cubicBezTo>
                <a:cubicBezTo>
                  <a:pt x="7517" y="10226"/>
                  <a:pt x="6940" y="10215"/>
                  <a:pt x="6334" y="10197"/>
                </a:cubicBezTo>
                <a:cubicBezTo>
                  <a:pt x="6221" y="10194"/>
                  <a:pt x="6110" y="10192"/>
                  <a:pt x="6001" y="10192"/>
                </a:cubicBezTo>
                <a:cubicBezTo>
                  <a:pt x="503" y="10192"/>
                  <a:pt x="1" y="14409"/>
                  <a:pt x="1" y="14409"/>
                </a:cubicBezTo>
                <a:lnTo>
                  <a:pt x="23134" y="14409"/>
                </a:lnTo>
                <a:lnTo>
                  <a:pt x="231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15"/>
          <p:cNvGrpSpPr/>
          <p:nvPr/>
        </p:nvGrpSpPr>
        <p:grpSpPr>
          <a:xfrm>
            <a:off x="5178066" y="118946"/>
            <a:ext cx="469650" cy="381217"/>
            <a:chOff x="4609000" y="141900"/>
            <a:chExt cx="632100" cy="513078"/>
          </a:xfrm>
        </p:grpSpPr>
        <p:sp>
          <p:nvSpPr>
            <p:cNvPr id="524" name="Google Shape;524;p15"/>
            <p:cNvSpPr/>
            <p:nvPr/>
          </p:nvSpPr>
          <p:spPr>
            <a:xfrm>
              <a:off x="4609000" y="141900"/>
              <a:ext cx="614205" cy="468837"/>
            </a:xfrm>
            <a:custGeom>
              <a:rect b="b" l="l" r="r" t="t"/>
              <a:pathLst>
                <a:path extrusionOk="0" h="7047" w="9232">
                  <a:moveTo>
                    <a:pt x="4608" y="1"/>
                  </a:moveTo>
                  <a:lnTo>
                    <a:pt x="0" y="7047"/>
                  </a:lnTo>
                  <a:lnTo>
                    <a:pt x="9231" y="7047"/>
                  </a:lnTo>
                  <a:lnTo>
                    <a:pt x="46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5"/>
            <p:cNvSpPr/>
            <p:nvPr/>
          </p:nvSpPr>
          <p:spPr>
            <a:xfrm>
              <a:off x="5047166" y="310487"/>
              <a:ext cx="44309" cy="45307"/>
            </a:xfrm>
            <a:custGeom>
              <a:rect b="b" l="l" r="r" t="t"/>
              <a:pathLst>
                <a:path extrusionOk="0" h="681" w="666">
                  <a:moveTo>
                    <a:pt x="333" y="0"/>
                  </a:moveTo>
                  <a:cubicBezTo>
                    <a:pt x="143" y="0"/>
                    <a:pt x="1" y="143"/>
                    <a:pt x="1" y="333"/>
                  </a:cubicBezTo>
                  <a:cubicBezTo>
                    <a:pt x="1" y="523"/>
                    <a:pt x="143" y="681"/>
                    <a:pt x="333" y="681"/>
                  </a:cubicBezTo>
                  <a:cubicBezTo>
                    <a:pt x="523" y="681"/>
                    <a:pt x="666" y="523"/>
                    <a:pt x="666" y="333"/>
                  </a:cubicBezTo>
                  <a:cubicBezTo>
                    <a:pt x="666" y="143"/>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5"/>
            <p:cNvSpPr/>
            <p:nvPr/>
          </p:nvSpPr>
          <p:spPr>
            <a:xfrm>
              <a:off x="4972386" y="460046"/>
              <a:ext cx="44309" cy="44309"/>
            </a:xfrm>
            <a:custGeom>
              <a:rect b="b" l="l" r="r" t="t"/>
              <a:pathLst>
                <a:path extrusionOk="0" h="666" w="666">
                  <a:moveTo>
                    <a:pt x="333" y="0"/>
                  </a:moveTo>
                  <a:cubicBezTo>
                    <a:pt x="143" y="0"/>
                    <a:pt x="1" y="143"/>
                    <a:pt x="1" y="333"/>
                  </a:cubicBezTo>
                  <a:cubicBezTo>
                    <a:pt x="1" y="523"/>
                    <a:pt x="143" y="665"/>
                    <a:pt x="333" y="665"/>
                  </a:cubicBezTo>
                  <a:cubicBezTo>
                    <a:pt x="523" y="665"/>
                    <a:pt x="666" y="523"/>
                    <a:pt x="666" y="333"/>
                  </a:cubicBezTo>
                  <a:cubicBezTo>
                    <a:pt x="666" y="143"/>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5"/>
            <p:cNvSpPr/>
            <p:nvPr/>
          </p:nvSpPr>
          <p:spPr>
            <a:xfrm>
              <a:off x="5122012" y="460046"/>
              <a:ext cx="44309" cy="44309"/>
            </a:xfrm>
            <a:custGeom>
              <a:rect b="b" l="l" r="r" t="t"/>
              <a:pathLst>
                <a:path extrusionOk="0" h="666" w="666">
                  <a:moveTo>
                    <a:pt x="333" y="0"/>
                  </a:moveTo>
                  <a:cubicBezTo>
                    <a:pt x="143" y="0"/>
                    <a:pt x="0" y="143"/>
                    <a:pt x="0" y="333"/>
                  </a:cubicBezTo>
                  <a:cubicBezTo>
                    <a:pt x="0" y="523"/>
                    <a:pt x="143" y="665"/>
                    <a:pt x="333" y="665"/>
                  </a:cubicBezTo>
                  <a:cubicBezTo>
                    <a:pt x="523" y="665"/>
                    <a:pt x="665" y="523"/>
                    <a:pt x="665" y="333"/>
                  </a:cubicBezTo>
                  <a:cubicBezTo>
                    <a:pt x="665" y="143"/>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4897606" y="609605"/>
              <a:ext cx="44309" cy="45373"/>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a:off x="5047166" y="609605"/>
              <a:ext cx="44309" cy="45373"/>
            </a:xfrm>
            <a:custGeom>
              <a:rect b="b" l="l" r="r" t="t"/>
              <a:pathLst>
                <a:path extrusionOk="0" h="682" w="666">
                  <a:moveTo>
                    <a:pt x="333" y="1"/>
                  </a:moveTo>
                  <a:cubicBezTo>
                    <a:pt x="143" y="1"/>
                    <a:pt x="1" y="143"/>
                    <a:pt x="1" y="333"/>
                  </a:cubicBezTo>
                  <a:cubicBezTo>
                    <a:pt x="1" y="523"/>
                    <a:pt x="143" y="682"/>
                    <a:pt x="333" y="682"/>
                  </a:cubicBezTo>
                  <a:cubicBezTo>
                    <a:pt x="523" y="682"/>
                    <a:pt x="666" y="523"/>
                    <a:pt x="666" y="333"/>
                  </a:cubicBezTo>
                  <a:cubicBezTo>
                    <a:pt x="666" y="143"/>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a:off x="5196791" y="609605"/>
              <a:ext cx="44309" cy="45373"/>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15"/>
          <p:cNvSpPr/>
          <p:nvPr/>
        </p:nvSpPr>
        <p:spPr>
          <a:xfrm>
            <a:off x="3841800" y="4033850"/>
            <a:ext cx="182600" cy="182600"/>
          </a:xfrm>
          <a:custGeom>
            <a:rect b="b" l="l" r="r" t="t"/>
            <a:pathLst>
              <a:path extrusionOk="0" h="1616" w="1616">
                <a:moveTo>
                  <a:pt x="1" y="1"/>
                </a:moveTo>
                <a:lnTo>
                  <a:pt x="254" y="1616"/>
                </a:lnTo>
                <a:lnTo>
                  <a:pt x="1616" y="25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rot="5750627">
            <a:off x="4801584" y="3752966"/>
            <a:ext cx="166534" cy="166510"/>
          </a:xfrm>
          <a:custGeom>
            <a:rect b="b" l="l" r="r" t="t"/>
            <a:pathLst>
              <a:path extrusionOk="0" h="1616" w="1616">
                <a:moveTo>
                  <a:pt x="1" y="1"/>
                </a:moveTo>
                <a:lnTo>
                  <a:pt x="254" y="1616"/>
                </a:lnTo>
                <a:lnTo>
                  <a:pt x="1616" y="25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flipH="1" rot="10800000">
            <a:off x="5915024" y="-301259"/>
            <a:ext cx="3455042" cy="1500106"/>
          </a:xfrm>
          <a:custGeom>
            <a:rect b="b" l="l" r="r" t="t"/>
            <a:pathLst>
              <a:path extrusionOk="0" h="20762" w="47819">
                <a:moveTo>
                  <a:pt x="47316" y="1"/>
                </a:moveTo>
                <a:cubicBezTo>
                  <a:pt x="46819" y="1"/>
                  <a:pt x="45999" y="121"/>
                  <a:pt x="45063" y="732"/>
                </a:cubicBezTo>
                <a:cubicBezTo>
                  <a:pt x="42087" y="2664"/>
                  <a:pt x="40693" y="7699"/>
                  <a:pt x="40028" y="11594"/>
                </a:cubicBezTo>
                <a:cubicBezTo>
                  <a:pt x="39332" y="15726"/>
                  <a:pt x="37574" y="18434"/>
                  <a:pt x="35199" y="19020"/>
                </a:cubicBezTo>
                <a:cubicBezTo>
                  <a:pt x="34883" y="19098"/>
                  <a:pt x="34533" y="19145"/>
                  <a:pt x="34147" y="19145"/>
                </a:cubicBezTo>
                <a:cubicBezTo>
                  <a:pt x="31945" y="19145"/>
                  <a:pt x="28602" y="17613"/>
                  <a:pt x="24020" y="11562"/>
                </a:cubicBezTo>
                <a:cubicBezTo>
                  <a:pt x="21080" y="7680"/>
                  <a:pt x="17567" y="5633"/>
                  <a:pt x="13928" y="5633"/>
                </a:cubicBezTo>
                <a:cubicBezTo>
                  <a:pt x="13159" y="5633"/>
                  <a:pt x="12384" y="5724"/>
                  <a:pt x="11607" y="5910"/>
                </a:cubicBezTo>
                <a:cubicBezTo>
                  <a:pt x="6065" y="7224"/>
                  <a:pt x="1410" y="13177"/>
                  <a:pt x="1" y="20746"/>
                </a:cubicBezTo>
                <a:lnTo>
                  <a:pt x="143" y="20761"/>
                </a:lnTo>
                <a:cubicBezTo>
                  <a:pt x="1521" y="13256"/>
                  <a:pt x="6144" y="7335"/>
                  <a:pt x="11639" y="6036"/>
                </a:cubicBezTo>
                <a:cubicBezTo>
                  <a:pt x="12401" y="5855"/>
                  <a:pt x="13162" y="5765"/>
                  <a:pt x="13919" y="5765"/>
                </a:cubicBezTo>
                <a:cubicBezTo>
                  <a:pt x="17518" y="5765"/>
                  <a:pt x="21008" y="7795"/>
                  <a:pt x="23925" y="11641"/>
                </a:cubicBezTo>
                <a:cubicBezTo>
                  <a:pt x="28521" y="17729"/>
                  <a:pt x="31897" y="19277"/>
                  <a:pt x="34139" y="19277"/>
                </a:cubicBezTo>
                <a:cubicBezTo>
                  <a:pt x="34539" y="19277"/>
                  <a:pt x="34903" y="19228"/>
                  <a:pt x="35231" y="19146"/>
                </a:cubicBezTo>
                <a:cubicBezTo>
                  <a:pt x="37701" y="18545"/>
                  <a:pt x="39442" y="15869"/>
                  <a:pt x="40155" y="11610"/>
                </a:cubicBezTo>
                <a:cubicBezTo>
                  <a:pt x="41342" y="4627"/>
                  <a:pt x="43512" y="1904"/>
                  <a:pt x="45127" y="843"/>
                </a:cubicBezTo>
                <a:cubicBezTo>
                  <a:pt x="46037" y="249"/>
                  <a:pt x="46842" y="138"/>
                  <a:pt x="47322" y="138"/>
                </a:cubicBezTo>
                <a:cubicBezTo>
                  <a:pt x="47610" y="138"/>
                  <a:pt x="47781" y="178"/>
                  <a:pt x="47787" y="178"/>
                </a:cubicBezTo>
                <a:lnTo>
                  <a:pt x="47818" y="51"/>
                </a:lnTo>
                <a:cubicBezTo>
                  <a:pt x="47800" y="45"/>
                  <a:pt x="47618" y="1"/>
                  <a:pt x="4731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a:off x="8150775" y="1727000"/>
            <a:ext cx="823033" cy="998911"/>
          </a:xfrm>
          <a:custGeom>
            <a:rect b="b" l="l" r="r" t="t"/>
            <a:pathLst>
              <a:path extrusionOk="0" h="13665" w="11259">
                <a:moveTo>
                  <a:pt x="10657" y="0"/>
                </a:moveTo>
                <a:lnTo>
                  <a:pt x="1" y="13158"/>
                </a:lnTo>
                <a:lnTo>
                  <a:pt x="618" y="13665"/>
                </a:lnTo>
                <a:lnTo>
                  <a:pt x="11258" y="507"/>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8150775" y="1978174"/>
            <a:ext cx="823033" cy="998911"/>
          </a:xfrm>
          <a:custGeom>
            <a:rect b="b" l="l" r="r" t="t"/>
            <a:pathLst>
              <a:path extrusionOk="0" h="13665" w="11259">
                <a:moveTo>
                  <a:pt x="10657" y="0"/>
                </a:moveTo>
                <a:lnTo>
                  <a:pt x="1" y="13158"/>
                </a:lnTo>
                <a:lnTo>
                  <a:pt x="618" y="13665"/>
                </a:lnTo>
                <a:lnTo>
                  <a:pt x="11258" y="491"/>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a:off x="8150775" y="2229348"/>
            <a:ext cx="823033" cy="997742"/>
          </a:xfrm>
          <a:custGeom>
            <a:rect b="b" l="l" r="r" t="t"/>
            <a:pathLst>
              <a:path extrusionOk="0" h="13649" w="11259">
                <a:moveTo>
                  <a:pt x="10657" y="0"/>
                </a:moveTo>
                <a:lnTo>
                  <a:pt x="1" y="13158"/>
                </a:lnTo>
                <a:lnTo>
                  <a:pt x="618" y="13649"/>
                </a:lnTo>
                <a:lnTo>
                  <a:pt x="11258" y="491"/>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bg>
      <p:bgPr>
        <a:solidFill>
          <a:schemeClr val="accent6"/>
        </a:solidFill>
      </p:bgPr>
    </p:bg>
    <p:spTree>
      <p:nvGrpSpPr>
        <p:cNvPr id="537" name="Shape 537"/>
        <p:cNvGrpSpPr/>
        <p:nvPr/>
      </p:nvGrpSpPr>
      <p:grpSpPr>
        <a:xfrm>
          <a:off x="0" y="0"/>
          <a:ext cx="0" cy="0"/>
          <a:chOff x="0" y="0"/>
          <a:chExt cx="0" cy="0"/>
        </a:xfrm>
      </p:grpSpPr>
      <p:sp>
        <p:nvSpPr>
          <p:cNvPr id="538" name="Google Shape;538;p16"/>
          <p:cNvSpPr txBox="1"/>
          <p:nvPr>
            <p:ph hasCustomPrompt="1" type="title"/>
          </p:nvPr>
        </p:nvSpPr>
        <p:spPr>
          <a:xfrm>
            <a:off x="713225" y="2220550"/>
            <a:ext cx="1774500" cy="9474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Clr>
                <a:schemeClr val="accent4"/>
              </a:buClr>
              <a:buSzPts val="7200"/>
              <a:buNone/>
              <a:defRPr sz="7500">
                <a:solidFill>
                  <a:schemeClr val="dk2"/>
                </a:solidFill>
              </a:defRPr>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539" name="Google Shape;539;p16"/>
          <p:cNvSpPr txBox="1"/>
          <p:nvPr>
            <p:ph idx="1" type="subTitle"/>
          </p:nvPr>
        </p:nvSpPr>
        <p:spPr>
          <a:xfrm>
            <a:off x="2207475" y="3220725"/>
            <a:ext cx="5121900" cy="503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200"/>
              <a:buNone/>
              <a:defRPr sz="1800"/>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540" name="Google Shape;540;p16"/>
          <p:cNvSpPr txBox="1"/>
          <p:nvPr>
            <p:ph idx="2" type="ctrTitle"/>
          </p:nvPr>
        </p:nvSpPr>
        <p:spPr>
          <a:xfrm>
            <a:off x="2207475" y="2281600"/>
            <a:ext cx="5943000" cy="841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2"/>
              </a:buClr>
              <a:buSzPts val="5000"/>
              <a:buNone/>
              <a:defRPr sz="5500">
                <a:solidFill>
                  <a:schemeClr val="lt1"/>
                </a:solidFill>
              </a:defRPr>
            </a:lvl1pPr>
            <a:lvl2pPr lvl="1" rtl="0" algn="r">
              <a:lnSpc>
                <a:spcPct val="80000"/>
              </a:lnSpc>
              <a:spcBef>
                <a:spcPts val="0"/>
              </a:spcBef>
              <a:spcAft>
                <a:spcPts val="0"/>
              </a:spcAft>
              <a:buClr>
                <a:schemeClr val="accent4"/>
              </a:buClr>
              <a:buSzPts val="5000"/>
              <a:buNone/>
              <a:defRPr sz="5000">
                <a:solidFill>
                  <a:schemeClr val="accent4"/>
                </a:solidFill>
              </a:defRPr>
            </a:lvl2pPr>
            <a:lvl3pPr lvl="2" rtl="0" algn="r">
              <a:lnSpc>
                <a:spcPct val="80000"/>
              </a:lnSpc>
              <a:spcBef>
                <a:spcPts val="0"/>
              </a:spcBef>
              <a:spcAft>
                <a:spcPts val="0"/>
              </a:spcAft>
              <a:buClr>
                <a:schemeClr val="accent4"/>
              </a:buClr>
              <a:buSzPts val="5000"/>
              <a:buNone/>
              <a:defRPr sz="5000">
                <a:solidFill>
                  <a:schemeClr val="accent4"/>
                </a:solidFill>
              </a:defRPr>
            </a:lvl3pPr>
            <a:lvl4pPr lvl="3" rtl="0" algn="r">
              <a:lnSpc>
                <a:spcPct val="80000"/>
              </a:lnSpc>
              <a:spcBef>
                <a:spcPts val="0"/>
              </a:spcBef>
              <a:spcAft>
                <a:spcPts val="0"/>
              </a:spcAft>
              <a:buClr>
                <a:schemeClr val="accent4"/>
              </a:buClr>
              <a:buSzPts val="5000"/>
              <a:buNone/>
              <a:defRPr sz="5000">
                <a:solidFill>
                  <a:schemeClr val="accent4"/>
                </a:solidFill>
              </a:defRPr>
            </a:lvl4pPr>
            <a:lvl5pPr lvl="4" rtl="0" algn="r">
              <a:lnSpc>
                <a:spcPct val="80000"/>
              </a:lnSpc>
              <a:spcBef>
                <a:spcPts val="0"/>
              </a:spcBef>
              <a:spcAft>
                <a:spcPts val="0"/>
              </a:spcAft>
              <a:buClr>
                <a:schemeClr val="accent4"/>
              </a:buClr>
              <a:buSzPts val="5000"/>
              <a:buNone/>
              <a:defRPr sz="5000">
                <a:solidFill>
                  <a:schemeClr val="accent4"/>
                </a:solidFill>
              </a:defRPr>
            </a:lvl5pPr>
            <a:lvl6pPr lvl="5" rtl="0" algn="r">
              <a:lnSpc>
                <a:spcPct val="80000"/>
              </a:lnSpc>
              <a:spcBef>
                <a:spcPts val="0"/>
              </a:spcBef>
              <a:spcAft>
                <a:spcPts val="0"/>
              </a:spcAft>
              <a:buClr>
                <a:schemeClr val="accent4"/>
              </a:buClr>
              <a:buSzPts val="5000"/>
              <a:buNone/>
              <a:defRPr sz="5000">
                <a:solidFill>
                  <a:schemeClr val="accent4"/>
                </a:solidFill>
              </a:defRPr>
            </a:lvl6pPr>
            <a:lvl7pPr lvl="6" rtl="0" algn="r">
              <a:lnSpc>
                <a:spcPct val="80000"/>
              </a:lnSpc>
              <a:spcBef>
                <a:spcPts val="0"/>
              </a:spcBef>
              <a:spcAft>
                <a:spcPts val="0"/>
              </a:spcAft>
              <a:buClr>
                <a:schemeClr val="accent4"/>
              </a:buClr>
              <a:buSzPts val="5000"/>
              <a:buNone/>
              <a:defRPr sz="5000">
                <a:solidFill>
                  <a:schemeClr val="accent4"/>
                </a:solidFill>
              </a:defRPr>
            </a:lvl7pPr>
            <a:lvl8pPr lvl="7" rtl="0" algn="r">
              <a:lnSpc>
                <a:spcPct val="80000"/>
              </a:lnSpc>
              <a:spcBef>
                <a:spcPts val="0"/>
              </a:spcBef>
              <a:spcAft>
                <a:spcPts val="0"/>
              </a:spcAft>
              <a:buClr>
                <a:schemeClr val="accent4"/>
              </a:buClr>
              <a:buSzPts val="5000"/>
              <a:buNone/>
              <a:defRPr sz="5000">
                <a:solidFill>
                  <a:schemeClr val="accent4"/>
                </a:solidFill>
              </a:defRPr>
            </a:lvl8pPr>
            <a:lvl9pPr lvl="8" rtl="0" algn="r">
              <a:lnSpc>
                <a:spcPct val="80000"/>
              </a:lnSpc>
              <a:spcBef>
                <a:spcPts val="0"/>
              </a:spcBef>
              <a:spcAft>
                <a:spcPts val="0"/>
              </a:spcAft>
              <a:buClr>
                <a:schemeClr val="accent3"/>
              </a:buClr>
              <a:buSzPts val="5000"/>
              <a:buNone/>
              <a:defRPr sz="5000">
                <a:solidFill>
                  <a:schemeClr val="accent3"/>
                </a:solidFill>
              </a:defRPr>
            </a:lvl9pPr>
          </a:lstStyle>
          <a:p/>
        </p:txBody>
      </p:sp>
      <p:sp>
        <p:nvSpPr>
          <p:cNvPr id="541" name="Google Shape;541;p16"/>
          <p:cNvSpPr/>
          <p:nvPr/>
        </p:nvSpPr>
        <p:spPr>
          <a:xfrm rot="5400000">
            <a:off x="2682574" y="3099445"/>
            <a:ext cx="851931" cy="3276664"/>
          </a:xfrm>
          <a:custGeom>
            <a:rect b="b" l="l" r="r" t="t"/>
            <a:pathLst>
              <a:path extrusionOk="0" h="20584" w="5352">
                <a:moveTo>
                  <a:pt x="5352" y="0"/>
                </a:moveTo>
                <a:cubicBezTo>
                  <a:pt x="5352" y="0"/>
                  <a:pt x="0" y="3120"/>
                  <a:pt x="1900" y="8155"/>
                </a:cubicBezTo>
                <a:cubicBezTo>
                  <a:pt x="3816" y="13190"/>
                  <a:pt x="681" y="18795"/>
                  <a:pt x="5352" y="20584"/>
                </a:cubicBezTo>
                <a:lnTo>
                  <a:pt x="5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6"/>
          <p:cNvSpPr/>
          <p:nvPr/>
        </p:nvSpPr>
        <p:spPr>
          <a:xfrm rot="5400000">
            <a:off x="1852034" y="2752812"/>
            <a:ext cx="1366242" cy="4443808"/>
          </a:xfrm>
          <a:custGeom>
            <a:rect b="b" l="l" r="r" t="t"/>
            <a:pathLst>
              <a:path extrusionOk="0" h="27916" w="8583">
                <a:moveTo>
                  <a:pt x="7252" y="1"/>
                </a:moveTo>
                <a:cubicBezTo>
                  <a:pt x="7205" y="33"/>
                  <a:pt x="2629" y="2376"/>
                  <a:pt x="4022" y="7474"/>
                </a:cubicBezTo>
                <a:cubicBezTo>
                  <a:pt x="4766" y="10182"/>
                  <a:pt x="3690" y="11559"/>
                  <a:pt x="2455" y="13159"/>
                </a:cubicBezTo>
                <a:cubicBezTo>
                  <a:pt x="1378" y="14552"/>
                  <a:pt x="270" y="15993"/>
                  <a:pt x="175" y="18479"/>
                </a:cubicBezTo>
                <a:cubicBezTo>
                  <a:pt x="0" y="23799"/>
                  <a:pt x="8440" y="27884"/>
                  <a:pt x="8519" y="27916"/>
                </a:cubicBezTo>
                <a:lnTo>
                  <a:pt x="8582" y="27805"/>
                </a:lnTo>
                <a:cubicBezTo>
                  <a:pt x="8487" y="27757"/>
                  <a:pt x="143" y="23704"/>
                  <a:pt x="317" y="18479"/>
                </a:cubicBezTo>
                <a:cubicBezTo>
                  <a:pt x="396" y="16040"/>
                  <a:pt x="1489" y="14615"/>
                  <a:pt x="2550" y="13254"/>
                </a:cubicBezTo>
                <a:cubicBezTo>
                  <a:pt x="3769" y="11686"/>
                  <a:pt x="4909" y="10214"/>
                  <a:pt x="4149" y="7427"/>
                </a:cubicBezTo>
                <a:cubicBezTo>
                  <a:pt x="2787" y="2439"/>
                  <a:pt x="7268" y="143"/>
                  <a:pt x="7315" y="128"/>
                </a:cubicBezTo>
                <a:lnTo>
                  <a:pt x="725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6"/>
          <p:cNvSpPr/>
          <p:nvPr/>
        </p:nvSpPr>
        <p:spPr>
          <a:xfrm flipH="1" rot="10800000">
            <a:off x="4614625" y="-5"/>
            <a:ext cx="3723345" cy="528452"/>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6"/>
          <p:cNvSpPr/>
          <p:nvPr/>
        </p:nvSpPr>
        <p:spPr>
          <a:xfrm flipH="1" rot="10800000">
            <a:off x="3684824" y="-482099"/>
            <a:ext cx="4513053" cy="1103049"/>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6"/>
          <p:cNvSpPr/>
          <p:nvPr/>
        </p:nvSpPr>
        <p:spPr>
          <a:xfrm flipH="1" rot="-5400000">
            <a:off x="7802034" y="3760483"/>
            <a:ext cx="980422" cy="11956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6"/>
          <p:cNvSpPr/>
          <p:nvPr/>
        </p:nvSpPr>
        <p:spPr>
          <a:xfrm flipH="1" rot="-5400000">
            <a:off x="7878909" y="3859945"/>
            <a:ext cx="980422" cy="11956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6"/>
          <p:cNvSpPr/>
          <p:nvPr/>
        </p:nvSpPr>
        <p:spPr>
          <a:xfrm flipH="1" rot="-8332055">
            <a:off x="527970" y="727788"/>
            <a:ext cx="371965" cy="372066"/>
          </a:xfrm>
          <a:custGeom>
            <a:rect b="b" l="l" r="r" t="t"/>
            <a:pathLst>
              <a:path extrusionOk="0" h="3675" w="3674">
                <a:moveTo>
                  <a:pt x="3674" y="1"/>
                </a:moveTo>
                <a:lnTo>
                  <a:pt x="0" y="476"/>
                </a:lnTo>
                <a:lnTo>
                  <a:pt x="3183" y="3674"/>
                </a:lnTo>
                <a:lnTo>
                  <a:pt x="36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6"/>
          <p:cNvSpPr/>
          <p:nvPr/>
        </p:nvSpPr>
        <p:spPr>
          <a:xfrm flipH="1" rot="-8332055">
            <a:off x="628814" y="500590"/>
            <a:ext cx="612517" cy="612517"/>
          </a:xfrm>
          <a:custGeom>
            <a:rect b="b" l="l" r="r" t="t"/>
            <a:pathLst>
              <a:path extrusionOk="0" fill="none" h="6050" w="6050">
                <a:moveTo>
                  <a:pt x="1" y="792"/>
                </a:moveTo>
                <a:lnTo>
                  <a:pt x="5242" y="6049"/>
                </a:lnTo>
                <a:lnTo>
                  <a:pt x="6049" y="1"/>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6"/>
          <p:cNvSpPr/>
          <p:nvPr/>
        </p:nvSpPr>
        <p:spPr>
          <a:xfrm flipH="1" rot="-8332055">
            <a:off x="1884754" y="239593"/>
            <a:ext cx="203700" cy="202080"/>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6"/>
          <p:cNvSpPr/>
          <p:nvPr/>
        </p:nvSpPr>
        <p:spPr>
          <a:xfrm>
            <a:off x="8288096" y="869392"/>
            <a:ext cx="274643" cy="551542"/>
          </a:xfrm>
          <a:custGeom>
            <a:rect b="b" l="l" r="r" t="t"/>
            <a:pathLst>
              <a:path extrusionOk="0" h="7760" w="3864">
                <a:moveTo>
                  <a:pt x="3863" y="1"/>
                </a:moveTo>
                <a:cubicBezTo>
                  <a:pt x="1726" y="1"/>
                  <a:pt x="0" y="1742"/>
                  <a:pt x="0" y="3880"/>
                </a:cubicBezTo>
                <a:cubicBezTo>
                  <a:pt x="0" y="6017"/>
                  <a:pt x="1726" y="7759"/>
                  <a:pt x="3863" y="7759"/>
                </a:cubicBezTo>
                <a:lnTo>
                  <a:pt x="38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6"/>
          <p:cNvSpPr/>
          <p:nvPr/>
        </p:nvSpPr>
        <p:spPr>
          <a:xfrm>
            <a:off x="8175512" y="729875"/>
            <a:ext cx="275781" cy="550334"/>
          </a:xfrm>
          <a:custGeom>
            <a:rect b="b" l="l" r="r" t="t"/>
            <a:pathLst>
              <a:path extrusionOk="0" h="7743" w="3880">
                <a:moveTo>
                  <a:pt x="3880" y="0"/>
                </a:moveTo>
                <a:cubicBezTo>
                  <a:pt x="1742" y="0"/>
                  <a:pt x="1" y="1726"/>
                  <a:pt x="1" y="3864"/>
                </a:cubicBezTo>
                <a:cubicBezTo>
                  <a:pt x="1" y="6017"/>
                  <a:pt x="1742" y="7743"/>
                  <a:pt x="3880" y="7743"/>
                </a:cubicBezTo>
                <a:lnTo>
                  <a:pt x="38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
          <p:cNvSpPr/>
          <p:nvPr/>
        </p:nvSpPr>
        <p:spPr>
          <a:xfrm>
            <a:off x="6786227" y="789131"/>
            <a:ext cx="249398" cy="249398"/>
          </a:xfrm>
          <a:custGeom>
            <a:rect b="b" l="l" r="r" t="t"/>
            <a:pathLst>
              <a:path extrusionOk="0" h="3136" w="3136">
                <a:moveTo>
                  <a:pt x="1077" y="0"/>
                </a:moveTo>
                <a:lnTo>
                  <a:pt x="1077" y="1077"/>
                </a:lnTo>
                <a:lnTo>
                  <a:pt x="0" y="1077"/>
                </a:lnTo>
                <a:lnTo>
                  <a:pt x="0" y="2074"/>
                </a:lnTo>
                <a:lnTo>
                  <a:pt x="1077" y="2074"/>
                </a:lnTo>
                <a:lnTo>
                  <a:pt x="1077" y="3135"/>
                </a:lnTo>
                <a:lnTo>
                  <a:pt x="2075" y="3135"/>
                </a:lnTo>
                <a:lnTo>
                  <a:pt x="2075" y="2074"/>
                </a:lnTo>
                <a:lnTo>
                  <a:pt x="3136" y="2074"/>
                </a:lnTo>
                <a:lnTo>
                  <a:pt x="3136" y="1077"/>
                </a:lnTo>
                <a:lnTo>
                  <a:pt x="2075" y="1077"/>
                </a:lnTo>
                <a:lnTo>
                  <a:pt x="20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6"/>
          <p:cNvSpPr/>
          <p:nvPr/>
        </p:nvSpPr>
        <p:spPr>
          <a:xfrm>
            <a:off x="6548390" y="4458946"/>
            <a:ext cx="302226" cy="299275"/>
          </a:xfrm>
          <a:custGeom>
            <a:rect b="b" l="l" r="r" t="t"/>
            <a:pathLst>
              <a:path extrusionOk="0" h="1616" w="1632">
                <a:moveTo>
                  <a:pt x="0" y="0"/>
                </a:moveTo>
                <a:lnTo>
                  <a:pt x="269" y="1615"/>
                </a:lnTo>
                <a:lnTo>
                  <a:pt x="1631" y="26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accent6"/>
        </a:solidFill>
      </p:bgPr>
    </p:bg>
    <p:spTree>
      <p:nvGrpSpPr>
        <p:cNvPr id="554" name="Shape 554"/>
        <p:cNvGrpSpPr/>
        <p:nvPr/>
      </p:nvGrpSpPr>
      <p:grpSpPr>
        <a:xfrm>
          <a:off x="0" y="0"/>
          <a:ext cx="0" cy="0"/>
          <a:chOff x="0" y="0"/>
          <a:chExt cx="0" cy="0"/>
        </a:xfrm>
      </p:grpSpPr>
      <p:sp>
        <p:nvSpPr>
          <p:cNvPr id="555" name="Google Shape;555;p17"/>
          <p:cNvSpPr txBox="1"/>
          <p:nvPr>
            <p:ph type="title"/>
          </p:nvPr>
        </p:nvSpPr>
        <p:spPr>
          <a:xfrm>
            <a:off x="713225" y="539500"/>
            <a:ext cx="82839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17"/>
          <p:cNvSpPr txBox="1"/>
          <p:nvPr>
            <p:ph idx="1" type="body"/>
          </p:nvPr>
        </p:nvSpPr>
        <p:spPr>
          <a:xfrm>
            <a:off x="4816075" y="1539075"/>
            <a:ext cx="2357400" cy="527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rgbClr val="595959"/>
                </a:solidFill>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57" name="Google Shape;557;p17"/>
          <p:cNvSpPr txBox="1"/>
          <p:nvPr>
            <p:ph idx="2" type="body"/>
          </p:nvPr>
        </p:nvSpPr>
        <p:spPr>
          <a:xfrm>
            <a:off x="1970525" y="3958350"/>
            <a:ext cx="2357400" cy="5277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sz="1400">
                <a:solidFill>
                  <a:srgbClr val="595959"/>
                </a:solidFill>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58" name="Google Shape;558;p17"/>
          <p:cNvSpPr txBox="1"/>
          <p:nvPr>
            <p:ph idx="3" type="title"/>
          </p:nvPr>
        </p:nvSpPr>
        <p:spPr>
          <a:xfrm>
            <a:off x="4816075" y="1133125"/>
            <a:ext cx="2357400" cy="527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2500">
                <a:solidFill>
                  <a:schemeClr val="lt1"/>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559" name="Google Shape;559;p17"/>
          <p:cNvSpPr txBox="1"/>
          <p:nvPr>
            <p:ph idx="4" type="title"/>
          </p:nvPr>
        </p:nvSpPr>
        <p:spPr>
          <a:xfrm>
            <a:off x="1970525" y="3548275"/>
            <a:ext cx="2357400" cy="5277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chemeClr val="accent1"/>
              </a:buClr>
              <a:buSzPts val="1800"/>
              <a:buNone/>
              <a:defRPr sz="2500">
                <a:solidFill>
                  <a:schemeClr val="lt1"/>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560" name="Google Shape;560;p17"/>
          <p:cNvSpPr/>
          <p:nvPr/>
        </p:nvSpPr>
        <p:spPr>
          <a:xfrm flipH="1" rot="-5400000">
            <a:off x="7426181" y="3415694"/>
            <a:ext cx="2437687" cy="1046382"/>
          </a:xfrm>
          <a:custGeom>
            <a:rect b="b" l="l" r="r" t="t"/>
            <a:pathLst>
              <a:path extrusionOk="0" h="14409" w="23134">
                <a:moveTo>
                  <a:pt x="23134" y="0"/>
                </a:moveTo>
                <a:cubicBezTo>
                  <a:pt x="20410" y="523"/>
                  <a:pt x="17940" y="2106"/>
                  <a:pt x="16642" y="5969"/>
                </a:cubicBezTo>
                <a:cubicBezTo>
                  <a:pt x="15465" y="9444"/>
                  <a:pt x="12789" y="10226"/>
                  <a:pt x="8067" y="10226"/>
                </a:cubicBezTo>
                <a:cubicBezTo>
                  <a:pt x="7517" y="10226"/>
                  <a:pt x="6940" y="10215"/>
                  <a:pt x="6334" y="10197"/>
                </a:cubicBezTo>
                <a:cubicBezTo>
                  <a:pt x="6221" y="10194"/>
                  <a:pt x="6110" y="10192"/>
                  <a:pt x="6001" y="10192"/>
                </a:cubicBezTo>
                <a:cubicBezTo>
                  <a:pt x="503" y="10192"/>
                  <a:pt x="1" y="14409"/>
                  <a:pt x="1" y="14409"/>
                </a:cubicBezTo>
                <a:lnTo>
                  <a:pt x="23134" y="14409"/>
                </a:lnTo>
                <a:lnTo>
                  <a:pt x="231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flipH="1" rot="-5400000">
            <a:off x="6118039" y="2089761"/>
            <a:ext cx="5038808" cy="1507736"/>
          </a:xfrm>
          <a:custGeom>
            <a:rect b="b" l="l" r="r" t="t"/>
            <a:pathLst>
              <a:path extrusionOk="0" h="20762" w="47819">
                <a:moveTo>
                  <a:pt x="47316" y="1"/>
                </a:moveTo>
                <a:cubicBezTo>
                  <a:pt x="46819" y="1"/>
                  <a:pt x="45999" y="121"/>
                  <a:pt x="45063" y="732"/>
                </a:cubicBezTo>
                <a:cubicBezTo>
                  <a:pt x="42087" y="2664"/>
                  <a:pt x="40693" y="7699"/>
                  <a:pt x="40028" y="11594"/>
                </a:cubicBezTo>
                <a:cubicBezTo>
                  <a:pt x="39332" y="15726"/>
                  <a:pt x="37574" y="18434"/>
                  <a:pt x="35199" y="19020"/>
                </a:cubicBezTo>
                <a:cubicBezTo>
                  <a:pt x="34883" y="19098"/>
                  <a:pt x="34533" y="19145"/>
                  <a:pt x="34147" y="19145"/>
                </a:cubicBezTo>
                <a:cubicBezTo>
                  <a:pt x="31945" y="19145"/>
                  <a:pt x="28602" y="17613"/>
                  <a:pt x="24020" y="11562"/>
                </a:cubicBezTo>
                <a:cubicBezTo>
                  <a:pt x="21080" y="7680"/>
                  <a:pt x="17567" y="5633"/>
                  <a:pt x="13928" y="5633"/>
                </a:cubicBezTo>
                <a:cubicBezTo>
                  <a:pt x="13159" y="5633"/>
                  <a:pt x="12384" y="5724"/>
                  <a:pt x="11607" y="5910"/>
                </a:cubicBezTo>
                <a:cubicBezTo>
                  <a:pt x="6065" y="7224"/>
                  <a:pt x="1410" y="13177"/>
                  <a:pt x="1" y="20746"/>
                </a:cubicBezTo>
                <a:lnTo>
                  <a:pt x="143" y="20761"/>
                </a:lnTo>
                <a:cubicBezTo>
                  <a:pt x="1521" y="13256"/>
                  <a:pt x="6144" y="7335"/>
                  <a:pt x="11639" y="6036"/>
                </a:cubicBezTo>
                <a:cubicBezTo>
                  <a:pt x="12401" y="5855"/>
                  <a:pt x="13162" y="5765"/>
                  <a:pt x="13919" y="5765"/>
                </a:cubicBezTo>
                <a:cubicBezTo>
                  <a:pt x="17518" y="5765"/>
                  <a:pt x="21008" y="7795"/>
                  <a:pt x="23925" y="11641"/>
                </a:cubicBezTo>
                <a:cubicBezTo>
                  <a:pt x="28521" y="17729"/>
                  <a:pt x="31897" y="19277"/>
                  <a:pt x="34139" y="19277"/>
                </a:cubicBezTo>
                <a:cubicBezTo>
                  <a:pt x="34539" y="19277"/>
                  <a:pt x="34903" y="19228"/>
                  <a:pt x="35231" y="19146"/>
                </a:cubicBezTo>
                <a:cubicBezTo>
                  <a:pt x="37701" y="18545"/>
                  <a:pt x="39442" y="15869"/>
                  <a:pt x="40155" y="11610"/>
                </a:cubicBezTo>
                <a:cubicBezTo>
                  <a:pt x="41342" y="4627"/>
                  <a:pt x="43512" y="1904"/>
                  <a:pt x="45127" y="843"/>
                </a:cubicBezTo>
                <a:cubicBezTo>
                  <a:pt x="46037" y="249"/>
                  <a:pt x="46842" y="138"/>
                  <a:pt x="47322" y="138"/>
                </a:cubicBezTo>
                <a:cubicBezTo>
                  <a:pt x="47610" y="138"/>
                  <a:pt x="47781" y="178"/>
                  <a:pt x="47787" y="178"/>
                </a:cubicBezTo>
                <a:lnTo>
                  <a:pt x="47818" y="51"/>
                </a:lnTo>
                <a:cubicBezTo>
                  <a:pt x="47800" y="45"/>
                  <a:pt x="47618" y="1"/>
                  <a:pt x="4731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
          <p:cNvSpPr/>
          <p:nvPr/>
        </p:nvSpPr>
        <p:spPr>
          <a:xfrm>
            <a:off x="190073" y="1495377"/>
            <a:ext cx="816981" cy="991567"/>
          </a:xfrm>
          <a:custGeom>
            <a:rect b="b" l="l" r="r" t="t"/>
            <a:pathLst>
              <a:path extrusionOk="0" h="13665" w="11259">
                <a:moveTo>
                  <a:pt x="10641" y="0"/>
                </a:moveTo>
                <a:lnTo>
                  <a:pt x="1" y="13158"/>
                </a:lnTo>
                <a:lnTo>
                  <a:pt x="618" y="13665"/>
                </a:lnTo>
                <a:lnTo>
                  <a:pt x="11258" y="507"/>
                </a:lnTo>
                <a:lnTo>
                  <a:pt x="10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7"/>
          <p:cNvSpPr/>
          <p:nvPr/>
        </p:nvSpPr>
        <p:spPr>
          <a:xfrm>
            <a:off x="190073" y="1744699"/>
            <a:ext cx="816981" cy="990406"/>
          </a:xfrm>
          <a:custGeom>
            <a:rect b="b" l="l" r="r" t="t"/>
            <a:pathLst>
              <a:path extrusionOk="0" h="13649" w="11259">
                <a:moveTo>
                  <a:pt x="10641" y="0"/>
                </a:moveTo>
                <a:lnTo>
                  <a:pt x="1" y="13158"/>
                </a:lnTo>
                <a:lnTo>
                  <a:pt x="618" y="13649"/>
                </a:lnTo>
                <a:lnTo>
                  <a:pt x="11258" y="491"/>
                </a:lnTo>
                <a:lnTo>
                  <a:pt x="10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190073" y="1992861"/>
            <a:ext cx="816981" cy="991567"/>
          </a:xfrm>
          <a:custGeom>
            <a:rect b="b" l="l" r="r" t="t"/>
            <a:pathLst>
              <a:path extrusionOk="0" h="13665" w="11259">
                <a:moveTo>
                  <a:pt x="10641" y="0"/>
                </a:moveTo>
                <a:lnTo>
                  <a:pt x="1" y="13174"/>
                </a:lnTo>
                <a:lnTo>
                  <a:pt x="618" y="13665"/>
                </a:lnTo>
                <a:lnTo>
                  <a:pt x="11258" y="507"/>
                </a:lnTo>
                <a:lnTo>
                  <a:pt x="10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7"/>
          <p:cNvGrpSpPr/>
          <p:nvPr/>
        </p:nvGrpSpPr>
        <p:grpSpPr>
          <a:xfrm>
            <a:off x="140610" y="3533403"/>
            <a:ext cx="1078932" cy="1077771"/>
            <a:chOff x="3173275" y="2857675"/>
            <a:chExt cx="371725" cy="371325"/>
          </a:xfrm>
        </p:grpSpPr>
        <p:sp>
          <p:nvSpPr>
            <p:cNvPr id="566" name="Google Shape;566;p17"/>
            <p:cNvSpPr/>
            <p:nvPr/>
          </p:nvSpPr>
          <p:spPr>
            <a:xfrm>
              <a:off x="3218000" y="2902400"/>
              <a:ext cx="18250" cy="17850"/>
            </a:xfrm>
            <a:custGeom>
              <a:rect b="b" l="l" r="r" t="t"/>
              <a:pathLst>
                <a:path extrusionOk="0" h="714" w="730">
                  <a:moveTo>
                    <a:pt x="729" y="1"/>
                  </a:moveTo>
                  <a:lnTo>
                    <a:pt x="729" y="1"/>
                  </a:lnTo>
                  <a:cubicBezTo>
                    <a:pt x="460" y="222"/>
                    <a:pt x="222" y="460"/>
                    <a:pt x="1" y="713"/>
                  </a:cubicBezTo>
                  <a:lnTo>
                    <a:pt x="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3174075" y="2858475"/>
              <a:ext cx="157575" cy="157550"/>
            </a:xfrm>
            <a:custGeom>
              <a:rect b="b" l="l" r="r" t="t"/>
              <a:pathLst>
                <a:path extrusionOk="0" h="6302" w="6303">
                  <a:moveTo>
                    <a:pt x="6302" y="0"/>
                  </a:moveTo>
                  <a:cubicBezTo>
                    <a:pt x="6223" y="0"/>
                    <a:pt x="6144" y="16"/>
                    <a:pt x="6065" y="32"/>
                  </a:cubicBezTo>
                  <a:lnTo>
                    <a:pt x="48" y="6049"/>
                  </a:lnTo>
                  <a:cubicBezTo>
                    <a:pt x="32" y="6128"/>
                    <a:pt x="16" y="6207"/>
                    <a:pt x="0" y="6302"/>
                  </a:cubicBezTo>
                  <a:lnTo>
                    <a:pt x="63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3173275" y="2857675"/>
              <a:ext cx="210225" cy="209825"/>
            </a:xfrm>
            <a:custGeom>
              <a:rect b="b" l="l" r="r" t="t"/>
              <a:pathLst>
                <a:path extrusionOk="0" h="8393" w="8409">
                  <a:moveTo>
                    <a:pt x="8234" y="0"/>
                  </a:moveTo>
                  <a:lnTo>
                    <a:pt x="1" y="8218"/>
                  </a:lnTo>
                  <a:cubicBezTo>
                    <a:pt x="16" y="8281"/>
                    <a:pt x="16" y="8345"/>
                    <a:pt x="32" y="8392"/>
                  </a:cubicBezTo>
                  <a:lnTo>
                    <a:pt x="8408" y="16"/>
                  </a:lnTo>
                  <a:cubicBezTo>
                    <a:pt x="8345" y="0"/>
                    <a:pt x="8282" y="0"/>
                    <a:pt x="82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3182775" y="2867175"/>
              <a:ext cx="241875" cy="241875"/>
            </a:xfrm>
            <a:custGeom>
              <a:rect b="b" l="l" r="r" t="t"/>
              <a:pathLst>
                <a:path extrusionOk="0" h="9675" w="9675">
                  <a:moveTo>
                    <a:pt x="9532" y="0"/>
                  </a:moveTo>
                  <a:lnTo>
                    <a:pt x="1" y="9516"/>
                  </a:lnTo>
                  <a:cubicBezTo>
                    <a:pt x="16" y="9564"/>
                    <a:pt x="48" y="9627"/>
                    <a:pt x="64" y="9675"/>
                  </a:cubicBezTo>
                  <a:lnTo>
                    <a:pt x="9675" y="48"/>
                  </a:lnTo>
                  <a:lnTo>
                    <a:pt x="95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3199400" y="2883800"/>
              <a:ext cx="259700" cy="259300"/>
            </a:xfrm>
            <a:custGeom>
              <a:rect b="b" l="l" r="r" t="t"/>
              <a:pathLst>
                <a:path extrusionOk="0" h="10372" w="10388">
                  <a:moveTo>
                    <a:pt x="10261" y="0"/>
                  </a:moveTo>
                  <a:lnTo>
                    <a:pt x="1" y="10245"/>
                  </a:lnTo>
                  <a:cubicBezTo>
                    <a:pt x="32" y="10292"/>
                    <a:pt x="64" y="10340"/>
                    <a:pt x="96" y="10371"/>
                  </a:cubicBezTo>
                  <a:lnTo>
                    <a:pt x="10387" y="80"/>
                  </a:lnTo>
                  <a:cubicBezTo>
                    <a:pt x="10340" y="48"/>
                    <a:pt x="10292" y="16"/>
                    <a:pt x="10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3221575" y="2905975"/>
              <a:ext cx="266425" cy="266025"/>
            </a:xfrm>
            <a:custGeom>
              <a:rect b="b" l="l" r="r" t="t"/>
              <a:pathLst>
                <a:path extrusionOk="0" h="10641" w="10657">
                  <a:moveTo>
                    <a:pt x="10545" y="0"/>
                  </a:moveTo>
                  <a:lnTo>
                    <a:pt x="0" y="10529"/>
                  </a:lnTo>
                  <a:cubicBezTo>
                    <a:pt x="48" y="10577"/>
                    <a:pt x="79" y="10609"/>
                    <a:pt x="111" y="10640"/>
                  </a:cubicBezTo>
                  <a:lnTo>
                    <a:pt x="10656" y="95"/>
                  </a:lnTo>
                  <a:cubicBezTo>
                    <a:pt x="10625" y="63"/>
                    <a:pt x="10577" y="32"/>
                    <a:pt x="105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3248875" y="2933275"/>
              <a:ext cx="262875" cy="262475"/>
            </a:xfrm>
            <a:custGeom>
              <a:rect b="b" l="l" r="r" t="t"/>
              <a:pathLst>
                <a:path extrusionOk="0" h="10499" w="10515">
                  <a:moveTo>
                    <a:pt x="10419" y="1"/>
                  </a:moveTo>
                  <a:lnTo>
                    <a:pt x="1" y="10419"/>
                  </a:lnTo>
                  <a:cubicBezTo>
                    <a:pt x="48" y="10451"/>
                    <a:pt x="80" y="10483"/>
                    <a:pt x="127" y="10498"/>
                  </a:cubicBezTo>
                  <a:lnTo>
                    <a:pt x="10514" y="111"/>
                  </a:lnTo>
                  <a:cubicBezTo>
                    <a:pt x="10483" y="80"/>
                    <a:pt x="10451" y="32"/>
                    <a:pt x="104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3281725" y="2965750"/>
              <a:ext cx="248225" cy="248600"/>
            </a:xfrm>
            <a:custGeom>
              <a:rect b="b" l="l" r="r" t="t"/>
              <a:pathLst>
                <a:path extrusionOk="0" h="9944" w="9929">
                  <a:moveTo>
                    <a:pt x="9865" y="0"/>
                  </a:moveTo>
                  <a:lnTo>
                    <a:pt x="1" y="9880"/>
                  </a:lnTo>
                  <a:cubicBezTo>
                    <a:pt x="33" y="9896"/>
                    <a:pt x="80" y="9912"/>
                    <a:pt x="128" y="9944"/>
                  </a:cubicBezTo>
                  <a:lnTo>
                    <a:pt x="9929" y="143"/>
                  </a:lnTo>
                  <a:cubicBezTo>
                    <a:pt x="9913" y="95"/>
                    <a:pt x="9897" y="48"/>
                    <a:pt x="9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3320525" y="3004525"/>
              <a:ext cx="221700" cy="221700"/>
            </a:xfrm>
            <a:custGeom>
              <a:rect b="b" l="l" r="r" t="t"/>
              <a:pathLst>
                <a:path extrusionOk="0" h="8868" w="8868">
                  <a:moveTo>
                    <a:pt x="8820" y="1"/>
                  </a:moveTo>
                  <a:lnTo>
                    <a:pt x="1" y="8836"/>
                  </a:lnTo>
                  <a:cubicBezTo>
                    <a:pt x="48" y="8852"/>
                    <a:pt x="112" y="8852"/>
                    <a:pt x="175" y="8868"/>
                  </a:cubicBezTo>
                  <a:lnTo>
                    <a:pt x="8868" y="175"/>
                  </a:lnTo>
                  <a:cubicBezTo>
                    <a:pt x="8852" y="112"/>
                    <a:pt x="8836" y="64"/>
                    <a:pt x="88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3368425" y="3052425"/>
              <a:ext cx="176575" cy="176575"/>
            </a:xfrm>
            <a:custGeom>
              <a:rect b="b" l="l" r="r" t="t"/>
              <a:pathLst>
                <a:path extrusionOk="0" h="7063" w="7063">
                  <a:moveTo>
                    <a:pt x="7062" y="1"/>
                  </a:moveTo>
                  <a:lnTo>
                    <a:pt x="1" y="7062"/>
                  </a:lnTo>
                  <a:cubicBezTo>
                    <a:pt x="64" y="7062"/>
                    <a:pt x="143" y="7062"/>
                    <a:pt x="206" y="7047"/>
                  </a:cubicBezTo>
                  <a:lnTo>
                    <a:pt x="7047" y="222"/>
                  </a:lnTo>
                  <a:cubicBezTo>
                    <a:pt x="7047" y="143"/>
                    <a:pt x="7062" y="64"/>
                    <a:pt x="70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3436500" y="3120500"/>
              <a:ext cx="91875" cy="91875"/>
            </a:xfrm>
            <a:custGeom>
              <a:rect b="b" l="l" r="r" t="t"/>
              <a:pathLst>
                <a:path extrusionOk="0" h="3675" w="3675">
                  <a:moveTo>
                    <a:pt x="3674" y="1"/>
                  </a:moveTo>
                  <a:lnTo>
                    <a:pt x="1" y="3674"/>
                  </a:lnTo>
                  <a:cubicBezTo>
                    <a:pt x="143" y="3611"/>
                    <a:pt x="270" y="3548"/>
                    <a:pt x="413" y="3469"/>
                  </a:cubicBezTo>
                  <a:lnTo>
                    <a:pt x="3469" y="413"/>
                  </a:lnTo>
                  <a:cubicBezTo>
                    <a:pt x="3548" y="270"/>
                    <a:pt x="3611" y="143"/>
                    <a:pt x="36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17"/>
          <p:cNvSpPr/>
          <p:nvPr/>
        </p:nvSpPr>
        <p:spPr>
          <a:xfrm>
            <a:off x="7655585" y="257968"/>
            <a:ext cx="617407" cy="616310"/>
          </a:xfrm>
          <a:custGeom>
            <a:rect b="b" l="l" r="r" t="t"/>
            <a:pathLst>
              <a:path extrusionOk="0" h="8425" w="8440">
                <a:moveTo>
                  <a:pt x="4212" y="1711"/>
                </a:moveTo>
                <a:cubicBezTo>
                  <a:pt x="5606" y="1711"/>
                  <a:pt x="6714" y="2835"/>
                  <a:pt x="6714" y="4212"/>
                </a:cubicBezTo>
                <a:cubicBezTo>
                  <a:pt x="6714" y="5590"/>
                  <a:pt x="5606" y="6714"/>
                  <a:pt x="4212" y="6714"/>
                </a:cubicBezTo>
                <a:cubicBezTo>
                  <a:pt x="2835" y="6714"/>
                  <a:pt x="1711" y="5590"/>
                  <a:pt x="1711" y="4212"/>
                </a:cubicBezTo>
                <a:cubicBezTo>
                  <a:pt x="1711" y="2835"/>
                  <a:pt x="2835" y="1711"/>
                  <a:pt x="4212" y="1711"/>
                </a:cubicBezTo>
                <a:close/>
                <a:moveTo>
                  <a:pt x="4212" y="1"/>
                </a:moveTo>
                <a:cubicBezTo>
                  <a:pt x="1885" y="1"/>
                  <a:pt x="1" y="1885"/>
                  <a:pt x="1" y="4212"/>
                </a:cubicBezTo>
                <a:cubicBezTo>
                  <a:pt x="1" y="6540"/>
                  <a:pt x="1885" y="8424"/>
                  <a:pt x="4212" y="8424"/>
                </a:cubicBezTo>
                <a:cubicBezTo>
                  <a:pt x="6540" y="8424"/>
                  <a:pt x="8440" y="6540"/>
                  <a:pt x="8440" y="4212"/>
                </a:cubicBezTo>
                <a:cubicBezTo>
                  <a:pt x="8440" y="1885"/>
                  <a:pt x="6540" y="1"/>
                  <a:pt x="42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7603500" y="204713"/>
            <a:ext cx="616237" cy="616237"/>
          </a:xfrm>
          <a:custGeom>
            <a:rect b="b" l="l" r="r" t="t"/>
            <a:pathLst>
              <a:path extrusionOk="0" h="8424" w="8424">
                <a:moveTo>
                  <a:pt x="4212" y="1710"/>
                </a:moveTo>
                <a:cubicBezTo>
                  <a:pt x="5589" y="1710"/>
                  <a:pt x="6714" y="2834"/>
                  <a:pt x="6714" y="4212"/>
                </a:cubicBezTo>
                <a:cubicBezTo>
                  <a:pt x="6714" y="5589"/>
                  <a:pt x="5589" y="6714"/>
                  <a:pt x="4212" y="6714"/>
                </a:cubicBezTo>
                <a:cubicBezTo>
                  <a:pt x="2834" y="6714"/>
                  <a:pt x="1710" y="5589"/>
                  <a:pt x="1710" y="4212"/>
                </a:cubicBezTo>
                <a:cubicBezTo>
                  <a:pt x="1710" y="2834"/>
                  <a:pt x="2834" y="1710"/>
                  <a:pt x="4212" y="1710"/>
                </a:cubicBezTo>
                <a:close/>
                <a:moveTo>
                  <a:pt x="4212" y="0"/>
                </a:moveTo>
                <a:cubicBezTo>
                  <a:pt x="1884" y="0"/>
                  <a:pt x="0" y="1884"/>
                  <a:pt x="0" y="4212"/>
                </a:cubicBezTo>
                <a:cubicBezTo>
                  <a:pt x="0" y="6540"/>
                  <a:pt x="1884" y="8424"/>
                  <a:pt x="4212" y="8424"/>
                </a:cubicBezTo>
                <a:cubicBezTo>
                  <a:pt x="6539" y="8424"/>
                  <a:pt x="8424" y="6540"/>
                  <a:pt x="8424" y="4212"/>
                </a:cubicBezTo>
                <a:cubicBezTo>
                  <a:pt x="8424" y="1884"/>
                  <a:pt x="6539" y="0"/>
                  <a:pt x="4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17"/>
          <p:cNvGrpSpPr/>
          <p:nvPr/>
        </p:nvGrpSpPr>
        <p:grpSpPr>
          <a:xfrm>
            <a:off x="6292039" y="102442"/>
            <a:ext cx="670343" cy="544120"/>
            <a:chOff x="3745675" y="2338325"/>
            <a:chExt cx="237525" cy="192800"/>
          </a:xfrm>
        </p:grpSpPr>
        <p:sp>
          <p:nvSpPr>
            <p:cNvPr id="580" name="Google Shape;580;p17"/>
            <p:cNvSpPr/>
            <p:nvPr/>
          </p:nvSpPr>
          <p:spPr>
            <a:xfrm>
              <a:off x="3745675" y="2338325"/>
              <a:ext cx="230800" cy="176175"/>
            </a:xfrm>
            <a:custGeom>
              <a:rect b="b" l="l" r="r" t="t"/>
              <a:pathLst>
                <a:path extrusionOk="0" h="7047" w="9232">
                  <a:moveTo>
                    <a:pt x="4608" y="1"/>
                  </a:moveTo>
                  <a:lnTo>
                    <a:pt x="0" y="7047"/>
                  </a:lnTo>
                  <a:lnTo>
                    <a:pt x="9231" y="7047"/>
                  </a:lnTo>
                  <a:lnTo>
                    <a:pt x="46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3910325" y="2401675"/>
              <a:ext cx="16650" cy="17025"/>
            </a:xfrm>
            <a:custGeom>
              <a:rect b="b" l="l" r="r" t="t"/>
              <a:pathLst>
                <a:path extrusionOk="0" h="681" w="666">
                  <a:moveTo>
                    <a:pt x="333" y="0"/>
                  </a:moveTo>
                  <a:cubicBezTo>
                    <a:pt x="143" y="0"/>
                    <a:pt x="1" y="143"/>
                    <a:pt x="1" y="333"/>
                  </a:cubicBezTo>
                  <a:cubicBezTo>
                    <a:pt x="1" y="523"/>
                    <a:pt x="143" y="681"/>
                    <a:pt x="333" y="681"/>
                  </a:cubicBezTo>
                  <a:cubicBezTo>
                    <a:pt x="523" y="681"/>
                    <a:pt x="666" y="523"/>
                    <a:pt x="666" y="333"/>
                  </a:cubicBezTo>
                  <a:cubicBezTo>
                    <a:pt x="666"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3882225" y="2457875"/>
              <a:ext cx="16650" cy="16650"/>
            </a:xfrm>
            <a:custGeom>
              <a:rect b="b" l="l" r="r" t="t"/>
              <a:pathLst>
                <a:path extrusionOk="0" h="666" w="666">
                  <a:moveTo>
                    <a:pt x="333" y="0"/>
                  </a:moveTo>
                  <a:cubicBezTo>
                    <a:pt x="143" y="0"/>
                    <a:pt x="1" y="143"/>
                    <a:pt x="1" y="333"/>
                  </a:cubicBezTo>
                  <a:cubicBezTo>
                    <a:pt x="1" y="523"/>
                    <a:pt x="143" y="665"/>
                    <a:pt x="333" y="665"/>
                  </a:cubicBezTo>
                  <a:cubicBezTo>
                    <a:pt x="523" y="665"/>
                    <a:pt x="666" y="523"/>
                    <a:pt x="666" y="333"/>
                  </a:cubicBezTo>
                  <a:cubicBezTo>
                    <a:pt x="666"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3938450" y="2457875"/>
              <a:ext cx="16650" cy="16650"/>
            </a:xfrm>
            <a:custGeom>
              <a:rect b="b" l="l" r="r" t="t"/>
              <a:pathLst>
                <a:path extrusionOk="0" h="666" w="666">
                  <a:moveTo>
                    <a:pt x="333" y="0"/>
                  </a:moveTo>
                  <a:cubicBezTo>
                    <a:pt x="143" y="0"/>
                    <a:pt x="0" y="143"/>
                    <a:pt x="0" y="333"/>
                  </a:cubicBezTo>
                  <a:cubicBezTo>
                    <a:pt x="0" y="523"/>
                    <a:pt x="143" y="665"/>
                    <a:pt x="333" y="665"/>
                  </a:cubicBezTo>
                  <a:cubicBezTo>
                    <a:pt x="523" y="665"/>
                    <a:pt x="665" y="523"/>
                    <a:pt x="665" y="333"/>
                  </a:cubicBezTo>
                  <a:cubicBezTo>
                    <a:pt x="665"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3854125" y="2514075"/>
              <a:ext cx="16650" cy="17050"/>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3910325" y="2514075"/>
              <a:ext cx="16650" cy="17050"/>
            </a:xfrm>
            <a:custGeom>
              <a:rect b="b" l="l" r="r" t="t"/>
              <a:pathLst>
                <a:path extrusionOk="0" h="682" w="666">
                  <a:moveTo>
                    <a:pt x="333" y="1"/>
                  </a:moveTo>
                  <a:cubicBezTo>
                    <a:pt x="143" y="1"/>
                    <a:pt x="1" y="143"/>
                    <a:pt x="1" y="333"/>
                  </a:cubicBezTo>
                  <a:cubicBezTo>
                    <a:pt x="1" y="523"/>
                    <a:pt x="143" y="682"/>
                    <a:pt x="333" y="682"/>
                  </a:cubicBezTo>
                  <a:cubicBezTo>
                    <a:pt x="523" y="682"/>
                    <a:pt x="666" y="523"/>
                    <a:pt x="666" y="333"/>
                  </a:cubicBezTo>
                  <a:cubicBezTo>
                    <a:pt x="666"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3966550" y="2514075"/>
              <a:ext cx="16650" cy="17050"/>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17"/>
          <p:cNvSpPr/>
          <p:nvPr/>
        </p:nvSpPr>
        <p:spPr>
          <a:xfrm>
            <a:off x="283400" y="1285784"/>
            <a:ext cx="221260" cy="222389"/>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rot="5400000">
            <a:off x="8272009" y="3526159"/>
            <a:ext cx="224551" cy="239027"/>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6"/>
        </a:solidFill>
      </p:bgPr>
    </p:bg>
    <p:spTree>
      <p:nvGrpSpPr>
        <p:cNvPr id="589" name="Shape 589"/>
        <p:cNvGrpSpPr/>
        <p:nvPr/>
      </p:nvGrpSpPr>
      <p:grpSpPr>
        <a:xfrm>
          <a:off x="0" y="0"/>
          <a:ext cx="0" cy="0"/>
          <a:chOff x="0" y="0"/>
          <a:chExt cx="0" cy="0"/>
        </a:xfrm>
      </p:grpSpPr>
      <p:sp>
        <p:nvSpPr>
          <p:cNvPr id="590" name="Google Shape;590;p18"/>
          <p:cNvSpPr txBox="1"/>
          <p:nvPr>
            <p:ph hasCustomPrompt="1" type="title"/>
          </p:nvPr>
        </p:nvSpPr>
        <p:spPr>
          <a:xfrm>
            <a:off x="6995375" y="1228625"/>
            <a:ext cx="1408800" cy="947400"/>
          </a:xfrm>
          <a:prstGeom prst="rect">
            <a:avLst/>
          </a:prstGeom>
          <a:noFill/>
          <a:ln>
            <a:noFill/>
          </a:ln>
        </p:spPr>
        <p:txBody>
          <a:bodyPr anchorCtr="0" anchor="ctr" bIns="91425" lIns="91425" spcFirstLastPara="1" rIns="91425" wrap="square" tIns="91425">
            <a:noAutofit/>
          </a:bodyPr>
          <a:lstStyle>
            <a:lvl1pPr lvl="0" rtl="0" algn="r">
              <a:lnSpc>
                <a:spcPct val="115000"/>
              </a:lnSpc>
              <a:spcBef>
                <a:spcPts val="0"/>
              </a:spcBef>
              <a:spcAft>
                <a:spcPts val="0"/>
              </a:spcAft>
              <a:buClr>
                <a:schemeClr val="accent4"/>
              </a:buClr>
              <a:buSzPts val="7200"/>
              <a:buNone/>
              <a:defRPr sz="75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591" name="Google Shape;591;p18"/>
          <p:cNvSpPr txBox="1"/>
          <p:nvPr>
            <p:ph idx="1" type="subTitle"/>
          </p:nvPr>
        </p:nvSpPr>
        <p:spPr>
          <a:xfrm>
            <a:off x="4137785" y="3212450"/>
            <a:ext cx="4271400" cy="5037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200"/>
              <a:buNone/>
              <a:defRPr sz="18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92" name="Google Shape;592;p18"/>
          <p:cNvSpPr txBox="1"/>
          <p:nvPr>
            <p:ph idx="2" type="ctrTitle"/>
          </p:nvPr>
        </p:nvSpPr>
        <p:spPr>
          <a:xfrm>
            <a:off x="4135125" y="2273350"/>
            <a:ext cx="4271400" cy="8418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chemeClr val="lt2"/>
              </a:buClr>
              <a:buSzPts val="5000"/>
              <a:buNone/>
              <a:defRPr sz="5500">
                <a:solidFill>
                  <a:schemeClr val="lt1"/>
                </a:solidFill>
              </a:defRPr>
            </a:lvl1pPr>
            <a:lvl2pPr lvl="1" rtl="0" algn="ctr">
              <a:lnSpc>
                <a:spcPct val="80000"/>
              </a:lnSpc>
              <a:spcBef>
                <a:spcPts val="0"/>
              </a:spcBef>
              <a:spcAft>
                <a:spcPts val="0"/>
              </a:spcAft>
              <a:buClr>
                <a:schemeClr val="accent4"/>
              </a:buClr>
              <a:buSzPts val="5000"/>
              <a:buNone/>
              <a:defRPr sz="5000">
                <a:solidFill>
                  <a:schemeClr val="accent4"/>
                </a:solidFill>
              </a:defRPr>
            </a:lvl2pPr>
            <a:lvl3pPr lvl="2" rtl="0" algn="ctr">
              <a:lnSpc>
                <a:spcPct val="80000"/>
              </a:lnSpc>
              <a:spcBef>
                <a:spcPts val="0"/>
              </a:spcBef>
              <a:spcAft>
                <a:spcPts val="0"/>
              </a:spcAft>
              <a:buClr>
                <a:schemeClr val="accent4"/>
              </a:buClr>
              <a:buSzPts val="5000"/>
              <a:buNone/>
              <a:defRPr sz="5000">
                <a:solidFill>
                  <a:schemeClr val="accent4"/>
                </a:solidFill>
              </a:defRPr>
            </a:lvl3pPr>
            <a:lvl4pPr lvl="3" rtl="0" algn="ctr">
              <a:lnSpc>
                <a:spcPct val="80000"/>
              </a:lnSpc>
              <a:spcBef>
                <a:spcPts val="0"/>
              </a:spcBef>
              <a:spcAft>
                <a:spcPts val="0"/>
              </a:spcAft>
              <a:buClr>
                <a:schemeClr val="accent4"/>
              </a:buClr>
              <a:buSzPts val="5000"/>
              <a:buNone/>
              <a:defRPr sz="5000">
                <a:solidFill>
                  <a:schemeClr val="accent4"/>
                </a:solidFill>
              </a:defRPr>
            </a:lvl4pPr>
            <a:lvl5pPr lvl="4" rtl="0" algn="ctr">
              <a:lnSpc>
                <a:spcPct val="80000"/>
              </a:lnSpc>
              <a:spcBef>
                <a:spcPts val="0"/>
              </a:spcBef>
              <a:spcAft>
                <a:spcPts val="0"/>
              </a:spcAft>
              <a:buClr>
                <a:schemeClr val="accent4"/>
              </a:buClr>
              <a:buSzPts val="5000"/>
              <a:buNone/>
              <a:defRPr sz="5000">
                <a:solidFill>
                  <a:schemeClr val="accent4"/>
                </a:solidFill>
              </a:defRPr>
            </a:lvl5pPr>
            <a:lvl6pPr lvl="5" rtl="0" algn="ctr">
              <a:lnSpc>
                <a:spcPct val="80000"/>
              </a:lnSpc>
              <a:spcBef>
                <a:spcPts val="0"/>
              </a:spcBef>
              <a:spcAft>
                <a:spcPts val="0"/>
              </a:spcAft>
              <a:buClr>
                <a:schemeClr val="accent4"/>
              </a:buClr>
              <a:buSzPts val="5000"/>
              <a:buNone/>
              <a:defRPr sz="5000">
                <a:solidFill>
                  <a:schemeClr val="accent4"/>
                </a:solidFill>
              </a:defRPr>
            </a:lvl6pPr>
            <a:lvl7pPr lvl="6" rtl="0" algn="ctr">
              <a:lnSpc>
                <a:spcPct val="80000"/>
              </a:lnSpc>
              <a:spcBef>
                <a:spcPts val="0"/>
              </a:spcBef>
              <a:spcAft>
                <a:spcPts val="0"/>
              </a:spcAft>
              <a:buClr>
                <a:schemeClr val="accent4"/>
              </a:buClr>
              <a:buSzPts val="5000"/>
              <a:buNone/>
              <a:defRPr sz="5000">
                <a:solidFill>
                  <a:schemeClr val="accent4"/>
                </a:solidFill>
              </a:defRPr>
            </a:lvl7pPr>
            <a:lvl8pPr lvl="7" rtl="0" algn="ctr">
              <a:lnSpc>
                <a:spcPct val="80000"/>
              </a:lnSpc>
              <a:spcBef>
                <a:spcPts val="0"/>
              </a:spcBef>
              <a:spcAft>
                <a:spcPts val="0"/>
              </a:spcAft>
              <a:buClr>
                <a:schemeClr val="accent4"/>
              </a:buClr>
              <a:buSzPts val="5000"/>
              <a:buNone/>
              <a:defRPr sz="5000">
                <a:solidFill>
                  <a:schemeClr val="accent4"/>
                </a:solidFill>
              </a:defRPr>
            </a:lvl8pPr>
            <a:lvl9pPr lvl="8" rtl="0" algn="ctr">
              <a:lnSpc>
                <a:spcPct val="80000"/>
              </a:lnSpc>
              <a:spcBef>
                <a:spcPts val="0"/>
              </a:spcBef>
              <a:spcAft>
                <a:spcPts val="0"/>
              </a:spcAft>
              <a:buClr>
                <a:schemeClr val="accent3"/>
              </a:buClr>
              <a:buSzPts val="5000"/>
              <a:buNone/>
              <a:defRPr sz="5000">
                <a:solidFill>
                  <a:schemeClr val="accent3"/>
                </a:solidFill>
              </a:defRPr>
            </a:lvl9pPr>
          </a:lstStyle>
          <a:p/>
        </p:txBody>
      </p:sp>
      <p:sp>
        <p:nvSpPr>
          <p:cNvPr id="593" name="Google Shape;593;p18"/>
          <p:cNvSpPr/>
          <p:nvPr/>
        </p:nvSpPr>
        <p:spPr>
          <a:xfrm>
            <a:off x="-17515" y="1114679"/>
            <a:ext cx="688897" cy="3818506"/>
          </a:xfrm>
          <a:custGeom>
            <a:rect b="b" l="l" r="r" t="t"/>
            <a:pathLst>
              <a:path extrusionOk="0" h="39062" w="7047">
                <a:moveTo>
                  <a:pt x="1" y="0"/>
                </a:moveTo>
                <a:lnTo>
                  <a:pt x="1" y="39062"/>
                </a:lnTo>
                <a:cubicBezTo>
                  <a:pt x="6160" y="36592"/>
                  <a:pt x="7047" y="30955"/>
                  <a:pt x="4593" y="25508"/>
                </a:cubicBezTo>
                <a:cubicBezTo>
                  <a:pt x="2138" y="20061"/>
                  <a:pt x="3168" y="16356"/>
                  <a:pt x="4593" y="9500"/>
                </a:cubicBezTo>
                <a:cubicBezTo>
                  <a:pt x="6002" y="2644"/>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a:off x="-344124" y="455313"/>
            <a:ext cx="1057345" cy="3877354"/>
          </a:xfrm>
          <a:custGeom>
            <a:rect b="b" l="l" r="r" t="t"/>
            <a:pathLst>
              <a:path extrusionOk="0" h="39664" w="10816">
                <a:moveTo>
                  <a:pt x="1252" y="0"/>
                </a:moveTo>
                <a:lnTo>
                  <a:pt x="1220" y="127"/>
                </a:lnTo>
                <a:cubicBezTo>
                  <a:pt x="1236" y="127"/>
                  <a:pt x="3247" y="713"/>
                  <a:pt x="4989" y="2280"/>
                </a:cubicBezTo>
                <a:cubicBezTo>
                  <a:pt x="6604" y="3737"/>
                  <a:pt x="8298" y="6365"/>
                  <a:pt x="7253" y="10593"/>
                </a:cubicBezTo>
                <a:lnTo>
                  <a:pt x="7158" y="10973"/>
                </a:lnTo>
                <a:cubicBezTo>
                  <a:pt x="5210" y="18921"/>
                  <a:pt x="4799" y="20568"/>
                  <a:pt x="8599" y="26316"/>
                </a:cubicBezTo>
                <a:cubicBezTo>
                  <a:pt x="10293" y="28865"/>
                  <a:pt x="10673" y="31525"/>
                  <a:pt x="9659" y="33789"/>
                </a:cubicBezTo>
                <a:cubicBezTo>
                  <a:pt x="8361" y="36734"/>
                  <a:pt x="4925" y="38777"/>
                  <a:pt x="1" y="39537"/>
                </a:cubicBezTo>
                <a:lnTo>
                  <a:pt x="17" y="39663"/>
                </a:lnTo>
                <a:cubicBezTo>
                  <a:pt x="4989" y="38903"/>
                  <a:pt x="8456" y="36845"/>
                  <a:pt x="9786" y="33852"/>
                </a:cubicBezTo>
                <a:cubicBezTo>
                  <a:pt x="10815" y="31541"/>
                  <a:pt x="10419" y="28833"/>
                  <a:pt x="8709" y="26236"/>
                </a:cubicBezTo>
                <a:cubicBezTo>
                  <a:pt x="4941" y="20536"/>
                  <a:pt x="5353" y="18905"/>
                  <a:pt x="7284" y="11004"/>
                </a:cubicBezTo>
                <a:lnTo>
                  <a:pt x="7379" y="10624"/>
                </a:lnTo>
                <a:cubicBezTo>
                  <a:pt x="8440" y="6333"/>
                  <a:pt x="6714" y="3658"/>
                  <a:pt x="5084" y="2185"/>
                </a:cubicBezTo>
                <a:cubicBezTo>
                  <a:pt x="3326" y="586"/>
                  <a:pt x="1283" y="0"/>
                  <a:pt x="125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flipH="1" rot="10800000">
            <a:off x="1946550" y="3"/>
            <a:ext cx="3891243" cy="552273"/>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flipH="1" rot="10800000">
            <a:off x="1393250" y="-426800"/>
            <a:ext cx="4005832" cy="979078"/>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rot="1260506">
            <a:off x="1365297" y="3531043"/>
            <a:ext cx="903769" cy="1096900"/>
          </a:xfrm>
          <a:custGeom>
            <a:rect b="b" l="l" r="r" t="t"/>
            <a:pathLst>
              <a:path extrusionOk="0" h="13665" w="11259">
                <a:moveTo>
                  <a:pt x="10641" y="0"/>
                </a:moveTo>
                <a:lnTo>
                  <a:pt x="1" y="13158"/>
                </a:lnTo>
                <a:lnTo>
                  <a:pt x="618" y="13665"/>
                </a:lnTo>
                <a:lnTo>
                  <a:pt x="11258" y="507"/>
                </a:lnTo>
                <a:lnTo>
                  <a:pt x="10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rot="1260506">
            <a:off x="1266648" y="3788555"/>
            <a:ext cx="903769" cy="1095616"/>
          </a:xfrm>
          <a:custGeom>
            <a:rect b="b" l="l" r="r" t="t"/>
            <a:pathLst>
              <a:path extrusionOk="0" h="13649" w="11259">
                <a:moveTo>
                  <a:pt x="10641" y="0"/>
                </a:moveTo>
                <a:lnTo>
                  <a:pt x="1" y="13158"/>
                </a:lnTo>
                <a:lnTo>
                  <a:pt x="618" y="13649"/>
                </a:lnTo>
                <a:lnTo>
                  <a:pt x="11258" y="491"/>
                </a:lnTo>
                <a:lnTo>
                  <a:pt x="10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rot="1260506">
            <a:off x="1167999" y="4044784"/>
            <a:ext cx="903769" cy="1096900"/>
          </a:xfrm>
          <a:custGeom>
            <a:rect b="b" l="l" r="r" t="t"/>
            <a:pathLst>
              <a:path extrusionOk="0" h="13665" w="11259">
                <a:moveTo>
                  <a:pt x="10641" y="0"/>
                </a:moveTo>
                <a:lnTo>
                  <a:pt x="1" y="13174"/>
                </a:lnTo>
                <a:lnTo>
                  <a:pt x="618" y="13665"/>
                </a:lnTo>
                <a:lnTo>
                  <a:pt x="11258" y="507"/>
                </a:lnTo>
                <a:lnTo>
                  <a:pt x="10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18"/>
          <p:cNvGrpSpPr/>
          <p:nvPr/>
        </p:nvGrpSpPr>
        <p:grpSpPr>
          <a:xfrm>
            <a:off x="2673733" y="4157788"/>
            <a:ext cx="1212373" cy="901594"/>
            <a:chOff x="2673733" y="4157788"/>
            <a:chExt cx="1212373" cy="901594"/>
          </a:xfrm>
        </p:grpSpPr>
        <p:sp>
          <p:nvSpPr>
            <p:cNvPr id="601" name="Google Shape;601;p18"/>
            <p:cNvSpPr/>
            <p:nvPr/>
          </p:nvSpPr>
          <p:spPr>
            <a:xfrm rot="4437406">
              <a:off x="2987839" y="4122263"/>
              <a:ext cx="541029" cy="1061045"/>
            </a:xfrm>
            <a:custGeom>
              <a:rect b="b" l="l" r="r" t="t"/>
              <a:pathLst>
                <a:path extrusionOk="0" h="13634" w="6952">
                  <a:moveTo>
                    <a:pt x="6683" y="270"/>
                  </a:moveTo>
                  <a:lnTo>
                    <a:pt x="6683" y="1948"/>
                  </a:lnTo>
                  <a:cubicBezTo>
                    <a:pt x="4054" y="2011"/>
                    <a:pt x="1949" y="4181"/>
                    <a:pt x="1949" y="6825"/>
                  </a:cubicBezTo>
                  <a:cubicBezTo>
                    <a:pt x="1949" y="9469"/>
                    <a:pt x="4054" y="11622"/>
                    <a:pt x="6683" y="11702"/>
                  </a:cubicBezTo>
                  <a:lnTo>
                    <a:pt x="6683" y="13380"/>
                  </a:lnTo>
                  <a:cubicBezTo>
                    <a:pt x="3136" y="13301"/>
                    <a:pt x="270" y="10387"/>
                    <a:pt x="270" y="6825"/>
                  </a:cubicBezTo>
                  <a:cubicBezTo>
                    <a:pt x="270" y="3246"/>
                    <a:pt x="3136" y="333"/>
                    <a:pt x="6683" y="270"/>
                  </a:cubicBezTo>
                  <a:close/>
                  <a:moveTo>
                    <a:pt x="6809" y="1"/>
                  </a:moveTo>
                  <a:cubicBezTo>
                    <a:pt x="3057" y="1"/>
                    <a:pt x="1" y="3056"/>
                    <a:pt x="1" y="6825"/>
                  </a:cubicBezTo>
                  <a:cubicBezTo>
                    <a:pt x="1" y="10577"/>
                    <a:pt x="3057" y="13633"/>
                    <a:pt x="6809" y="13633"/>
                  </a:cubicBezTo>
                  <a:lnTo>
                    <a:pt x="6952" y="13633"/>
                  </a:lnTo>
                  <a:lnTo>
                    <a:pt x="6952" y="11432"/>
                  </a:lnTo>
                  <a:lnTo>
                    <a:pt x="6809" y="11432"/>
                  </a:lnTo>
                  <a:cubicBezTo>
                    <a:pt x="4276" y="11432"/>
                    <a:pt x="2202" y="9358"/>
                    <a:pt x="2202" y="6825"/>
                  </a:cubicBezTo>
                  <a:cubicBezTo>
                    <a:pt x="2202" y="4276"/>
                    <a:pt x="4276" y="2201"/>
                    <a:pt x="6809" y="2201"/>
                  </a:cubicBezTo>
                  <a:lnTo>
                    <a:pt x="6952" y="2201"/>
                  </a:lnTo>
                  <a:lnTo>
                    <a:pt x="695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rot="4437406">
              <a:off x="3054428" y="4031404"/>
              <a:ext cx="520094" cy="1040033"/>
            </a:xfrm>
            <a:custGeom>
              <a:rect b="b" l="l" r="r" t="t"/>
              <a:pathLst>
                <a:path extrusionOk="0" h="13364" w="6683">
                  <a:moveTo>
                    <a:pt x="6682" y="0"/>
                  </a:moveTo>
                  <a:cubicBezTo>
                    <a:pt x="2993" y="0"/>
                    <a:pt x="1" y="2993"/>
                    <a:pt x="1" y="6682"/>
                  </a:cubicBezTo>
                  <a:cubicBezTo>
                    <a:pt x="1" y="10371"/>
                    <a:pt x="2993" y="13364"/>
                    <a:pt x="6682" y="13364"/>
                  </a:cubicBezTo>
                  <a:lnTo>
                    <a:pt x="6682" y="11432"/>
                  </a:lnTo>
                  <a:cubicBezTo>
                    <a:pt x="4070" y="11432"/>
                    <a:pt x="1932" y="9294"/>
                    <a:pt x="1932" y="6682"/>
                  </a:cubicBezTo>
                  <a:cubicBezTo>
                    <a:pt x="1932" y="4069"/>
                    <a:pt x="4070" y="1932"/>
                    <a:pt x="6682" y="1932"/>
                  </a:cubicBezTo>
                  <a:lnTo>
                    <a:pt x="66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8"/>
          <p:cNvSpPr/>
          <p:nvPr/>
        </p:nvSpPr>
        <p:spPr>
          <a:xfrm>
            <a:off x="1237312" y="1199052"/>
            <a:ext cx="419349" cy="418156"/>
          </a:xfrm>
          <a:custGeom>
            <a:rect b="b" l="l" r="r" t="t"/>
            <a:pathLst>
              <a:path extrusionOk="0" h="5258" w="5273">
                <a:moveTo>
                  <a:pt x="2644" y="1"/>
                </a:moveTo>
                <a:cubicBezTo>
                  <a:pt x="1188" y="1"/>
                  <a:pt x="0" y="1172"/>
                  <a:pt x="0" y="2629"/>
                </a:cubicBezTo>
                <a:cubicBezTo>
                  <a:pt x="0" y="4086"/>
                  <a:pt x="1188" y="5258"/>
                  <a:pt x="2644" y="5258"/>
                </a:cubicBezTo>
                <a:cubicBezTo>
                  <a:pt x="4101" y="5258"/>
                  <a:pt x="5273" y="4086"/>
                  <a:pt x="5273" y="2629"/>
                </a:cubicBezTo>
                <a:cubicBezTo>
                  <a:pt x="5273" y="1172"/>
                  <a:pt x="4101" y="1"/>
                  <a:pt x="26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1154205" y="1114672"/>
            <a:ext cx="418156" cy="419428"/>
          </a:xfrm>
          <a:custGeom>
            <a:rect b="b" l="l" r="r" t="t"/>
            <a:pathLst>
              <a:path extrusionOk="0" h="5274" w="5258">
                <a:moveTo>
                  <a:pt x="2629" y="1"/>
                </a:moveTo>
                <a:cubicBezTo>
                  <a:pt x="1172" y="1"/>
                  <a:pt x="0" y="1173"/>
                  <a:pt x="0" y="2629"/>
                </a:cubicBezTo>
                <a:cubicBezTo>
                  <a:pt x="0" y="4086"/>
                  <a:pt x="1172" y="5274"/>
                  <a:pt x="2629" y="5274"/>
                </a:cubicBezTo>
                <a:cubicBezTo>
                  <a:pt x="4085" y="5274"/>
                  <a:pt x="5257" y="4086"/>
                  <a:pt x="5257" y="2629"/>
                </a:cubicBezTo>
                <a:cubicBezTo>
                  <a:pt x="5257" y="1173"/>
                  <a:pt x="4085" y="1"/>
                  <a:pt x="26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a:off x="5912502" y="671831"/>
            <a:ext cx="249398" cy="249398"/>
          </a:xfrm>
          <a:custGeom>
            <a:rect b="b" l="l" r="r" t="t"/>
            <a:pathLst>
              <a:path extrusionOk="0" h="3136" w="3136">
                <a:moveTo>
                  <a:pt x="1077" y="0"/>
                </a:moveTo>
                <a:lnTo>
                  <a:pt x="1077" y="1077"/>
                </a:lnTo>
                <a:lnTo>
                  <a:pt x="0" y="1077"/>
                </a:lnTo>
                <a:lnTo>
                  <a:pt x="0" y="2074"/>
                </a:lnTo>
                <a:lnTo>
                  <a:pt x="1077" y="2074"/>
                </a:lnTo>
                <a:lnTo>
                  <a:pt x="1077" y="3135"/>
                </a:lnTo>
                <a:lnTo>
                  <a:pt x="2075" y="3135"/>
                </a:lnTo>
                <a:lnTo>
                  <a:pt x="2075" y="2074"/>
                </a:lnTo>
                <a:lnTo>
                  <a:pt x="3136" y="2074"/>
                </a:lnTo>
                <a:lnTo>
                  <a:pt x="3136" y="1077"/>
                </a:lnTo>
                <a:lnTo>
                  <a:pt x="2075" y="1077"/>
                </a:lnTo>
                <a:lnTo>
                  <a:pt x="20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8141118" y="4194143"/>
            <a:ext cx="634108" cy="634108"/>
          </a:xfrm>
          <a:custGeom>
            <a:rect b="b" l="l" r="r" t="t"/>
            <a:pathLst>
              <a:path extrusionOk="0" h="8425" w="8425">
                <a:moveTo>
                  <a:pt x="4212" y="1711"/>
                </a:moveTo>
                <a:cubicBezTo>
                  <a:pt x="5590" y="1711"/>
                  <a:pt x="6714" y="2835"/>
                  <a:pt x="6714" y="4213"/>
                </a:cubicBezTo>
                <a:cubicBezTo>
                  <a:pt x="6714" y="5590"/>
                  <a:pt x="5590" y="6714"/>
                  <a:pt x="4212" y="6714"/>
                </a:cubicBezTo>
                <a:cubicBezTo>
                  <a:pt x="2819" y="6714"/>
                  <a:pt x="1711" y="5590"/>
                  <a:pt x="1711" y="4213"/>
                </a:cubicBezTo>
                <a:cubicBezTo>
                  <a:pt x="1711" y="2835"/>
                  <a:pt x="2819" y="1711"/>
                  <a:pt x="4212" y="1711"/>
                </a:cubicBezTo>
                <a:close/>
                <a:moveTo>
                  <a:pt x="4212" y="1"/>
                </a:moveTo>
                <a:cubicBezTo>
                  <a:pt x="1885" y="1"/>
                  <a:pt x="1" y="1885"/>
                  <a:pt x="1" y="4213"/>
                </a:cubicBezTo>
                <a:cubicBezTo>
                  <a:pt x="1" y="6540"/>
                  <a:pt x="1885" y="8424"/>
                  <a:pt x="4212" y="8424"/>
                </a:cubicBezTo>
                <a:cubicBezTo>
                  <a:pt x="6540" y="8424"/>
                  <a:pt x="8424" y="6540"/>
                  <a:pt x="8424" y="4213"/>
                </a:cubicBezTo>
                <a:cubicBezTo>
                  <a:pt x="8424" y="1885"/>
                  <a:pt x="6540" y="1"/>
                  <a:pt x="4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a:off x="8086325" y="4139350"/>
            <a:ext cx="634032" cy="634108"/>
          </a:xfrm>
          <a:custGeom>
            <a:rect b="b" l="l" r="r" t="t"/>
            <a:pathLst>
              <a:path extrusionOk="0" h="8425" w="8424">
                <a:moveTo>
                  <a:pt x="4212" y="1711"/>
                </a:moveTo>
                <a:cubicBezTo>
                  <a:pt x="5590" y="1711"/>
                  <a:pt x="6714" y="2835"/>
                  <a:pt x="6714" y="4212"/>
                </a:cubicBezTo>
                <a:cubicBezTo>
                  <a:pt x="6714" y="5606"/>
                  <a:pt x="5590" y="6714"/>
                  <a:pt x="4212" y="6714"/>
                </a:cubicBezTo>
                <a:cubicBezTo>
                  <a:pt x="2835" y="6714"/>
                  <a:pt x="1710" y="5606"/>
                  <a:pt x="1710" y="4212"/>
                </a:cubicBezTo>
                <a:cubicBezTo>
                  <a:pt x="1710" y="2835"/>
                  <a:pt x="2835" y="1711"/>
                  <a:pt x="4212" y="1711"/>
                </a:cubicBezTo>
                <a:close/>
                <a:moveTo>
                  <a:pt x="4212" y="1"/>
                </a:moveTo>
                <a:cubicBezTo>
                  <a:pt x="1884" y="1"/>
                  <a:pt x="0" y="1885"/>
                  <a:pt x="0" y="4212"/>
                </a:cubicBezTo>
                <a:cubicBezTo>
                  <a:pt x="0" y="6540"/>
                  <a:pt x="1884" y="8424"/>
                  <a:pt x="4212" y="8424"/>
                </a:cubicBezTo>
                <a:cubicBezTo>
                  <a:pt x="6540" y="8424"/>
                  <a:pt x="8424" y="6540"/>
                  <a:pt x="8424" y="4212"/>
                </a:cubicBezTo>
                <a:cubicBezTo>
                  <a:pt x="8424" y="1885"/>
                  <a:pt x="6540" y="1"/>
                  <a:pt x="42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a:off x="5065375" y="4263613"/>
            <a:ext cx="634091" cy="689927"/>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a:off x="5846604" y="4685679"/>
            <a:ext cx="249402" cy="247494"/>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a:off x="935065" y="1998184"/>
            <a:ext cx="302226" cy="299275"/>
          </a:xfrm>
          <a:custGeom>
            <a:rect b="b" l="l" r="r" t="t"/>
            <a:pathLst>
              <a:path extrusionOk="0" h="1616" w="1632">
                <a:moveTo>
                  <a:pt x="0" y="0"/>
                </a:moveTo>
                <a:lnTo>
                  <a:pt x="269" y="1615"/>
                </a:lnTo>
                <a:lnTo>
                  <a:pt x="1631" y="26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a:off x="8279662" y="455325"/>
            <a:ext cx="302224" cy="305213"/>
          </a:xfrm>
          <a:custGeom>
            <a:rect b="b" l="l" r="r" t="t"/>
            <a:pathLst>
              <a:path extrusionOk="0" h="1632" w="1616">
                <a:moveTo>
                  <a:pt x="1" y="1"/>
                </a:moveTo>
                <a:lnTo>
                  <a:pt x="270" y="1631"/>
                </a:lnTo>
                <a:lnTo>
                  <a:pt x="1616" y="27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6"/>
        </a:solidFill>
      </p:bgPr>
    </p:bg>
    <p:spTree>
      <p:nvGrpSpPr>
        <p:cNvPr id="612" name="Shape 612"/>
        <p:cNvGrpSpPr/>
        <p:nvPr/>
      </p:nvGrpSpPr>
      <p:grpSpPr>
        <a:xfrm>
          <a:off x="0" y="0"/>
          <a:ext cx="0" cy="0"/>
          <a:chOff x="0" y="0"/>
          <a:chExt cx="0" cy="0"/>
        </a:xfrm>
      </p:grpSpPr>
      <p:sp>
        <p:nvSpPr>
          <p:cNvPr id="613" name="Google Shape;613;p19"/>
          <p:cNvSpPr txBox="1"/>
          <p:nvPr>
            <p:ph type="ctrTitle"/>
          </p:nvPr>
        </p:nvSpPr>
        <p:spPr>
          <a:xfrm>
            <a:off x="713225" y="2273350"/>
            <a:ext cx="6088800" cy="841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2"/>
              </a:buClr>
              <a:buSzPts val="5000"/>
              <a:buNone/>
              <a:defRPr sz="5500">
                <a:solidFill>
                  <a:schemeClr val="lt1"/>
                </a:solidFill>
              </a:defRPr>
            </a:lvl1pPr>
            <a:lvl2pPr lvl="1" rtl="0" algn="ctr">
              <a:lnSpc>
                <a:spcPct val="80000"/>
              </a:lnSpc>
              <a:spcBef>
                <a:spcPts val="0"/>
              </a:spcBef>
              <a:spcAft>
                <a:spcPts val="0"/>
              </a:spcAft>
              <a:buClr>
                <a:schemeClr val="accent4"/>
              </a:buClr>
              <a:buSzPts val="5000"/>
              <a:buNone/>
              <a:defRPr sz="5000">
                <a:solidFill>
                  <a:schemeClr val="accent4"/>
                </a:solidFill>
              </a:defRPr>
            </a:lvl2pPr>
            <a:lvl3pPr lvl="2" rtl="0" algn="ctr">
              <a:lnSpc>
                <a:spcPct val="80000"/>
              </a:lnSpc>
              <a:spcBef>
                <a:spcPts val="0"/>
              </a:spcBef>
              <a:spcAft>
                <a:spcPts val="0"/>
              </a:spcAft>
              <a:buClr>
                <a:schemeClr val="accent4"/>
              </a:buClr>
              <a:buSzPts val="5000"/>
              <a:buNone/>
              <a:defRPr sz="5000">
                <a:solidFill>
                  <a:schemeClr val="accent4"/>
                </a:solidFill>
              </a:defRPr>
            </a:lvl3pPr>
            <a:lvl4pPr lvl="3" rtl="0" algn="ctr">
              <a:lnSpc>
                <a:spcPct val="80000"/>
              </a:lnSpc>
              <a:spcBef>
                <a:spcPts val="0"/>
              </a:spcBef>
              <a:spcAft>
                <a:spcPts val="0"/>
              </a:spcAft>
              <a:buClr>
                <a:schemeClr val="accent4"/>
              </a:buClr>
              <a:buSzPts val="5000"/>
              <a:buNone/>
              <a:defRPr sz="5000">
                <a:solidFill>
                  <a:schemeClr val="accent4"/>
                </a:solidFill>
              </a:defRPr>
            </a:lvl4pPr>
            <a:lvl5pPr lvl="4" rtl="0" algn="ctr">
              <a:lnSpc>
                <a:spcPct val="80000"/>
              </a:lnSpc>
              <a:spcBef>
                <a:spcPts val="0"/>
              </a:spcBef>
              <a:spcAft>
                <a:spcPts val="0"/>
              </a:spcAft>
              <a:buClr>
                <a:schemeClr val="accent4"/>
              </a:buClr>
              <a:buSzPts val="5000"/>
              <a:buNone/>
              <a:defRPr sz="5000">
                <a:solidFill>
                  <a:schemeClr val="accent4"/>
                </a:solidFill>
              </a:defRPr>
            </a:lvl5pPr>
            <a:lvl6pPr lvl="5" rtl="0" algn="ctr">
              <a:lnSpc>
                <a:spcPct val="80000"/>
              </a:lnSpc>
              <a:spcBef>
                <a:spcPts val="0"/>
              </a:spcBef>
              <a:spcAft>
                <a:spcPts val="0"/>
              </a:spcAft>
              <a:buClr>
                <a:schemeClr val="accent4"/>
              </a:buClr>
              <a:buSzPts val="5000"/>
              <a:buNone/>
              <a:defRPr sz="5000">
                <a:solidFill>
                  <a:schemeClr val="accent4"/>
                </a:solidFill>
              </a:defRPr>
            </a:lvl6pPr>
            <a:lvl7pPr lvl="6" rtl="0" algn="ctr">
              <a:lnSpc>
                <a:spcPct val="80000"/>
              </a:lnSpc>
              <a:spcBef>
                <a:spcPts val="0"/>
              </a:spcBef>
              <a:spcAft>
                <a:spcPts val="0"/>
              </a:spcAft>
              <a:buClr>
                <a:schemeClr val="accent4"/>
              </a:buClr>
              <a:buSzPts val="5000"/>
              <a:buNone/>
              <a:defRPr sz="5000">
                <a:solidFill>
                  <a:schemeClr val="accent4"/>
                </a:solidFill>
              </a:defRPr>
            </a:lvl7pPr>
            <a:lvl8pPr lvl="7" rtl="0" algn="ctr">
              <a:lnSpc>
                <a:spcPct val="80000"/>
              </a:lnSpc>
              <a:spcBef>
                <a:spcPts val="0"/>
              </a:spcBef>
              <a:spcAft>
                <a:spcPts val="0"/>
              </a:spcAft>
              <a:buClr>
                <a:schemeClr val="accent4"/>
              </a:buClr>
              <a:buSzPts val="5000"/>
              <a:buNone/>
              <a:defRPr sz="5000">
                <a:solidFill>
                  <a:schemeClr val="accent4"/>
                </a:solidFill>
              </a:defRPr>
            </a:lvl8pPr>
            <a:lvl9pPr lvl="8" rtl="0" algn="ctr">
              <a:lnSpc>
                <a:spcPct val="80000"/>
              </a:lnSpc>
              <a:spcBef>
                <a:spcPts val="0"/>
              </a:spcBef>
              <a:spcAft>
                <a:spcPts val="0"/>
              </a:spcAft>
              <a:buClr>
                <a:schemeClr val="accent3"/>
              </a:buClr>
              <a:buSzPts val="5000"/>
              <a:buNone/>
              <a:defRPr sz="5000">
                <a:solidFill>
                  <a:schemeClr val="accent3"/>
                </a:solidFill>
              </a:defRPr>
            </a:lvl9pPr>
          </a:lstStyle>
          <a:p/>
        </p:txBody>
      </p:sp>
      <p:sp>
        <p:nvSpPr>
          <p:cNvPr id="614" name="Google Shape;614;p19"/>
          <p:cNvSpPr txBox="1"/>
          <p:nvPr>
            <p:ph hasCustomPrompt="1" idx="2" type="title"/>
          </p:nvPr>
        </p:nvSpPr>
        <p:spPr>
          <a:xfrm>
            <a:off x="717053" y="1228625"/>
            <a:ext cx="1505700" cy="10446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Clr>
                <a:schemeClr val="accent4"/>
              </a:buClr>
              <a:buSzPts val="7200"/>
              <a:buNone/>
              <a:defRPr sz="75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615" name="Google Shape;615;p19"/>
          <p:cNvSpPr txBox="1"/>
          <p:nvPr>
            <p:ph idx="1" type="subTitle"/>
          </p:nvPr>
        </p:nvSpPr>
        <p:spPr>
          <a:xfrm>
            <a:off x="713150" y="3212450"/>
            <a:ext cx="6088800" cy="503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16" name="Google Shape;616;p19"/>
          <p:cNvSpPr/>
          <p:nvPr/>
        </p:nvSpPr>
        <p:spPr>
          <a:xfrm>
            <a:off x="3919225" y="-17144"/>
            <a:ext cx="4689142" cy="822170"/>
          </a:xfrm>
          <a:custGeom>
            <a:rect b="b" l="l" r="r" t="t"/>
            <a:pathLst>
              <a:path extrusionOk="0" h="6107" w="30592">
                <a:moveTo>
                  <a:pt x="1" y="1"/>
                </a:moveTo>
                <a:cubicBezTo>
                  <a:pt x="1" y="1"/>
                  <a:pt x="1565" y="6106"/>
                  <a:pt x="6605" y="6106"/>
                </a:cubicBezTo>
                <a:cubicBezTo>
                  <a:pt x="7235" y="6106"/>
                  <a:pt x="7920" y="6011"/>
                  <a:pt x="8662" y="5796"/>
                </a:cubicBezTo>
                <a:cubicBezTo>
                  <a:pt x="12836" y="4589"/>
                  <a:pt x="15298" y="3710"/>
                  <a:pt x="17716" y="3710"/>
                </a:cubicBezTo>
                <a:cubicBezTo>
                  <a:pt x="19169" y="3710"/>
                  <a:pt x="20607" y="4028"/>
                  <a:pt x="22390" y="4783"/>
                </a:cubicBezTo>
                <a:cubicBezTo>
                  <a:pt x="23311" y="5171"/>
                  <a:pt x="24141" y="5336"/>
                  <a:pt x="24885" y="5336"/>
                </a:cubicBezTo>
                <a:cubicBezTo>
                  <a:pt x="29115" y="5336"/>
                  <a:pt x="30592" y="1"/>
                  <a:pt x="30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4259046" y="-373100"/>
            <a:ext cx="5650207" cy="1070289"/>
          </a:xfrm>
          <a:custGeom>
            <a:rect b="b" l="l" r="r" t="t"/>
            <a:pathLst>
              <a:path extrusionOk="0" h="7950" w="36862">
                <a:moveTo>
                  <a:pt x="1" y="1"/>
                </a:moveTo>
                <a:cubicBezTo>
                  <a:pt x="1" y="32"/>
                  <a:pt x="238" y="3199"/>
                  <a:pt x="2550" y="4925"/>
                </a:cubicBezTo>
                <a:cubicBezTo>
                  <a:pt x="3551" y="5673"/>
                  <a:pt x="4791" y="6050"/>
                  <a:pt x="6251" y="6050"/>
                </a:cubicBezTo>
                <a:cubicBezTo>
                  <a:pt x="6984" y="6050"/>
                  <a:pt x="7772" y="5955"/>
                  <a:pt x="8614" y="5764"/>
                </a:cubicBezTo>
                <a:cubicBezTo>
                  <a:pt x="10277" y="5384"/>
                  <a:pt x="11654" y="5004"/>
                  <a:pt x="12873" y="4672"/>
                </a:cubicBezTo>
                <a:cubicBezTo>
                  <a:pt x="15008" y="4091"/>
                  <a:pt x="16579" y="3664"/>
                  <a:pt x="18071" y="3664"/>
                </a:cubicBezTo>
                <a:cubicBezTo>
                  <a:pt x="19877" y="3664"/>
                  <a:pt x="21568" y="4291"/>
                  <a:pt x="24005" y="6033"/>
                </a:cubicBezTo>
                <a:cubicBezTo>
                  <a:pt x="25762" y="7300"/>
                  <a:pt x="27551" y="7949"/>
                  <a:pt x="29277" y="7949"/>
                </a:cubicBezTo>
                <a:cubicBezTo>
                  <a:pt x="30005" y="7949"/>
                  <a:pt x="30718" y="7838"/>
                  <a:pt x="31415" y="7601"/>
                </a:cubicBezTo>
                <a:cubicBezTo>
                  <a:pt x="33901" y="6762"/>
                  <a:pt x="35880" y="4450"/>
                  <a:pt x="36861" y="1252"/>
                </a:cubicBezTo>
                <a:lnTo>
                  <a:pt x="36751" y="1204"/>
                </a:lnTo>
                <a:cubicBezTo>
                  <a:pt x="35769" y="4371"/>
                  <a:pt x="33821" y="6651"/>
                  <a:pt x="31383" y="7474"/>
                </a:cubicBezTo>
                <a:cubicBezTo>
                  <a:pt x="30699" y="7705"/>
                  <a:pt x="29994" y="7820"/>
                  <a:pt x="29276" y="7820"/>
                </a:cubicBezTo>
                <a:cubicBezTo>
                  <a:pt x="27584" y="7820"/>
                  <a:pt x="25818" y="7183"/>
                  <a:pt x="24084" y="5938"/>
                </a:cubicBezTo>
                <a:cubicBezTo>
                  <a:pt x="21623" y="4170"/>
                  <a:pt x="19873" y="3541"/>
                  <a:pt x="18035" y="3541"/>
                </a:cubicBezTo>
                <a:cubicBezTo>
                  <a:pt x="16515" y="3541"/>
                  <a:pt x="14935" y="3972"/>
                  <a:pt x="12842" y="4545"/>
                </a:cubicBezTo>
                <a:cubicBezTo>
                  <a:pt x="11623" y="4877"/>
                  <a:pt x="10245" y="5257"/>
                  <a:pt x="8583" y="5637"/>
                </a:cubicBezTo>
                <a:cubicBezTo>
                  <a:pt x="7751" y="5824"/>
                  <a:pt x="6972" y="5917"/>
                  <a:pt x="6248" y="5917"/>
                </a:cubicBezTo>
                <a:cubicBezTo>
                  <a:pt x="4820" y="5917"/>
                  <a:pt x="3606" y="5555"/>
                  <a:pt x="2629" y="4830"/>
                </a:cubicBezTo>
                <a:cubicBezTo>
                  <a:pt x="365" y="3136"/>
                  <a:pt x="143" y="32"/>
                  <a:pt x="14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4472270" y="4569482"/>
            <a:ext cx="4434757" cy="629423"/>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3364825" y="4468775"/>
            <a:ext cx="5375354" cy="1313807"/>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2867662" y="225662"/>
            <a:ext cx="580398" cy="579366"/>
          </a:xfrm>
          <a:custGeom>
            <a:rect b="b" l="l" r="r" t="t"/>
            <a:pathLst>
              <a:path extrusionOk="0" h="8425" w="8440">
                <a:moveTo>
                  <a:pt x="4212" y="1711"/>
                </a:moveTo>
                <a:cubicBezTo>
                  <a:pt x="5606" y="1711"/>
                  <a:pt x="6714" y="2835"/>
                  <a:pt x="6714" y="4212"/>
                </a:cubicBezTo>
                <a:cubicBezTo>
                  <a:pt x="6714" y="5590"/>
                  <a:pt x="5606" y="6714"/>
                  <a:pt x="4212" y="6714"/>
                </a:cubicBezTo>
                <a:cubicBezTo>
                  <a:pt x="2835" y="6714"/>
                  <a:pt x="1711" y="5590"/>
                  <a:pt x="1711" y="4212"/>
                </a:cubicBezTo>
                <a:cubicBezTo>
                  <a:pt x="1711" y="2835"/>
                  <a:pt x="2835" y="1711"/>
                  <a:pt x="4212" y="1711"/>
                </a:cubicBezTo>
                <a:close/>
                <a:moveTo>
                  <a:pt x="4212" y="1"/>
                </a:moveTo>
                <a:cubicBezTo>
                  <a:pt x="1885" y="1"/>
                  <a:pt x="1" y="1885"/>
                  <a:pt x="1" y="4212"/>
                </a:cubicBezTo>
                <a:cubicBezTo>
                  <a:pt x="1" y="6540"/>
                  <a:pt x="1885" y="8424"/>
                  <a:pt x="4212" y="8424"/>
                </a:cubicBezTo>
                <a:cubicBezTo>
                  <a:pt x="6540" y="8424"/>
                  <a:pt x="8440" y="6540"/>
                  <a:pt x="8440" y="4212"/>
                </a:cubicBezTo>
                <a:cubicBezTo>
                  <a:pt x="8440" y="1885"/>
                  <a:pt x="6540" y="1"/>
                  <a:pt x="42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2818700" y="175600"/>
            <a:ext cx="579297" cy="579297"/>
          </a:xfrm>
          <a:custGeom>
            <a:rect b="b" l="l" r="r" t="t"/>
            <a:pathLst>
              <a:path extrusionOk="0" h="8424" w="8424">
                <a:moveTo>
                  <a:pt x="4212" y="1710"/>
                </a:moveTo>
                <a:cubicBezTo>
                  <a:pt x="5589" y="1710"/>
                  <a:pt x="6714" y="2834"/>
                  <a:pt x="6714" y="4212"/>
                </a:cubicBezTo>
                <a:cubicBezTo>
                  <a:pt x="6714" y="5589"/>
                  <a:pt x="5589" y="6714"/>
                  <a:pt x="4212" y="6714"/>
                </a:cubicBezTo>
                <a:cubicBezTo>
                  <a:pt x="2834" y="6714"/>
                  <a:pt x="1710" y="5589"/>
                  <a:pt x="1710" y="4212"/>
                </a:cubicBezTo>
                <a:cubicBezTo>
                  <a:pt x="1710" y="2834"/>
                  <a:pt x="2834" y="1710"/>
                  <a:pt x="4212" y="1710"/>
                </a:cubicBezTo>
                <a:close/>
                <a:moveTo>
                  <a:pt x="4212" y="0"/>
                </a:moveTo>
                <a:cubicBezTo>
                  <a:pt x="1884" y="0"/>
                  <a:pt x="0" y="1884"/>
                  <a:pt x="0" y="4212"/>
                </a:cubicBezTo>
                <a:cubicBezTo>
                  <a:pt x="0" y="6540"/>
                  <a:pt x="1884" y="8424"/>
                  <a:pt x="4212" y="8424"/>
                </a:cubicBezTo>
                <a:cubicBezTo>
                  <a:pt x="6539" y="8424"/>
                  <a:pt x="8424" y="6540"/>
                  <a:pt x="8424" y="4212"/>
                </a:cubicBezTo>
                <a:cubicBezTo>
                  <a:pt x="8424" y="1884"/>
                  <a:pt x="6539" y="0"/>
                  <a:pt x="4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19"/>
          <p:cNvGrpSpPr/>
          <p:nvPr/>
        </p:nvGrpSpPr>
        <p:grpSpPr>
          <a:xfrm>
            <a:off x="194319" y="4270049"/>
            <a:ext cx="1459334" cy="1459286"/>
            <a:chOff x="2406525" y="2325675"/>
            <a:chExt cx="410525" cy="410500"/>
          </a:xfrm>
        </p:grpSpPr>
        <p:sp>
          <p:nvSpPr>
            <p:cNvPr id="623" name="Google Shape;623;p19"/>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9"/>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9"/>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9"/>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9"/>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9"/>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9"/>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9"/>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9"/>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9"/>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9"/>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9"/>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9"/>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9"/>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9"/>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9"/>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9"/>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9"/>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9"/>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9"/>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9"/>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9"/>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9"/>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9"/>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9"/>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19"/>
          <p:cNvSpPr/>
          <p:nvPr/>
        </p:nvSpPr>
        <p:spPr>
          <a:xfrm>
            <a:off x="8283425" y="3555075"/>
            <a:ext cx="473138" cy="473267"/>
          </a:xfrm>
          <a:custGeom>
            <a:rect b="b" l="l" r="r" t="t"/>
            <a:pathLst>
              <a:path extrusionOk="0" h="3675" w="3674">
                <a:moveTo>
                  <a:pt x="3674" y="1"/>
                </a:moveTo>
                <a:lnTo>
                  <a:pt x="0" y="476"/>
                </a:lnTo>
                <a:lnTo>
                  <a:pt x="3183" y="3674"/>
                </a:lnTo>
                <a:lnTo>
                  <a:pt x="36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9"/>
          <p:cNvSpPr/>
          <p:nvPr/>
        </p:nvSpPr>
        <p:spPr>
          <a:xfrm>
            <a:off x="8252775" y="3689651"/>
            <a:ext cx="779119" cy="779119"/>
          </a:xfrm>
          <a:custGeom>
            <a:rect b="b" l="l" r="r" t="t"/>
            <a:pathLst>
              <a:path extrusionOk="0" fill="none" h="6050" w="6050">
                <a:moveTo>
                  <a:pt x="1" y="792"/>
                </a:moveTo>
                <a:lnTo>
                  <a:pt x="5242" y="6049"/>
                </a:lnTo>
                <a:lnTo>
                  <a:pt x="6049" y="1"/>
                </a:lnTo>
                <a:close/>
              </a:path>
            </a:pathLst>
          </a:custGeom>
          <a:solidFill>
            <a:schemeClr val="lt1"/>
          </a:solid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9"/>
          <p:cNvSpPr/>
          <p:nvPr/>
        </p:nvSpPr>
        <p:spPr>
          <a:xfrm>
            <a:off x="321925" y="120950"/>
            <a:ext cx="716103" cy="779136"/>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9"/>
          <p:cNvSpPr/>
          <p:nvPr/>
        </p:nvSpPr>
        <p:spPr>
          <a:xfrm>
            <a:off x="1198150" y="445050"/>
            <a:ext cx="214775" cy="212674"/>
          </a:xfrm>
          <a:custGeom>
            <a:rect b="b" l="l" r="r" t="t"/>
            <a:pathLst>
              <a:path extrusionOk="0" h="1616" w="1632">
                <a:moveTo>
                  <a:pt x="0" y="0"/>
                </a:moveTo>
                <a:lnTo>
                  <a:pt x="269" y="1615"/>
                </a:lnTo>
                <a:lnTo>
                  <a:pt x="1631" y="269"/>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bg>
      <p:bgPr>
        <a:solidFill>
          <a:schemeClr val="accent6"/>
        </a:solidFill>
      </p:bgPr>
    </p:bg>
    <p:spTree>
      <p:nvGrpSpPr>
        <p:cNvPr id="679" name="Shape 679"/>
        <p:cNvGrpSpPr/>
        <p:nvPr/>
      </p:nvGrpSpPr>
      <p:grpSpPr>
        <a:xfrm>
          <a:off x="0" y="0"/>
          <a:ext cx="0" cy="0"/>
          <a:chOff x="0" y="0"/>
          <a:chExt cx="0" cy="0"/>
        </a:xfrm>
      </p:grpSpPr>
      <p:sp>
        <p:nvSpPr>
          <p:cNvPr id="680" name="Google Shape;680;p20"/>
          <p:cNvSpPr txBox="1"/>
          <p:nvPr>
            <p:ph hasCustomPrompt="1" type="title"/>
          </p:nvPr>
        </p:nvSpPr>
        <p:spPr>
          <a:xfrm>
            <a:off x="704037" y="1492088"/>
            <a:ext cx="2571300" cy="66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7000"/>
              <a:buNone/>
              <a:defRPr sz="4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1" name="Google Shape;681;p20"/>
          <p:cNvSpPr txBox="1"/>
          <p:nvPr>
            <p:ph idx="1" type="subTitle"/>
          </p:nvPr>
        </p:nvSpPr>
        <p:spPr>
          <a:xfrm>
            <a:off x="704054" y="2207513"/>
            <a:ext cx="2571300" cy="26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2" name="Google Shape;682;p20"/>
          <p:cNvSpPr txBox="1"/>
          <p:nvPr>
            <p:ph hasCustomPrompt="1" idx="2" type="title"/>
          </p:nvPr>
        </p:nvSpPr>
        <p:spPr>
          <a:xfrm>
            <a:off x="3286327" y="1492088"/>
            <a:ext cx="2571300" cy="66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7000"/>
              <a:buNone/>
              <a:defRPr sz="4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3" name="Google Shape;683;p20"/>
          <p:cNvSpPr txBox="1"/>
          <p:nvPr>
            <p:ph idx="3" type="subTitle"/>
          </p:nvPr>
        </p:nvSpPr>
        <p:spPr>
          <a:xfrm>
            <a:off x="3286378" y="2207513"/>
            <a:ext cx="2571300" cy="265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4" name="Google Shape;684;p20"/>
          <p:cNvSpPr txBox="1"/>
          <p:nvPr>
            <p:ph hasCustomPrompt="1" idx="4" type="title"/>
          </p:nvPr>
        </p:nvSpPr>
        <p:spPr>
          <a:xfrm>
            <a:off x="5859462" y="1492088"/>
            <a:ext cx="2571300" cy="66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7000"/>
              <a:buNone/>
              <a:defRPr sz="4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5" name="Google Shape;685;p20"/>
          <p:cNvSpPr txBox="1"/>
          <p:nvPr>
            <p:ph idx="5" type="subTitle"/>
          </p:nvPr>
        </p:nvSpPr>
        <p:spPr>
          <a:xfrm>
            <a:off x="5859479" y="2207513"/>
            <a:ext cx="2571300" cy="26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6" name="Google Shape;686;p20"/>
          <p:cNvSpPr/>
          <p:nvPr/>
        </p:nvSpPr>
        <p:spPr>
          <a:xfrm>
            <a:off x="-86225" y="4363650"/>
            <a:ext cx="9388800" cy="81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20"/>
          <p:cNvGrpSpPr/>
          <p:nvPr/>
        </p:nvGrpSpPr>
        <p:grpSpPr>
          <a:xfrm rot="2700000">
            <a:off x="4368480" y="4426414"/>
            <a:ext cx="632068" cy="687171"/>
            <a:chOff x="3935975" y="1040882"/>
            <a:chExt cx="551369" cy="599436"/>
          </a:xfrm>
        </p:grpSpPr>
        <p:sp>
          <p:nvSpPr>
            <p:cNvPr id="688" name="Google Shape;688;p20"/>
            <p:cNvSpPr/>
            <p:nvPr/>
          </p:nvSpPr>
          <p:spPr>
            <a:xfrm>
              <a:off x="3935975" y="1114789"/>
              <a:ext cx="292760" cy="317850"/>
            </a:xfrm>
            <a:custGeom>
              <a:rect b="b" l="l" r="r" t="t"/>
              <a:pathLst>
                <a:path extrusionOk="0" h="7221" w="6651">
                  <a:moveTo>
                    <a:pt x="5732" y="0"/>
                  </a:moveTo>
                  <a:lnTo>
                    <a:pt x="1" y="6381"/>
                  </a:lnTo>
                  <a:lnTo>
                    <a:pt x="935" y="7220"/>
                  </a:lnTo>
                  <a:lnTo>
                    <a:pt x="6651" y="839"/>
                  </a:lnTo>
                  <a:lnTo>
                    <a:pt x="57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4194539" y="1040882"/>
              <a:ext cx="292804" cy="317146"/>
            </a:xfrm>
            <a:custGeom>
              <a:rect b="b" l="l" r="r" t="t"/>
              <a:pathLst>
                <a:path extrusionOk="0" h="7205" w="6652">
                  <a:moveTo>
                    <a:pt x="5717" y="1"/>
                  </a:moveTo>
                  <a:lnTo>
                    <a:pt x="1" y="6366"/>
                  </a:lnTo>
                  <a:lnTo>
                    <a:pt x="919" y="7205"/>
                  </a:lnTo>
                  <a:lnTo>
                    <a:pt x="6651" y="824"/>
                  </a:lnTo>
                  <a:lnTo>
                    <a:pt x="57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4082336" y="1323172"/>
              <a:ext cx="292760" cy="317146"/>
            </a:xfrm>
            <a:custGeom>
              <a:rect b="b" l="l" r="r" t="t"/>
              <a:pathLst>
                <a:path extrusionOk="0" h="7205" w="6651">
                  <a:moveTo>
                    <a:pt x="5733" y="0"/>
                  </a:moveTo>
                  <a:lnTo>
                    <a:pt x="1" y="6381"/>
                  </a:lnTo>
                  <a:lnTo>
                    <a:pt x="935" y="7205"/>
                  </a:lnTo>
                  <a:lnTo>
                    <a:pt x="6651" y="839"/>
                  </a:lnTo>
                  <a:lnTo>
                    <a:pt x="5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20"/>
          <p:cNvSpPr/>
          <p:nvPr/>
        </p:nvSpPr>
        <p:spPr>
          <a:xfrm flipH="1" rot="5400000">
            <a:off x="-482651" y="482643"/>
            <a:ext cx="2552953" cy="1587656"/>
          </a:xfrm>
          <a:custGeom>
            <a:rect b="b" l="l" r="r" t="t"/>
            <a:pathLst>
              <a:path extrusionOk="0" h="14409" w="23134">
                <a:moveTo>
                  <a:pt x="23134" y="0"/>
                </a:moveTo>
                <a:cubicBezTo>
                  <a:pt x="20410" y="523"/>
                  <a:pt x="17940" y="2106"/>
                  <a:pt x="16642" y="5969"/>
                </a:cubicBezTo>
                <a:cubicBezTo>
                  <a:pt x="15465" y="9444"/>
                  <a:pt x="12789" y="10226"/>
                  <a:pt x="8067" y="10226"/>
                </a:cubicBezTo>
                <a:cubicBezTo>
                  <a:pt x="7517" y="10226"/>
                  <a:pt x="6940" y="10215"/>
                  <a:pt x="6334" y="10197"/>
                </a:cubicBezTo>
                <a:cubicBezTo>
                  <a:pt x="6221" y="10194"/>
                  <a:pt x="6110" y="10192"/>
                  <a:pt x="6001" y="10192"/>
                </a:cubicBezTo>
                <a:cubicBezTo>
                  <a:pt x="503" y="10192"/>
                  <a:pt x="1" y="14409"/>
                  <a:pt x="1" y="14409"/>
                </a:cubicBezTo>
                <a:lnTo>
                  <a:pt x="23134" y="14409"/>
                </a:lnTo>
                <a:lnTo>
                  <a:pt x="231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rot="-5400000">
            <a:off x="7085507" y="-1150668"/>
            <a:ext cx="808634" cy="3109985"/>
          </a:xfrm>
          <a:custGeom>
            <a:rect b="b" l="l" r="r" t="t"/>
            <a:pathLst>
              <a:path extrusionOk="0" h="20584" w="5352">
                <a:moveTo>
                  <a:pt x="5352" y="0"/>
                </a:moveTo>
                <a:cubicBezTo>
                  <a:pt x="5352" y="0"/>
                  <a:pt x="0" y="3120"/>
                  <a:pt x="1900" y="8155"/>
                </a:cubicBezTo>
                <a:cubicBezTo>
                  <a:pt x="3816" y="13190"/>
                  <a:pt x="681" y="18795"/>
                  <a:pt x="5352" y="20584"/>
                </a:cubicBezTo>
                <a:lnTo>
                  <a:pt x="5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flipH="1" rot="-5400000">
            <a:off x="6560926" y="-1737362"/>
            <a:ext cx="1057345" cy="3877354"/>
          </a:xfrm>
          <a:custGeom>
            <a:rect b="b" l="l" r="r" t="t"/>
            <a:pathLst>
              <a:path extrusionOk="0" h="39664" w="10816">
                <a:moveTo>
                  <a:pt x="1252" y="0"/>
                </a:moveTo>
                <a:lnTo>
                  <a:pt x="1220" y="127"/>
                </a:lnTo>
                <a:cubicBezTo>
                  <a:pt x="1236" y="127"/>
                  <a:pt x="3247" y="713"/>
                  <a:pt x="4989" y="2280"/>
                </a:cubicBezTo>
                <a:cubicBezTo>
                  <a:pt x="6604" y="3737"/>
                  <a:pt x="8298" y="6365"/>
                  <a:pt x="7253" y="10593"/>
                </a:cubicBezTo>
                <a:lnTo>
                  <a:pt x="7158" y="10973"/>
                </a:lnTo>
                <a:cubicBezTo>
                  <a:pt x="5210" y="18921"/>
                  <a:pt x="4799" y="20568"/>
                  <a:pt x="8599" y="26316"/>
                </a:cubicBezTo>
                <a:cubicBezTo>
                  <a:pt x="10293" y="28865"/>
                  <a:pt x="10673" y="31525"/>
                  <a:pt x="9659" y="33789"/>
                </a:cubicBezTo>
                <a:cubicBezTo>
                  <a:pt x="8361" y="36734"/>
                  <a:pt x="4925" y="38777"/>
                  <a:pt x="1" y="39537"/>
                </a:cubicBezTo>
                <a:lnTo>
                  <a:pt x="17" y="39663"/>
                </a:lnTo>
                <a:cubicBezTo>
                  <a:pt x="4989" y="38903"/>
                  <a:pt x="8456" y="36845"/>
                  <a:pt x="9786" y="33852"/>
                </a:cubicBezTo>
                <a:cubicBezTo>
                  <a:pt x="10815" y="31541"/>
                  <a:pt x="10419" y="28833"/>
                  <a:pt x="8709" y="26236"/>
                </a:cubicBezTo>
                <a:cubicBezTo>
                  <a:pt x="4941" y="20536"/>
                  <a:pt x="5353" y="18905"/>
                  <a:pt x="7284" y="11004"/>
                </a:cubicBezTo>
                <a:lnTo>
                  <a:pt x="7379" y="10624"/>
                </a:lnTo>
                <a:cubicBezTo>
                  <a:pt x="8440" y="6333"/>
                  <a:pt x="6714" y="3658"/>
                  <a:pt x="5084" y="2185"/>
                </a:cubicBezTo>
                <a:cubicBezTo>
                  <a:pt x="3326" y="586"/>
                  <a:pt x="1283" y="0"/>
                  <a:pt x="125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215475" y="-298625"/>
            <a:ext cx="2521262" cy="1026235"/>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flipH="1" rot="10800000">
            <a:off x="638232" y="3294951"/>
            <a:ext cx="501703" cy="501712"/>
          </a:xfrm>
          <a:custGeom>
            <a:rect b="b" l="l" r="r" t="t"/>
            <a:pathLst>
              <a:path extrusionOk="0" h="3674" w="3674">
                <a:moveTo>
                  <a:pt x="3199" y="0"/>
                </a:moveTo>
                <a:lnTo>
                  <a:pt x="0" y="3199"/>
                </a:lnTo>
                <a:lnTo>
                  <a:pt x="3674" y="3674"/>
                </a:lnTo>
                <a:lnTo>
                  <a:pt x="3674" y="3674"/>
                </a:lnTo>
                <a:lnTo>
                  <a:pt x="31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flipH="1" rot="10800000">
            <a:off x="171208" y="3002992"/>
            <a:ext cx="826021" cy="826173"/>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rot="2523293">
            <a:off x="2758061" y="-18945"/>
            <a:ext cx="680647" cy="976901"/>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rot="2523293">
            <a:off x="2761889" y="-149303"/>
            <a:ext cx="680647" cy="976901"/>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20"/>
          <p:cNvGrpSpPr/>
          <p:nvPr/>
        </p:nvGrpSpPr>
        <p:grpSpPr>
          <a:xfrm>
            <a:off x="8374823" y="2793294"/>
            <a:ext cx="501692" cy="501648"/>
            <a:chOff x="2596525" y="1427900"/>
            <a:chExt cx="197175" cy="197150"/>
          </a:xfrm>
        </p:grpSpPr>
        <p:sp>
          <p:nvSpPr>
            <p:cNvPr id="700" name="Google Shape;700;p20"/>
            <p:cNvSpPr/>
            <p:nvPr/>
          </p:nvSpPr>
          <p:spPr>
            <a:xfrm>
              <a:off x="2779425" y="1610775"/>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0"/>
            <p:cNvSpPr/>
            <p:nvPr/>
          </p:nvSpPr>
          <p:spPr>
            <a:xfrm>
              <a:off x="2779425" y="1549825"/>
              <a:ext cx="14275" cy="14275"/>
            </a:xfrm>
            <a:custGeom>
              <a:rect b="b" l="l" r="r" t="t"/>
              <a:pathLst>
                <a:path extrusionOk="0" h="571" w="571">
                  <a:moveTo>
                    <a:pt x="285" y="0"/>
                  </a:moveTo>
                  <a:cubicBezTo>
                    <a:pt x="127" y="0"/>
                    <a:pt x="0" y="127"/>
                    <a:pt x="0" y="285"/>
                  </a:cubicBezTo>
                  <a:cubicBezTo>
                    <a:pt x="0" y="443"/>
                    <a:pt x="127" y="570"/>
                    <a:pt x="285" y="570"/>
                  </a:cubicBezTo>
                  <a:cubicBezTo>
                    <a:pt x="443" y="570"/>
                    <a:pt x="570" y="443"/>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a:off x="2779425" y="1488850"/>
              <a:ext cx="14275" cy="14275"/>
            </a:xfrm>
            <a:custGeom>
              <a:rect b="b" l="l" r="r" t="t"/>
              <a:pathLst>
                <a:path extrusionOk="0" h="571" w="571">
                  <a:moveTo>
                    <a:pt x="285" y="1"/>
                  </a:moveTo>
                  <a:cubicBezTo>
                    <a:pt x="127" y="1"/>
                    <a:pt x="0" y="127"/>
                    <a:pt x="0" y="286"/>
                  </a:cubicBezTo>
                  <a:cubicBezTo>
                    <a:pt x="0" y="444"/>
                    <a:pt x="127" y="571"/>
                    <a:pt x="285" y="571"/>
                  </a:cubicBezTo>
                  <a:cubicBezTo>
                    <a:pt x="443" y="571"/>
                    <a:pt x="570" y="444"/>
                    <a:pt x="570" y="286"/>
                  </a:cubicBezTo>
                  <a:cubicBezTo>
                    <a:pt x="570" y="127"/>
                    <a:pt x="443" y="1"/>
                    <a:pt x="285"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0"/>
            <p:cNvSpPr/>
            <p:nvPr/>
          </p:nvSpPr>
          <p:spPr>
            <a:xfrm>
              <a:off x="2779425" y="1427900"/>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2718450" y="1610775"/>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a:off x="2718450" y="1549825"/>
              <a:ext cx="14275" cy="14275"/>
            </a:xfrm>
            <a:custGeom>
              <a:rect b="b" l="l" r="r" t="t"/>
              <a:pathLst>
                <a:path extrusionOk="0" h="571" w="571">
                  <a:moveTo>
                    <a:pt x="286" y="0"/>
                  </a:moveTo>
                  <a:cubicBezTo>
                    <a:pt x="127" y="0"/>
                    <a:pt x="1" y="127"/>
                    <a:pt x="1" y="285"/>
                  </a:cubicBezTo>
                  <a:cubicBezTo>
                    <a:pt x="1" y="443"/>
                    <a:pt x="127" y="570"/>
                    <a:pt x="286" y="570"/>
                  </a:cubicBezTo>
                  <a:cubicBezTo>
                    <a:pt x="444" y="570"/>
                    <a:pt x="571" y="443"/>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2718450" y="1488850"/>
              <a:ext cx="14275" cy="14275"/>
            </a:xfrm>
            <a:custGeom>
              <a:rect b="b" l="l" r="r" t="t"/>
              <a:pathLst>
                <a:path extrusionOk="0" h="571" w="571">
                  <a:moveTo>
                    <a:pt x="286" y="1"/>
                  </a:moveTo>
                  <a:cubicBezTo>
                    <a:pt x="127" y="1"/>
                    <a:pt x="1" y="127"/>
                    <a:pt x="1" y="286"/>
                  </a:cubicBezTo>
                  <a:cubicBezTo>
                    <a:pt x="1" y="444"/>
                    <a:pt x="127" y="571"/>
                    <a:pt x="286" y="571"/>
                  </a:cubicBezTo>
                  <a:cubicBezTo>
                    <a:pt x="444" y="571"/>
                    <a:pt x="571" y="444"/>
                    <a:pt x="571" y="286"/>
                  </a:cubicBezTo>
                  <a:cubicBezTo>
                    <a:pt x="571" y="127"/>
                    <a:pt x="444" y="1"/>
                    <a:pt x="286"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2718450" y="1427900"/>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2657500" y="1610775"/>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2657500" y="1549825"/>
              <a:ext cx="14275" cy="14275"/>
            </a:xfrm>
            <a:custGeom>
              <a:rect b="b" l="l" r="r" t="t"/>
              <a:pathLst>
                <a:path extrusionOk="0" h="571" w="571">
                  <a:moveTo>
                    <a:pt x="285" y="0"/>
                  </a:moveTo>
                  <a:cubicBezTo>
                    <a:pt x="127" y="0"/>
                    <a:pt x="0" y="127"/>
                    <a:pt x="0" y="285"/>
                  </a:cubicBezTo>
                  <a:cubicBezTo>
                    <a:pt x="0" y="443"/>
                    <a:pt x="127" y="570"/>
                    <a:pt x="285" y="570"/>
                  </a:cubicBezTo>
                  <a:cubicBezTo>
                    <a:pt x="444" y="570"/>
                    <a:pt x="570" y="443"/>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2657500" y="1488850"/>
              <a:ext cx="14275" cy="14275"/>
            </a:xfrm>
            <a:custGeom>
              <a:rect b="b" l="l" r="r" t="t"/>
              <a:pathLst>
                <a:path extrusionOk="0" h="571" w="571">
                  <a:moveTo>
                    <a:pt x="285" y="1"/>
                  </a:moveTo>
                  <a:cubicBezTo>
                    <a:pt x="127" y="1"/>
                    <a:pt x="0" y="127"/>
                    <a:pt x="0" y="286"/>
                  </a:cubicBezTo>
                  <a:cubicBezTo>
                    <a:pt x="0" y="444"/>
                    <a:pt x="127" y="571"/>
                    <a:pt x="285" y="571"/>
                  </a:cubicBezTo>
                  <a:cubicBezTo>
                    <a:pt x="444" y="571"/>
                    <a:pt x="570" y="444"/>
                    <a:pt x="570" y="286"/>
                  </a:cubicBezTo>
                  <a:cubicBezTo>
                    <a:pt x="570" y="127"/>
                    <a:pt x="444" y="1"/>
                    <a:pt x="285"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2657500" y="1427900"/>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2596525" y="1610775"/>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a:off x="2596525" y="1549825"/>
              <a:ext cx="14275" cy="14275"/>
            </a:xfrm>
            <a:custGeom>
              <a:rect b="b" l="l" r="r" t="t"/>
              <a:pathLst>
                <a:path extrusionOk="0" h="571" w="571">
                  <a:moveTo>
                    <a:pt x="286" y="0"/>
                  </a:moveTo>
                  <a:cubicBezTo>
                    <a:pt x="128" y="0"/>
                    <a:pt x="1" y="127"/>
                    <a:pt x="1" y="285"/>
                  </a:cubicBezTo>
                  <a:cubicBezTo>
                    <a:pt x="1" y="443"/>
                    <a:pt x="128" y="570"/>
                    <a:pt x="286" y="570"/>
                  </a:cubicBezTo>
                  <a:cubicBezTo>
                    <a:pt x="444" y="570"/>
                    <a:pt x="571" y="443"/>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a:off x="2596525" y="1488850"/>
              <a:ext cx="14275" cy="14275"/>
            </a:xfrm>
            <a:custGeom>
              <a:rect b="b" l="l" r="r" t="t"/>
              <a:pathLst>
                <a:path extrusionOk="0" h="571" w="571">
                  <a:moveTo>
                    <a:pt x="286" y="1"/>
                  </a:moveTo>
                  <a:cubicBezTo>
                    <a:pt x="128" y="1"/>
                    <a:pt x="1" y="127"/>
                    <a:pt x="1" y="286"/>
                  </a:cubicBezTo>
                  <a:cubicBezTo>
                    <a:pt x="1" y="444"/>
                    <a:pt x="128" y="571"/>
                    <a:pt x="286" y="571"/>
                  </a:cubicBezTo>
                  <a:cubicBezTo>
                    <a:pt x="444" y="571"/>
                    <a:pt x="571" y="444"/>
                    <a:pt x="571" y="286"/>
                  </a:cubicBezTo>
                  <a:cubicBezTo>
                    <a:pt x="571" y="127"/>
                    <a:pt x="444" y="1"/>
                    <a:pt x="286"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0"/>
            <p:cNvSpPr/>
            <p:nvPr/>
          </p:nvSpPr>
          <p:spPr>
            <a:xfrm>
              <a:off x="2596525" y="1427900"/>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20"/>
          <p:cNvSpPr/>
          <p:nvPr/>
        </p:nvSpPr>
        <p:spPr>
          <a:xfrm>
            <a:off x="5508389" y="851687"/>
            <a:ext cx="172395" cy="172395"/>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rot="5400000">
            <a:off x="4850081" y="847248"/>
            <a:ext cx="137219" cy="146062"/>
          </a:xfrm>
          <a:custGeom>
            <a:rect b="b" l="l" r="r" t="t"/>
            <a:pathLst>
              <a:path extrusionOk="0" h="1616" w="1616">
                <a:moveTo>
                  <a:pt x="1" y="1"/>
                </a:moveTo>
                <a:lnTo>
                  <a:pt x="254" y="1616"/>
                </a:lnTo>
                <a:lnTo>
                  <a:pt x="1616" y="25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3"/>
          <p:cNvSpPr txBox="1"/>
          <p:nvPr>
            <p:ph type="title"/>
          </p:nvPr>
        </p:nvSpPr>
        <p:spPr>
          <a:xfrm>
            <a:off x="3344300" y="2273350"/>
            <a:ext cx="503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9" name="Google Shape;99;p3"/>
          <p:cNvSpPr txBox="1"/>
          <p:nvPr>
            <p:ph hasCustomPrompt="1" idx="2" type="title"/>
          </p:nvPr>
        </p:nvSpPr>
        <p:spPr>
          <a:xfrm>
            <a:off x="3344300" y="1228625"/>
            <a:ext cx="5034900" cy="104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5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3"/>
          <p:cNvSpPr txBox="1"/>
          <p:nvPr>
            <p:ph idx="1" type="subTitle"/>
          </p:nvPr>
        </p:nvSpPr>
        <p:spPr>
          <a:xfrm>
            <a:off x="3344300" y="3212450"/>
            <a:ext cx="5034900" cy="50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 name="Google Shape;101;p3"/>
          <p:cNvSpPr/>
          <p:nvPr/>
        </p:nvSpPr>
        <p:spPr>
          <a:xfrm rot="-5400000">
            <a:off x="-913350" y="893750"/>
            <a:ext cx="5190900" cy="33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5400000">
            <a:off x="5222732" y="-1153818"/>
            <a:ext cx="808634" cy="3109985"/>
          </a:xfrm>
          <a:custGeom>
            <a:rect b="b" l="l" r="r" t="t"/>
            <a:pathLst>
              <a:path extrusionOk="0" h="20584" w="5352">
                <a:moveTo>
                  <a:pt x="5352" y="0"/>
                </a:moveTo>
                <a:cubicBezTo>
                  <a:pt x="5352" y="0"/>
                  <a:pt x="0" y="3120"/>
                  <a:pt x="1900" y="8155"/>
                </a:cubicBezTo>
                <a:cubicBezTo>
                  <a:pt x="3816" y="13190"/>
                  <a:pt x="681" y="18795"/>
                  <a:pt x="5352" y="20584"/>
                </a:cubicBezTo>
                <a:lnTo>
                  <a:pt x="5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5400000">
            <a:off x="5263427" y="-1822581"/>
            <a:ext cx="1296805" cy="4217759"/>
          </a:xfrm>
          <a:custGeom>
            <a:rect b="b" l="l" r="r" t="t"/>
            <a:pathLst>
              <a:path extrusionOk="0" h="27916" w="8583">
                <a:moveTo>
                  <a:pt x="7252" y="1"/>
                </a:moveTo>
                <a:cubicBezTo>
                  <a:pt x="7205" y="33"/>
                  <a:pt x="2629" y="2376"/>
                  <a:pt x="4022" y="7474"/>
                </a:cubicBezTo>
                <a:cubicBezTo>
                  <a:pt x="4766" y="10182"/>
                  <a:pt x="3690" y="11559"/>
                  <a:pt x="2455" y="13159"/>
                </a:cubicBezTo>
                <a:cubicBezTo>
                  <a:pt x="1378" y="14552"/>
                  <a:pt x="270" y="15993"/>
                  <a:pt x="175" y="18479"/>
                </a:cubicBezTo>
                <a:cubicBezTo>
                  <a:pt x="0" y="23799"/>
                  <a:pt x="8440" y="27884"/>
                  <a:pt x="8519" y="27916"/>
                </a:cubicBezTo>
                <a:lnTo>
                  <a:pt x="8582" y="27805"/>
                </a:lnTo>
                <a:cubicBezTo>
                  <a:pt x="8487" y="27757"/>
                  <a:pt x="143" y="23704"/>
                  <a:pt x="317" y="18479"/>
                </a:cubicBezTo>
                <a:cubicBezTo>
                  <a:pt x="396" y="16040"/>
                  <a:pt x="1489" y="14615"/>
                  <a:pt x="2550" y="13254"/>
                </a:cubicBezTo>
                <a:cubicBezTo>
                  <a:pt x="3769" y="11686"/>
                  <a:pt x="4909" y="10214"/>
                  <a:pt x="4149" y="7427"/>
                </a:cubicBezTo>
                <a:cubicBezTo>
                  <a:pt x="2787" y="2439"/>
                  <a:pt x="7268" y="143"/>
                  <a:pt x="7315" y="128"/>
                </a:cubicBezTo>
                <a:lnTo>
                  <a:pt x="72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71406" y="4402100"/>
            <a:ext cx="5251275" cy="745311"/>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039950" y="4282850"/>
            <a:ext cx="6365052" cy="1555702"/>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3"/>
          <p:cNvGrpSpPr/>
          <p:nvPr/>
        </p:nvGrpSpPr>
        <p:grpSpPr>
          <a:xfrm>
            <a:off x="8112313" y="4229025"/>
            <a:ext cx="1150899" cy="1149654"/>
            <a:chOff x="7745950" y="3718775"/>
            <a:chExt cx="1150899" cy="1149654"/>
          </a:xfrm>
        </p:grpSpPr>
        <p:sp>
          <p:nvSpPr>
            <p:cNvPr id="107" name="Google Shape;107;p3"/>
            <p:cNvSpPr/>
            <p:nvPr/>
          </p:nvSpPr>
          <p:spPr>
            <a:xfrm>
              <a:off x="7748427" y="3721252"/>
              <a:ext cx="487868" cy="487791"/>
            </a:xfrm>
            <a:custGeom>
              <a:rect b="b" l="l" r="r" t="t"/>
              <a:pathLst>
                <a:path extrusionOk="0" h="6302" w="6303">
                  <a:moveTo>
                    <a:pt x="6302" y="0"/>
                  </a:moveTo>
                  <a:cubicBezTo>
                    <a:pt x="6223" y="16"/>
                    <a:pt x="6144" y="16"/>
                    <a:pt x="6049" y="48"/>
                  </a:cubicBezTo>
                  <a:lnTo>
                    <a:pt x="48" y="6048"/>
                  </a:lnTo>
                  <a:cubicBezTo>
                    <a:pt x="32" y="6128"/>
                    <a:pt x="16" y="6223"/>
                    <a:pt x="0" y="6302"/>
                  </a:cubicBezTo>
                  <a:lnTo>
                    <a:pt x="6302"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7745950" y="3718775"/>
              <a:ext cx="650878" cy="650878"/>
            </a:xfrm>
            <a:custGeom>
              <a:rect b="b" l="l" r="r" t="t"/>
              <a:pathLst>
                <a:path extrusionOk="0" h="8409" w="8409">
                  <a:moveTo>
                    <a:pt x="8218" y="0"/>
                  </a:moveTo>
                  <a:lnTo>
                    <a:pt x="1" y="8218"/>
                  </a:lnTo>
                  <a:cubicBezTo>
                    <a:pt x="1" y="8281"/>
                    <a:pt x="17" y="8345"/>
                    <a:pt x="17" y="8408"/>
                  </a:cubicBezTo>
                  <a:lnTo>
                    <a:pt x="8408" y="16"/>
                  </a:lnTo>
                  <a:cubicBezTo>
                    <a:pt x="8345" y="16"/>
                    <a:pt x="8282" y="0"/>
                    <a:pt x="821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7775363" y="3748188"/>
              <a:ext cx="748947" cy="748869"/>
            </a:xfrm>
            <a:custGeom>
              <a:rect b="b" l="l" r="r" t="t"/>
              <a:pathLst>
                <a:path extrusionOk="0" h="9675" w="9676">
                  <a:moveTo>
                    <a:pt x="9517" y="0"/>
                  </a:moveTo>
                  <a:lnTo>
                    <a:pt x="1" y="9516"/>
                  </a:lnTo>
                  <a:cubicBezTo>
                    <a:pt x="17" y="9580"/>
                    <a:pt x="32" y="9627"/>
                    <a:pt x="48" y="9675"/>
                  </a:cubicBezTo>
                  <a:lnTo>
                    <a:pt x="9675" y="48"/>
                  </a:lnTo>
                  <a:lnTo>
                    <a:pt x="9517"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7826836" y="3799660"/>
              <a:ext cx="802819" cy="802819"/>
            </a:xfrm>
            <a:custGeom>
              <a:rect b="b" l="l" r="r" t="t"/>
              <a:pathLst>
                <a:path extrusionOk="0" h="10372" w="10372">
                  <a:moveTo>
                    <a:pt x="10245" y="0"/>
                  </a:moveTo>
                  <a:lnTo>
                    <a:pt x="1" y="10245"/>
                  </a:lnTo>
                  <a:cubicBezTo>
                    <a:pt x="32" y="10292"/>
                    <a:pt x="48" y="10340"/>
                    <a:pt x="80" y="10371"/>
                  </a:cubicBezTo>
                  <a:lnTo>
                    <a:pt x="10372" y="80"/>
                  </a:lnTo>
                  <a:cubicBezTo>
                    <a:pt x="10340" y="48"/>
                    <a:pt x="10293" y="16"/>
                    <a:pt x="1024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7895492" y="3868315"/>
              <a:ext cx="823640" cy="823640"/>
            </a:xfrm>
            <a:custGeom>
              <a:rect b="b" l="l" r="r" t="t"/>
              <a:pathLst>
                <a:path extrusionOk="0" h="10641" w="10641">
                  <a:moveTo>
                    <a:pt x="10546" y="0"/>
                  </a:moveTo>
                  <a:lnTo>
                    <a:pt x="1" y="10545"/>
                  </a:lnTo>
                  <a:cubicBezTo>
                    <a:pt x="32" y="10577"/>
                    <a:pt x="64" y="10609"/>
                    <a:pt x="96" y="10640"/>
                  </a:cubicBezTo>
                  <a:lnTo>
                    <a:pt x="10641" y="95"/>
                  </a:lnTo>
                  <a:cubicBezTo>
                    <a:pt x="10609" y="63"/>
                    <a:pt x="10577" y="32"/>
                    <a:pt x="10546"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980093" y="3952838"/>
              <a:ext cx="812571" cy="812649"/>
            </a:xfrm>
            <a:custGeom>
              <a:rect b="b" l="l" r="r" t="t"/>
              <a:pathLst>
                <a:path extrusionOk="0" h="10499" w="10498">
                  <a:moveTo>
                    <a:pt x="10419" y="1"/>
                  </a:moveTo>
                  <a:lnTo>
                    <a:pt x="0" y="10419"/>
                  </a:lnTo>
                  <a:cubicBezTo>
                    <a:pt x="48" y="10451"/>
                    <a:pt x="79" y="10482"/>
                    <a:pt x="127" y="10498"/>
                  </a:cubicBezTo>
                  <a:lnTo>
                    <a:pt x="10498" y="127"/>
                  </a:lnTo>
                  <a:cubicBezTo>
                    <a:pt x="10482" y="80"/>
                    <a:pt x="10450" y="48"/>
                    <a:pt x="1041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080562" y="4053306"/>
              <a:ext cx="769690" cy="769768"/>
            </a:xfrm>
            <a:custGeom>
              <a:rect b="b" l="l" r="r" t="t"/>
              <a:pathLst>
                <a:path extrusionOk="0" h="9945" w="9944">
                  <a:moveTo>
                    <a:pt x="9881" y="1"/>
                  </a:moveTo>
                  <a:lnTo>
                    <a:pt x="0" y="9881"/>
                  </a:lnTo>
                  <a:cubicBezTo>
                    <a:pt x="48" y="9897"/>
                    <a:pt x="95" y="9929"/>
                    <a:pt x="143" y="9944"/>
                  </a:cubicBezTo>
                  <a:lnTo>
                    <a:pt x="9944" y="143"/>
                  </a:lnTo>
                  <a:cubicBezTo>
                    <a:pt x="9928" y="96"/>
                    <a:pt x="9896" y="48"/>
                    <a:pt x="988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200691" y="4173434"/>
              <a:ext cx="686328" cy="686405"/>
            </a:xfrm>
            <a:custGeom>
              <a:rect b="b" l="l" r="r" t="t"/>
              <a:pathLst>
                <a:path extrusionOk="0" h="8868" w="8867">
                  <a:moveTo>
                    <a:pt x="8835" y="1"/>
                  </a:moveTo>
                  <a:lnTo>
                    <a:pt x="0" y="8836"/>
                  </a:lnTo>
                  <a:cubicBezTo>
                    <a:pt x="63" y="8852"/>
                    <a:pt x="127" y="8867"/>
                    <a:pt x="174" y="8867"/>
                  </a:cubicBezTo>
                  <a:lnTo>
                    <a:pt x="8867" y="175"/>
                  </a:lnTo>
                  <a:cubicBezTo>
                    <a:pt x="8867" y="111"/>
                    <a:pt x="8851" y="64"/>
                    <a:pt x="883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8348917" y="4321736"/>
              <a:ext cx="547932" cy="546694"/>
            </a:xfrm>
            <a:custGeom>
              <a:rect b="b" l="l" r="r" t="t"/>
              <a:pathLst>
                <a:path extrusionOk="0" h="7063" w="7079">
                  <a:moveTo>
                    <a:pt x="7079" y="1"/>
                  </a:moveTo>
                  <a:lnTo>
                    <a:pt x="1" y="7062"/>
                  </a:lnTo>
                  <a:cubicBezTo>
                    <a:pt x="80" y="7062"/>
                    <a:pt x="159" y="7062"/>
                    <a:pt x="223" y="7046"/>
                  </a:cubicBezTo>
                  <a:lnTo>
                    <a:pt x="7063" y="222"/>
                  </a:lnTo>
                  <a:cubicBezTo>
                    <a:pt x="7063" y="143"/>
                    <a:pt x="7063" y="80"/>
                    <a:pt x="707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561000" y="4532501"/>
              <a:ext cx="283138" cy="284454"/>
            </a:xfrm>
            <a:custGeom>
              <a:rect b="b" l="l" r="r" t="t"/>
              <a:pathLst>
                <a:path extrusionOk="0" h="3675" w="3658">
                  <a:moveTo>
                    <a:pt x="3658" y="1"/>
                  </a:moveTo>
                  <a:lnTo>
                    <a:pt x="0" y="3674"/>
                  </a:lnTo>
                  <a:cubicBezTo>
                    <a:pt x="127" y="3611"/>
                    <a:pt x="269" y="3548"/>
                    <a:pt x="396" y="3468"/>
                  </a:cubicBezTo>
                  <a:lnTo>
                    <a:pt x="3468" y="413"/>
                  </a:lnTo>
                  <a:cubicBezTo>
                    <a:pt x="3531" y="286"/>
                    <a:pt x="3594" y="143"/>
                    <a:pt x="365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3"/>
          <p:cNvSpPr/>
          <p:nvPr/>
        </p:nvSpPr>
        <p:spPr>
          <a:xfrm>
            <a:off x="7902021" y="4220949"/>
            <a:ext cx="492467" cy="988993"/>
          </a:xfrm>
          <a:custGeom>
            <a:rect b="b" l="l" r="r" t="t"/>
            <a:pathLst>
              <a:path extrusionOk="0" h="7760" w="3864">
                <a:moveTo>
                  <a:pt x="3863" y="1"/>
                </a:moveTo>
                <a:cubicBezTo>
                  <a:pt x="1726" y="1"/>
                  <a:pt x="0" y="1742"/>
                  <a:pt x="0" y="3880"/>
                </a:cubicBezTo>
                <a:cubicBezTo>
                  <a:pt x="0" y="6017"/>
                  <a:pt x="1726" y="7759"/>
                  <a:pt x="3863" y="7759"/>
                </a:cubicBezTo>
                <a:lnTo>
                  <a:pt x="38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700137" y="3970764"/>
            <a:ext cx="494506" cy="986826"/>
          </a:xfrm>
          <a:custGeom>
            <a:rect b="b" l="l" r="r" t="t"/>
            <a:pathLst>
              <a:path extrusionOk="0" h="7743" w="3880">
                <a:moveTo>
                  <a:pt x="3880" y="0"/>
                </a:moveTo>
                <a:cubicBezTo>
                  <a:pt x="1742" y="0"/>
                  <a:pt x="1" y="1726"/>
                  <a:pt x="1" y="3864"/>
                </a:cubicBezTo>
                <a:cubicBezTo>
                  <a:pt x="1" y="6017"/>
                  <a:pt x="1742" y="7743"/>
                  <a:pt x="3880" y="7743"/>
                </a:cubicBezTo>
                <a:lnTo>
                  <a:pt x="38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180709" y="619899"/>
            <a:ext cx="1157796" cy="1412018"/>
          </a:xfrm>
          <a:custGeom>
            <a:rect b="b" l="l" r="r" t="t"/>
            <a:pathLst>
              <a:path extrusionOk="0" h="15565" w="12763">
                <a:moveTo>
                  <a:pt x="11606" y="0"/>
                </a:moveTo>
                <a:lnTo>
                  <a:pt x="9817" y="459"/>
                </a:lnTo>
                <a:lnTo>
                  <a:pt x="10419" y="2803"/>
                </a:lnTo>
                <a:lnTo>
                  <a:pt x="6872" y="2961"/>
                </a:lnTo>
                <a:lnTo>
                  <a:pt x="7743" y="6397"/>
                </a:lnTo>
                <a:lnTo>
                  <a:pt x="4196" y="6571"/>
                </a:lnTo>
                <a:lnTo>
                  <a:pt x="5083" y="10007"/>
                </a:lnTo>
                <a:lnTo>
                  <a:pt x="1536" y="10165"/>
                </a:lnTo>
                <a:lnTo>
                  <a:pt x="2423" y="13601"/>
                </a:lnTo>
                <a:lnTo>
                  <a:pt x="0" y="13712"/>
                </a:lnTo>
                <a:lnTo>
                  <a:pt x="95" y="15565"/>
                </a:lnTo>
                <a:lnTo>
                  <a:pt x="4766" y="15343"/>
                </a:lnTo>
                <a:lnTo>
                  <a:pt x="3895" y="11907"/>
                </a:lnTo>
                <a:lnTo>
                  <a:pt x="7426" y="11749"/>
                </a:lnTo>
                <a:lnTo>
                  <a:pt x="6555" y="8313"/>
                </a:lnTo>
                <a:lnTo>
                  <a:pt x="10102" y="8139"/>
                </a:lnTo>
                <a:lnTo>
                  <a:pt x="9215" y="4703"/>
                </a:lnTo>
                <a:lnTo>
                  <a:pt x="12762" y="4544"/>
                </a:lnTo>
                <a:lnTo>
                  <a:pt x="116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037011" y="476201"/>
            <a:ext cx="1157796" cy="1412109"/>
          </a:xfrm>
          <a:custGeom>
            <a:rect b="b" l="l" r="r" t="t"/>
            <a:pathLst>
              <a:path extrusionOk="0" h="15566" w="12763">
                <a:moveTo>
                  <a:pt x="11607" y="1"/>
                </a:moveTo>
                <a:lnTo>
                  <a:pt x="9818" y="460"/>
                </a:lnTo>
                <a:lnTo>
                  <a:pt x="10419" y="2803"/>
                </a:lnTo>
                <a:lnTo>
                  <a:pt x="6873" y="2962"/>
                </a:lnTo>
                <a:lnTo>
                  <a:pt x="7744" y="6398"/>
                </a:lnTo>
                <a:lnTo>
                  <a:pt x="4197" y="6572"/>
                </a:lnTo>
                <a:lnTo>
                  <a:pt x="5084" y="10008"/>
                </a:lnTo>
                <a:lnTo>
                  <a:pt x="1537" y="10166"/>
                </a:lnTo>
                <a:lnTo>
                  <a:pt x="2423" y="13602"/>
                </a:lnTo>
                <a:lnTo>
                  <a:pt x="1" y="13713"/>
                </a:lnTo>
                <a:lnTo>
                  <a:pt x="96" y="15565"/>
                </a:lnTo>
                <a:lnTo>
                  <a:pt x="4767" y="15344"/>
                </a:lnTo>
                <a:lnTo>
                  <a:pt x="3896" y="11908"/>
                </a:lnTo>
                <a:lnTo>
                  <a:pt x="7427" y="11749"/>
                </a:lnTo>
                <a:lnTo>
                  <a:pt x="6556" y="8314"/>
                </a:lnTo>
                <a:lnTo>
                  <a:pt x="10103" y="8139"/>
                </a:lnTo>
                <a:lnTo>
                  <a:pt x="9216" y="4703"/>
                </a:lnTo>
                <a:lnTo>
                  <a:pt x="12763" y="4545"/>
                </a:lnTo>
                <a:lnTo>
                  <a:pt x="116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flipH="1" rot="10800000">
            <a:off x="839782" y="593276"/>
            <a:ext cx="501703" cy="501712"/>
          </a:xfrm>
          <a:custGeom>
            <a:rect b="b" l="l" r="r" t="t"/>
            <a:pathLst>
              <a:path extrusionOk="0" h="3674" w="3674">
                <a:moveTo>
                  <a:pt x="3199" y="0"/>
                </a:moveTo>
                <a:lnTo>
                  <a:pt x="0" y="3199"/>
                </a:lnTo>
                <a:lnTo>
                  <a:pt x="3674" y="3674"/>
                </a:lnTo>
                <a:lnTo>
                  <a:pt x="3674" y="3674"/>
                </a:lnTo>
                <a:lnTo>
                  <a:pt x="31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flipH="1" rot="10800000">
            <a:off x="372758" y="301317"/>
            <a:ext cx="826021" cy="826173"/>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92707" y="2902357"/>
            <a:ext cx="641027" cy="697451"/>
          </a:xfrm>
          <a:custGeom>
            <a:rect b="b" l="l" r="r" t="t"/>
            <a:pathLst>
              <a:path extrusionOk="0" h="9011" w="8282">
                <a:moveTo>
                  <a:pt x="7284" y="1"/>
                </a:moveTo>
                <a:cubicBezTo>
                  <a:pt x="6651" y="713"/>
                  <a:pt x="6682" y="1426"/>
                  <a:pt x="6698" y="1948"/>
                </a:cubicBezTo>
                <a:cubicBezTo>
                  <a:pt x="6730" y="2407"/>
                  <a:pt x="6730" y="2629"/>
                  <a:pt x="6461" y="2930"/>
                </a:cubicBezTo>
                <a:cubicBezTo>
                  <a:pt x="6207" y="3215"/>
                  <a:pt x="5986" y="3231"/>
                  <a:pt x="5511" y="3262"/>
                </a:cubicBezTo>
                <a:cubicBezTo>
                  <a:pt x="4988" y="3294"/>
                  <a:pt x="4276" y="3342"/>
                  <a:pt x="3642" y="4054"/>
                </a:cubicBezTo>
                <a:cubicBezTo>
                  <a:pt x="3009" y="4767"/>
                  <a:pt x="3041" y="5479"/>
                  <a:pt x="3056" y="6002"/>
                </a:cubicBezTo>
                <a:cubicBezTo>
                  <a:pt x="3088" y="6461"/>
                  <a:pt x="3088" y="6683"/>
                  <a:pt x="2835" y="6983"/>
                </a:cubicBezTo>
                <a:cubicBezTo>
                  <a:pt x="2566" y="7268"/>
                  <a:pt x="2344" y="7284"/>
                  <a:pt x="1885" y="7316"/>
                </a:cubicBezTo>
                <a:cubicBezTo>
                  <a:pt x="1362" y="7348"/>
                  <a:pt x="650" y="7395"/>
                  <a:pt x="1" y="8108"/>
                </a:cubicBezTo>
                <a:lnTo>
                  <a:pt x="1014" y="9010"/>
                </a:lnTo>
                <a:cubicBezTo>
                  <a:pt x="1267" y="8709"/>
                  <a:pt x="1489" y="8693"/>
                  <a:pt x="1964" y="8662"/>
                </a:cubicBezTo>
                <a:cubicBezTo>
                  <a:pt x="2471" y="8630"/>
                  <a:pt x="3183" y="8583"/>
                  <a:pt x="3832" y="7870"/>
                </a:cubicBezTo>
                <a:cubicBezTo>
                  <a:pt x="4466" y="7158"/>
                  <a:pt x="4434" y="6445"/>
                  <a:pt x="4402" y="5938"/>
                </a:cubicBezTo>
                <a:cubicBezTo>
                  <a:pt x="4387" y="5463"/>
                  <a:pt x="4387" y="5242"/>
                  <a:pt x="4640" y="4957"/>
                </a:cubicBezTo>
                <a:cubicBezTo>
                  <a:pt x="4909" y="4656"/>
                  <a:pt x="5131" y="4640"/>
                  <a:pt x="5590" y="4608"/>
                </a:cubicBezTo>
                <a:cubicBezTo>
                  <a:pt x="6112" y="4577"/>
                  <a:pt x="6825" y="4529"/>
                  <a:pt x="7474" y="3817"/>
                </a:cubicBezTo>
                <a:cubicBezTo>
                  <a:pt x="8107" y="3104"/>
                  <a:pt x="8076" y="2392"/>
                  <a:pt x="8044" y="1869"/>
                </a:cubicBezTo>
                <a:cubicBezTo>
                  <a:pt x="8028" y="1410"/>
                  <a:pt x="8028" y="1188"/>
                  <a:pt x="8282" y="887"/>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flipH="1" rot="10800000">
            <a:off x="487329" y="1737097"/>
            <a:ext cx="272564" cy="272569"/>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bg>
      <p:bgPr>
        <a:solidFill>
          <a:schemeClr val="accent6"/>
        </a:solidFill>
      </p:bgPr>
    </p:bg>
    <p:spTree>
      <p:nvGrpSpPr>
        <p:cNvPr id="718" name="Shape 718"/>
        <p:cNvGrpSpPr/>
        <p:nvPr/>
      </p:nvGrpSpPr>
      <p:grpSpPr>
        <a:xfrm>
          <a:off x="0" y="0"/>
          <a:ext cx="0" cy="0"/>
          <a:chOff x="0" y="0"/>
          <a:chExt cx="0" cy="0"/>
        </a:xfrm>
      </p:grpSpPr>
      <p:sp>
        <p:nvSpPr>
          <p:cNvPr id="719" name="Google Shape;719;p21"/>
          <p:cNvSpPr txBox="1"/>
          <p:nvPr>
            <p:ph type="title"/>
          </p:nvPr>
        </p:nvSpPr>
        <p:spPr>
          <a:xfrm>
            <a:off x="1813750" y="3008897"/>
            <a:ext cx="5516700" cy="50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sz="2800">
                <a:solidFill>
                  <a:schemeClr val="lt1"/>
                </a:solidFill>
              </a:defRPr>
            </a:lvl1pPr>
            <a:lvl2pPr lvl="1" rtl="0" algn="ctr">
              <a:spcBef>
                <a:spcPts val="0"/>
              </a:spcBef>
              <a:spcAft>
                <a:spcPts val="0"/>
              </a:spcAft>
              <a:buNone/>
              <a:defRPr sz="2800">
                <a:solidFill>
                  <a:schemeClr val="lt1"/>
                </a:solidFill>
              </a:defRPr>
            </a:lvl2pPr>
            <a:lvl3pPr lvl="2" rtl="0" algn="ctr">
              <a:spcBef>
                <a:spcPts val="0"/>
              </a:spcBef>
              <a:spcAft>
                <a:spcPts val="0"/>
              </a:spcAft>
              <a:buNone/>
              <a:defRPr sz="2800">
                <a:solidFill>
                  <a:schemeClr val="lt1"/>
                </a:solidFill>
              </a:defRPr>
            </a:lvl3pPr>
            <a:lvl4pPr lvl="3" rtl="0" algn="ctr">
              <a:spcBef>
                <a:spcPts val="0"/>
              </a:spcBef>
              <a:spcAft>
                <a:spcPts val="0"/>
              </a:spcAft>
              <a:buNone/>
              <a:defRPr sz="2800">
                <a:solidFill>
                  <a:schemeClr val="lt1"/>
                </a:solidFill>
              </a:defRPr>
            </a:lvl4pPr>
            <a:lvl5pPr lvl="4" rtl="0" algn="ctr">
              <a:spcBef>
                <a:spcPts val="0"/>
              </a:spcBef>
              <a:spcAft>
                <a:spcPts val="0"/>
              </a:spcAft>
              <a:buNone/>
              <a:defRPr sz="2800">
                <a:solidFill>
                  <a:schemeClr val="lt1"/>
                </a:solidFill>
              </a:defRPr>
            </a:lvl5pPr>
            <a:lvl6pPr lvl="5" rtl="0" algn="ctr">
              <a:spcBef>
                <a:spcPts val="0"/>
              </a:spcBef>
              <a:spcAft>
                <a:spcPts val="0"/>
              </a:spcAft>
              <a:buNone/>
              <a:defRPr sz="2800">
                <a:solidFill>
                  <a:schemeClr val="lt1"/>
                </a:solidFill>
              </a:defRPr>
            </a:lvl6pPr>
            <a:lvl7pPr lvl="6" rtl="0" algn="ctr">
              <a:spcBef>
                <a:spcPts val="0"/>
              </a:spcBef>
              <a:spcAft>
                <a:spcPts val="0"/>
              </a:spcAft>
              <a:buNone/>
              <a:defRPr sz="2800">
                <a:solidFill>
                  <a:schemeClr val="lt1"/>
                </a:solidFill>
              </a:defRPr>
            </a:lvl7pPr>
            <a:lvl8pPr lvl="7" rtl="0" algn="ctr">
              <a:spcBef>
                <a:spcPts val="0"/>
              </a:spcBef>
              <a:spcAft>
                <a:spcPts val="0"/>
              </a:spcAft>
              <a:buNone/>
              <a:defRPr sz="2800">
                <a:solidFill>
                  <a:schemeClr val="lt1"/>
                </a:solidFill>
              </a:defRPr>
            </a:lvl8pPr>
            <a:lvl9pPr lvl="8" rtl="0" algn="ctr">
              <a:spcBef>
                <a:spcPts val="0"/>
              </a:spcBef>
              <a:spcAft>
                <a:spcPts val="0"/>
              </a:spcAft>
              <a:buNone/>
              <a:defRPr sz="2800">
                <a:solidFill>
                  <a:schemeClr val="lt1"/>
                </a:solidFill>
              </a:defRPr>
            </a:lvl9pPr>
          </a:lstStyle>
          <a:p/>
        </p:txBody>
      </p:sp>
      <p:sp>
        <p:nvSpPr>
          <p:cNvPr id="720" name="Google Shape;720;p21"/>
          <p:cNvSpPr txBox="1"/>
          <p:nvPr>
            <p:ph idx="1" type="subTitle"/>
          </p:nvPr>
        </p:nvSpPr>
        <p:spPr>
          <a:xfrm>
            <a:off x="1813563" y="1629088"/>
            <a:ext cx="5516700" cy="12705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2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21" name="Google Shape;721;p21"/>
          <p:cNvGrpSpPr/>
          <p:nvPr/>
        </p:nvGrpSpPr>
        <p:grpSpPr>
          <a:xfrm>
            <a:off x="6785268" y="96254"/>
            <a:ext cx="806443" cy="770002"/>
            <a:chOff x="6859643" y="298854"/>
            <a:chExt cx="806443" cy="770002"/>
          </a:xfrm>
        </p:grpSpPr>
        <p:sp>
          <p:nvSpPr>
            <p:cNvPr id="722" name="Google Shape;722;p21"/>
            <p:cNvSpPr/>
            <p:nvPr/>
          </p:nvSpPr>
          <p:spPr>
            <a:xfrm rot="5400000">
              <a:off x="6882696" y="330415"/>
              <a:ext cx="715388" cy="761494"/>
            </a:xfrm>
            <a:custGeom>
              <a:rect b="b" l="l" r="r" t="t"/>
              <a:pathLst>
                <a:path extrusionOk="0" h="8425" w="8425">
                  <a:moveTo>
                    <a:pt x="4212" y="1711"/>
                  </a:moveTo>
                  <a:cubicBezTo>
                    <a:pt x="5590" y="1711"/>
                    <a:pt x="6714" y="2835"/>
                    <a:pt x="6714" y="4213"/>
                  </a:cubicBezTo>
                  <a:cubicBezTo>
                    <a:pt x="6714" y="5590"/>
                    <a:pt x="5590" y="6714"/>
                    <a:pt x="4212" y="6714"/>
                  </a:cubicBezTo>
                  <a:cubicBezTo>
                    <a:pt x="2819" y="6714"/>
                    <a:pt x="1711" y="5590"/>
                    <a:pt x="1711" y="4213"/>
                  </a:cubicBezTo>
                  <a:cubicBezTo>
                    <a:pt x="1711" y="2835"/>
                    <a:pt x="2819" y="1711"/>
                    <a:pt x="4212" y="1711"/>
                  </a:cubicBezTo>
                  <a:close/>
                  <a:moveTo>
                    <a:pt x="4212" y="1"/>
                  </a:moveTo>
                  <a:cubicBezTo>
                    <a:pt x="1885" y="1"/>
                    <a:pt x="1" y="1885"/>
                    <a:pt x="1" y="4213"/>
                  </a:cubicBezTo>
                  <a:cubicBezTo>
                    <a:pt x="1" y="6540"/>
                    <a:pt x="1885" y="8424"/>
                    <a:pt x="4212" y="8424"/>
                  </a:cubicBezTo>
                  <a:cubicBezTo>
                    <a:pt x="6540" y="8424"/>
                    <a:pt x="8424" y="6540"/>
                    <a:pt x="8424" y="4213"/>
                  </a:cubicBezTo>
                  <a:cubicBezTo>
                    <a:pt x="8424" y="1885"/>
                    <a:pt x="6540" y="1"/>
                    <a:pt x="42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rot="5400000">
              <a:off x="6927688" y="275758"/>
              <a:ext cx="715303" cy="761494"/>
            </a:xfrm>
            <a:custGeom>
              <a:rect b="b" l="l" r="r" t="t"/>
              <a:pathLst>
                <a:path extrusionOk="0" h="8425" w="8424">
                  <a:moveTo>
                    <a:pt x="4212" y="1711"/>
                  </a:moveTo>
                  <a:cubicBezTo>
                    <a:pt x="5590" y="1711"/>
                    <a:pt x="6714" y="2835"/>
                    <a:pt x="6714" y="4212"/>
                  </a:cubicBezTo>
                  <a:cubicBezTo>
                    <a:pt x="6714" y="5606"/>
                    <a:pt x="5590" y="6714"/>
                    <a:pt x="4212" y="6714"/>
                  </a:cubicBezTo>
                  <a:cubicBezTo>
                    <a:pt x="2835" y="6714"/>
                    <a:pt x="1710" y="5606"/>
                    <a:pt x="1710" y="4212"/>
                  </a:cubicBezTo>
                  <a:cubicBezTo>
                    <a:pt x="1710" y="2835"/>
                    <a:pt x="2835" y="1711"/>
                    <a:pt x="4212" y="1711"/>
                  </a:cubicBezTo>
                  <a:close/>
                  <a:moveTo>
                    <a:pt x="4212" y="1"/>
                  </a:moveTo>
                  <a:cubicBezTo>
                    <a:pt x="1884" y="1"/>
                    <a:pt x="0" y="1885"/>
                    <a:pt x="0" y="4212"/>
                  </a:cubicBezTo>
                  <a:cubicBezTo>
                    <a:pt x="0" y="6540"/>
                    <a:pt x="1884" y="8424"/>
                    <a:pt x="4212" y="8424"/>
                  </a:cubicBezTo>
                  <a:cubicBezTo>
                    <a:pt x="6540" y="8424"/>
                    <a:pt x="8424" y="6540"/>
                    <a:pt x="8424" y="4212"/>
                  </a:cubicBezTo>
                  <a:cubicBezTo>
                    <a:pt x="8424" y="1885"/>
                    <a:pt x="6540" y="1"/>
                    <a:pt x="42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21"/>
          <p:cNvSpPr/>
          <p:nvPr/>
        </p:nvSpPr>
        <p:spPr>
          <a:xfrm rot="5400000">
            <a:off x="-242919" y="2210414"/>
            <a:ext cx="716661" cy="761403"/>
          </a:xfrm>
          <a:custGeom>
            <a:rect b="b" l="l" r="r" t="t"/>
            <a:pathLst>
              <a:path extrusionOk="0" h="8424" w="8440">
                <a:moveTo>
                  <a:pt x="4228" y="1710"/>
                </a:moveTo>
                <a:cubicBezTo>
                  <a:pt x="5605" y="1710"/>
                  <a:pt x="6713" y="2834"/>
                  <a:pt x="6713" y="4212"/>
                </a:cubicBezTo>
                <a:cubicBezTo>
                  <a:pt x="6713" y="5605"/>
                  <a:pt x="5605" y="6714"/>
                  <a:pt x="4228" y="6714"/>
                </a:cubicBezTo>
                <a:cubicBezTo>
                  <a:pt x="2834" y="6714"/>
                  <a:pt x="1726" y="5605"/>
                  <a:pt x="1726" y="4212"/>
                </a:cubicBezTo>
                <a:cubicBezTo>
                  <a:pt x="1726" y="2834"/>
                  <a:pt x="2834" y="1710"/>
                  <a:pt x="4228" y="1710"/>
                </a:cubicBezTo>
                <a:close/>
                <a:moveTo>
                  <a:pt x="4228" y="0"/>
                </a:moveTo>
                <a:cubicBezTo>
                  <a:pt x="1900" y="0"/>
                  <a:pt x="0" y="1884"/>
                  <a:pt x="0" y="4212"/>
                </a:cubicBezTo>
                <a:cubicBezTo>
                  <a:pt x="0" y="6539"/>
                  <a:pt x="1900" y="8424"/>
                  <a:pt x="4228" y="8424"/>
                </a:cubicBezTo>
                <a:cubicBezTo>
                  <a:pt x="6539" y="8424"/>
                  <a:pt x="8439" y="6539"/>
                  <a:pt x="8439" y="4212"/>
                </a:cubicBezTo>
                <a:cubicBezTo>
                  <a:pt x="8439" y="1884"/>
                  <a:pt x="6539" y="0"/>
                  <a:pt x="4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rot="5400000">
            <a:off x="-177842" y="2149149"/>
            <a:ext cx="715303" cy="761494"/>
          </a:xfrm>
          <a:custGeom>
            <a:rect b="b" l="l" r="r" t="t"/>
            <a:pathLst>
              <a:path extrusionOk="0" h="8425" w="8424">
                <a:moveTo>
                  <a:pt x="4212" y="1711"/>
                </a:moveTo>
                <a:cubicBezTo>
                  <a:pt x="5590" y="1711"/>
                  <a:pt x="6714" y="2819"/>
                  <a:pt x="6714" y="4212"/>
                </a:cubicBezTo>
                <a:cubicBezTo>
                  <a:pt x="6714" y="5590"/>
                  <a:pt x="5590" y="6714"/>
                  <a:pt x="4212" y="6714"/>
                </a:cubicBezTo>
                <a:cubicBezTo>
                  <a:pt x="2835" y="6714"/>
                  <a:pt x="1711" y="5590"/>
                  <a:pt x="1711" y="4212"/>
                </a:cubicBezTo>
                <a:cubicBezTo>
                  <a:pt x="1711" y="2819"/>
                  <a:pt x="2835" y="1711"/>
                  <a:pt x="4212" y="1711"/>
                </a:cubicBezTo>
                <a:close/>
                <a:moveTo>
                  <a:pt x="4212" y="1"/>
                </a:moveTo>
                <a:cubicBezTo>
                  <a:pt x="1885" y="1"/>
                  <a:pt x="0" y="1885"/>
                  <a:pt x="0" y="4212"/>
                </a:cubicBezTo>
                <a:cubicBezTo>
                  <a:pt x="0" y="6540"/>
                  <a:pt x="1885" y="8424"/>
                  <a:pt x="4212" y="8424"/>
                </a:cubicBezTo>
                <a:cubicBezTo>
                  <a:pt x="6540" y="8424"/>
                  <a:pt x="8424" y="6540"/>
                  <a:pt x="8424" y="4212"/>
                </a:cubicBezTo>
                <a:cubicBezTo>
                  <a:pt x="8424" y="1885"/>
                  <a:pt x="6540" y="1"/>
                  <a:pt x="4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rot="5400000">
            <a:off x="-330992" y="3510140"/>
            <a:ext cx="1964366" cy="1302357"/>
          </a:xfrm>
          <a:custGeom>
            <a:rect b="b" l="l" r="r" t="t"/>
            <a:pathLst>
              <a:path extrusionOk="0" h="14409" w="23134">
                <a:moveTo>
                  <a:pt x="23134" y="0"/>
                </a:moveTo>
                <a:cubicBezTo>
                  <a:pt x="20410" y="523"/>
                  <a:pt x="17940" y="2106"/>
                  <a:pt x="16642" y="5969"/>
                </a:cubicBezTo>
                <a:cubicBezTo>
                  <a:pt x="15465" y="9444"/>
                  <a:pt x="12789" y="10226"/>
                  <a:pt x="8067" y="10226"/>
                </a:cubicBezTo>
                <a:cubicBezTo>
                  <a:pt x="7517" y="10226"/>
                  <a:pt x="6940" y="10215"/>
                  <a:pt x="6334" y="10197"/>
                </a:cubicBezTo>
                <a:cubicBezTo>
                  <a:pt x="6221" y="10194"/>
                  <a:pt x="6110" y="10192"/>
                  <a:pt x="6001" y="10192"/>
                </a:cubicBezTo>
                <a:cubicBezTo>
                  <a:pt x="503" y="10192"/>
                  <a:pt x="1" y="14409"/>
                  <a:pt x="1" y="14409"/>
                </a:cubicBezTo>
                <a:lnTo>
                  <a:pt x="23134" y="14409"/>
                </a:lnTo>
                <a:lnTo>
                  <a:pt x="231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rot="5400000">
            <a:off x="7563984" y="2070486"/>
            <a:ext cx="2597643" cy="551981"/>
          </a:xfrm>
          <a:custGeom>
            <a:rect b="b" l="l" r="r" t="t"/>
            <a:pathLst>
              <a:path extrusionOk="0" h="6107" w="30592">
                <a:moveTo>
                  <a:pt x="1" y="1"/>
                </a:moveTo>
                <a:cubicBezTo>
                  <a:pt x="1" y="1"/>
                  <a:pt x="1565" y="6106"/>
                  <a:pt x="6605" y="6106"/>
                </a:cubicBezTo>
                <a:cubicBezTo>
                  <a:pt x="7235" y="6106"/>
                  <a:pt x="7920" y="6011"/>
                  <a:pt x="8662" y="5796"/>
                </a:cubicBezTo>
                <a:cubicBezTo>
                  <a:pt x="12836" y="4589"/>
                  <a:pt x="15298" y="3710"/>
                  <a:pt x="17716" y="3710"/>
                </a:cubicBezTo>
                <a:cubicBezTo>
                  <a:pt x="19169" y="3710"/>
                  <a:pt x="20607" y="4028"/>
                  <a:pt x="22390" y="4783"/>
                </a:cubicBezTo>
                <a:cubicBezTo>
                  <a:pt x="23311" y="5171"/>
                  <a:pt x="24141" y="5336"/>
                  <a:pt x="24885" y="5336"/>
                </a:cubicBezTo>
                <a:cubicBezTo>
                  <a:pt x="29115" y="5336"/>
                  <a:pt x="30592" y="1"/>
                  <a:pt x="30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rot="5400000">
            <a:off x="2603649" y="-1469714"/>
            <a:ext cx="598378" cy="3530619"/>
          </a:xfrm>
          <a:custGeom>
            <a:rect b="b" l="l" r="r" t="t"/>
            <a:pathLst>
              <a:path extrusionOk="0" h="39062" w="7047">
                <a:moveTo>
                  <a:pt x="1" y="0"/>
                </a:moveTo>
                <a:lnTo>
                  <a:pt x="1" y="39062"/>
                </a:lnTo>
                <a:cubicBezTo>
                  <a:pt x="6160" y="36592"/>
                  <a:pt x="7047" y="30955"/>
                  <a:pt x="4593" y="25508"/>
                </a:cubicBezTo>
                <a:cubicBezTo>
                  <a:pt x="2138" y="20061"/>
                  <a:pt x="3168" y="16356"/>
                  <a:pt x="4593" y="9500"/>
                </a:cubicBezTo>
                <a:cubicBezTo>
                  <a:pt x="6002" y="2644"/>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rot="5400000">
            <a:off x="-1358684" y="2324387"/>
            <a:ext cx="4060431" cy="1876573"/>
          </a:xfrm>
          <a:custGeom>
            <a:rect b="b" l="l" r="r" t="t"/>
            <a:pathLst>
              <a:path extrusionOk="0" h="20762" w="47819">
                <a:moveTo>
                  <a:pt x="47316" y="1"/>
                </a:moveTo>
                <a:cubicBezTo>
                  <a:pt x="46819" y="1"/>
                  <a:pt x="45999" y="121"/>
                  <a:pt x="45063" y="732"/>
                </a:cubicBezTo>
                <a:cubicBezTo>
                  <a:pt x="42087" y="2664"/>
                  <a:pt x="40693" y="7699"/>
                  <a:pt x="40028" y="11594"/>
                </a:cubicBezTo>
                <a:cubicBezTo>
                  <a:pt x="39332" y="15726"/>
                  <a:pt x="37574" y="18434"/>
                  <a:pt x="35199" y="19020"/>
                </a:cubicBezTo>
                <a:cubicBezTo>
                  <a:pt x="34883" y="19098"/>
                  <a:pt x="34533" y="19145"/>
                  <a:pt x="34147" y="19145"/>
                </a:cubicBezTo>
                <a:cubicBezTo>
                  <a:pt x="31945" y="19145"/>
                  <a:pt x="28602" y="17613"/>
                  <a:pt x="24020" y="11562"/>
                </a:cubicBezTo>
                <a:cubicBezTo>
                  <a:pt x="21080" y="7680"/>
                  <a:pt x="17567" y="5633"/>
                  <a:pt x="13928" y="5633"/>
                </a:cubicBezTo>
                <a:cubicBezTo>
                  <a:pt x="13159" y="5633"/>
                  <a:pt x="12384" y="5724"/>
                  <a:pt x="11607" y="5910"/>
                </a:cubicBezTo>
                <a:cubicBezTo>
                  <a:pt x="6065" y="7224"/>
                  <a:pt x="1410" y="13177"/>
                  <a:pt x="1" y="20746"/>
                </a:cubicBezTo>
                <a:lnTo>
                  <a:pt x="143" y="20761"/>
                </a:lnTo>
                <a:cubicBezTo>
                  <a:pt x="1521" y="13256"/>
                  <a:pt x="6144" y="7335"/>
                  <a:pt x="11639" y="6036"/>
                </a:cubicBezTo>
                <a:cubicBezTo>
                  <a:pt x="12401" y="5855"/>
                  <a:pt x="13162" y="5765"/>
                  <a:pt x="13919" y="5765"/>
                </a:cubicBezTo>
                <a:cubicBezTo>
                  <a:pt x="17518" y="5765"/>
                  <a:pt x="21008" y="7795"/>
                  <a:pt x="23925" y="11641"/>
                </a:cubicBezTo>
                <a:cubicBezTo>
                  <a:pt x="28521" y="17729"/>
                  <a:pt x="31897" y="19277"/>
                  <a:pt x="34139" y="19277"/>
                </a:cubicBezTo>
                <a:cubicBezTo>
                  <a:pt x="34539" y="19277"/>
                  <a:pt x="34903" y="19228"/>
                  <a:pt x="35231" y="19146"/>
                </a:cubicBezTo>
                <a:cubicBezTo>
                  <a:pt x="37701" y="18545"/>
                  <a:pt x="39442" y="15869"/>
                  <a:pt x="40155" y="11610"/>
                </a:cubicBezTo>
                <a:cubicBezTo>
                  <a:pt x="41342" y="4627"/>
                  <a:pt x="43512" y="1904"/>
                  <a:pt x="45127" y="843"/>
                </a:cubicBezTo>
                <a:cubicBezTo>
                  <a:pt x="46037" y="249"/>
                  <a:pt x="46842" y="138"/>
                  <a:pt x="47322" y="138"/>
                </a:cubicBezTo>
                <a:cubicBezTo>
                  <a:pt x="47610" y="138"/>
                  <a:pt x="47781" y="178"/>
                  <a:pt x="47787" y="178"/>
                </a:cubicBezTo>
                <a:lnTo>
                  <a:pt x="47818" y="51"/>
                </a:lnTo>
                <a:cubicBezTo>
                  <a:pt x="47800" y="45"/>
                  <a:pt x="47618" y="1"/>
                  <a:pt x="4731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rot="5400000">
            <a:off x="3026062" y="-1620587"/>
            <a:ext cx="918414" cy="3585031"/>
          </a:xfrm>
          <a:custGeom>
            <a:rect b="b" l="l" r="r" t="t"/>
            <a:pathLst>
              <a:path extrusionOk="0" h="39664" w="10816">
                <a:moveTo>
                  <a:pt x="1252" y="0"/>
                </a:moveTo>
                <a:lnTo>
                  <a:pt x="1220" y="127"/>
                </a:lnTo>
                <a:cubicBezTo>
                  <a:pt x="1236" y="127"/>
                  <a:pt x="3247" y="713"/>
                  <a:pt x="4989" y="2280"/>
                </a:cubicBezTo>
                <a:cubicBezTo>
                  <a:pt x="6604" y="3737"/>
                  <a:pt x="8298" y="6365"/>
                  <a:pt x="7253" y="10593"/>
                </a:cubicBezTo>
                <a:lnTo>
                  <a:pt x="7158" y="10973"/>
                </a:lnTo>
                <a:cubicBezTo>
                  <a:pt x="5210" y="18921"/>
                  <a:pt x="4799" y="20568"/>
                  <a:pt x="8599" y="26316"/>
                </a:cubicBezTo>
                <a:cubicBezTo>
                  <a:pt x="10293" y="28865"/>
                  <a:pt x="10673" y="31525"/>
                  <a:pt x="9659" y="33789"/>
                </a:cubicBezTo>
                <a:cubicBezTo>
                  <a:pt x="8361" y="36734"/>
                  <a:pt x="4925" y="38777"/>
                  <a:pt x="1" y="39537"/>
                </a:cubicBezTo>
                <a:lnTo>
                  <a:pt x="17" y="39663"/>
                </a:lnTo>
                <a:cubicBezTo>
                  <a:pt x="4989" y="38903"/>
                  <a:pt x="8456" y="36845"/>
                  <a:pt x="9786" y="33852"/>
                </a:cubicBezTo>
                <a:cubicBezTo>
                  <a:pt x="10815" y="31541"/>
                  <a:pt x="10419" y="28833"/>
                  <a:pt x="8709" y="26236"/>
                </a:cubicBezTo>
                <a:cubicBezTo>
                  <a:pt x="4941" y="20536"/>
                  <a:pt x="5353" y="18905"/>
                  <a:pt x="7284" y="11004"/>
                </a:cubicBezTo>
                <a:lnTo>
                  <a:pt x="7379" y="10624"/>
                </a:lnTo>
                <a:cubicBezTo>
                  <a:pt x="8440" y="6333"/>
                  <a:pt x="6714" y="3658"/>
                  <a:pt x="5084" y="2185"/>
                </a:cubicBezTo>
                <a:cubicBezTo>
                  <a:pt x="3326" y="586"/>
                  <a:pt x="1283" y="0"/>
                  <a:pt x="125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rot="5400000">
            <a:off x="7453467" y="2441643"/>
            <a:ext cx="3130045" cy="718561"/>
          </a:xfrm>
          <a:custGeom>
            <a:rect b="b" l="l" r="r" t="t"/>
            <a:pathLst>
              <a:path extrusionOk="0" h="7950" w="36862">
                <a:moveTo>
                  <a:pt x="1" y="1"/>
                </a:moveTo>
                <a:cubicBezTo>
                  <a:pt x="1" y="32"/>
                  <a:pt x="238" y="3199"/>
                  <a:pt x="2550" y="4925"/>
                </a:cubicBezTo>
                <a:cubicBezTo>
                  <a:pt x="3551" y="5673"/>
                  <a:pt x="4791" y="6050"/>
                  <a:pt x="6251" y="6050"/>
                </a:cubicBezTo>
                <a:cubicBezTo>
                  <a:pt x="6984" y="6050"/>
                  <a:pt x="7772" y="5955"/>
                  <a:pt x="8614" y="5764"/>
                </a:cubicBezTo>
                <a:cubicBezTo>
                  <a:pt x="10277" y="5384"/>
                  <a:pt x="11654" y="5004"/>
                  <a:pt x="12873" y="4672"/>
                </a:cubicBezTo>
                <a:cubicBezTo>
                  <a:pt x="15008" y="4091"/>
                  <a:pt x="16579" y="3664"/>
                  <a:pt x="18071" y="3664"/>
                </a:cubicBezTo>
                <a:cubicBezTo>
                  <a:pt x="19877" y="3664"/>
                  <a:pt x="21568" y="4291"/>
                  <a:pt x="24005" y="6033"/>
                </a:cubicBezTo>
                <a:cubicBezTo>
                  <a:pt x="25762" y="7300"/>
                  <a:pt x="27551" y="7949"/>
                  <a:pt x="29277" y="7949"/>
                </a:cubicBezTo>
                <a:cubicBezTo>
                  <a:pt x="30005" y="7949"/>
                  <a:pt x="30718" y="7838"/>
                  <a:pt x="31415" y="7601"/>
                </a:cubicBezTo>
                <a:cubicBezTo>
                  <a:pt x="33901" y="6762"/>
                  <a:pt x="35880" y="4450"/>
                  <a:pt x="36861" y="1252"/>
                </a:cubicBezTo>
                <a:lnTo>
                  <a:pt x="36751" y="1204"/>
                </a:lnTo>
                <a:cubicBezTo>
                  <a:pt x="35769" y="4371"/>
                  <a:pt x="33821" y="6651"/>
                  <a:pt x="31383" y="7474"/>
                </a:cubicBezTo>
                <a:cubicBezTo>
                  <a:pt x="30699" y="7705"/>
                  <a:pt x="29994" y="7820"/>
                  <a:pt x="29276" y="7820"/>
                </a:cubicBezTo>
                <a:cubicBezTo>
                  <a:pt x="27584" y="7820"/>
                  <a:pt x="25818" y="7183"/>
                  <a:pt x="24084" y="5938"/>
                </a:cubicBezTo>
                <a:cubicBezTo>
                  <a:pt x="21623" y="4170"/>
                  <a:pt x="19873" y="3541"/>
                  <a:pt x="18035" y="3541"/>
                </a:cubicBezTo>
                <a:cubicBezTo>
                  <a:pt x="16515" y="3541"/>
                  <a:pt x="14935" y="3972"/>
                  <a:pt x="12842" y="4545"/>
                </a:cubicBezTo>
                <a:cubicBezTo>
                  <a:pt x="11623" y="4877"/>
                  <a:pt x="10245" y="5257"/>
                  <a:pt x="8583" y="5637"/>
                </a:cubicBezTo>
                <a:cubicBezTo>
                  <a:pt x="7751" y="5824"/>
                  <a:pt x="6972" y="5917"/>
                  <a:pt x="6248" y="5917"/>
                </a:cubicBezTo>
                <a:cubicBezTo>
                  <a:pt x="4820" y="5917"/>
                  <a:pt x="3606" y="5555"/>
                  <a:pt x="2629" y="4830"/>
                </a:cubicBezTo>
                <a:cubicBezTo>
                  <a:pt x="365" y="3136"/>
                  <a:pt x="143" y="32"/>
                  <a:pt x="14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rot="5400000">
            <a:off x="4356292" y="4762436"/>
            <a:ext cx="1466948" cy="781469"/>
          </a:xfrm>
          <a:custGeom>
            <a:rect b="b" l="l" r="r" t="t"/>
            <a:pathLst>
              <a:path extrusionOk="0" h="8646" w="17276">
                <a:moveTo>
                  <a:pt x="8630" y="1"/>
                </a:moveTo>
                <a:cubicBezTo>
                  <a:pt x="3864" y="1"/>
                  <a:pt x="1" y="3864"/>
                  <a:pt x="1" y="8646"/>
                </a:cubicBezTo>
                <a:lnTo>
                  <a:pt x="17275" y="8646"/>
                </a:lnTo>
                <a:cubicBezTo>
                  <a:pt x="17275" y="3864"/>
                  <a:pt x="13412" y="1"/>
                  <a:pt x="86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rot="5400000">
            <a:off x="7876503" y="-98598"/>
            <a:ext cx="1017846" cy="541045"/>
          </a:xfrm>
          <a:custGeom>
            <a:rect b="b" l="l" r="r" t="t"/>
            <a:pathLst>
              <a:path extrusionOk="0" h="5986" w="11987">
                <a:moveTo>
                  <a:pt x="5985" y="0"/>
                </a:moveTo>
                <a:cubicBezTo>
                  <a:pt x="2676" y="0"/>
                  <a:pt x="0" y="2676"/>
                  <a:pt x="0" y="5985"/>
                </a:cubicBezTo>
                <a:lnTo>
                  <a:pt x="11986" y="5985"/>
                </a:lnTo>
                <a:cubicBezTo>
                  <a:pt x="11986" y="2676"/>
                  <a:pt x="9295" y="0"/>
                  <a:pt x="59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rot="5400000">
            <a:off x="386477" y="365598"/>
            <a:ext cx="653487" cy="347801"/>
          </a:xfrm>
          <a:custGeom>
            <a:rect b="b" l="l" r="r" t="t"/>
            <a:pathLst>
              <a:path extrusionOk="0" h="3848" w="7696">
                <a:moveTo>
                  <a:pt x="3848" y="0"/>
                </a:moveTo>
                <a:cubicBezTo>
                  <a:pt x="1727" y="0"/>
                  <a:pt x="1" y="1726"/>
                  <a:pt x="1" y="3848"/>
                </a:cubicBezTo>
                <a:lnTo>
                  <a:pt x="7696" y="3848"/>
                </a:lnTo>
                <a:cubicBezTo>
                  <a:pt x="7696" y="1726"/>
                  <a:pt x="5970" y="0"/>
                  <a:pt x="3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rot="5400000">
            <a:off x="6367987" y="4432361"/>
            <a:ext cx="570103" cy="574306"/>
          </a:xfrm>
          <a:custGeom>
            <a:rect b="b" l="l" r="r" t="t"/>
            <a:pathLst>
              <a:path extrusionOk="0" h="6354" w="6714">
                <a:moveTo>
                  <a:pt x="4078" y="1"/>
                </a:moveTo>
                <a:cubicBezTo>
                  <a:pt x="3124" y="1"/>
                  <a:pt x="2170" y="361"/>
                  <a:pt x="1441" y="1081"/>
                </a:cubicBezTo>
                <a:cubicBezTo>
                  <a:pt x="0" y="2538"/>
                  <a:pt x="0" y="4897"/>
                  <a:pt x="1441" y="6354"/>
                </a:cubicBezTo>
                <a:lnTo>
                  <a:pt x="2185" y="5610"/>
                </a:lnTo>
                <a:cubicBezTo>
                  <a:pt x="1140" y="4565"/>
                  <a:pt x="1140" y="2870"/>
                  <a:pt x="2185" y="1825"/>
                </a:cubicBezTo>
                <a:cubicBezTo>
                  <a:pt x="2708" y="1311"/>
                  <a:pt x="3393" y="1053"/>
                  <a:pt x="4078" y="1053"/>
                </a:cubicBezTo>
                <a:cubicBezTo>
                  <a:pt x="4762" y="1053"/>
                  <a:pt x="5447" y="1311"/>
                  <a:pt x="5970" y="1825"/>
                </a:cubicBezTo>
                <a:lnTo>
                  <a:pt x="6714" y="1081"/>
                </a:lnTo>
                <a:cubicBezTo>
                  <a:pt x="5986" y="361"/>
                  <a:pt x="5032" y="1"/>
                  <a:pt x="40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rot="5400000">
            <a:off x="730885" y="3729244"/>
            <a:ext cx="570103" cy="572860"/>
          </a:xfrm>
          <a:custGeom>
            <a:rect b="b" l="l" r="r" t="t"/>
            <a:pathLst>
              <a:path extrusionOk="0" h="6338" w="6714">
                <a:moveTo>
                  <a:pt x="4078" y="0"/>
                </a:moveTo>
                <a:cubicBezTo>
                  <a:pt x="3124" y="0"/>
                  <a:pt x="2170" y="360"/>
                  <a:pt x="1441" y="1081"/>
                </a:cubicBezTo>
                <a:cubicBezTo>
                  <a:pt x="0" y="2538"/>
                  <a:pt x="0" y="4897"/>
                  <a:pt x="1441" y="6338"/>
                </a:cubicBezTo>
                <a:lnTo>
                  <a:pt x="2185" y="5609"/>
                </a:lnTo>
                <a:cubicBezTo>
                  <a:pt x="1140" y="4564"/>
                  <a:pt x="1140" y="2870"/>
                  <a:pt x="2185" y="1825"/>
                </a:cubicBezTo>
                <a:cubicBezTo>
                  <a:pt x="2708" y="1303"/>
                  <a:pt x="3393" y="1041"/>
                  <a:pt x="4078" y="1041"/>
                </a:cubicBezTo>
                <a:cubicBezTo>
                  <a:pt x="4762" y="1041"/>
                  <a:pt x="5447" y="1303"/>
                  <a:pt x="5970" y="1825"/>
                </a:cubicBezTo>
                <a:lnTo>
                  <a:pt x="6714" y="1081"/>
                </a:lnTo>
                <a:cubicBezTo>
                  <a:pt x="5985" y="360"/>
                  <a:pt x="5032" y="0"/>
                  <a:pt x="40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rot="5400000">
            <a:off x="8175557" y="3503786"/>
            <a:ext cx="137219" cy="146062"/>
          </a:xfrm>
          <a:custGeom>
            <a:rect b="b" l="l" r="r" t="t"/>
            <a:pathLst>
              <a:path extrusionOk="0" h="1616" w="1616">
                <a:moveTo>
                  <a:pt x="0" y="0"/>
                </a:moveTo>
                <a:lnTo>
                  <a:pt x="254" y="1615"/>
                </a:lnTo>
                <a:lnTo>
                  <a:pt x="1615" y="27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rot="5400000">
            <a:off x="2769085" y="4719632"/>
            <a:ext cx="138577" cy="146062"/>
          </a:xfrm>
          <a:custGeom>
            <a:rect b="b" l="l" r="r" t="t"/>
            <a:pathLst>
              <a:path extrusionOk="0" h="1616" w="1632">
                <a:moveTo>
                  <a:pt x="0" y="0"/>
                </a:moveTo>
                <a:lnTo>
                  <a:pt x="269" y="1615"/>
                </a:lnTo>
                <a:lnTo>
                  <a:pt x="1631" y="26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rot="5400000">
            <a:off x="1923369" y="777986"/>
            <a:ext cx="137219" cy="146062"/>
          </a:xfrm>
          <a:custGeom>
            <a:rect b="b" l="l" r="r" t="t"/>
            <a:pathLst>
              <a:path extrusionOk="0" h="1616" w="1616">
                <a:moveTo>
                  <a:pt x="1" y="1"/>
                </a:moveTo>
                <a:lnTo>
                  <a:pt x="254" y="1616"/>
                </a:lnTo>
                <a:lnTo>
                  <a:pt x="1616" y="25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rot="5400000">
            <a:off x="1923365" y="4718900"/>
            <a:ext cx="137219" cy="147508"/>
          </a:xfrm>
          <a:custGeom>
            <a:rect b="b" l="l" r="r" t="t"/>
            <a:pathLst>
              <a:path extrusionOk="0" h="1632" w="1616">
                <a:moveTo>
                  <a:pt x="1" y="1"/>
                </a:moveTo>
                <a:lnTo>
                  <a:pt x="270" y="1632"/>
                </a:lnTo>
                <a:lnTo>
                  <a:pt x="1616" y="27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1"/>
          <p:cNvSpPr/>
          <p:nvPr/>
        </p:nvSpPr>
        <p:spPr>
          <a:xfrm rot="5400000">
            <a:off x="5491038" y="349059"/>
            <a:ext cx="137219" cy="146062"/>
          </a:xfrm>
          <a:custGeom>
            <a:rect b="b" l="l" r="r" t="t"/>
            <a:pathLst>
              <a:path extrusionOk="0" h="1616" w="1616">
                <a:moveTo>
                  <a:pt x="0" y="1"/>
                </a:moveTo>
                <a:lnTo>
                  <a:pt x="269" y="1616"/>
                </a:lnTo>
                <a:lnTo>
                  <a:pt x="1615" y="25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7185800" y="4177287"/>
            <a:ext cx="718567" cy="653500"/>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ONLY_1_2">
    <p:bg>
      <p:bgPr>
        <a:solidFill>
          <a:schemeClr val="accent6"/>
        </a:solidFill>
      </p:bgPr>
    </p:bg>
    <p:spTree>
      <p:nvGrpSpPr>
        <p:cNvPr id="743" name="Shape 743"/>
        <p:cNvGrpSpPr/>
        <p:nvPr/>
      </p:nvGrpSpPr>
      <p:grpSpPr>
        <a:xfrm>
          <a:off x="0" y="0"/>
          <a:ext cx="0" cy="0"/>
          <a:chOff x="0" y="0"/>
          <a:chExt cx="0" cy="0"/>
        </a:xfrm>
      </p:grpSpPr>
      <p:sp>
        <p:nvSpPr>
          <p:cNvPr id="744" name="Google Shape;744;p22"/>
          <p:cNvSpPr txBox="1"/>
          <p:nvPr>
            <p:ph type="title"/>
          </p:nvPr>
        </p:nvSpPr>
        <p:spPr>
          <a:xfrm>
            <a:off x="720000" y="539500"/>
            <a:ext cx="7704000" cy="505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5" name="Google Shape;745;p22"/>
          <p:cNvSpPr txBox="1"/>
          <p:nvPr>
            <p:ph idx="2" type="title"/>
          </p:nvPr>
        </p:nvSpPr>
        <p:spPr>
          <a:xfrm>
            <a:off x="6105262" y="3285113"/>
            <a:ext cx="2210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6" name="Google Shape;746;p22"/>
          <p:cNvSpPr txBox="1"/>
          <p:nvPr>
            <p:ph idx="3" type="title"/>
          </p:nvPr>
        </p:nvSpPr>
        <p:spPr>
          <a:xfrm>
            <a:off x="835238" y="3285050"/>
            <a:ext cx="2210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7" name="Google Shape;747;p22"/>
          <p:cNvSpPr txBox="1"/>
          <p:nvPr>
            <p:ph idx="1" type="subTitle"/>
          </p:nvPr>
        </p:nvSpPr>
        <p:spPr>
          <a:xfrm>
            <a:off x="3459975" y="3694488"/>
            <a:ext cx="2210100" cy="597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8" name="Google Shape;748;p22"/>
          <p:cNvSpPr txBox="1"/>
          <p:nvPr>
            <p:ph idx="4" type="title"/>
          </p:nvPr>
        </p:nvSpPr>
        <p:spPr>
          <a:xfrm>
            <a:off x="3470250" y="3285113"/>
            <a:ext cx="2210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9" name="Google Shape;749;p22"/>
          <p:cNvSpPr txBox="1"/>
          <p:nvPr>
            <p:ph hasCustomPrompt="1" idx="5" type="title"/>
          </p:nvPr>
        </p:nvSpPr>
        <p:spPr>
          <a:xfrm>
            <a:off x="835238" y="2680775"/>
            <a:ext cx="2210100" cy="59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a:solidFill>
                  <a:schemeClr val="dk2"/>
                </a:solidFill>
              </a:defRPr>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750" name="Google Shape;750;p22"/>
          <p:cNvSpPr txBox="1"/>
          <p:nvPr>
            <p:ph idx="6" type="subTitle"/>
          </p:nvPr>
        </p:nvSpPr>
        <p:spPr>
          <a:xfrm>
            <a:off x="831563" y="3694425"/>
            <a:ext cx="2210100" cy="597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1" name="Google Shape;751;p22"/>
          <p:cNvSpPr txBox="1"/>
          <p:nvPr>
            <p:ph hasCustomPrompt="1" idx="7" type="title"/>
          </p:nvPr>
        </p:nvSpPr>
        <p:spPr>
          <a:xfrm>
            <a:off x="3463650" y="2680713"/>
            <a:ext cx="2210100" cy="59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a:solidFill>
                  <a:schemeClr val="dk2"/>
                </a:solidFill>
              </a:defRPr>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752" name="Google Shape;752;p22"/>
          <p:cNvSpPr txBox="1"/>
          <p:nvPr>
            <p:ph hasCustomPrompt="1" idx="8" type="title"/>
          </p:nvPr>
        </p:nvSpPr>
        <p:spPr>
          <a:xfrm>
            <a:off x="6105262" y="2689725"/>
            <a:ext cx="2210100" cy="59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a:solidFill>
                  <a:schemeClr val="dk2"/>
                </a:solidFill>
              </a:defRPr>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753" name="Google Shape;753;p22"/>
          <p:cNvSpPr txBox="1"/>
          <p:nvPr>
            <p:ph idx="9" type="subTitle"/>
          </p:nvPr>
        </p:nvSpPr>
        <p:spPr>
          <a:xfrm>
            <a:off x="6101587" y="3694488"/>
            <a:ext cx="2210100" cy="597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4" name="Google Shape;754;p22"/>
          <p:cNvSpPr/>
          <p:nvPr/>
        </p:nvSpPr>
        <p:spPr>
          <a:xfrm flipH="1">
            <a:off x="5415361" y="-24309"/>
            <a:ext cx="3762837" cy="827652"/>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2"/>
          <p:cNvSpPr/>
          <p:nvPr/>
        </p:nvSpPr>
        <p:spPr>
          <a:xfrm flipH="1">
            <a:off x="5984191" y="-371825"/>
            <a:ext cx="3481559" cy="1417133"/>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rot="-5400000">
            <a:off x="-188021" y="3842301"/>
            <a:ext cx="1489216" cy="1113160"/>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2"/>
          <p:cNvSpPr/>
          <p:nvPr/>
        </p:nvSpPr>
        <p:spPr>
          <a:xfrm rot="-5400000">
            <a:off x="-736762" y="3715148"/>
            <a:ext cx="2180444" cy="1338166"/>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a:off x="8503982" y="4313780"/>
            <a:ext cx="362789" cy="363824"/>
          </a:xfrm>
          <a:custGeom>
            <a:rect b="b" l="l" r="r" t="t"/>
            <a:pathLst>
              <a:path extrusionOk="0" h="5273" w="5258">
                <a:moveTo>
                  <a:pt x="2629" y="0"/>
                </a:moveTo>
                <a:cubicBezTo>
                  <a:pt x="1172" y="0"/>
                  <a:pt x="0" y="1172"/>
                  <a:pt x="0" y="2629"/>
                </a:cubicBezTo>
                <a:cubicBezTo>
                  <a:pt x="0" y="4085"/>
                  <a:pt x="1172" y="5273"/>
                  <a:pt x="2629" y="5273"/>
                </a:cubicBezTo>
                <a:cubicBezTo>
                  <a:pt x="4085" y="5273"/>
                  <a:pt x="5257" y="4085"/>
                  <a:pt x="5257" y="2629"/>
                </a:cubicBezTo>
                <a:cubicBezTo>
                  <a:pt x="5257" y="1172"/>
                  <a:pt x="4085" y="0"/>
                  <a:pt x="26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2"/>
          <p:cNvSpPr/>
          <p:nvPr/>
        </p:nvSpPr>
        <p:spPr>
          <a:xfrm>
            <a:off x="8430775" y="4240575"/>
            <a:ext cx="363893" cy="363893"/>
          </a:xfrm>
          <a:custGeom>
            <a:rect b="b" l="l" r="r" t="t"/>
            <a:pathLst>
              <a:path extrusionOk="0" h="5274" w="5274">
                <a:moveTo>
                  <a:pt x="2629" y="1"/>
                </a:moveTo>
                <a:cubicBezTo>
                  <a:pt x="1188" y="1"/>
                  <a:pt x="0" y="1188"/>
                  <a:pt x="0" y="2629"/>
                </a:cubicBezTo>
                <a:cubicBezTo>
                  <a:pt x="0" y="4086"/>
                  <a:pt x="1188" y="5273"/>
                  <a:pt x="2629" y="5273"/>
                </a:cubicBezTo>
                <a:cubicBezTo>
                  <a:pt x="4086" y="5273"/>
                  <a:pt x="5273" y="4086"/>
                  <a:pt x="5273" y="2629"/>
                </a:cubicBezTo>
                <a:cubicBezTo>
                  <a:pt x="5273" y="1188"/>
                  <a:pt x="4086" y="1"/>
                  <a:pt x="2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2"/>
          <p:cNvSpPr/>
          <p:nvPr/>
        </p:nvSpPr>
        <p:spPr>
          <a:xfrm>
            <a:off x="8159975" y="4728425"/>
            <a:ext cx="191649" cy="191649"/>
          </a:xfrm>
          <a:custGeom>
            <a:rect b="b" l="l" r="r" t="t"/>
            <a:pathLst>
              <a:path extrusionOk="0" h="3136" w="3136">
                <a:moveTo>
                  <a:pt x="1077" y="0"/>
                </a:moveTo>
                <a:lnTo>
                  <a:pt x="1077" y="1077"/>
                </a:lnTo>
                <a:lnTo>
                  <a:pt x="0" y="1077"/>
                </a:lnTo>
                <a:lnTo>
                  <a:pt x="0" y="2074"/>
                </a:lnTo>
                <a:lnTo>
                  <a:pt x="1077" y="2074"/>
                </a:lnTo>
                <a:lnTo>
                  <a:pt x="1077" y="3135"/>
                </a:lnTo>
                <a:lnTo>
                  <a:pt x="2075" y="3135"/>
                </a:lnTo>
                <a:lnTo>
                  <a:pt x="2075" y="2074"/>
                </a:lnTo>
                <a:lnTo>
                  <a:pt x="3136" y="2074"/>
                </a:lnTo>
                <a:lnTo>
                  <a:pt x="3136" y="1077"/>
                </a:lnTo>
                <a:lnTo>
                  <a:pt x="2075" y="1077"/>
                </a:lnTo>
                <a:lnTo>
                  <a:pt x="20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1" name="Google Shape;761;p22"/>
          <p:cNvGrpSpPr/>
          <p:nvPr/>
        </p:nvGrpSpPr>
        <p:grpSpPr>
          <a:xfrm>
            <a:off x="-315623" y="1045309"/>
            <a:ext cx="828538" cy="827646"/>
            <a:chOff x="3173275" y="2857675"/>
            <a:chExt cx="371725" cy="371325"/>
          </a:xfrm>
        </p:grpSpPr>
        <p:sp>
          <p:nvSpPr>
            <p:cNvPr id="762" name="Google Shape;762;p22"/>
            <p:cNvSpPr/>
            <p:nvPr/>
          </p:nvSpPr>
          <p:spPr>
            <a:xfrm>
              <a:off x="3218000" y="2902400"/>
              <a:ext cx="18250" cy="17850"/>
            </a:xfrm>
            <a:custGeom>
              <a:rect b="b" l="l" r="r" t="t"/>
              <a:pathLst>
                <a:path extrusionOk="0" h="714" w="730">
                  <a:moveTo>
                    <a:pt x="729" y="1"/>
                  </a:moveTo>
                  <a:lnTo>
                    <a:pt x="729" y="1"/>
                  </a:lnTo>
                  <a:cubicBezTo>
                    <a:pt x="460" y="222"/>
                    <a:pt x="222" y="460"/>
                    <a:pt x="1" y="713"/>
                  </a:cubicBezTo>
                  <a:lnTo>
                    <a:pt x="729"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a:off x="3174075" y="2858475"/>
              <a:ext cx="157575" cy="157550"/>
            </a:xfrm>
            <a:custGeom>
              <a:rect b="b" l="l" r="r" t="t"/>
              <a:pathLst>
                <a:path extrusionOk="0" h="6302" w="6303">
                  <a:moveTo>
                    <a:pt x="6302" y="0"/>
                  </a:moveTo>
                  <a:cubicBezTo>
                    <a:pt x="6223" y="0"/>
                    <a:pt x="6144" y="16"/>
                    <a:pt x="6065" y="32"/>
                  </a:cubicBezTo>
                  <a:lnTo>
                    <a:pt x="48" y="6049"/>
                  </a:lnTo>
                  <a:cubicBezTo>
                    <a:pt x="32" y="6128"/>
                    <a:pt x="16" y="6207"/>
                    <a:pt x="0" y="6302"/>
                  </a:cubicBezTo>
                  <a:lnTo>
                    <a:pt x="6302"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a:off x="3173275" y="2857675"/>
              <a:ext cx="210225" cy="209825"/>
            </a:xfrm>
            <a:custGeom>
              <a:rect b="b" l="l" r="r" t="t"/>
              <a:pathLst>
                <a:path extrusionOk="0" h="8393" w="8409">
                  <a:moveTo>
                    <a:pt x="8234" y="0"/>
                  </a:moveTo>
                  <a:lnTo>
                    <a:pt x="1" y="8218"/>
                  </a:lnTo>
                  <a:cubicBezTo>
                    <a:pt x="16" y="8281"/>
                    <a:pt x="16" y="8345"/>
                    <a:pt x="32" y="8392"/>
                  </a:cubicBezTo>
                  <a:lnTo>
                    <a:pt x="8408" y="16"/>
                  </a:lnTo>
                  <a:cubicBezTo>
                    <a:pt x="8345" y="0"/>
                    <a:pt x="8282" y="0"/>
                    <a:pt x="823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a:off x="3182775" y="2867175"/>
              <a:ext cx="241875" cy="241875"/>
            </a:xfrm>
            <a:custGeom>
              <a:rect b="b" l="l" r="r" t="t"/>
              <a:pathLst>
                <a:path extrusionOk="0" h="9675" w="9675">
                  <a:moveTo>
                    <a:pt x="9532" y="0"/>
                  </a:moveTo>
                  <a:lnTo>
                    <a:pt x="1" y="9516"/>
                  </a:lnTo>
                  <a:cubicBezTo>
                    <a:pt x="16" y="9564"/>
                    <a:pt x="48" y="9627"/>
                    <a:pt x="64" y="9675"/>
                  </a:cubicBezTo>
                  <a:lnTo>
                    <a:pt x="9675" y="48"/>
                  </a:lnTo>
                  <a:lnTo>
                    <a:pt x="9532"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a:off x="3199400" y="2883800"/>
              <a:ext cx="259700" cy="259300"/>
            </a:xfrm>
            <a:custGeom>
              <a:rect b="b" l="l" r="r" t="t"/>
              <a:pathLst>
                <a:path extrusionOk="0" h="10372" w="10388">
                  <a:moveTo>
                    <a:pt x="10261" y="0"/>
                  </a:moveTo>
                  <a:lnTo>
                    <a:pt x="1" y="10245"/>
                  </a:lnTo>
                  <a:cubicBezTo>
                    <a:pt x="32" y="10292"/>
                    <a:pt x="64" y="10340"/>
                    <a:pt x="96" y="10371"/>
                  </a:cubicBezTo>
                  <a:lnTo>
                    <a:pt x="10387" y="80"/>
                  </a:lnTo>
                  <a:cubicBezTo>
                    <a:pt x="10340" y="48"/>
                    <a:pt x="10292" y="16"/>
                    <a:pt x="1026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a:off x="3221575" y="2905975"/>
              <a:ext cx="266425" cy="266025"/>
            </a:xfrm>
            <a:custGeom>
              <a:rect b="b" l="l" r="r" t="t"/>
              <a:pathLst>
                <a:path extrusionOk="0" h="10641" w="10657">
                  <a:moveTo>
                    <a:pt x="10545" y="0"/>
                  </a:moveTo>
                  <a:lnTo>
                    <a:pt x="0" y="10529"/>
                  </a:lnTo>
                  <a:cubicBezTo>
                    <a:pt x="48" y="10577"/>
                    <a:pt x="79" y="10609"/>
                    <a:pt x="111" y="10640"/>
                  </a:cubicBezTo>
                  <a:lnTo>
                    <a:pt x="10656" y="95"/>
                  </a:lnTo>
                  <a:cubicBezTo>
                    <a:pt x="10625" y="63"/>
                    <a:pt x="10577" y="32"/>
                    <a:pt x="1054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a:off x="3248875" y="2933275"/>
              <a:ext cx="262875" cy="262475"/>
            </a:xfrm>
            <a:custGeom>
              <a:rect b="b" l="l" r="r" t="t"/>
              <a:pathLst>
                <a:path extrusionOk="0" h="10499" w="10515">
                  <a:moveTo>
                    <a:pt x="10419" y="1"/>
                  </a:moveTo>
                  <a:lnTo>
                    <a:pt x="1" y="10419"/>
                  </a:lnTo>
                  <a:cubicBezTo>
                    <a:pt x="48" y="10451"/>
                    <a:pt x="80" y="10483"/>
                    <a:pt x="127" y="10498"/>
                  </a:cubicBezTo>
                  <a:lnTo>
                    <a:pt x="10514" y="111"/>
                  </a:lnTo>
                  <a:cubicBezTo>
                    <a:pt x="10483" y="80"/>
                    <a:pt x="10451" y="32"/>
                    <a:pt x="1041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a:off x="3281725" y="2965750"/>
              <a:ext cx="248225" cy="248600"/>
            </a:xfrm>
            <a:custGeom>
              <a:rect b="b" l="l" r="r" t="t"/>
              <a:pathLst>
                <a:path extrusionOk="0" h="9944" w="9929">
                  <a:moveTo>
                    <a:pt x="9865" y="0"/>
                  </a:moveTo>
                  <a:lnTo>
                    <a:pt x="1" y="9880"/>
                  </a:lnTo>
                  <a:cubicBezTo>
                    <a:pt x="33" y="9896"/>
                    <a:pt x="80" y="9912"/>
                    <a:pt x="128" y="9944"/>
                  </a:cubicBezTo>
                  <a:lnTo>
                    <a:pt x="9929" y="143"/>
                  </a:lnTo>
                  <a:cubicBezTo>
                    <a:pt x="9913" y="95"/>
                    <a:pt x="9897" y="48"/>
                    <a:pt x="986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a:off x="3320525" y="3004525"/>
              <a:ext cx="221700" cy="221700"/>
            </a:xfrm>
            <a:custGeom>
              <a:rect b="b" l="l" r="r" t="t"/>
              <a:pathLst>
                <a:path extrusionOk="0" h="8868" w="8868">
                  <a:moveTo>
                    <a:pt x="8820" y="1"/>
                  </a:moveTo>
                  <a:lnTo>
                    <a:pt x="1" y="8836"/>
                  </a:lnTo>
                  <a:cubicBezTo>
                    <a:pt x="48" y="8852"/>
                    <a:pt x="112" y="8852"/>
                    <a:pt x="175" y="8868"/>
                  </a:cubicBezTo>
                  <a:lnTo>
                    <a:pt x="8868" y="175"/>
                  </a:lnTo>
                  <a:cubicBezTo>
                    <a:pt x="8852" y="112"/>
                    <a:pt x="8836" y="64"/>
                    <a:pt x="882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2"/>
            <p:cNvSpPr/>
            <p:nvPr/>
          </p:nvSpPr>
          <p:spPr>
            <a:xfrm>
              <a:off x="3368425" y="3052425"/>
              <a:ext cx="176575" cy="176575"/>
            </a:xfrm>
            <a:custGeom>
              <a:rect b="b" l="l" r="r" t="t"/>
              <a:pathLst>
                <a:path extrusionOk="0" h="7063" w="7063">
                  <a:moveTo>
                    <a:pt x="7062" y="1"/>
                  </a:moveTo>
                  <a:lnTo>
                    <a:pt x="1" y="7062"/>
                  </a:lnTo>
                  <a:cubicBezTo>
                    <a:pt x="64" y="7062"/>
                    <a:pt x="143" y="7062"/>
                    <a:pt x="206" y="7047"/>
                  </a:cubicBezTo>
                  <a:lnTo>
                    <a:pt x="7047" y="222"/>
                  </a:lnTo>
                  <a:cubicBezTo>
                    <a:pt x="7047" y="143"/>
                    <a:pt x="7062" y="64"/>
                    <a:pt x="706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a:off x="3436500" y="3120500"/>
              <a:ext cx="91875" cy="91875"/>
            </a:xfrm>
            <a:custGeom>
              <a:rect b="b" l="l" r="r" t="t"/>
              <a:pathLst>
                <a:path extrusionOk="0" h="3675" w="3675">
                  <a:moveTo>
                    <a:pt x="3674" y="1"/>
                  </a:moveTo>
                  <a:lnTo>
                    <a:pt x="1" y="3674"/>
                  </a:lnTo>
                  <a:cubicBezTo>
                    <a:pt x="143" y="3611"/>
                    <a:pt x="270" y="3548"/>
                    <a:pt x="413" y="3469"/>
                  </a:cubicBezTo>
                  <a:lnTo>
                    <a:pt x="3469" y="413"/>
                  </a:lnTo>
                  <a:cubicBezTo>
                    <a:pt x="3548" y="270"/>
                    <a:pt x="3611" y="143"/>
                    <a:pt x="367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22"/>
          <p:cNvSpPr/>
          <p:nvPr/>
        </p:nvSpPr>
        <p:spPr>
          <a:xfrm>
            <a:off x="155266" y="1985475"/>
            <a:ext cx="557966" cy="527705"/>
          </a:xfrm>
          <a:custGeom>
            <a:rect b="b" l="l" r="r" t="t"/>
            <a:pathLst>
              <a:path extrusionOk="0" h="6351" w="6715">
                <a:moveTo>
                  <a:pt x="4080" y="1"/>
                </a:moveTo>
                <a:cubicBezTo>
                  <a:pt x="3128" y="1"/>
                  <a:pt x="2178" y="365"/>
                  <a:pt x="1458" y="1093"/>
                </a:cubicBezTo>
                <a:cubicBezTo>
                  <a:pt x="1" y="2534"/>
                  <a:pt x="1" y="4894"/>
                  <a:pt x="1458" y="6350"/>
                </a:cubicBezTo>
                <a:lnTo>
                  <a:pt x="2186" y="5606"/>
                </a:lnTo>
                <a:cubicBezTo>
                  <a:pt x="1157" y="4561"/>
                  <a:pt x="1157" y="2867"/>
                  <a:pt x="2186" y="1838"/>
                </a:cubicBezTo>
                <a:cubicBezTo>
                  <a:pt x="2708" y="1315"/>
                  <a:pt x="3393" y="1054"/>
                  <a:pt x="4078" y="1054"/>
                </a:cubicBezTo>
                <a:cubicBezTo>
                  <a:pt x="4763" y="1054"/>
                  <a:pt x="5448" y="1315"/>
                  <a:pt x="5970" y="1838"/>
                </a:cubicBezTo>
                <a:lnTo>
                  <a:pt x="6714" y="1093"/>
                </a:lnTo>
                <a:cubicBezTo>
                  <a:pt x="5986" y="365"/>
                  <a:pt x="5032" y="1"/>
                  <a:pt x="4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a:off x="8296300" y="700825"/>
            <a:ext cx="632848" cy="688553"/>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3">
    <p:bg>
      <p:bgPr>
        <a:solidFill>
          <a:schemeClr val="accent6"/>
        </a:solidFill>
      </p:bgPr>
    </p:bg>
    <p:spTree>
      <p:nvGrpSpPr>
        <p:cNvPr id="775" name="Shape 775"/>
        <p:cNvGrpSpPr/>
        <p:nvPr/>
      </p:nvGrpSpPr>
      <p:grpSpPr>
        <a:xfrm>
          <a:off x="0" y="0"/>
          <a:ext cx="0" cy="0"/>
          <a:chOff x="0" y="0"/>
          <a:chExt cx="0" cy="0"/>
        </a:xfrm>
      </p:grpSpPr>
      <p:sp>
        <p:nvSpPr>
          <p:cNvPr id="776" name="Google Shape;776;p23"/>
          <p:cNvSpPr txBox="1"/>
          <p:nvPr>
            <p:ph type="title"/>
          </p:nvPr>
        </p:nvSpPr>
        <p:spPr>
          <a:xfrm>
            <a:off x="713425" y="539500"/>
            <a:ext cx="7710600" cy="505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7" name="Google Shape;777;p23"/>
          <p:cNvSpPr txBox="1"/>
          <p:nvPr>
            <p:ph idx="2" type="title"/>
          </p:nvPr>
        </p:nvSpPr>
        <p:spPr>
          <a:xfrm>
            <a:off x="713425" y="1689873"/>
            <a:ext cx="25257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2500">
                <a:solidFill>
                  <a:schemeClr val="lt1"/>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778" name="Google Shape;778;p23"/>
          <p:cNvSpPr txBox="1"/>
          <p:nvPr>
            <p:ph idx="1" type="subTitle"/>
          </p:nvPr>
        </p:nvSpPr>
        <p:spPr>
          <a:xfrm>
            <a:off x="713225" y="2093777"/>
            <a:ext cx="25257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solidFill>
                  <a:srgbClr val="242424"/>
                </a:solidFill>
              </a:defRPr>
            </a:lvl1pPr>
            <a:lvl2pPr lvl="1" rtl="0" algn="ctr">
              <a:lnSpc>
                <a:spcPct val="100000"/>
              </a:lnSpc>
              <a:spcBef>
                <a:spcPts val="0"/>
              </a:spcBef>
              <a:spcAft>
                <a:spcPts val="0"/>
              </a:spcAft>
              <a:buClr>
                <a:schemeClr val="accent3"/>
              </a:buClr>
              <a:buSzPts val="1400"/>
              <a:buNone/>
              <a:defRPr>
                <a:solidFill>
                  <a:schemeClr val="accent3"/>
                </a:solidFill>
              </a:defRPr>
            </a:lvl2pPr>
            <a:lvl3pPr lvl="2" rtl="0" algn="ctr">
              <a:lnSpc>
                <a:spcPct val="100000"/>
              </a:lnSpc>
              <a:spcBef>
                <a:spcPts val="0"/>
              </a:spcBef>
              <a:spcAft>
                <a:spcPts val="0"/>
              </a:spcAft>
              <a:buClr>
                <a:schemeClr val="accent3"/>
              </a:buClr>
              <a:buSzPts val="1400"/>
              <a:buNone/>
              <a:defRPr>
                <a:solidFill>
                  <a:schemeClr val="accent3"/>
                </a:solidFill>
              </a:defRPr>
            </a:lvl3pPr>
            <a:lvl4pPr lvl="3" rtl="0" algn="ctr">
              <a:lnSpc>
                <a:spcPct val="100000"/>
              </a:lnSpc>
              <a:spcBef>
                <a:spcPts val="0"/>
              </a:spcBef>
              <a:spcAft>
                <a:spcPts val="0"/>
              </a:spcAft>
              <a:buClr>
                <a:schemeClr val="accent3"/>
              </a:buClr>
              <a:buSzPts val="1400"/>
              <a:buNone/>
              <a:defRPr>
                <a:solidFill>
                  <a:schemeClr val="accent3"/>
                </a:solidFill>
              </a:defRPr>
            </a:lvl4pPr>
            <a:lvl5pPr lvl="4" rtl="0" algn="ctr">
              <a:lnSpc>
                <a:spcPct val="100000"/>
              </a:lnSpc>
              <a:spcBef>
                <a:spcPts val="0"/>
              </a:spcBef>
              <a:spcAft>
                <a:spcPts val="0"/>
              </a:spcAft>
              <a:buClr>
                <a:schemeClr val="accent3"/>
              </a:buClr>
              <a:buSzPts val="1400"/>
              <a:buNone/>
              <a:defRPr>
                <a:solidFill>
                  <a:schemeClr val="accent3"/>
                </a:solidFill>
              </a:defRPr>
            </a:lvl5pPr>
            <a:lvl6pPr lvl="5" rtl="0" algn="ctr">
              <a:lnSpc>
                <a:spcPct val="100000"/>
              </a:lnSpc>
              <a:spcBef>
                <a:spcPts val="0"/>
              </a:spcBef>
              <a:spcAft>
                <a:spcPts val="0"/>
              </a:spcAft>
              <a:buClr>
                <a:schemeClr val="accent3"/>
              </a:buClr>
              <a:buSzPts val="1400"/>
              <a:buNone/>
              <a:defRPr>
                <a:solidFill>
                  <a:schemeClr val="accent3"/>
                </a:solidFill>
              </a:defRPr>
            </a:lvl6pPr>
            <a:lvl7pPr lvl="6" rtl="0" algn="ctr">
              <a:lnSpc>
                <a:spcPct val="100000"/>
              </a:lnSpc>
              <a:spcBef>
                <a:spcPts val="0"/>
              </a:spcBef>
              <a:spcAft>
                <a:spcPts val="0"/>
              </a:spcAft>
              <a:buClr>
                <a:schemeClr val="accent3"/>
              </a:buClr>
              <a:buSzPts val="1400"/>
              <a:buNone/>
              <a:defRPr>
                <a:solidFill>
                  <a:schemeClr val="accent3"/>
                </a:solidFill>
              </a:defRPr>
            </a:lvl7pPr>
            <a:lvl8pPr lvl="7" rtl="0" algn="ctr">
              <a:lnSpc>
                <a:spcPct val="100000"/>
              </a:lnSpc>
              <a:spcBef>
                <a:spcPts val="0"/>
              </a:spcBef>
              <a:spcAft>
                <a:spcPts val="0"/>
              </a:spcAft>
              <a:buClr>
                <a:schemeClr val="accent3"/>
              </a:buClr>
              <a:buSzPts val="1400"/>
              <a:buNone/>
              <a:defRPr>
                <a:solidFill>
                  <a:schemeClr val="accent3"/>
                </a:solidFill>
              </a:defRPr>
            </a:lvl8pPr>
            <a:lvl9pPr lvl="8" rtl="0" algn="ctr">
              <a:lnSpc>
                <a:spcPct val="100000"/>
              </a:lnSpc>
              <a:spcBef>
                <a:spcPts val="0"/>
              </a:spcBef>
              <a:spcAft>
                <a:spcPts val="0"/>
              </a:spcAft>
              <a:buClr>
                <a:schemeClr val="accent3"/>
              </a:buClr>
              <a:buSzPts val="1400"/>
              <a:buNone/>
              <a:defRPr>
                <a:solidFill>
                  <a:schemeClr val="accent3"/>
                </a:solidFill>
              </a:defRPr>
            </a:lvl9pPr>
          </a:lstStyle>
          <a:p/>
        </p:txBody>
      </p:sp>
      <p:sp>
        <p:nvSpPr>
          <p:cNvPr id="779" name="Google Shape;779;p23"/>
          <p:cNvSpPr txBox="1"/>
          <p:nvPr>
            <p:ph idx="3" type="title"/>
          </p:nvPr>
        </p:nvSpPr>
        <p:spPr>
          <a:xfrm>
            <a:off x="3308992" y="1689850"/>
            <a:ext cx="2526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2500">
                <a:solidFill>
                  <a:schemeClr val="lt1"/>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780" name="Google Shape;780;p23"/>
          <p:cNvSpPr txBox="1"/>
          <p:nvPr>
            <p:ph idx="4" type="subTitle"/>
          </p:nvPr>
        </p:nvSpPr>
        <p:spPr>
          <a:xfrm>
            <a:off x="3308989" y="2093777"/>
            <a:ext cx="2526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1" name="Google Shape;781;p23"/>
          <p:cNvSpPr txBox="1"/>
          <p:nvPr>
            <p:ph idx="5" type="title"/>
          </p:nvPr>
        </p:nvSpPr>
        <p:spPr>
          <a:xfrm>
            <a:off x="5904777" y="1689850"/>
            <a:ext cx="2526000" cy="527700"/>
          </a:xfrm>
          <a:prstGeom prst="rect">
            <a:avLst/>
          </a:prstGeom>
          <a:noFill/>
          <a:ln>
            <a:noFill/>
          </a:ln>
        </p:spPr>
        <p:txBody>
          <a:bodyPr anchorCtr="0" anchor="ctr" bIns="91425" lIns="91425" spcFirstLastPara="1" rIns="91425" wrap="square" tIns="91425">
            <a:noAutofit/>
          </a:bodyPr>
          <a:lstStyle>
            <a:lvl1pPr lvl="0" marR="38100" rtl="0" algn="ctr">
              <a:spcBef>
                <a:spcPts val="0"/>
              </a:spcBef>
              <a:spcAft>
                <a:spcPts val="0"/>
              </a:spcAft>
              <a:buClr>
                <a:schemeClr val="accent1"/>
              </a:buClr>
              <a:buSzPts val="1800"/>
              <a:buNone/>
              <a:defRPr sz="2500">
                <a:solidFill>
                  <a:schemeClr val="lt1"/>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782" name="Google Shape;782;p23"/>
          <p:cNvSpPr txBox="1"/>
          <p:nvPr>
            <p:ph idx="6" type="subTitle"/>
          </p:nvPr>
        </p:nvSpPr>
        <p:spPr>
          <a:xfrm>
            <a:off x="5904775" y="2093777"/>
            <a:ext cx="2526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lvl1pPr>
            <a:lvl2pPr lvl="1" rtl="0" algn="ctr">
              <a:lnSpc>
                <a:spcPct val="100000"/>
              </a:lnSpc>
              <a:spcBef>
                <a:spcPts val="0"/>
              </a:spcBef>
              <a:spcAft>
                <a:spcPts val="0"/>
              </a:spcAft>
              <a:buClr>
                <a:schemeClr val="accent3"/>
              </a:buClr>
              <a:buSzPts val="1400"/>
              <a:buNone/>
              <a:defRPr>
                <a:solidFill>
                  <a:schemeClr val="accent3"/>
                </a:solidFill>
              </a:defRPr>
            </a:lvl2pPr>
            <a:lvl3pPr lvl="2" rtl="0" algn="ctr">
              <a:lnSpc>
                <a:spcPct val="100000"/>
              </a:lnSpc>
              <a:spcBef>
                <a:spcPts val="0"/>
              </a:spcBef>
              <a:spcAft>
                <a:spcPts val="0"/>
              </a:spcAft>
              <a:buClr>
                <a:schemeClr val="accent3"/>
              </a:buClr>
              <a:buSzPts val="1400"/>
              <a:buNone/>
              <a:defRPr>
                <a:solidFill>
                  <a:schemeClr val="accent3"/>
                </a:solidFill>
              </a:defRPr>
            </a:lvl3pPr>
            <a:lvl4pPr lvl="3" rtl="0" algn="ctr">
              <a:lnSpc>
                <a:spcPct val="100000"/>
              </a:lnSpc>
              <a:spcBef>
                <a:spcPts val="0"/>
              </a:spcBef>
              <a:spcAft>
                <a:spcPts val="0"/>
              </a:spcAft>
              <a:buClr>
                <a:schemeClr val="accent3"/>
              </a:buClr>
              <a:buSzPts val="1400"/>
              <a:buNone/>
              <a:defRPr>
                <a:solidFill>
                  <a:schemeClr val="accent3"/>
                </a:solidFill>
              </a:defRPr>
            </a:lvl4pPr>
            <a:lvl5pPr lvl="4" rtl="0" algn="ctr">
              <a:lnSpc>
                <a:spcPct val="100000"/>
              </a:lnSpc>
              <a:spcBef>
                <a:spcPts val="0"/>
              </a:spcBef>
              <a:spcAft>
                <a:spcPts val="0"/>
              </a:spcAft>
              <a:buClr>
                <a:schemeClr val="accent3"/>
              </a:buClr>
              <a:buSzPts val="1400"/>
              <a:buNone/>
              <a:defRPr>
                <a:solidFill>
                  <a:schemeClr val="accent3"/>
                </a:solidFill>
              </a:defRPr>
            </a:lvl5pPr>
            <a:lvl6pPr lvl="5" rtl="0" algn="ctr">
              <a:lnSpc>
                <a:spcPct val="100000"/>
              </a:lnSpc>
              <a:spcBef>
                <a:spcPts val="0"/>
              </a:spcBef>
              <a:spcAft>
                <a:spcPts val="0"/>
              </a:spcAft>
              <a:buClr>
                <a:schemeClr val="accent3"/>
              </a:buClr>
              <a:buSzPts val="1400"/>
              <a:buNone/>
              <a:defRPr>
                <a:solidFill>
                  <a:schemeClr val="accent3"/>
                </a:solidFill>
              </a:defRPr>
            </a:lvl6pPr>
            <a:lvl7pPr lvl="6" rtl="0" algn="ctr">
              <a:lnSpc>
                <a:spcPct val="100000"/>
              </a:lnSpc>
              <a:spcBef>
                <a:spcPts val="0"/>
              </a:spcBef>
              <a:spcAft>
                <a:spcPts val="0"/>
              </a:spcAft>
              <a:buClr>
                <a:schemeClr val="accent3"/>
              </a:buClr>
              <a:buSzPts val="1400"/>
              <a:buNone/>
              <a:defRPr>
                <a:solidFill>
                  <a:schemeClr val="accent3"/>
                </a:solidFill>
              </a:defRPr>
            </a:lvl7pPr>
            <a:lvl8pPr lvl="7" rtl="0" algn="ctr">
              <a:lnSpc>
                <a:spcPct val="100000"/>
              </a:lnSpc>
              <a:spcBef>
                <a:spcPts val="0"/>
              </a:spcBef>
              <a:spcAft>
                <a:spcPts val="0"/>
              </a:spcAft>
              <a:buClr>
                <a:schemeClr val="accent3"/>
              </a:buClr>
              <a:buSzPts val="1400"/>
              <a:buNone/>
              <a:defRPr>
                <a:solidFill>
                  <a:schemeClr val="accent3"/>
                </a:solidFill>
              </a:defRPr>
            </a:lvl8pPr>
            <a:lvl9pPr lvl="8" rtl="0" algn="ctr">
              <a:lnSpc>
                <a:spcPct val="100000"/>
              </a:lnSpc>
              <a:spcBef>
                <a:spcPts val="0"/>
              </a:spcBef>
              <a:spcAft>
                <a:spcPts val="0"/>
              </a:spcAft>
              <a:buClr>
                <a:schemeClr val="accent3"/>
              </a:buClr>
              <a:buSzPts val="1400"/>
              <a:buNone/>
              <a:defRPr>
                <a:solidFill>
                  <a:schemeClr val="accent3"/>
                </a:solidFill>
              </a:defRPr>
            </a:lvl9pPr>
          </a:lstStyle>
          <a:p/>
        </p:txBody>
      </p:sp>
      <p:sp>
        <p:nvSpPr>
          <p:cNvPr id="783" name="Google Shape;783;p23"/>
          <p:cNvSpPr txBox="1"/>
          <p:nvPr>
            <p:ph idx="7" type="title"/>
          </p:nvPr>
        </p:nvSpPr>
        <p:spPr>
          <a:xfrm>
            <a:off x="713300" y="3232223"/>
            <a:ext cx="25257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2500">
                <a:solidFill>
                  <a:schemeClr val="lt1"/>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784" name="Google Shape;784;p23"/>
          <p:cNvSpPr txBox="1"/>
          <p:nvPr>
            <p:ph idx="8" type="subTitle"/>
          </p:nvPr>
        </p:nvSpPr>
        <p:spPr>
          <a:xfrm>
            <a:off x="713300" y="3636124"/>
            <a:ext cx="25257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5" name="Google Shape;785;p23"/>
          <p:cNvSpPr txBox="1"/>
          <p:nvPr>
            <p:ph idx="9" type="title"/>
          </p:nvPr>
        </p:nvSpPr>
        <p:spPr>
          <a:xfrm>
            <a:off x="3308912" y="3232200"/>
            <a:ext cx="2526000" cy="527700"/>
          </a:xfrm>
          <a:prstGeom prst="rect">
            <a:avLst/>
          </a:prstGeom>
          <a:noFill/>
          <a:ln>
            <a:noFill/>
          </a:ln>
        </p:spPr>
        <p:txBody>
          <a:bodyPr anchorCtr="0" anchor="ctr" bIns="91425" lIns="91425" spcFirstLastPara="1" rIns="91425" wrap="square" tIns="91425">
            <a:noAutofit/>
          </a:bodyPr>
          <a:lstStyle>
            <a:lvl1pPr lvl="0" marR="38100" rtl="0" algn="ctr">
              <a:spcBef>
                <a:spcPts val="0"/>
              </a:spcBef>
              <a:spcAft>
                <a:spcPts val="0"/>
              </a:spcAft>
              <a:buClr>
                <a:schemeClr val="accent1"/>
              </a:buClr>
              <a:buSzPts val="1800"/>
              <a:buNone/>
              <a:defRPr sz="2500">
                <a:solidFill>
                  <a:schemeClr val="lt1"/>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786" name="Google Shape;786;p23"/>
          <p:cNvSpPr txBox="1"/>
          <p:nvPr>
            <p:ph idx="13" type="subTitle"/>
          </p:nvPr>
        </p:nvSpPr>
        <p:spPr>
          <a:xfrm>
            <a:off x="3308911" y="3636124"/>
            <a:ext cx="2526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lvl1pPr>
            <a:lvl2pPr lvl="1" rtl="0" algn="ctr">
              <a:lnSpc>
                <a:spcPct val="100000"/>
              </a:lnSpc>
              <a:spcBef>
                <a:spcPts val="0"/>
              </a:spcBef>
              <a:spcAft>
                <a:spcPts val="0"/>
              </a:spcAft>
              <a:buClr>
                <a:schemeClr val="accent3"/>
              </a:buClr>
              <a:buSzPts val="1400"/>
              <a:buNone/>
              <a:defRPr>
                <a:solidFill>
                  <a:schemeClr val="accent3"/>
                </a:solidFill>
              </a:defRPr>
            </a:lvl2pPr>
            <a:lvl3pPr lvl="2" rtl="0" algn="ctr">
              <a:lnSpc>
                <a:spcPct val="100000"/>
              </a:lnSpc>
              <a:spcBef>
                <a:spcPts val="0"/>
              </a:spcBef>
              <a:spcAft>
                <a:spcPts val="0"/>
              </a:spcAft>
              <a:buClr>
                <a:schemeClr val="accent3"/>
              </a:buClr>
              <a:buSzPts val="1400"/>
              <a:buNone/>
              <a:defRPr>
                <a:solidFill>
                  <a:schemeClr val="accent3"/>
                </a:solidFill>
              </a:defRPr>
            </a:lvl3pPr>
            <a:lvl4pPr lvl="3" rtl="0" algn="ctr">
              <a:lnSpc>
                <a:spcPct val="100000"/>
              </a:lnSpc>
              <a:spcBef>
                <a:spcPts val="0"/>
              </a:spcBef>
              <a:spcAft>
                <a:spcPts val="0"/>
              </a:spcAft>
              <a:buClr>
                <a:schemeClr val="accent3"/>
              </a:buClr>
              <a:buSzPts val="1400"/>
              <a:buNone/>
              <a:defRPr>
                <a:solidFill>
                  <a:schemeClr val="accent3"/>
                </a:solidFill>
              </a:defRPr>
            </a:lvl4pPr>
            <a:lvl5pPr lvl="4" rtl="0" algn="ctr">
              <a:lnSpc>
                <a:spcPct val="100000"/>
              </a:lnSpc>
              <a:spcBef>
                <a:spcPts val="0"/>
              </a:spcBef>
              <a:spcAft>
                <a:spcPts val="0"/>
              </a:spcAft>
              <a:buClr>
                <a:schemeClr val="accent3"/>
              </a:buClr>
              <a:buSzPts val="1400"/>
              <a:buNone/>
              <a:defRPr>
                <a:solidFill>
                  <a:schemeClr val="accent3"/>
                </a:solidFill>
              </a:defRPr>
            </a:lvl5pPr>
            <a:lvl6pPr lvl="5" rtl="0" algn="ctr">
              <a:lnSpc>
                <a:spcPct val="100000"/>
              </a:lnSpc>
              <a:spcBef>
                <a:spcPts val="0"/>
              </a:spcBef>
              <a:spcAft>
                <a:spcPts val="0"/>
              </a:spcAft>
              <a:buClr>
                <a:schemeClr val="accent3"/>
              </a:buClr>
              <a:buSzPts val="1400"/>
              <a:buNone/>
              <a:defRPr>
                <a:solidFill>
                  <a:schemeClr val="accent3"/>
                </a:solidFill>
              </a:defRPr>
            </a:lvl6pPr>
            <a:lvl7pPr lvl="6" rtl="0" algn="ctr">
              <a:lnSpc>
                <a:spcPct val="100000"/>
              </a:lnSpc>
              <a:spcBef>
                <a:spcPts val="0"/>
              </a:spcBef>
              <a:spcAft>
                <a:spcPts val="0"/>
              </a:spcAft>
              <a:buClr>
                <a:schemeClr val="accent3"/>
              </a:buClr>
              <a:buSzPts val="1400"/>
              <a:buNone/>
              <a:defRPr>
                <a:solidFill>
                  <a:schemeClr val="accent3"/>
                </a:solidFill>
              </a:defRPr>
            </a:lvl7pPr>
            <a:lvl8pPr lvl="7" rtl="0" algn="ctr">
              <a:lnSpc>
                <a:spcPct val="100000"/>
              </a:lnSpc>
              <a:spcBef>
                <a:spcPts val="0"/>
              </a:spcBef>
              <a:spcAft>
                <a:spcPts val="0"/>
              </a:spcAft>
              <a:buClr>
                <a:schemeClr val="accent3"/>
              </a:buClr>
              <a:buSzPts val="1400"/>
              <a:buNone/>
              <a:defRPr>
                <a:solidFill>
                  <a:schemeClr val="accent3"/>
                </a:solidFill>
              </a:defRPr>
            </a:lvl8pPr>
            <a:lvl9pPr lvl="8" rtl="0" algn="ctr">
              <a:lnSpc>
                <a:spcPct val="100000"/>
              </a:lnSpc>
              <a:spcBef>
                <a:spcPts val="0"/>
              </a:spcBef>
              <a:spcAft>
                <a:spcPts val="0"/>
              </a:spcAft>
              <a:buClr>
                <a:schemeClr val="accent3"/>
              </a:buClr>
              <a:buSzPts val="1400"/>
              <a:buNone/>
              <a:defRPr>
                <a:solidFill>
                  <a:schemeClr val="accent3"/>
                </a:solidFill>
              </a:defRPr>
            </a:lvl9pPr>
          </a:lstStyle>
          <a:p/>
        </p:txBody>
      </p:sp>
      <p:sp>
        <p:nvSpPr>
          <p:cNvPr id="787" name="Google Shape;787;p23"/>
          <p:cNvSpPr txBox="1"/>
          <p:nvPr>
            <p:ph idx="14" type="title"/>
          </p:nvPr>
        </p:nvSpPr>
        <p:spPr>
          <a:xfrm>
            <a:off x="5905000" y="3232223"/>
            <a:ext cx="25257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2500">
                <a:solidFill>
                  <a:schemeClr val="lt1"/>
                </a:solidFill>
              </a:defRPr>
            </a:lvl1pPr>
            <a:lvl2pPr lvl="1" rtl="0" algn="ctr">
              <a:spcBef>
                <a:spcPts val="0"/>
              </a:spcBef>
              <a:spcAft>
                <a:spcPts val="0"/>
              </a:spcAft>
              <a:buClr>
                <a:schemeClr val="accent1"/>
              </a:buClr>
              <a:buSzPts val="2800"/>
              <a:buNone/>
              <a:defRPr>
                <a:solidFill>
                  <a:schemeClr val="accent1"/>
                </a:solidFill>
              </a:defRPr>
            </a:lvl2pPr>
            <a:lvl3pPr lvl="2" rtl="0" algn="ctr">
              <a:spcBef>
                <a:spcPts val="0"/>
              </a:spcBef>
              <a:spcAft>
                <a:spcPts val="0"/>
              </a:spcAft>
              <a:buClr>
                <a:schemeClr val="accent1"/>
              </a:buClr>
              <a:buSzPts val="2800"/>
              <a:buNone/>
              <a:defRPr>
                <a:solidFill>
                  <a:schemeClr val="accent1"/>
                </a:solidFill>
              </a:defRPr>
            </a:lvl3pPr>
            <a:lvl4pPr lvl="3" rtl="0" algn="ctr">
              <a:spcBef>
                <a:spcPts val="0"/>
              </a:spcBef>
              <a:spcAft>
                <a:spcPts val="0"/>
              </a:spcAft>
              <a:buClr>
                <a:schemeClr val="accent1"/>
              </a:buClr>
              <a:buSzPts val="2800"/>
              <a:buNone/>
              <a:defRPr>
                <a:solidFill>
                  <a:schemeClr val="accent1"/>
                </a:solidFill>
              </a:defRPr>
            </a:lvl4pPr>
            <a:lvl5pPr lvl="4" rtl="0" algn="ctr">
              <a:spcBef>
                <a:spcPts val="0"/>
              </a:spcBef>
              <a:spcAft>
                <a:spcPts val="0"/>
              </a:spcAft>
              <a:buClr>
                <a:schemeClr val="accent1"/>
              </a:buClr>
              <a:buSzPts val="2800"/>
              <a:buNone/>
              <a:defRPr>
                <a:solidFill>
                  <a:schemeClr val="accent1"/>
                </a:solidFill>
              </a:defRPr>
            </a:lvl5pPr>
            <a:lvl6pPr lvl="5" rtl="0" algn="ctr">
              <a:spcBef>
                <a:spcPts val="0"/>
              </a:spcBef>
              <a:spcAft>
                <a:spcPts val="0"/>
              </a:spcAft>
              <a:buClr>
                <a:schemeClr val="accent1"/>
              </a:buClr>
              <a:buSzPts val="2800"/>
              <a:buNone/>
              <a:defRPr>
                <a:solidFill>
                  <a:schemeClr val="accent1"/>
                </a:solidFill>
              </a:defRPr>
            </a:lvl6pPr>
            <a:lvl7pPr lvl="6" rtl="0" algn="ctr">
              <a:spcBef>
                <a:spcPts val="0"/>
              </a:spcBef>
              <a:spcAft>
                <a:spcPts val="0"/>
              </a:spcAft>
              <a:buClr>
                <a:schemeClr val="accent1"/>
              </a:buClr>
              <a:buSzPts val="2800"/>
              <a:buNone/>
              <a:defRPr>
                <a:solidFill>
                  <a:schemeClr val="accent1"/>
                </a:solidFill>
              </a:defRPr>
            </a:lvl7pPr>
            <a:lvl8pPr lvl="7" rtl="0" algn="ctr">
              <a:spcBef>
                <a:spcPts val="0"/>
              </a:spcBef>
              <a:spcAft>
                <a:spcPts val="0"/>
              </a:spcAft>
              <a:buClr>
                <a:schemeClr val="accent1"/>
              </a:buClr>
              <a:buSzPts val="2800"/>
              <a:buNone/>
              <a:defRPr>
                <a:solidFill>
                  <a:schemeClr val="accent1"/>
                </a:solidFill>
              </a:defRPr>
            </a:lvl8pPr>
            <a:lvl9pPr lvl="8" rtl="0" algn="ctr">
              <a:spcBef>
                <a:spcPts val="0"/>
              </a:spcBef>
              <a:spcAft>
                <a:spcPts val="0"/>
              </a:spcAft>
              <a:buClr>
                <a:schemeClr val="accent1"/>
              </a:buClr>
              <a:buSzPts val="2800"/>
              <a:buNone/>
              <a:defRPr>
                <a:solidFill>
                  <a:schemeClr val="accent1"/>
                </a:solidFill>
              </a:defRPr>
            </a:lvl9pPr>
          </a:lstStyle>
          <a:p/>
        </p:txBody>
      </p:sp>
      <p:sp>
        <p:nvSpPr>
          <p:cNvPr id="788" name="Google Shape;788;p23"/>
          <p:cNvSpPr txBox="1"/>
          <p:nvPr>
            <p:ph idx="15" type="subTitle"/>
          </p:nvPr>
        </p:nvSpPr>
        <p:spPr>
          <a:xfrm>
            <a:off x="5904999" y="3636124"/>
            <a:ext cx="25257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89" name="Google Shape;789;p23"/>
          <p:cNvGrpSpPr/>
          <p:nvPr/>
        </p:nvGrpSpPr>
        <p:grpSpPr>
          <a:xfrm>
            <a:off x="20438" y="-91780"/>
            <a:ext cx="1385563" cy="1385479"/>
            <a:chOff x="2406525" y="2325675"/>
            <a:chExt cx="410525" cy="410500"/>
          </a:xfrm>
        </p:grpSpPr>
        <p:sp>
          <p:nvSpPr>
            <p:cNvPr id="790" name="Google Shape;790;p23"/>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3"/>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3"/>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3"/>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3"/>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3"/>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3"/>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3"/>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3"/>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3"/>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3"/>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3"/>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3"/>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3"/>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3"/>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3"/>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3"/>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23"/>
          <p:cNvSpPr/>
          <p:nvPr/>
        </p:nvSpPr>
        <p:spPr>
          <a:xfrm>
            <a:off x="7966210" y="4373316"/>
            <a:ext cx="815109" cy="415625"/>
          </a:xfrm>
          <a:custGeom>
            <a:rect b="b" l="l" r="r" t="t"/>
            <a:pathLst>
              <a:path extrusionOk="0" h="6952" w="13634">
                <a:moveTo>
                  <a:pt x="13380" y="253"/>
                </a:moveTo>
                <a:cubicBezTo>
                  <a:pt x="13301" y="3816"/>
                  <a:pt x="10388" y="6682"/>
                  <a:pt x="6825" y="6682"/>
                </a:cubicBezTo>
                <a:cubicBezTo>
                  <a:pt x="3247" y="6682"/>
                  <a:pt x="333" y="3816"/>
                  <a:pt x="270" y="253"/>
                </a:cubicBezTo>
                <a:lnTo>
                  <a:pt x="1949" y="253"/>
                </a:lnTo>
                <a:cubicBezTo>
                  <a:pt x="2012" y="2882"/>
                  <a:pt x="4181" y="5004"/>
                  <a:pt x="6825" y="5004"/>
                </a:cubicBezTo>
                <a:cubicBezTo>
                  <a:pt x="9470" y="5004"/>
                  <a:pt x="11623" y="2882"/>
                  <a:pt x="11702" y="253"/>
                </a:cubicBezTo>
                <a:close/>
                <a:moveTo>
                  <a:pt x="1" y="0"/>
                </a:moveTo>
                <a:lnTo>
                  <a:pt x="1" y="127"/>
                </a:lnTo>
                <a:cubicBezTo>
                  <a:pt x="1" y="3879"/>
                  <a:pt x="3057" y="6951"/>
                  <a:pt x="6825" y="6951"/>
                </a:cubicBezTo>
                <a:cubicBezTo>
                  <a:pt x="10578" y="6951"/>
                  <a:pt x="13634" y="3879"/>
                  <a:pt x="13634" y="127"/>
                </a:cubicBezTo>
                <a:lnTo>
                  <a:pt x="13634" y="0"/>
                </a:lnTo>
                <a:lnTo>
                  <a:pt x="11433" y="0"/>
                </a:lnTo>
                <a:lnTo>
                  <a:pt x="11433" y="127"/>
                </a:lnTo>
                <a:cubicBezTo>
                  <a:pt x="11433" y="2676"/>
                  <a:pt x="9359" y="4734"/>
                  <a:pt x="6825" y="4734"/>
                </a:cubicBezTo>
                <a:cubicBezTo>
                  <a:pt x="4276" y="4734"/>
                  <a:pt x="2202" y="2676"/>
                  <a:pt x="2202" y="127"/>
                </a:cubicBezTo>
                <a:lnTo>
                  <a:pt x="2202" y="0"/>
                </a:ln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a:off x="7911328" y="4444279"/>
            <a:ext cx="799027" cy="399543"/>
          </a:xfrm>
          <a:custGeom>
            <a:rect b="b" l="l" r="r" t="t"/>
            <a:pathLst>
              <a:path extrusionOk="0" h="6683" w="13365">
                <a:moveTo>
                  <a:pt x="1" y="1"/>
                </a:moveTo>
                <a:cubicBezTo>
                  <a:pt x="1" y="3674"/>
                  <a:pt x="2993" y="6682"/>
                  <a:pt x="6682" y="6682"/>
                </a:cubicBezTo>
                <a:cubicBezTo>
                  <a:pt x="10372" y="6682"/>
                  <a:pt x="13364" y="3674"/>
                  <a:pt x="13364" y="1"/>
                </a:cubicBezTo>
                <a:lnTo>
                  <a:pt x="11433" y="1"/>
                </a:lnTo>
                <a:cubicBezTo>
                  <a:pt x="11433" y="2613"/>
                  <a:pt x="9295" y="4735"/>
                  <a:pt x="6682" y="4735"/>
                </a:cubicBezTo>
                <a:cubicBezTo>
                  <a:pt x="4070" y="4735"/>
                  <a:pt x="1932" y="2613"/>
                  <a:pt x="19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8237009" y="273174"/>
            <a:ext cx="673119" cy="816962"/>
          </a:xfrm>
          <a:custGeom>
            <a:rect b="b" l="l" r="r" t="t"/>
            <a:pathLst>
              <a:path extrusionOk="0" h="13665" w="11259">
                <a:moveTo>
                  <a:pt x="10657" y="0"/>
                </a:moveTo>
                <a:lnTo>
                  <a:pt x="1" y="13158"/>
                </a:lnTo>
                <a:lnTo>
                  <a:pt x="618" y="13665"/>
                </a:lnTo>
                <a:lnTo>
                  <a:pt x="11258" y="507"/>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8237009" y="478592"/>
            <a:ext cx="673119" cy="816962"/>
          </a:xfrm>
          <a:custGeom>
            <a:rect b="b" l="l" r="r" t="t"/>
            <a:pathLst>
              <a:path extrusionOk="0" h="13665" w="11259">
                <a:moveTo>
                  <a:pt x="10657" y="0"/>
                </a:moveTo>
                <a:lnTo>
                  <a:pt x="1" y="13158"/>
                </a:lnTo>
                <a:lnTo>
                  <a:pt x="618" y="13665"/>
                </a:lnTo>
                <a:lnTo>
                  <a:pt x="11258" y="491"/>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a:off x="8237009" y="684010"/>
            <a:ext cx="673119" cy="816005"/>
          </a:xfrm>
          <a:custGeom>
            <a:rect b="b" l="l" r="r" t="t"/>
            <a:pathLst>
              <a:path extrusionOk="0" h="13649" w="11259">
                <a:moveTo>
                  <a:pt x="10657" y="0"/>
                </a:moveTo>
                <a:lnTo>
                  <a:pt x="1" y="13158"/>
                </a:lnTo>
                <a:lnTo>
                  <a:pt x="618" y="13649"/>
                </a:lnTo>
                <a:lnTo>
                  <a:pt x="11258" y="491"/>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p:nvPr/>
        </p:nvSpPr>
        <p:spPr>
          <a:xfrm>
            <a:off x="620225" y="4529474"/>
            <a:ext cx="315246" cy="314350"/>
          </a:xfrm>
          <a:custGeom>
            <a:rect b="b" l="l" r="r" t="t"/>
            <a:pathLst>
              <a:path extrusionOk="0" h="5258" w="5273">
                <a:moveTo>
                  <a:pt x="2644" y="1"/>
                </a:moveTo>
                <a:cubicBezTo>
                  <a:pt x="1188" y="1"/>
                  <a:pt x="0" y="1172"/>
                  <a:pt x="0" y="2629"/>
                </a:cubicBezTo>
                <a:cubicBezTo>
                  <a:pt x="0" y="4086"/>
                  <a:pt x="1188" y="5258"/>
                  <a:pt x="2644" y="5258"/>
                </a:cubicBezTo>
                <a:cubicBezTo>
                  <a:pt x="4101" y="5258"/>
                  <a:pt x="5273" y="4086"/>
                  <a:pt x="5273" y="2629"/>
                </a:cubicBezTo>
                <a:cubicBezTo>
                  <a:pt x="5273" y="1172"/>
                  <a:pt x="4101" y="1"/>
                  <a:pt x="2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3"/>
          <p:cNvSpPr/>
          <p:nvPr/>
        </p:nvSpPr>
        <p:spPr>
          <a:xfrm>
            <a:off x="557751" y="4466043"/>
            <a:ext cx="314350" cy="315306"/>
          </a:xfrm>
          <a:custGeom>
            <a:rect b="b" l="l" r="r" t="t"/>
            <a:pathLst>
              <a:path extrusionOk="0" h="5274" w="5258">
                <a:moveTo>
                  <a:pt x="2629" y="1"/>
                </a:moveTo>
                <a:cubicBezTo>
                  <a:pt x="1172" y="1"/>
                  <a:pt x="0" y="1173"/>
                  <a:pt x="0" y="2629"/>
                </a:cubicBezTo>
                <a:cubicBezTo>
                  <a:pt x="0" y="4086"/>
                  <a:pt x="1172" y="5274"/>
                  <a:pt x="2629" y="5274"/>
                </a:cubicBezTo>
                <a:cubicBezTo>
                  <a:pt x="4085" y="5274"/>
                  <a:pt x="5257" y="4086"/>
                  <a:pt x="5257" y="2629"/>
                </a:cubicBezTo>
                <a:cubicBezTo>
                  <a:pt x="5257" y="1173"/>
                  <a:pt x="4085" y="1"/>
                  <a:pt x="26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a:off x="1218506" y="4529960"/>
            <a:ext cx="187486" cy="187486"/>
          </a:xfrm>
          <a:custGeom>
            <a:rect b="b" l="l" r="r" t="t"/>
            <a:pathLst>
              <a:path extrusionOk="0" h="3136" w="3136">
                <a:moveTo>
                  <a:pt x="1077" y="0"/>
                </a:moveTo>
                <a:lnTo>
                  <a:pt x="1077" y="1077"/>
                </a:lnTo>
                <a:lnTo>
                  <a:pt x="0" y="1077"/>
                </a:lnTo>
                <a:lnTo>
                  <a:pt x="0" y="2074"/>
                </a:lnTo>
                <a:lnTo>
                  <a:pt x="1077" y="2074"/>
                </a:lnTo>
                <a:lnTo>
                  <a:pt x="1077" y="3135"/>
                </a:lnTo>
                <a:lnTo>
                  <a:pt x="2075" y="3135"/>
                </a:lnTo>
                <a:lnTo>
                  <a:pt x="2075" y="2074"/>
                </a:lnTo>
                <a:lnTo>
                  <a:pt x="3136" y="2074"/>
                </a:lnTo>
                <a:lnTo>
                  <a:pt x="3136" y="1077"/>
                </a:lnTo>
                <a:lnTo>
                  <a:pt x="2075" y="1077"/>
                </a:lnTo>
                <a:lnTo>
                  <a:pt x="20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rot="5400000">
            <a:off x="4285350" y="2815383"/>
            <a:ext cx="593866" cy="4089831"/>
          </a:xfrm>
          <a:custGeom>
            <a:rect b="b" l="l" r="r" t="t"/>
            <a:pathLst>
              <a:path extrusionOk="0" h="30322" w="4403">
                <a:moveTo>
                  <a:pt x="4403" y="0"/>
                </a:moveTo>
                <a:cubicBezTo>
                  <a:pt x="1" y="2407"/>
                  <a:pt x="96" y="5241"/>
                  <a:pt x="2012" y="9548"/>
                </a:cubicBezTo>
                <a:cubicBezTo>
                  <a:pt x="3928" y="13839"/>
                  <a:pt x="2598" y="17259"/>
                  <a:pt x="2075" y="22531"/>
                </a:cubicBezTo>
                <a:cubicBezTo>
                  <a:pt x="1537" y="27804"/>
                  <a:pt x="4403" y="30321"/>
                  <a:pt x="4403" y="30321"/>
                </a:cubicBezTo>
                <a:lnTo>
                  <a:pt x="4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rot="5400000">
            <a:off x="3321167" y="2372233"/>
            <a:ext cx="1174783" cy="5176964"/>
          </a:xfrm>
          <a:custGeom>
            <a:rect b="b" l="l" r="r" t="t"/>
            <a:pathLst>
              <a:path extrusionOk="0" h="38382" w="8710">
                <a:moveTo>
                  <a:pt x="7157" y="1"/>
                </a:moveTo>
                <a:cubicBezTo>
                  <a:pt x="7078" y="33"/>
                  <a:pt x="1" y="2978"/>
                  <a:pt x="2107" y="9311"/>
                </a:cubicBezTo>
                <a:cubicBezTo>
                  <a:pt x="2930" y="11829"/>
                  <a:pt x="4260" y="13507"/>
                  <a:pt x="5432" y="14979"/>
                </a:cubicBezTo>
                <a:cubicBezTo>
                  <a:pt x="7173" y="17196"/>
                  <a:pt x="8551" y="18938"/>
                  <a:pt x="7110" y="22326"/>
                </a:cubicBezTo>
                <a:cubicBezTo>
                  <a:pt x="6952" y="22722"/>
                  <a:pt x="6777" y="23134"/>
                  <a:pt x="6603" y="23530"/>
                </a:cubicBezTo>
                <a:cubicBezTo>
                  <a:pt x="4212" y="29040"/>
                  <a:pt x="1521" y="35294"/>
                  <a:pt x="7759" y="38382"/>
                </a:cubicBezTo>
                <a:lnTo>
                  <a:pt x="7822" y="38271"/>
                </a:lnTo>
                <a:cubicBezTo>
                  <a:pt x="1695" y="35231"/>
                  <a:pt x="4355" y="29040"/>
                  <a:pt x="6714" y="23593"/>
                </a:cubicBezTo>
                <a:cubicBezTo>
                  <a:pt x="6888" y="23181"/>
                  <a:pt x="7062" y="22785"/>
                  <a:pt x="7237" y="22390"/>
                </a:cubicBezTo>
                <a:cubicBezTo>
                  <a:pt x="8709" y="18922"/>
                  <a:pt x="7300" y="17149"/>
                  <a:pt x="5527" y="14900"/>
                </a:cubicBezTo>
                <a:cubicBezTo>
                  <a:pt x="4371" y="13428"/>
                  <a:pt x="3057" y="11765"/>
                  <a:pt x="2233" y="9279"/>
                </a:cubicBezTo>
                <a:cubicBezTo>
                  <a:pt x="159" y="3057"/>
                  <a:pt x="7126" y="143"/>
                  <a:pt x="7205" y="128"/>
                </a:cubicBezTo>
                <a:lnTo>
                  <a:pt x="7157"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a:off x="7694600" y="195225"/>
            <a:ext cx="632848" cy="688553"/>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TITLE_ONLY_1_1_2">
    <p:bg>
      <p:bgPr>
        <a:solidFill>
          <a:schemeClr val="accent6"/>
        </a:solidFill>
      </p:bgPr>
    </p:bg>
    <p:spTree>
      <p:nvGrpSpPr>
        <p:cNvPr id="853" name="Shape 853"/>
        <p:cNvGrpSpPr/>
        <p:nvPr/>
      </p:nvGrpSpPr>
      <p:grpSpPr>
        <a:xfrm>
          <a:off x="0" y="0"/>
          <a:ext cx="0" cy="0"/>
          <a:chOff x="0" y="0"/>
          <a:chExt cx="0" cy="0"/>
        </a:xfrm>
      </p:grpSpPr>
      <p:sp>
        <p:nvSpPr>
          <p:cNvPr id="854" name="Google Shape;854;p24"/>
          <p:cNvSpPr txBox="1"/>
          <p:nvPr>
            <p:ph type="title"/>
          </p:nvPr>
        </p:nvSpPr>
        <p:spPr>
          <a:xfrm>
            <a:off x="720000" y="539500"/>
            <a:ext cx="7704000" cy="505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5" name="Google Shape;855;p24"/>
          <p:cNvSpPr txBox="1"/>
          <p:nvPr>
            <p:ph idx="2" type="title"/>
          </p:nvPr>
        </p:nvSpPr>
        <p:spPr>
          <a:xfrm>
            <a:off x="718225" y="2897150"/>
            <a:ext cx="2850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0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56" name="Google Shape;856;p24"/>
          <p:cNvSpPr txBox="1"/>
          <p:nvPr>
            <p:ph idx="1" type="subTitle"/>
          </p:nvPr>
        </p:nvSpPr>
        <p:spPr>
          <a:xfrm>
            <a:off x="720738" y="3307704"/>
            <a:ext cx="2850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24"/>
          <p:cNvSpPr txBox="1"/>
          <p:nvPr>
            <p:ph idx="3" type="title"/>
          </p:nvPr>
        </p:nvSpPr>
        <p:spPr>
          <a:xfrm>
            <a:off x="3139600" y="1483049"/>
            <a:ext cx="2856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0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58" name="Google Shape;858;p24"/>
          <p:cNvSpPr txBox="1"/>
          <p:nvPr>
            <p:ph idx="4" type="subTitle"/>
          </p:nvPr>
        </p:nvSpPr>
        <p:spPr>
          <a:xfrm>
            <a:off x="3144000" y="1890154"/>
            <a:ext cx="2856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9" name="Google Shape;859;p24"/>
          <p:cNvSpPr txBox="1"/>
          <p:nvPr>
            <p:ph idx="5" type="title"/>
          </p:nvPr>
        </p:nvSpPr>
        <p:spPr>
          <a:xfrm>
            <a:off x="5577949" y="2897150"/>
            <a:ext cx="28458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0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60" name="Google Shape;860;p24"/>
          <p:cNvSpPr txBox="1"/>
          <p:nvPr>
            <p:ph idx="6" type="subTitle"/>
          </p:nvPr>
        </p:nvSpPr>
        <p:spPr>
          <a:xfrm>
            <a:off x="5580511" y="3307704"/>
            <a:ext cx="28458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1" name="Google Shape;861;p24"/>
          <p:cNvSpPr/>
          <p:nvPr/>
        </p:nvSpPr>
        <p:spPr>
          <a:xfrm>
            <a:off x="-86225" y="4250325"/>
            <a:ext cx="9388800" cy="92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rot="-5400000">
            <a:off x="7970647" y="272681"/>
            <a:ext cx="1446049" cy="900671"/>
          </a:xfrm>
          <a:custGeom>
            <a:rect b="b" l="l" r="r" t="t"/>
            <a:pathLst>
              <a:path extrusionOk="0" h="14409" w="23134">
                <a:moveTo>
                  <a:pt x="23134" y="0"/>
                </a:moveTo>
                <a:cubicBezTo>
                  <a:pt x="20410" y="523"/>
                  <a:pt x="17940" y="2106"/>
                  <a:pt x="16642" y="5969"/>
                </a:cubicBezTo>
                <a:cubicBezTo>
                  <a:pt x="15465" y="9444"/>
                  <a:pt x="12789" y="10226"/>
                  <a:pt x="8067" y="10226"/>
                </a:cubicBezTo>
                <a:cubicBezTo>
                  <a:pt x="7517" y="10226"/>
                  <a:pt x="6940" y="10215"/>
                  <a:pt x="6334" y="10197"/>
                </a:cubicBezTo>
                <a:cubicBezTo>
                  <a:pt x="6221" y="10194"/>
                  <a:pt x="6110" y="10192"/>
                  <a:pt x="6001" y="10192"/>
                </a:cubicBezTo>
                <a:cubicBezTo>
                  <a:pt x="503" y="10192"/>
                  <a:pt x="1" y="14409"/>
                  <a:pt x="1" y="14409"/>
                </a:cubicBezTo>
                <a:lnTo>
                  <a:pt x="23134" y="14409"/>
                </a:lnTo>
                <a:lnTo>
                  <a:pt x="231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rot="-5400000">
            <a:off x="7071193" y="787337"/>
            <a:ext cx="2989046" cy="1297781"/>
          </a:xfrm>
          <a:custGeom>
            <a:rect b="b" l="l" r="r" t="t"/>
            <a:pathLst>
              <a:path extrusionOk="0" h="20762" w="47819">
                <a:moveTo>
                  <a:pt x="47316" y="1"/>
                </a:moveTo>
                <a:cubicBezTo>
                  <a:pt x="46819" y="1"/>
                  <a:pt x="45999" y="121"/>
                  <a:pt x="45063" y="732"/>
                </a:cubicBezTo>
                <a:cubicBezTo>
                  <a:pt x="42087" y="2664"/>
                  <a:pt x="40693" y="7699"/>
                  <a:pt x="40028" y="11594"/>
                </a:cubicBezTo>
                <a:cubicBezTo>
                  <a:pt x="39332" y="15726"/>
                  <a:pt x="37574" y="18434"/>
                  <a:pt x="35199" y="19020"/>
                </a:cubicBezTo>
                <a:cubicBezTo>
                  <a:pt x="34883" y="19098"/>
                  <a:pt x="34533" y="19145"/>
                  <a:pt x="34147" y="19145"/>
                </a:cubicBezTo>
                <a:cubicBezTo>
                  <a:pt x="31945" y="19145"/>
                  <a:pt x="28602" y="17613"/>
                  <a:pt x="24020" y="11562"/>
                </a:cubicBezTo>
                <a:cubicBezTo>
                  <a:pt x="21080" y="7680"/>
                  <a:pt x="17567" y="5633"/>
                  <a:pt x="13928" y="5633"/>
                </a:cubicBezTo>
                <a:cubicBezTo>
                  <a:pt x="13159" y="5633"/>
                  <a:pt x="12384" y="5724"/>
                  <a:pt x="11607" y="5910"/>
                </a:cubicBezTo>
                <a:cubicBezTo>
                  <a:pt x="6065" y="7224"/>
                  <a:pt x="1410" y="13177"/>
                  <a:pt x="1" y="20746"/>
                </a:cubicBezTo>
                <a:lnTo>
                  <a:pt x="143" y="20761"/>
                </a:lnTo>
                <a:cubicBezTo>
                  <a:pt x="1521" y="13256"/>
                  <a:pt x="6144" y="7335"/>
                  <a:pt x="11639" y="6036"/>
                </a:cubicBezTo>
                <a:cubicBezTo>
                  <a:pt x="12401" y="5855"/>
                  <a:pt x="13162" y="5765"/>
                  <a:pt x="13919" y="5765"/>
                </a:cubicBezTo>
                <a:cubicBezTo>
                  <a:pt x="17518" y="5765"/>
                  <a:pt x="21008" y="7795"/>
                  <a:pt x="23925" y="11641"/>
                </a:cubicBezTo>
                <a:cubicBezTo>
                  <a:pt x="28521" y="17729"/>
                  <a:pt x="31897" y="19277"/>
                  <a:pt x="34139" y="19277"/>
                </a:cubicBezTo>
                <a:cubicBezTo>
                  <a:pt x="34539" y="19277"/>
                  <a:pt x="34903" y="19228"/>
                  <a:pt x="35231" y="19146"/>
                </a:cubicBezTo>
                <a:cubicBezTo>
                  <a:pt x="37701" y="18545"/>
                  <a:pt x="39442" y="15869"/>
                  <a:pt x="40155" y="11610"/>
                </a:cubicBezTo>
                <a:cubicBezTo>
                  <a:pt x="41342" y="4627"/>
                  <a:pt x="43512" y="1904"/>
                  <a:pt x="45127" y="843"/>
                </a:cubicBezTo>
                <a:cubicBezTo>
                  <a:pt x="46037" y="249"/>
                  <a:pt x="46842" y="138"/>
                  <a:pt x="47322" y="138"/>
                </a:cubicBezTo>
                <a:cubicBezTo>
                  <a:pt x="47610" y="138"/>
                  <a:pt x="47781" y="178"/>
                  <a:pt x="47787" y="178"/>
                </a:cubicBezTo>
                <a:lnTo>
                  <a:pt x="47818" y="51"/>
                </a:lnTo>
                <a:cubicBezTo>
                  <a:pt x="47800" y="45"/>
                  <a:pt x="47618" y="1"/>
                  <a:pt x="4731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flipH="1" rot="-5400000">
            <a:off x="-168678" y="154777"/>
            <a:ext cx="1236128" cy="924001"/>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flipH="1" rot="-5400000">
            <a:off x="-637405" y="64420"/>
            <a:ext cx="1809884" cy="1110772"/>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rot="-3516295">
            <a:off x="929167" y="920716"/>
            <a:ext cx="335365" cy="657705"/>
          </a:xfrm>
          <a:custGeom>
            <a:rect b="b" l="l" r="r" t="t"/>
            <a:pathLst>
              <a:path extrusionOk="0" h="13634" w="6952">
                <a:moveTo>
                  <a:pt x="6683" y="270"/>
                </a:moveTo>
                <a:lnTo>
                  <a:pt x="6683" y="1948"/>
                </a:lnTo>
                <a:cubicBezTo>
                  <a:pt x="4054" y="2011"/>
                  <a:pt x="1949" y="4181"/>
                  <a:pt x="1949" y="6825"/>
                </a:cubicBezTo>
                <a:cubicBezTo>
                  <a:pt x="1949" y="9469"/>
                  <a:pt x="4054" y="11622"/>
                  <a:pt x="6683" y="11702"/>
                </a:cubicBezTo>
                <a:lnTo>
                  <a:pt x="6683" y="13380"/>
                </a:lnTo>
                <a:cubicBezTo>
                  <a:pt x="3136" y="13301"/>
                  <a:pt x="270" y="10387"/>
                  <a:pt x="270" y="6825"/>
                </a:cubicBezTo>
                <a:cubicBezTo>
                  <a:pt x="270" y="3246"/>
                  <a:pt x="3136" y="333"/>
                  <a:pt x="6683" y="270"/>
                </a:cubicBezTo>
                <a:close/>
                <a:moveTo>
                  <a:pt x="6809" y="1"/>
                </a:moveTo>
                <a:cubicBezTo>
                  <a:pt x="3057" y="1"/>
                  <a:pt x="1" y="3056"/>
                  <a:pt x="1" y="6825"/>
                </a:cubicBezTo>
                <a:cubicBezTo>
                  <a:pt x="1" y="10577"/>
                  <a:pt x="3057" y="13633"/>
                  <a:pt x="6809" y="13633"/>
                </a:cubicBezTo>
                <a:lnTo>
                  <a:pt x="6952" y="13633"/>
                </a:lnTo>
                <a:lnTo>
                  <a:pt x="6952" y="11432"/>
                </a:lnTo>
                <a:lnTo>
                  <a:pt x="6809" y="11432"/>
                </a:lnTo>
                <a:cubicBezTo>
                  <a:pt x="4276" y="11432"/>
                  <a:pt x="2202" y="9358"/>
                  <a:pt x="2202" y="6825"/>
                </a:cubicBezTo>
                <a:cubicBezTo>
                  <a:pt x="2202" y="4276"/>
                  <a:pt x="4276" y="2201"/>
                  <a:pt x="6809" y="2201"/>
                </a:cubicBezTo>
                <a:lnTo>
                  <a:pt x="6952" y="2201"/>
                </a:lnTo>
                <a:lnTo>
                  <a:pt x="695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rot="-3516295">
            <a:off x="865845" y="944107"/>
            <a:ext cx="322388" cy="644680"/>
          </a:xfrm>
          <a:custGeom>
            <a:rect b="b" l="l" r="r" t="t"/>
            <a:pathLst>
              <a:path extrusionOk="0" h="13364" w="6683">
                <a:moveTo>
                  <a:pt x="6682" y="0"/>
                </a:moveTo>
                <a:cubicBezTo>
                  <a:pt x="2993" y="0"/>
                  <a:pt x="1" y="2993"/>
                  <a:pt x="1" y="6682"/>
                </a:cubicBezTo>
                <a:cubicBezTo>
                  <a:pt x="1" y="10371"/>
                  <a:pt x="2993" y="13364"/>
                  <a:pt x="6682" y="13364"/>
                </a:cubicBezTo>
                <a:lnTo>
                  <a:pt x="6682" y="11432"/>
                </a:lnTo>
                <a:cubicBezTo>
                  <a:pt x="4070" y="11432"/>
                  <a:pt x="1932" y="9294"/>
                  <a:pt x="1932" y="6682"/>
                </a:cubicBezTo>
                <a:cubicBezTo>
                  <a:pt x="1932" y="4069"/>
                  <a:pt x="4070" y="1932"/>
                  <a:pt x="6682" y="1932"/>
                </a:cubicBezTo>
                <a:lnTo>
                  <a:pt x="6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24"/>
          <p:cNvGrpSpPr/>
          <p:nvPr/>
        </p:nvGrpSpPr>
        <p:grpSpPr>
          <a:xfrm rot="-3516295">
            <a:off x="233065" y="1835321"/>
            <a:ext cx="717281" cy="716510"/>
            <a:chOff x="3173275" y="2857675"/>
            <a:chExt cx="371725" cy="371325"/>
          </a:xfrm>
        </p:grpSpPr>
        <p:sp>
          <p:nvSpPr>
            <p:cNvPr id="869" name="Google Shape;869;p24"/>
            <p:cNvSpPr/>
            <p:nvPr/>
          </p:nvSpPr>
          <p:spPr>
            <a:xfrm>
              <a:off x="3218000" y="2902400"/>
              <a:ext cx="18250" cy="17850"/>
            </a:xfrm>
            <a:custGeom>
              <a:rect b="b" l="l" r="r" t="t"/>
              <a:pathLst>
                <a:path extrusionOk="0" h="714" w="730">
                  <a:moveTo>
                    <a:pt x="729" y="1"/>
                  </a:moveTo>
                  <a:lnTo>
                    <a:pt x="729" y="1"/>
                  </a:lnTo>
                  <a:cubicBezTo>
                    <a:pt x="460" y="222"/>
                    <a:pt x="222" y="460"/>
                    <a:pt x="1" y="713"/>
                  </a:cubicBezTo>
                  <a:lnTo>
                    <a:pt x="729"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a:off x="3174075" y="2858475"/>
              <a:ext cx="157575" cy="157550"/>
            </a:xfrm>
            <a:custGeom>
              <a:rect b="b" l="l" r="r" t="t"/>
              <a:pathLst>
                <a:path extrusionOk="0" h="6302" w="6303">
                  <a:moveTo>
                    <a:pt x="6302" y="0"/>
                  </a:moveTo>
                  <a:cubicBezTo>
                    <a:pt x="6223" y="0"/>
                    <a:pt x="6144" y="16"/>
                    <a:pt x="6065" y="32"/>
                  </a:cubicBezTo>
                  <a:lnTo>
                    <a:pt x="48" y="6049"/>
                  </a:lnTo>
                  <a:cubicBezTo>
                    <a:pt x="32" y="6128"/>
                    <a:pt x="16" y="6207"/>
                    <a:pt x="0" y="6302"/>
                  </a:cubicBezTo>
                  <a:lnTo>
                    <a:pt x="6302"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a:off x="3173275" y="2857675"/>
              <a:ext cx="210225" cy="209825"/>
            </a:xfrm>
            <a:custGeom>
              <a:rect b="b" l="l" r="r" t="t"/>
              <a:pathLst>
                <a:path extrusionOk="0" h="8393" w="8409">
                  <a:moveTo>
                    <a:pt x="8234" y="0"/>
                  </a:moveTo>
                  <a:lnTo>
                    <a:pt x="1" y="8218"/>
                  </a:lnTo>
                  <a:cubicBezTo>
                    <a:pt x="16" y="8281"/>
                    <a:pt x="16" y="8345"/>
                    <a:pt x="32" y="8392"/>
                  </a:cubicBezTo>
                  <a:lnTo>
                    <a:pt x="8408" y="16"/>
                  </a:lnTo>
                  <a:cubicBezTo>
                    <a:pt x="8345" y="0"/>
                    <a:pt x="8282" y="0"/>
                    <a:pt x="823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a:off x="3182775" y="2867175"/>
              <a:ext cx="241875" cy="241875"/>
            </a:xfrm>
            <a:custGeom>
              <a:rect b="b" l="l" r="r" t="t"/>
              <a:pathLst>
                <a:path extrusionOk="0" h="9675" w="9675">
                  <a:moveTo>
                    <a:pt x="9532" y="0"/>
                  </a:moveTo>
                  <a:lnTo>
                    <a:pt x="1" y="9516"/>
                  </a:lnTo>
                  <a:cubicBezTo>
                    <a:pt x="16" y="9564"/>
                    <a:pt x="48" y="9627"/>
                    <a:pt x="64" y="9675"/>
                  </a:cubicBezTo>
                  <a:lnTo>
                    <a:pt x="9675" y="48"/>
                  </a:lnTo>
                  <a:lnTo>
                    <a:pt x="9532"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a:off x="3199400" y="2883800"/>
              <a:ext cx="259700" cy="259300"/>
            </a:xfrm>
            <a:custGeom>
              <a:rect b="b" l="l" r="r" t="t"/>
              <a:pathLst>
                <a:path extrusionOk="0" h="10372" w="10388">
                  <a:moveTo>
                    <a:pt x="10261" y="0"/>
                  </a:moveTo>
                  <a:lnTo>
                    <a:pt x="1" y="10245"/>
                  </a:lnTo>
                  <a:cubicBezTo>
                    <a:pt x="32" y="10292"/>
                    <a:pt x="64" y="10340"/>
                    <a:pt x="96" y="10371"/>
                  </a:cubicBezTo>
                  <a:lnTo>
                    <a:pt x="10387" y="80"/>
                  </a:lnTo>
                  <a:cubicBezTo>
                    <a:pt x="10340" y="48"/>
                    <a:pt x="10292" y="16"/>
                    <a:pt x="1026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a:off x="3221575" y="2905975"/>
              <a:ext cx="266425" cy="266025"/>
            </a:xfrm>
            <a:custGeom>
              <a:rect b="b" l="l" r="r" t="t"/>
              <a:pathLst>
                <a:path extrusionOk="0" h="10641" w="10657">
                  <a:moveTo>
                    <a:pt x="10545" y="0"/>
                  </a:moveTo>
                  <a:lnTo>
                    <a:pt x="0" y="10529"/>
                  </a:lnTo>
                  <a:cubicBezTo>
                    <a:pt x="48" y="10577"/>
                    <a:pt x="79" y="10609"/>
                    <a:pt x="111" y="10640"/>
                  </a:cubicBezTo>
                  <a:lnTo>
                    <a:pt x="10656" y="95"/>
                  </a:lnTo>
                  <a:cubicBezTo>
                    <a:pt x="10625" y="63"/>
                    <a:pt x="10577" y="32"/>
                    <a:pt x="1054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a:off x="3248875" y="2933275"/>
              <a:ext cx="262875" cy="262475"/>
            </a:xfrm>
            <a:custGeom>
              <a:rect b="b" l="l" r="r" t="t"/>
              <a:pathLst>
                <a:path extrusionOk="0" h="10499" w="10515">
                  <a:moveTo>
                    <a:pt x="10419" y="1"/>
                  </a:moveTo>
                  <a:lnTo>
                    <a:pt x="1" y="10419"/>
                  </a:lnTo>
                  <a:cubicBezTo>
                    <a:pt x="48" y="10451"/>
                    <a:pt x="80" y="10483"/>
                    <a:pt x="127" y="10498"/>
                  </a:cubicBezTo>
                  <a:lnTo>
                    <a:pt x="10514" y="111"/>
                  </a:lnTo>
                  <a:cubicBezTo>
                    <a:pt x="10483" y="80"/>
                    <a:pt x="10451" y="32"/>
                    <a:pt x="1041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4"/>
            <p:cNvSpPr/>
            <p:nvPr/>
          </p:nvSpPr>
          <p:spPr>
            <a:xfrm>
              <a:off x="3281725" y="2965750"/>
              <a:ext cx="248225" cy="248600"/>
            </a:xfrm>
            <a:custGeom>
              <a:rect b="b" l="l" r="r" t="t"/>
              <a:pathLst>
                <a:path extrusionOk="0" h="9944" w="9929">
                  <a:moveTo>
                    <a:pt x="9865" y="0"/>
                  </a:moveTo>
                  <a:lnTo>
                    <a:pt x="1" y="9880"/>
                  </a:lnTo>
                  <a:cubicBezTo>
                    <a:pt x="33" y="9896"/>
                    <a:pt x="80" y="9912"/>
                    <a:pt x="128" y="9944"/>
                  </a:cubicBezTo>
                  <a:lnTo>
                    <a:pt x="9929" y="143"/>
                  </a:lnTo>
                  <a:cubicBezTo>
                    <a:pt x="9913" y="95"/>
                    <a:pt x="9897" y="48"/>
                    <a:pt x="986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a:off x="3320525" y="3004525"/>
              <a:ext cx="221700" cy="221700"/>
            </a:xfrm>
            <a:custGeom>
              <a:rect b="b" l="l" r="r" t="t"/>
              <a:pathLst>
                <a:path extrusionOk="0" h="8868" w="8868">
                  <a:moveTo>
                    <a:pt x="8820" y="1"/>
                  </a:moveTo>
                  <a:lnTo>
                    <a:pt x="1" y="8836"/>
                  </a:lnTo>
                  <a:cubicBezTo>
                    <a:pt x="48" y="8852"/>
                    <a:pt x="112" y="8852"/>
                    <a:pt x="175" y="8868"/>
                  </a:cubicBezTo>
                  <a:lnTo>
                    <a:pt x="8868" y="175"/>
                  </a:lnTo>
                  <a:cubicBezTo>
                    <a:pt x="8852" y="112"/>
                    <a:pt x="8836" y="64"/>
                    <a:pt x="882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a:off x="3368425" y="3052425"/>
              <a:ext cx="176575" cy="176575"/>
            </a:xfrm>
            <a:custGeom>
              <a:rect b="b" l="l" r="r" t="t"/>
              <a:pathLst>
                <a:path extrusionOk="0" h="7063" w="7063">
                  <a:moveTo>
                    <a:pt x="7062" y="1"/>
                  </a:moveTo>
                  <a:lnTo>
                    <a:pt x="1" y="7062"/>
                  </a:lnTo>
                  <a:cubicBezTo>
                    <a:pt x="64" y="7062"/>
                    <a:pt x="143" y="7062"/>
                    <a:pt x="206" y="7047"/>
                  </a:cubicBezTo>
                  <a:lnTo>
                    <a:pt x="7047" y="222"/>
                  </a:lnTo>
                  <a:cubicBezTo>
                    <a:pt x="7047" y="143"/>
                    <a:pt x="7062" y="64"/>
                    <a:pt x="706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a:off x="3436500" y="3120500"/>
              <a:ext cx="91875" cy="91875"/>
            </a:xfrm>
            <a:custGeom>
              <a:rect b="b" l="l" r="r" t="t"/>
              <a:pathLst>
                <a:path extrusionOk="0" h="3675" w="3675">
                  <a:moveTo>
                    <a:pt x="3674" y="1"/>
                  </a:moveTo>
                  <a:lnTo>
                    <a:pt x="1" y="3674"/>
                  </a:lnTo>
                  <a:cubicBezTo>
                    <a:pt x="143" y="3611"/>
                    <a:pt x="270" y="3548"/>
                    <a:pt x="413" y="3469"/>
                  </a:cubicBezTo>
                  <a:lnTo>
                    <a:pt x="3469" y="413"/>
                  </a:lnTo>
                  <a:cubicBezTo>
                    <a:pt x="3548" y="270"/>
                    <a:pt x="3611" y="143"/>
                    <a:pt x="367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24"/>
          <p:cNvSpPr/>
          <p:nvPr/>
        </p:nvSpPr>
        <p:spPr>
          <a:xfrm>
            <a:off x="8234793" y="810575"/>
            <a:ext cx="281534" cy="280194"/>
          </a:xfrm>
          <a:custGeom>
            <a:rect b="b" l="l" r="r" t="t"/>
            <a:pathLst>
              <a:path extrusionOk="0" h="3136" w="3151">
                <a:moveTo>
                  <a:pt x="1077" y="1"/>
                </a:moveTo>
                <a:lnTo>
                  <a:pt x="1077" y="1062"/>
                </a:lnTo>
                <a:lnTo>
                  <a:pt x="0" y="1062"/>
                </a:lnTo>
                <a:lnTo>
                  <a:pt x="0" y="2059"/>
                </a:lnTo>
                <a:lnTo>
                  <a:pt x="1077" y="2059"/>
                </a:lnTo>
                <a:lnTo>
                  <a:pt x="1077" y="3136"/>
                </a:lnTo>
                <a:lnTo>
                  <a:pt x="2074" y="3136"/>
                </a:lnTo>
                <a:lnTo>
                  <a:pt x="2074" y="2059"/>
                </a:lnTo>
                <a:lnTo>
                  <a:pt x="3151" y="2059"/>
                </a:lnTo>
                <a:lnTo>
                  <a:pt x="3151" y="1062"/>
                </a:lnTo>
                <a:lnTo>
                  <a:pt x="2074" y="1062"/>
                </a:lnTo>
                <a:lnTo>
                  <a:pt x="20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9">
    <p:bg>
      <p:bgPr>
        <a:solidFill>
          <a:schemeClr val="accent6"/>
        </a:solidFill>
      </p:bgPr>
    </p:bg>
    <p:spTree>
      <p:nvGrpSpPr>
        <p:cNvPr id="881" name="Shape 881"/>
        <p:cNvGrpSpPr/>
        <p:nvPr/>
      </p:nvGrpSpPr>
      <p:grpSpPr>
        <a:xfrm>
          <a:off x="0" y="0"/>
          <a:ext cx="0" cy="0"/>
          <a:chOff x="0" y="0"/>
          <a:chExt cx="0" cy="0"/>
        </a:xfrm>
      </p:grpSpPr>
      <p:sp>
        <p:nvSpPr>
          <p:cNvPr id="882" name="Google Shape;882;p25"/>
          <p:cNvSpPr txBox="1"/>
          <p:nvPr>
            <p:ph type="title"/>
          </p:nvPr>
        </p:nvSpPr>
        <p:spPr>
          <a:xfrm>
            <a:off x="720009" y="1646150"/>
            <a:ext cx="23292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3" name="Google Shape;883;p25"/>
          <p:cNvSpPr txBox="1"/>
          <p:nvPr>
            <p:ph idx="1" type="subTitle"/>
          </p:nvPr>
        </p:nvSpPr>
        <p:spPr>
          <a:xfrm>
            <a:off x="720009" y="2065632"/>
            <a:ext cx="23292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4" name="Google Shape;884;p25"/>
          <p:cNvSpPr txBox="1"/>
          <p:nvPr>
            <p:ph idx="2" type="title"/>
          </p:nvPr>
        </p:nvSpPr>
        <p:spPr>
          <a:xfrm>
            <a:off x="2242800" y="2774698"/>
            <a:ext cx="23292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5" name="Google Shape;885;p25"/>
          <p:cNvSpPr txBox="1"/>
          <p:nvPr>
            <p:ph idx="3" type="subTitle"/>
          </p:nvPr>
        </p:nvSpPr>
        <p:spPr>
          <a:xfrm>
            <a:off x="2242699" y="3186850"/>
            <a:ext cx="23292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6" name="Google Shape;886;p25"/>
          <p:cNvSpPr txBox="1"/>
          <p:nvPr>
            <p:ph idx="4" type="title"/>
          </p:nvPr>
        </p:nvSpPr>
        <p:spPr>
          <a:xfrm>
            <a:off x="4572000" y="1647813"/>
            <a:ext cx="23292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7" name="Google Shape;887;p25"/>
          <p:cNvSpPr txBox="1"/>
          <p:nvPr>
            <p:ph idx="5" type="subTitle"/>
          </p:nvPr>
        </p:nvSpPr>
        <p:spPr>
          <a:xfrm>
            <a:off x="4572000" y="2065635"/>
            <a:ext cx="23292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8" name="Google Shape;888;p25"/>
          <p:cNvSpPr txBox="1"/>
          <p:nvPr>
            <p:ph idx="6" type="title"/>
          </p:nvPr>
        </p:nvSpPr>
        <p:spPr>
          <a:xfrm>
            <a:off x="6101575" y="2774705"/>
            <a:ext cx="23292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9" name="Google Shape;889;p25"/>
          <p:cNvSpPr txBox="1"/>
          <p:nvPr>
            <p:ph idx="7" type="subTitle"/>
          </p:nvPr>
        </p:nvSpPr>
        <p:spPr>
          <a:xfrm>
            <a:off x="6101575" y="3183528"/>
            <a:ext cx="23292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0" name="Google Shape;890;p25"/>
          <p:cNvSpPr txBox="1"/>
          <p:nvPr>
            <p:ph idx="8" type="title"/>
          </p:nvPr>
        </p:nvSpPr>
        <p:spPr>
          <a:xfrm>
            <a:off x="720000" y="539500"/>
            <a:ext cx="7704000" cy="505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1" name="Google Shape;891;p25"/>
          <p:cNvSpPr/>
          <p:nvPr/>
        </p:nvSpPr>
        <p:spPr>
          <a:xfrm>
            <a:off x="-93175" y="4198175"/>
            <a:ext cx="9388800" cy="92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flipH="1" rot="5400000">
            <a:off x="-272688" y="272681"/>
            <a:ext cx="1446049" cy="900671"/>
          </a:xfrm>
          <a:custGeom>
            <a:rect b="b" l="l" r="r" t="t"/>
            <a:pathLst>
              <a:path extrusionOk="0" h="14409" w="23134">
                <a:moveTo>
                  <a:pt x="23134" y="0"/>
                </a:moveTo>
                <a:cubicBezTo>
                  <a:pt x="20410" y="523"/>
                  <a:pt x="17940" y="2106"/>
                  <a:pt x="16642" y="5969"/>
                </a:cubicBezTo>
                <a:cubicBezTo>
                  <a:pt x="15465" y="9444"/>
                  <a:pt x="12789" y="10226"/>
                  <a:pt x="8067" y="10226"/>
                </a:cubicBezTo>
                <a:cubicBezTo>
                  <a:pt x="7517" y="10226"/>
                  <a:pt x="6940" y="10215"/>
                  <a:pt x="6334" y="10197"/>
                </a:cubicBezTo>
                <a:cubicBezTo>
                  <a:pt x="6221" y="10194"/>
                  <a:pt x="6110" y="10192"/>
                  <a:pt x="6001" y="10192"/>
                </a:cubicBezTo>
                <a:cubicBezTo>
                  <a:pt x="503" y="10192"/>
                  <a:pt x="1" y="14409"/>
                  <a:pt x="1" y="14409"/>
                </a:cubicBezTo>
                <a:lnTo>
                  <a:pt x="23134" y="14409"/>
                </a:lnTo>
                <a:lnTo>
                  <a:pt x="231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flipH="1" rot="5400000">
            <a:off x="-1231381" y="661187"/>
            <a:ext cx="2989046" cy="1297781"/>
          </a:xfrm>
          <a:custGeom>
            <a:rect b="b" l="l" r="r" t="t"/>
            <a:pathLst>
              <a:path extrusionOk="0" h="20762" w="47819">
                <a:moveTo>
                  <a:pt x="47316" y="1"/>
                </a:moveTo>
                <a:cubicBezTo>
                  <a:pt x="46819" y="1"/>
                  <a:pt x="45999" y="121"/>
                  <a:pt x="45063" y="732"/>
                </a:cubicBezTo>
                <a:cubicBezTo>
                  <a:pt x="42087" y="2664"/>
                  <a:pt x="40693" y="7699"/>
                  <a:pt x="40028" y="11594"/>
                </a:cubicBezTo>
                <a:cubicBezTo>
                  <a:pt x="39332" y="15726"/>
                  <a:pt x="37574" y="18434"/>
                  <a:pt x="35199" y="19020"/>
                </a:cubicBezTo>
                <a:cubicBezTo>
                  <a:pt x="34883" y="19098"/>
                  <a:pt x="34533" y="19145"/>
                  <a:pt x="34147" y="19145"/>
                </a:cubicBezTo>
                <a:cubicBezTo>
                  <a:pt x="31945" y="19145"/>
                  <a:pt x="28602" y="17613"/>
                  <a:pt x="24020" y="11562"/>
                </a:cubicBezTo>
                <a:cubicBezTo>
                  <a:pt x="21080" y="7680"/>
                  <a:pt x="17567" y="5633"/>
                  <a:pt x="13928" y="5633"/>
                </a:cubicBezTo>
                <a:cubicBezTo>
                  <a:pt x="13159" y="5633"/>
                  <a:pt x="12384" y="5724"/>
                  <a:pt x="11607" y="5910"/>
                </a:cubicBezTo>
                <a:cubicBezTo>
                  <a:pt x="6065" y="7224"/>
                  <a:pt x="1410" y="13177"/>
                  <a:pt x="1" y="20746"/>
                </a:cubicBezTo>
                <a:lnTo>
                  <a:pt x="143" y="20761"/>
                </a:lnTo>
                <a:cubicBezTo>
                  <a:pt x="1521" y="13256"/>
                  <a:pt x="6144" y="7335"/>
                  <a:pt x="11639" y="6036"/>
                </a:cubicBezTo>
                <a:cubicBezTo>
                  <a:pt x="12401" y="5855"/>
                  <a:pt x="13162" y="5765"/>
                  <a:pt x="13919" y="5765"/>
                </a:cubicBezTo>
                <a:cubicBezTo>
                  <a:pt x="17518" y="5765"/>
                  <a:pt x="21008" y="7795"/>
                  <a:pt x="23925" y="11641"/>
                </a:cubicBezTo>
                <a:cubicBezTo>
                  <a:pt x="28521" y="17729"/>
                  <a:pt x="31897" y="19277"/>
                  <a:pt x="34139" y="19277"/>
                </a:cubicBezTo>
                <a:cubicBezTo>
                  <a:pt x="34539" y="19277"/>
                  <a:pt x="34903" y="19228"/>
                  <a:pt x="35231" y="19146"/>
                </a:cubicBezTo>
                <a:cubicBezTo>
                  <a:pt x="37701" y="18545"/>
                  <a:pt x="39442" y="15869"/>
                  <a:pt x="40155" y="11610"/>
                </a:cubicBezTo>
                <a:cubicBezTo>
                  <a:pt x="41342" y="4627"/>
                  <a:pt x="43512" y="1904"/>
                  <a:pt x="45127" y="843"/>
                </a:cubicBezTo>
                <a:cubicBezTo>
                  <a:pt x="46037" y="249"/>
                  <a:pt x="46842" y="138"/>
                  <a:pt x="47322" y="138"/>
                </a:cubicBezTo>
                <a:cubicBezTo>
                  <a:pt x="47610" y="138"/>
                  <a:pt x="47781" y="178"/>
                  <a:pt x="47787" y="178"/>
                </a:cubicBezTo>
                <a:lnTo>
                  <a:pt x="47818" y="51"/>
                </a:lnTo>
                <a:cubicBezTo>
                  <a:pt x="47800" y="45"/>
                  <a:pt x="47618" y="1"/>
                  <a:pt x="4731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rot="5400000">
            <a:off x="7051832" y="304508"/>
            <a:ext cx="2421918" cy="1810373"/>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rot="5400000">
            <a:off x="7982878" y="64420"/>
            <a:ext cx="1809884" cy="1110772"/>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25"/>
          <p:cNvGrpSpPr/>
          <p:nvPr/>
        </p:nvGrpSpPr>
        <p:grpSpPr>
          <a:xfrm rot="2700000">
            <a:off x="3083245" y="4422288"/>
            <a:ext cx="342702" cy="372578"/>
            <a:chOff x="3935975" y="1040882"/>
            <a:chExt cx="551369" cy="599436"/>
          </a:xfrm>
        </p:grpSpPr>
        <p:sp>
          <p:nvSpPr>
            <p:cNvPr id="897" name="Google Shape;897;p25"/>
            <p:cNvSpPr/>
            <p:nvPr/>
          </p:nvSpPr>
          <p:spPr>
            <a:xfrm>
              <a:off x="3935975" y="1114789"/>
              <a:ext cx="292760" cy="317850"/>
            </a:xfrm>
            <a:custGeom>
              <a:rect b="b" l="l" r="r" t="t"/>
              <a:pathLst>
                <a:path extrusionOk="0" h="7221" w="6651">
                  <a:moveTo>
                    <a:pt x="5732" y="0"/>
                  </a:moveTo>
                  <a:lnTo>
                    <a:pt x="1" y="6381"/>
                  </a:lnTo>
                  <a:lnTo>
                    <a:pt x="935" y="7220"/>
                  </a:lnTo>
                  <a:lnTo>
                    <a:pt x="6651" y="839"/>
                  </a:lnTo>
                  <a:lnTo>
                    <a:pt x="57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4194539" y="1040882"/>
              <a:ext cx="292804" cy="317146"/>
            </a:xfrm>
            <a:custGeom>
              <a:rect b="b" l="l" r="r" t="t"/>
              <a:pathLst>
                <a:path extrusionOk="0" h="7205" w="6652">
                  <a:moveTo>
                    <a:pt x="5717" y="1"/>
                  </a:moveTo>
                  <a:lnTo>
                    <a:pt x="1" y="6366"/>
                  </a:lnTo>
                  <a:lnTo>
                    <a:pt x="919" y="7205"/>
                  </a:lnTo>
                  <a:lnTo>
                    <a:pt x="6651" y="824"/>
                  </a:lnTo>
                  <a:lnTo>
                    <a:pt x="57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4082336" y="1323172"/>
              <a:ext cx="292760" cy="317146"/>
            </a:xfrm>
            <a:custGeom>
              <a:rect b="b" l="l" r="r" t="t"/>
              <a:pathLst>
                <a:path extrusionOk="0" h="7205" w="6651">
                  <a:moveTo>
                    <a:pt x="5733" y="0"/>
                  </a:moveTo>
                  <a:lnTo>
                    <a:pt x="1" y="6381"/>
                  </a:lnTo>
                  <a:lnTo>
                    <a:pt x="935" y="7205"/>
                  </a:lnTo>
                  <a:lnTo>
                    <a:pt x="6651" y="839"/>
                  </a:lnTo>
                  <a:lnTo>
                    <a:pt x="5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25"/>
          <p:cNvGrpSpPr/>
          <p:nvPr/>
        </p:nvGrpSpPr>
        <p:grpSpPr>
          <a:xfrm rot="2700000">
            <a:off x="7274018" y="4595504"/>
            <a:ext cx="342702" cy="372578"/>
            <a:chOff x="3935975" y="1040882"/>
            <a:chExt cx="551369" cy="599436"/>
          </a:xfrm>
        </p:grpSpPr>
        <p:sp>
          <p:nvSpPr>
            <p:cNvPr id="901" name="Google Shape;901;p25"/>
            <p:cNvSpPr/>
            <p:nvPr/>
          </p:nvSpPr>
          <p:spPr>
            <a:xfrm>
              <a:off x="3935975" y="1114789"/>
              <a:ext cx="292760" cy="317850"/>
            </a:xfrm>
            <a:custGeom>
              <a:rect b="b" l="l" r="r" t="t"/>
              <a:pathLst>
                <a:path extrusionOk="0" h="7221" w="6651">
                  <a:moveTo>
                    <a:pt x="5732" y="0"/>
                  </a:moveTo>
                  <a:lnTo>
                    <a:pt x="1" y="6381"/>
                  </a:lnTo>
                  <a:lnTo>
                    <a:pt x="935" y="7220"/>
                  </a:lnTo>
                  <a:lnTo>
                    <a:pt x="6651" y="839"/>
                  </a:lnTo>
                  <a:lnTo>
                    <a:pt x="57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4194539" y="1040882"/>
              <a:ext cx="292804" cy="317146"/>
            </a:xfrm>
            <a:custGeom>
              <a:rect b="b" l="l" r="r" t="t"/>
              <a:pathLst>
                <a:path extrusionOk="0" h="7205" w="6652">
                  <a:moveTo>
                    <a:pt x="5717" y="1"/>
                  </a:moveTo>
                  <a:lnTo>
                    <a:pt x="1" y="6366"/>
                  </a:lnTo>
                  <a:lnTo>
                    <a:pt x="919" y="7205"/>
                  </a:lnTo>
                  <a:lnTo>
                    <a:pt x="6651" y="824"/>
                  </a:lnTo>
                  <a:lnTo>
                    <a:pt x="57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4082336" y="1323172"/>
              <a:ext cx="292760" cy="317146"/>
            </a:xfrm>
            <a:custGeom>
              <a:rect b="b" l="l" r="r" t="t"/>
              <a:pathLst>
                <a:path extrusionOk="0" h="7205" w="6651">
                  <a:moveTo>
                    <a:pt x="5733" y="0"/>
                  </a:moveTo>
                  <a:lnTo>
                    <a:pt x="1" y="6381"/>
                  </a:lnTo>
                  <a:lnTo>
                    <a:pt x="935" y="7205"/>
                  </a:lnTo>
                  <a:lnTo>
                    <a:pt x="6651" y="839"/>
                  </a:lnTo>
                  <a:lnTo>
                    <a:pt x="5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25"/>
          <p:cNvSpPr/>
          <p:nvPr/>
        </p:nvSpPr>
        <p:spPr>
          <a:xfrm>
            <a:off x="1185474" y="85520"/>
            <a:ext cx="689521" cy="840899"/>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1099900" y="0"/>
            <a:ext cx="689521" cy="840899"/>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7192475" y="297864"/>
            <a:ext cx="173063" cy="173063"/>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7725408" y="735392"/>
            <a:ext cx="274643" cy="551542"/>
          </a:xfrm>
          <a:custGeom>
            <a:rect b="b" l="l" r="r" t="t"/>
            <a:pathLst>
              <a:path extrusionOk="0" h="7760" w="3864">
                <a:moveTo>
                  <a:pt x="3863" y="1"/>
                </a:moveTo>
                <a:cubicBezTo>
                  <a:pt x="1726" y="1"/>
                  <a:pt x="0" y="1742"/>
                  <a:pt x="0" y="3880"/>
                </a:cubicBezTo>
                <a:cubicBezTo>
                  <a:pt x="0" y="6017"/>
                  <a:pt x="1726" y="7759"/>
                  <a:pt x="3863" y="7759"/>
                </a:cubicBezTo>
                <a:lnTo>
                  <a:pt x="38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7612825" y="595875"/>
            <a:ext cx="275781" cy="550334"/>
          </a:xfrm>
          <a:custGeom>
            <a:rect b="b" l="l" r="r" t="t"/>
            <a:pathLst>
              <a:path extrusionOk="0" h="7743" w="3880">
                <a:moveTo>
                  <a:pt x="3880" y="0"/>
                </a:moveTo>
                <a:cubicBezTo>
                  <a:pt x="1742" y="0"/>
                  <a:pt x="1" y="1726"/>
                  <a:pt x="1" y="3864"/>
                </a:cubicBezTo>
                <a:cubicBezTo>
                  <a:pt x="1" y="6017"/>
                  <a:pt x="1742" y="7743"/>
                  <a:pt x="3880" y="7743"/>
                </a:cubicBezTo>
                <a:lnTo>
                  <a:pt x="38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SECTION_TITLE_AND_DESCRIPTION_1">
    <p:bg>
      <p:bgPr>
        <a:solidFill>
          <a:schemeClr val="accent6"/>
        </a:solidFill>
      </p:bgPr>
    </p:bg>
    <p:spTree>
      <p:nvGrpSpPr>
        <p:cNvPr id="909" name="Shape 909"/>
        <p:cNvGrpSpPr/>
        <p:nvPr/>
      </p:nvGrpSpPr>
      <p:grpSpPr>
        <a:xfrm>
          <a:off x="0" y="0"/>
          <a:ext cx="0" cy="0"/>
          <a:chOff x="0" y="0"/>
          <a:chExt cx="0" cy="0"/>
        </a:xfrm>
      </p:grpSpPr>
      <p:sp>
        <p:nvSpPr>
          <p:cNvPr id="910" name="Google Shape;910;p26"/>
          <p:cNvSpPr txBox="1"/>
          <p:nvPr>
            <p:ph type="title"/>
          </p:nvPr>
        </p:nvSpPr>
        <p:spPr>
          <a:xfrm>
            <a:off x="713225" y="1278550"/>
            <a:ext cx="3282300" cy="1092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200"/>
              <a:buNone/>
              <a:defRPr>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1" name="Google Shape;911;p26"/>
          <p:cNvSpPr txBox="1"/>
          <p:nvPr>
            <p:ph idx="1" type="subTitle"/>
          </p:nvPr>
        </p:nvSpPr>
        <p:spPr>
          <a:xfrm>
            <a:off x="713225" y="2307300"/>
            <a:ext cx="3941100" cy="1235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2" name="Google Shape;912;p26"/>
          <p:cNvSpPr/>
          <p:nvPr/>
        </p:nvSpPr>
        <p:spPr>
          <a:xfrm>
            <a:off x="-16337" y="-29384"/>
            <a:ext cx="3876533" cy="852643"/>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312575" y="-387400"/>
            <a:ext cx="3586756" cy="1459925"/>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rot="5400000">
            <a:off x="2921754" y="2849510"/>
            <a:ext cx="946742" cy="3641258"/>
          </a:xfrm>
          <a:custGeom>
            <a:rect b="b" l="l" r="r" t="t"/>
            <a:pathLst>
              <a:path extrusionOk="0" h="20584" w="5352">
                <a:moveTo>
                  <a:pt x="5352" y="0"/>
                </a:moveTo>
                <a:cubicBezTo>
                  <a:pt x="5352" y="0"/>
                  <a:pt x="0" y="3120"/>
                  <a:pt x="1900" y="8155"/>
                </a:cubicBezTo>
                <a:cubicBezTo>
                  <a:pt x="3816" y="13190"/>
                  <a:pt x="681" y="18795"/>
                  <a:pt x="5352" y="20584"/>
                </a:cubicBezTo>
                <a:lnTo>
                  <a:pt x="5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rot="5400000">
            <a:off x="1987470" y="2459262"/>
            <a:ext cx="1518290" cy="4938271"/>
          </a:xfrm>
          <a:custGeom>
            <a:rect b="b" l="l" r="r" t="t"/>
            <a:pathLst>
              <a:path extrusionOk="0" h="27916" w="8583">
                <a:moveTo>
                  <a:pt x="7252" y="1"/>
                </a:moveTo>
                <a:cubicBezTo>
                  <a:pt x="7205" y="33"/>
                  <a:pt x="2629" y="2376"/>
                  <a:pt x="4022" y="7474"/>
                </a:cubicBezTo>
                <a:cubicBezTo>
                  <a:pt x="4766" y="10182"/>
                  <a:pt x="3690" y="11559"/>
                  <a:pt x="2455" y="13159"/>
                </a:cubicBezTo>
                <a:cubicBezTo>
                  <a:pt x="1378" y="14552"/>
                  <a:pt x="270" y="15993"/>
                  <a:pt x="175" y="18479"/>
                </a:cubicBezTo>
                <a:cubicBezTo>
                  <a:pt x="0" y="23799"/>
                  <a:pt x="8440" y="27884"/>
                  <a:pt x="8519" y="27916"/>
                </a:cubicBezTo>
                <a:lnTo>
                  <a:pt x="8582" y="27805"/>
                </a:lnTo>
                <a:cubicBezTo>
                  <a:pt x="8487" y="27757"/>
                  <a:pt x="143" y="23704"/>
                  <a:pt x="317" y="18479"/>
                </a:cubicBezTo>
                <a:cubicBezTo>
                  <a:pt x="396" y="16040"/>
                  <a:pt x="1489" y="14615"/>
                  <a:pt x="2550" y="13254"/>
                </a:cubicBezTo>
                <a:cubicBezTo>
                  <a:pt x="3769" y="11686"/>
                  <a:pt x="4909" y="10214"/>
                  <a:pt x="4149" y="7427"/>
                </a:cubicBezTo>
                <a:cubicBezTo>
                  <a:pt x="2787" y="2439"/>
                  <a:pt x="7268" y="143"/>
                  <a:pt x="7315" y="128"/>
                </a:cubicBezTo>
                <a:lnTo>
                  <a:pt x="725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7740369" y="4201119"/>
            <a:ext cx="1218835" cy="1486419"/>
          </a:xfrm>
          <a:custGeom>
            <a:rect b="b" l="l" r="r" t="t"/>
            <a:pathLst>
              <a:path extrusionOk="0" h="15565" w="12763">
                <a:moveTo>
                  <a:pt x="11606" y="0"/>
                </a:moveTo>
                <a:lnTo>
                  <a:pt x="9817" y="459"/>
                </a:lnTo>
                <a:lnTo>
                  <a:pt x="10419" y="2803"/>
                </a:lnTo>
                <a:lnTo>
                  <a:pt x="6872" y="2961"/>
                </a:lnTo>
                <a:lnTo>
                  <a:pt x="7743" y="6397"/>
                </a:lnTo>
                <a:lnTo>
                  <a:pt x="4196" y="6571"/>
                </a:lnTo>
                <a:lnTo>
                  <a:pt x="5083" y="10007"/>
                </a:lnTo>
                <a:lnTo>
                  <a:pt x="1536" y="10165"/>
                </a:lnTo>
                <a:lnTo>
                  <a:pt x="2423" y="13601"/>
                </a:lnTo>
                <a:lnTo>
                  <a:pt x="0" y="13712"/>
                </a:lnTo>
                <a:lnTo>
                  <a:pt x="95" y="15565"/>
                </a:lnTo>
                <a:lnTo>
                  <a:pt x="4766" y="15343"/>
                </a:lnTo>
                <a:lnTo>
                  <a:pt x="3895" y="11907"/>
                </a:lnTo>
                <a:lnTo>
                  <a:pt x="7426" y="11749"/>
                </a:lnTo>
                <a:lnTo>
                  <a:pt x="6555" y="8313"/>
                </a:lnTo>
                <a:lnTo>
                  <a:pt x="10102" y="8139"/>
                </a:lnTo>
                <a:lnTo>
                  <a:pt x="9215" y="4703"/>
                </a:lnTo>
                <a:lnTo>
                  <a:pt x="12762" y="4544"/>
                </a:lnTo>
                <a:lnTo>
                  <a:pt x="116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7589102" y="4049851"/>
            <a:ext cx="1218835" cy="1486514"/>
          </a:xfrm>
          <a:custGeom>
            <a:rect b="b" l="l" r="r" t="t"/>
            <a:pathLst>
              <a:path extrusionOk="0" h="15566" w="12763">
                <a:moveTo>
                  <a:pt x="11607" y="1"/>
                </a:moveTo>
                <a:lnTo>
                  <a:pt x="9818" y="460"/>
                </a:lnTo>
                <a:lnTo>
                  <a:pt x="10419" y="2803"/>
                </a:lnTo>
                <a:lnTo>
                  <a:pt x="6873" y="2962"/>
                </a:lnTo>
                <a:lnTo>
                  <a:pt x="7744" y="6398"/>
                </a:lnTo>
                <a:lnTo>
                  <a:pt x="4197" y="6572"/>
                </a:lnTo>
                <a:lnTo>
                  <a:pt x="5084" y="10008"/>
                </a:lnTo>
                <a:lnTo>
                  <a:pt x="1537" y="10166"/>
                </a:lnTo>
                <a:lnTo>
                  <a:pt x="2423" y="13602"/>
                </a:lnTo>
                <a:lnTo>
                  <a:pt x="1" y="13713"/>
                </a:lnTo>
                <a:lnTo>
                  <a:pt x="96" y="15565"/>
                </a:lnTo>
                <a:lnTo>
                  <a:pt x="4767" y="15344"/>
                </a:lnTo>
                <a:lnTo>
                  <a:pt x="3896" y="11908"/>
                </a:lnTo>
                <a:lnTo>
                  <a:pt x="7427" y="11749"/>
                </a:lnTo>
                <a:lnTo>
                  <a:pt x="6556" y="8314"/>
                </a:lnTo>
                <a:lnTo>
                  <a:pt x="10103" y="8139"/>
                </a:lnTo>
                <a:lnTo>
                  <a:pt x="9216" y="4703"/>
                </a:lnTo>
                <a:lnTo>
                  <a:pt x="12763" y="4545"/>
                </a:lnTo>
                <a:lnTo>
                  <a:pt x="116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26"/>
          <p:cNvGrpSpPr/>
          <p:nvPr/>
        </p:nvGrpSpPr>
        <p:grpSpPr>
          <a:xfrm>
            <a:off x="275949" y="3917944"/>
            <a:ext cx="677459" cy="577760"/>
            <a:chOff x="880175" y="3292300"/>
            <a:chExt cx="177350" cy="151250"/>
          </a:xfrm>
        </p:grpSpPr>
        <p:sp>
          <p:nvSpPr>
            <p:cNvPr id="919" name="Google Shape;919;p26"/>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a:off x="880175" y="3292300"/>
              <a:ext cx="151225" cy="151250"/>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26"/>
          <p:cNvSpPr/>
          <p:nvPr/>
        </p:nvSpPr>
        <p:spPr>
          <a:xfrm>
            <a:off x="356055" y="3301014"/>
            <a:ext cx="190613" cy="190613"/>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26"/>
          <p:cNvGrpSpPr/>
          <p:nvPr/>
        </p:nvGrpSpPr>
        <p:grpSpPr>
          <a:xfrm>
            <a:off x="4538725" y="-305511"/>
            <a:ext cx="1128821" cy="1128752"/>
            <a:chOff x="2406525" y="2325675"/>
            <a:chExt cx="410525" cy="410500"/>
          </a:xfrm>
        </p:grpSpPr>
        <p:sp>
          <p:nvSpPr>
            <p:cNvPr id="923" name="Google Shape;923;p26"/>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26"/>
          <p:cNvSpPr/>
          <p:nvPr/>
        </p:nvSpPr>
        <p:spPr>
          <a:xfrm>
            <a:off x="8154065" y="183788"/>
            <a:ext cx="653864" cy="711418"/>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7589100" y="342556"/>
            <a:ext cx="157584" cy="158847"/>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SECTION_TITLE_AND_DESCRIPTION_1_1">
    <p:bg>
      <p:bgPr>
        <a:solidFill>
          <a:schemeClr val="accent6"/>
        </a:solidFill>
      </p:bgPr>
    </p:bg>
    <p:spTree>
      <p:nvGrpSpPr>
        <p:cNvPr id="977" name="Shape 977"/>
        <p:cNvGrpSpPr/>
        <p:nvPr/>
      </p:nvGrpSpPr>
      <p:grpSpPr>
        <a:xfrm>
          <a:off x="0" y="0"/>
          <a:ext cx="0" cy="0"/>
          <a:chOff x="0" y="0"/>
          <a:chExt cx="0" cy="0"/>
        </a:xfrm>
      </p:grpSpPr>
      <p:sp>
        <p:nvSpPr>
          <p:cNvPr id="978" name="Google Shape;978;p27"/>
          <p:cNvSpPr txBox="1"/>
          <p:nvPr>
            <p:ph type="title"/>
          </p:nvPr>
        </p:nvSpPr>
        <p:spPr>
          <a:xfrm>
            <a:off x="713225" y="1601100"/>
            <a:ext cx="3372600" cy="706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200"/>
              <a:buNone/>
              <a:defRPr sz="3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79" name="Google Shape;979;p27"/>
          <p:cNvSpPr txBox="1"/>
          <p:nvPr>
            <p:ph idx="1" type="subTitle"/>
          </p:nvPr>
        </p:nvSpPr>
        <p:spPr>
          <a:xfrm>
            <a:off x="713225" y="2307300"/>
            <a:ext cx="3372600" cy="1235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0" name="Google Shape;980;p27"/>
          <p:cNvSpPr/>
          <p:nvPr/>
        </p:nvSpPr>
        <p:spPr>
          <a:xfrm flipH="1">
            <a:off x="8641609" y="1184941"/>
            <a:ext cx="504829" cy="2798304"/>
          </a:xfrm>
          <a:custGeom>
            <a:rect b="b" l="l" r="r" t="t"/>
            <a:pathLst>
              <a:path extrusionOk="0" h="39062" w="7047">
                <a:moveTo>
                  <a:pt x="1" y="0"/>
                </a:moveTo>
                <a:lnTo>
                  <a:pt x="1" y="39062"/>
                </a:lnTo>
                <a:cubicBezTo>
                  <a:pt x="6160" y="36592"/>
                  <a:pt x="7047" y="30955"/>
                  <a:pt x="4593" y="25508"/>
                </a:cubicBezTo>
                <a:cubicBezTo>
                  <a:pt x="2138" y="20061"/>
                  <a:pt x="3168" y="16356"/>
                  <a:pt x="4593" y="9500"/>
                </a:cubicBezTo>
                <a:cubicBezTo>
                  <a:pt x="6002" y="2644"/>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flipH="1">
            <a:off x="8610944" y="701752"/>
            <a:ext cx="774831" cy="2841430"/>
          </a:xfrm>
          <a:custGeom>
            <a:rect b="b" l="l" r="r" t="t"/>
            <a:pathLst>
              <a:path extrusionOk="0" h="39664" w="10816">
                <a:moveTo>
                  <a:pt x="1252" y="0"/>
                </a:moveTo>
                <a:lnTo>
                  <a:pt x="1220" y="127"/>
                </a:lnTo>
                <a:cubicBezTo>
                  <a:pt x="1236" y="127"/>
                  <a:pt x="3247" y="713"/>
                  <a:pt x="4989" y="2280"/>
                </a:cubicBezTo>
                <a:cubicBezTo>
                  <a:pt x="6604" y="3737"/>
                  <a:pt x="8298" y="6365"/>
                  <a:pt x="7253" y="10593"/>
                </a:cubicBezTo>
                <a:lnTo>
                  <a:pt x="7158" y="10973"/>
                </a:lnTo>
                <a:cubicBezTo>
                  <a:pt x="5210" y="18921"/>
                  <a:pt x="4799" y="20568"/>
                  <a:pt x="8599" y="26316"/>
                </a:cubicBezTo>
                <a:cubicBezTo>
                  <a:pt x="10293" y="28865"/>
                  <a:pt x="10673" y="31525"/>
                  <a:pt x="9659" y="33789"/>
                </a:cubicBezTo>
                <a:cubicBezTo>
                  <a:pt x="8361" y="36734"/>
                  <a:pt x="4925" y="38777"/>
                  <a:pt x="1" y="39537"/>
                </a:cubicBezTo>
                <a:lnTo>
                  <a:pt x="17" y="39663"/>
                </a:lnTo>
                <a:cubicBezTo>
                  <a:pt x="4989" y="38903"/>
                  <a:pt x="8456" y="36845"/>
                  <a:pt x="9786" y="33852"/>
                </a:cubicBezTo>
                <a:cubicBezTo>
                  <a:pt x="10815" y="31541"/>
                  <a:pt x="10419" y="28833"/>
                  <a:pt x="8709" y="26236"/>
                </a:cubicBezTo>
                <a:cubicBezTo>
                  <a:pt x="4941" y="20536"/>
                  <a:pt x="5353" y="18905"/>
                  <a:pt x="7284" y="11004"/>
                </a:cubicBezTo>
                <a:lnTo>
                  <a:pt x="7379" y="10624"/>
                </a:lnTo>
                <a:cubicBezTo>
                  <a:pt x="8440" y="6333"/>
                  <a:pt x="6714" y="3658"/>
                  <a:pt x="5084" y="2185"/>
                </a:cubicBezTo>
                <a:cubicBezTo>
                  <a:pt x="3326" y="586"/>
                  <a:pt x="1283" y="0"/>
                  <a:pt x="125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7244340" y="4138767"/>
            <a:ext cx="645292" cy="702092"/>
          </a:xfrm>
          <a:custGeom>
            <a:rect b="b" l="l" r="r" t="t"/>
            <a:pathLst>
              <a:path extrusionOk="0" h="9011" w="8282">
                <a:moveTo>
                  <a:pt x="7284" y="1"/>
                </a:moveTo>
                <a:cubicBezTo>
                  <a:pt x="6651" y="713"/>
                  <a:pt x="6682" y="1426"/>
                  <a:pt x="6698" y="1948"/>
                </a:cubicBezTo>
                <a:cubicBezTo>
                  <a:pt x="6730" y="2407"/>
                  <a:pt x="6730" y="2629"/>
                  <a:pt x="6461" y="2930"/>
                </a:cubicBezTo>
                <a:cubicBezTo>
                  <a:pt x="6207" y="3215"/>
                  <a:pt x="5986" y="3231"/>
                  <a:pt x="5511" y="3262"/>
                </a:cubicBezTo>
                <a:cubicBezTo>
                  <a:pt x="4988" y="3294"/>
                  <a:pt x="4276" y="3342"/>
                  <a:pt x="3642" y="4054"/>
                </a:cubicBezTo>
                <a:cubicBezTo>
                  <a:pt x="3009" y="4767"/>
                  <a:pt x="3041" y="5479"/>
                  <a:pt x="3056" y="6002"/>
                </a:cubicBezTo>
                <a:cubicBezTo>
                  <a:pt x="3088" y="6461"/>
                  <a:pt x="3088" y="6683"/>
                  <a:pt x="2835" y="6983"/>
                </a:cubicBezTo>
                <a:cubicBezTo>
                  <a:pt x="2566" y="7268"/>
                  <a:pt x="2344" y="7284"/>
                  <a:pt x="1885" y="7316"/>
                </a:cubicBezTo>
                <a:cubicBezTo>
                  <a:pt x="1362" y="7348"/>
                  <a:pt x="650" y="7395"/>
                  <a:pt x="1" y="8108"/>
                </a:cubicBezTo>
                <a:lnTo>
                  <a:pt x="1014" y="9010"/>
                </a:lnTo>
                <a:cubicBezTo>
                  <a:pt x="1267" y="8709"/>
                  <a:pt x="1489" y="8693"/>
                  <a:pt x="1964" y="8662"/>
                </a:cubicBezTo>
                <a:cubicBezTo>
                  <a:pt x="2471" y="8630"/>
                  <a:pt x="3183" y="8583"/>
                  <a:pt x="3832" y="7870"/>
                </a:cubicBezTo>
                <a:cubicBezTo>
                  <a:pt x="4466" y="7158"/>
                  <a:pt x="4434" y="6445"/>
                  <a:pt x="4402" y="5938"/>
                </a:cubicBezTo>
                <a:cubicBezTo>
                  <a:pt x="4387" y="5463"/>
                  <a:pt x="4387" y="5242"/>
                  <a:pt x="4640" y="4957"/>
                </a:cubicBezTo>
                <a:cubicBezTo>
                  <a:pt x="4909" y="4656"/>
                  <a:pt x="5131" y="4640"/>
                  <a:pt x="5590" y="4608"/>
                </a:cubicBezTo>
                <a:cubicBezTo>
                  <a:pt x="6112" y="4577"/>
                  <a:pt x="6825" y="4529"/>
                  <a:pt x="7474" y="3817"/>
                </a:cubicBezTo>
                <a:cubicBezTo>
                  <a:pt x="8107" y="3104"/>
                  <a:pt x="8076" y="2392"/>
                  <a:pt x="8044" y="1869"/>
                </a:cubicBezTo>
                <a:cubicBezTo>
                  <a:pt x="8028" y="1410"/>
                  <a:pt x="8028" y="1188"/>
                  <a:pt x="8282" y="887"/>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8197506" y="3983251"/>
            <a:ext cx="155518" cy="155518"/>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7889625" y="79420"/>
            <a:ext cx="504854" cy="612739"/>
          </a:xfrm>
          <a:custGeom>
            <a:rect b="b" l="l" r="r" t="t"/>
            <a:pathLst>
              <a:path extrusionOk="0" h="13665" w="11259">
                <a:moveTo>
                  <a:pt x="10641" y="0"/>
                </a:moveTo>
                <a:lnTo>
                  <a:pt x="1" y="13158"/>
                </a:lnTo>
                <a:lnTo>
                  <a:pt x="618" y="13665"/>
                </a:lnTo>
                <a:lnTo>
                  <a:pt x="11258" y="507"/>
                </a:lnTo>
                <a:lnTo>
                  <a:pt x="106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7889625" y="233489"/>
            <a:ext cx="504854" cy="612021"/>
          </a:xfrm>
          <a:custGeom>
            <a:rect b="b" l="l" r="r" t="t"/>
            <a:pathLst>
              <a:path extrusionOk="0" h="13649" w="11259">
                <a:moveTo>
                  <a:pt x="10641" y="0"/>
                </a:moveTo>
                <a:lnTo>
                  <a:pt x="1" y="13158"/>
                </a:lnTo>
                <a:lnTo>
                  <a:pt x="618" y="13649"/>
                </a:lnTo>
                <a:lnTo>
                  <a:pt x="11258" y="491"/>
                </a:lnTo>
                <a:lnTo>
                  <a:pt x="106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7889625" y="386841"/>
            <a:ext cx="504854" cy="612739"/>
          </a:xfrm>
          <a:custGeom>
            <a:rect b="b" l="l" r="r" t="t"/>
            <a:pathLst>
              <a:path extrusionOk="0" h="13665" w="11259">
                <a:moveTo>
                  <a:pt x="10641" y="0"/>
                </a:moveTo>
                <a:lnTo>
                  <a:pt x="1" y="13174"/>
                </a:lnTo>
                <a:lnTo>
                  <a:pt x="618" y="13665"/>
                </a:lnTo>
                <a:lnTo>
                  <a:pt x="11258" y="507"/>
                </a:lnTo>
                <a:lnTo>
                  <a:pt x="106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4405282" y="378047"/>
            <a:ext cx="301064" cy="604620"/>
          </a:xfrm>
          <a:custGeom>
            <a:rect b="b" l="l" r="r" t="t"/>
            <a:pathLst>
              <a:path extrusionOk="0" h="7760" w="3864">
                <a:moveTo>
                  <a:pt x="3863" y="1"/>
                </a:moveTo>
                <a:cubicBezTo>
                  <a:pt x="1726" y="1"/>
                  <a:pt x="0" y="1742"/>
                  <a:pt x="0" y="3880"/>
                </a:cubicBezTo>
                <a:cubicBezTo>
                  <a:pt x="0" y="6017"/>
                  <a:pt x="1726" y="7759"/>
                  <a:pt x="3863" y="7759"/>
                </a:cubicBezTo>
                <a:lnTo>
                  <a:pt x="38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4281863" y="225100"/>
            <a:ext cx="302310" cy="603296"/>
          </a:xfrm>
          <a:custGeom>
            <a:rect b="b" l="l" r="r" t="t"/>
            <a:pathLst>
              <a:path extrusionOk="0" h="7743" w="3880">
                <a:moveTo>
                  <a:pt x="3880" y="0"/>
                </a:moveTo>
                <a:cubicBezTo>
                  <a:pt x="1742" y="0"/>
                  <a:pt x="1" y="1726"/>
                  <a:pt x="1" y="3864"/>
                </a:cubicBezTo>
                <a:cubicBezTo>
                  <a:pt x="1" y="6017"/>
                  <a:pt x="1742" y="7743"/>
                  <a:pt x="3880" y="7743"/>
                </a:cubicBezTo>
                <a:lnTo>
                  <a:pt x="38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418871" y="225092"/>
            <a:ext cx="994429" cy="1212747"/>
          </a:xfrm>
          <a:custGeom>
            <a:rect b="b" l="l" r="r" t="t"/>
            <a:pathLst>
              <a:path extrusionOk="0" h="15565" w="12763">
                <a:moveTo>
                  <a:pt x="11606" y="0"/>
                </a:moveTo>
                <a:lnTo>
                  <a:pt x="9817" y="459"/>
                </a:lnTo>
                <a:lnTo>
                  <a:pt x="10419" y="2803"/>
                </a:lnTo>
                <a:lnTo>
                  <a:pt x="6872" y="2961"/>
                </a:lnTo>
                <a:lnTo>
                  <a:pt x="7743" y="6397"/>
                </a:lnTo>
                <a:lnTo>
                  <a:pt x="4196" y="6571"/>
                </a:lnTo>
                <a:lnTo>
                  <a:pt x="5083" y="10007"/>
                </a:lnTo>
                <a:lnTo>
                  <a:pt x="1536" y="10165"/>
                </a:lnTo>
                <a:lnTo>
                  <a:pt x="2423" y="13601"/>
                </a:lnTo>
                <a:lnTo>
                  <a:pt x="0" y="13712"/>
                </a:lnTo>
                <a:lnTo>
                  <a:pt x="95" y="15565"/>
                </a:lnTo>
                <a:lnTo>
                  <a:pt x="4766" y="15343"/>
                </a:lnTo>
                <a:lnTo>
                  <a:pt x="3895" y="11907"/>
                </a:lnTo>
                <a:lnTo>
                  <a:pt x="7426" y="11749"/>
                </a:lnTo>
                <a:lnTo>
                  <a:pt x="6555" y="8313"/>
                </a:lnTo>
                <a:lnTo>
                  <a:pt x="10102" y="8139"/>
                </a:lnTo>
                <a:lnTo>
                  <a:pt x="9215" y="4703"/>
                </a:lnTo>
                <a:lnTo>
                  <a:pt x="12762" y="4544"/>
                </a:lnTo>
                <a:lnTo>
                  <a:pt x="116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295452" y="101674"/>
            <a:ext cx="994429" cy="1212825"/>
          </a:xfrm>
          <a:custGeom>
            <a:rect b="b" l="l" r="r" t="t"/>
            <a:pathLst>
              <a:path extrusionOk="0" h="15566" w="12763">
                <a:moveTo>
                  <a:pt x="11607" y="1"/>
                </a:moveTo>
                <a:lnTo>
                  <a:pt x="9818" y="460"/>
                </a:lnTo>
                <a:lnTo>
                  <a:pt x="10419" y="2803"/>
                </a:lnTo>
                <a:lnTo>
                  <a:pt x="6873" y="2962"/>
                </a:lnTo>
                <a:lnTo>
                  <a:pt x="7744" y="6398"/>
                </a:lnTo>
                <a:lnTo>
                  <a:pt x="4197" y="6572"/>
                </a:lnTo>
                <a:lnTo>
                  <a:pt x="5084" y="10008"/>
                </a:lnTo>
                <a:lnTo>
                  <a:pt x="1537" y="10166"/>
                </a:lnTo>
                <a:lnTo>
                  <a:pt x="2423" y="13602"/>
                </a:lnTo>
                <a:lnTo>
                  <a:pt x="1" y="13713"/>
                </a:lnTo>
                <a:lnTo>
                  <a:pt x="96" y="15565"/>
                </a:lnTo>
                <a:lnTo>
                  <a:pt x="4767" y="15344"/>
                </a:lnTo>
                <a:lnTo>
                  <a:pt x="3896" y="11908"/>
                </a:lnTo>
                <a:lnTo>
                  <a:pt x="7427" y="11749"/>
                </a:lnTo>
                <a:lnTo>
                  <a:pt x="6556" y="8314"/>
                </a:lnTo>
                <a:lnTo>
                  <a:pt x="10103" y="8139"/>
                </a:lnTo>
                <a:lnTo>
                  <a:pt x="9216" y="4703"/>
                </a:lnTo>
                <a:lnTo>
                  <a:pt x="12763" y="4545"/>
                </a:lnTo>
                <a:lnTo>
                  <a:pt x="116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5110000" y="293700"/>
            <a:ext cx="246975" cy="245800"/>
          </a:xfrm>
          <a:custGeom>
            <a:rect b="b" l="l" r="r" t="t"/>
            <a:pathLst>
              <a:path extrusionOk="0" h="3136" w="3151">
                <a:moveTo>
                  <a:pt x="1077" y="1"/>
                </a:moveTo>
                <a:lnTo>
                  <a:pt x="1077" y="1062"/>
                </a:lnTo>
                <a:lnTo>
                  <a:pt x="0" y="1062"/>
                </a:lnTo>
                <a:lnTo>
                  <a:pt x="0" y="2059"/>
                </a:lnTo>
                <a:lnTo>
                  <a:pt x="1077" y="2059"/>
                </a:lnTo>
                <a:lnTo>
                  <a:pt x="1077" y="3136"/>
                </a:lnTo>
                <a:lnTo>
                  <a:pt x="2074" y="3136"/>
                </a:lnTo>
                <a:lnTo>
                  <a:pt x="2074" y="2059"/>
                </a:lnTo>
                <a:lnTo>
                  <a:pt x="3151" y="2059"/>
                </a:lnTo>
                <a:lnTo>
                  <a:pt x="3151" y="1062"/>
                </a:lnTo>
                <a:lnTo>
                  <a:pt x="2074" y="1062"/>
                </a:lnTo>
                <a:lnTo>
                  <a:pt x="20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5744" y="4346700"/>
            <a:ext cx="2358520" cy="822620"/>
          </a:xfrm>
          <a:custGeom>
            <a:rect b="b" l="l" r="r" t="t"/>
            <a:pathLst>
              <a:path extrusionOk="0" h="9096" w="26079">
                <a:moveTo>
                  <a:pt x="3516" y="0"/>
                </a:moveTo>
                <a:cubicBezTo>
                  <a:pt x="1336" y="0"/>
                  <a:pt x="1" y="1622"/>
                  <a:pt x="1" y="1622"/>
                </a:cubicBezTo>
                <a:lnTo>
                  <a:pt x="1" y="9095"/>
                </a:lnTo>
                <a:lnTo>
                  <a:pt x="26079" y="9095"/>
                </a:lnTo>
                <a:cubicBezTo>
                  <a:pt x="24826" y="6941"/>
                  <a:pt x="23395" y="5609"/>
                  <a:pt x="20320" y="5609"/>
                </a:cubicBezTo>
                <a:cubicBezTo>
                  <a:pt x="19508" y="5609"/>
                  <a:pt x="18581" y="5702"/>
                  <a:pt x="17513" y="5897"/>
                </a:cubicBezTo>
                <a:cubicBezTo>
                  <a:pt x="16773" y="6032"/>
                  <a:pt x="16112" y="6095"/>
                  <a:pt x="15511" y="6095"/>
                </a:cubicBezTo>
                <a:cubicBezTo>
                  <a:pt x="11937" y="6095"/>
                  <a:pt x="10443" y="3875"/>
                  <a:pt x="6920" y="1274"/>
                </a:cubicBezTo>
                <a:cubicBezTo>
                  <a:pt x="5645" y="327"/>
                  <a:pt x="4495" y="0"/>
                  <a:pt x="3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223425" y="4510298"/>
            <a:ext cx="3655936" cy="974012"/>
          </a:xfrm>
          <a:custGeom>
            <a:rect b="b" l="l" r="r" t="t"/>
            <a:pathLst>
              <a:path extrusionOk="0" h="10770" w="40425">
                <a:moveTo>
                  <a:pt x="6588" y="0"/>
                </a:moveTo>
                <a:cubicBezTo>
                  <a:pt x="3045" y="0"/>
                  <a:pt x="38" y="3608"/>
                  <a:pt x="1" y="3645"/>
                </a:cubicBezTo>
                <a:lnTo>
                  <a:pt x="96" y="3740"/>
                </a:lnTo>
                <a:cubicBezTo>
                  <a:pt x="133" y="3690"/>
                  <a:pt x="3106" y="133"/>
                  <a:pt x="6582" y="133"/>
                </a:cubicBezTo>
                <a:cubicBezTo>
                  <a:pt x="7550" y="133"/>
                  <a:pt x="8556" y="408"/>
                  <a:pt x="9549" y="1111"/>
                </a:cubicBezTo>
                <a:cubicBezTo>
                  <a:pt x="10546" y="1824"/>
                  <a:pt x="11369" y="2473"/>
                  <a:pt x="12098" y="3059"/>
                </a:cubicBezTo>
                <a:cubicBezTo>
                  <a:pt x="14093" y="4664"/>
                  <a:pt x="15419" y="5733"/>
                  <a:pt x="17842" y="5733"/>
                </a:cubicBezTo>
                <a:cubicBezTo>
                  <a:pt x="18669" y="5733"/>
                  <a:pt x="19623" y="5609"/>
                  <a:pt x="20775" y="5339"/>
                </a:cubicBezTo>
                <a:cubicBezTo>
                  <a:pt x="23029" y="4822"/>
                  <a:pt x="25156" y="4563"/>
                  <a:pt x="27143" y="4563"/>
                </a:cubicBezTo>
                <a:cubicBezTo>
                  <a:pt x="28380" y="4563"/>
                  <a:pt x="29562" y="4663"/>
                  <a:pt x="30686" y="4864"/>
                </a:cubicBezTo>
                <a:cubicBezTo>
                  <a:pt x="34677" y="5576"/>
                  <a:pt x="37907" y="7556"/>
                  <a:pt x="40313" y="10770"/>
                </a:cubicBezTo>
                <a:lnTo>
                  <a:pt x="40424" y="10691"/>
                </a:lnTo>
                <a:cubicBezTo>
                  <a:pt x="38002" y="7461"/>
                  <a:pt x="34724" y="5450"/>
                  <a:pt x="30702" y="4737"/>
                </a:cubicBezTo>
                <a:cubicBezTo>
                  <a:pt x="29572" y="4537"/>
                  <a:pt x="28384" y="4436"/>
                  <a:pt x="27142" y="4436"/>
                </a:cubicBezTo>
                <a:cubicBezTo>
                  <a:pt x="25147" y="4436"/>
                  <a:pt x="23013" y="4695"/>
                  <a:pt x="20759" y="5212"/>
                </a:cubicBezTo>
                <a:cubicBezTo>
                  <a:pt x="19623" y="5473"/>
                  <a:pt x="18682" y="5594"/>
                  <a:pt x="17866" y="5594"/>
                </a:cubicBezTo>
                <a:cubicBezTo>
                  <a:pt x="15463" y="5594"/>
                  <a:pt x="14151" y="4548"/>
                  <a:pt x="12177" y="2964"/>
                </a:cubicBezTo>
                <a:cubicBezTo>
                  <a:pt x="11449" y="2378"/>
                  <a:pt x="10625" y="1713"/>
                  <a:pt x="9628" y="1000"/>
                </a:cubicBezTo>
                <a:cubicBezTo>
                  <a:pt x="8608" y="282"/>
                  <a:pt x="7577" y="0"/>
                  <a:pt x="658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27"/>
          <p:cNvGrpSpPr/>
          <p:nvPr/>
        </p:nvGrpSpPr>
        <p:grpSpPr>
          <a:xfrm>
            <a:off x="3590305" y="4019257"/>
            <a:ext cx="707414" cy="603306"/>
            <a:chOff x="880175" y="3292300"/>
            <a:chExt cx="177350" cy="151250"/>
          </a:xfrm>
        </p:grpSpPr>
        <p:sp>
          <p:nvSpPr>
            <p:cNvPr id="995" name="Google Shape;995;p27"/>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880175" y="3292300"/>
              <a:ext cx="151225" cy="151250"/>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27"/>
          <p:cNvSpPr/>
          <p:nvPr/>
        </p:nvSpPr>
        <p:spPr>
          <a:xfrm rot="5400000">
            <a:off x="1294288" y="4290584"/>
            <a:ext cx="137219" cy="146062"/>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_2">
    <p:bg>
      <p:bgPr>
        <a:solidFill>
          <a:schemeClr val="accent6"/>
        </a:solidFill>
      </p:bgPr>
    </p:bg>
    <p:spTree>
      <p:nvGrpSpPr>
        <p:cNvPr id="998" name="Shape 998"/>
        <p:cNvGrpSpPr/>
        <p:nvPr/>
      </p:nvGrpSpPr>
      <p:grpSpPr>
        <a:xfrm>
          <a:off x="0" y="0"/>
          <a:ext cx="0" cy="0"/>
          <a:chOff x="0" y="0"/>
          <a:chExt cx="0" cy="0"/>
        </a:xfrm>
      </p:grpSpPr>
      <p:sp>
        <p:nvSpPr>
          <p:cNvPr id="999" name="Google Shape;999;p28"/>
          <p:cNvSpPr txBox="1"/>
          <p:nvPr>
            <p:ph type="title"/>
          </p:nvPr>
        </p:nvSpPr>
        <p:spPr>
          <a:xfrm>
            <a:off x="5140750" y="1601100"/>
            <a:ext cx="3282300" cy="706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4200"/>
              <a:buNone/>
              <a:defRPr sz="3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00" name="Google Shape;1000;p28"/>
          <p:cNvSpPr txBox="1"/>
          <p:nvPr>
            <p:ph idx="1" type="subTitle"/>
          </p:nvPr>
        </p:nvSpPr>
        <p:spPr>
          <a:xfrm>
            <a:off x="5140750" y="2307300"/>
            <a:ext cx="3282300" cy="12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01" name="Google Shape;1001;p28"/>
          <p:cNvSpPr/>
          <p:nvPr/>
        </p:nvSpPr>
        <p:spPr>
          <a:xfrm>
            <a:off x="7405100" y="4072308"/>
            <a:ext cx="1738925" cy="1083052"/>
          </a:xfrm>
          <a:custGeom>
            <a:rect b="b" l="l" r="r" t="t"/>
            <a:pathLst>
              <a:path extrusionOk="0" h="14409" w="23134">
                <a:moveTo>
                  <a:pt x="23134" y="0"/>
                </a:moveTo>
                <a:cubicBezTo>
                  <a:pt x="20410" y="523"/>
                  <a:pt x="17940" y="2106"/>
                  <a:pt x="16642" y="5969"/>
                </a:cubicBezTo>
                <a:cubicBezTo>
                  <a:pt x="15465" y="9444"/>
                  <a:pt x="12789" y="10226"/>
                  <a:pt x="8067" y="10226"/>
                </a:cubicBezTo>
                <a:cubicBezTo>
                  <a:pt x="7517" y="10226"/>
                  <a:pt x="6940" y="10215"/>
                  <a:pt x="6334" y="10197"/>
                </a:cubicBezTo>
                <a:cubicBezTo>
                  <a:pt x="6221" y="10194"/>
                  <a:pt x="6110" y="10192"/>
                  <a:pt x="6001" y="10192"/>
                </a:cubicBezTo>
                <a:cubicBezTo>
                  <a:pt x="503" y="10192"/>
                  <a:pt x="1" y="14409"/>
                  <a:pt x="1" y="14409"/>
                </a:cubicBezTo>
                <a:lnTo>
                  <a:pt x="23134" y="14409"/>
                </a:lnTo>
                <a:lnTo>
                  <a:pt x="231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a:off x="5704100" y="3831950"/>
            <a:ext cx="3577459" cy="1553257"/>
          </a:xfrm>
          <a:custGeom>
            <a:rect b="b" l="l" r="r" t="t"/>
            <a:pathLst>
              <a:path extrusionOk="0" h="20762" w="47819">
                <a:moveTo>
                  <a:pt x="47316" y="1"/>
                </a:moveTo>
                <a:cubicBezTo>
                  <a:pt x="46819" y="1"/>
                  <a:pt x="45999" y="121"/>
                  <a:pt x="45063" y="732"/>
                </a:cubicBezTo>
                <a:cubicBezTo>
                  <a:pt x="42087" y="2664"/>
                  <a:pt x="40693" y="7699"/>
                  <a:pt x="40028" y="11594"/>
                </a:cubicBezTo>
                <a:cubicBezTo>
                  <a:pt x="39332" y="15726"/>
                  <a:pt x="37574" y="18434"/>
                  <a:pt x="35199" y="19020"/>
                </a:cubicBezTo>
                <a:cubicBezTo>
                  <a:pt x="34883" y="19098"/>
                  <a:pt x="34533" y="19145"/>
                  <a:pt x="34147" y="19145"/>
                </a:cubicBezTo>
                <a:cubicBezTo>
                  <a:pt x="31945" y="19145"/>
                  <a:pt x="28602" y="17613"/>
                  <a:pt x="24020" y="11562"/>
                </a:cubicBezTo>
                <a:cubicBezTo>
                  <a:pt x="21080" y="7680"/>
                  <a:pt x="17567" y="5633"/>
                  <a:pt x="13928" y="5633"/>
                </a:cubicBezTo>
                <a:cubicBezTo>
                  <a:pt x="13159" y="5633"/>
                  <a:pt x="12384" y="5724"/>
                  <a:pt x="11607" y="5910"/>
                </a:cubicBezTo>
                <a:cubicBezTo>
                  <a:pt x="6065" y="7224"/>
                  <a:pt x="1410" y="13177"/>
                  <a:pt x="1" y="20746"/>
                </a:cubicBezTo>
                <a:lnTo>
                  <a:pt x="143" y="20761"/>
                </a:lnTo>
                <a:cubicBezTo>
                  <a:pt x="1521" y="13256"/>
                  <a:pt x="6144" y="7335"/>
                  <a:pt x="11639" y="6036"/>
                </a:cubicBezTo>
                <a:cubicBezTo>
                  <a:pt x="12401" y="5855"/>
                  <a:pt x="13162" y="5765"/>
                  <a:pt x="13919" y="5765"/>
                </a:cubicBezTo>
                <a:cubicBezTo>
                  <a:pt x="17518" y="5765"/>
                  <a:pt x="21008" y="7795"/>
                  <a:pt x="23925" y="11641"/>
                </a:cubicBezTo>
                <a:cubicBezTo>
                  <a:pt x="28521" y="17729"/>
                  <a:pt x="31897" y="19277"/>
                  <a:pt x="34139" y="19277"/>
                </a:cubicBezTo>
                <a:cubicBezTo>
                  <a:pt x="34539" y="19277"/>
                  <a:pt x="34903" y="19228"/>
                  <a:pt x="35231" y="19146"/>
                </a:cubicBezTo>
                <a:cubicBezTo>
                  <a:pt x="37701" y="18545"/>
                  <a:pt x="39442" y="15869"/>
                  <a:pt x="40155" y="11610"/>
                </a:cubicBezTo>
                <a:cubicBezTo>
                  <a:pt x="41342" y="4627"/>
                  <a:pt x="43512" y="1904"/>
                  <a:pt x="45127" y="843"/>
                </a:cubicBezTo>
                <a:cubicBezTo>
                  <a:pt x="46037" y="249"/>
                  <a:pt x="46842" y="138"/>
                  <a:pt x="47322" y="138"/>
                </a:cubicBezTo>
                <a:cubicBezTo>
                  <a:pt x="47610" y="138"/>
                  <a:pt x="47781" y="178"/>
                  <a:pt x="47787" y="178"/>
                </a:cubicBezTo>
                <a:lnTo>
                  <a:pt x="47818" y="51"/>
                </a:lnTo>
                <a:cubicBezTo>
                  <a:pt x="47800" y="45"/>
                  <a:pt x="47618" y="1"/>
                  <a:pt x="4731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rot="10800000">
            <a:off x="4253975" y="-2500"/>
            <a:ext cx="3655835" cy="518871"/>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rot="10800000">
            <a:off x="4391542" y="-483658"/>
            <a:ext cx="4431225" cy="1083050"/>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flipH="1">
            <a:off x="3199" y="140330"/>
            <a:ext cx="447367" cy="3081018"/>
          </a:xfrm>
          <a:custGeom>
            <a:rect b="b" l="l" r="r" t="t"/>
            <a:pathLst>
              <a:path extrusionOk="0" h="30322" w="4403">
                <a:moveTo>
                  <a:pt x="4403" y="0"/>
                </a:moveTo>
                <a:cubicBezTo>
                  <a:pt x="1" y="2407"/>
                  <a:pt x="96" y="5241"/>
                  <a:pt x="2012" y="9548"/>
                </a:cubicBezTo>
                <a:cubicBezTo>
                  <a:pt x="3928" y="13839"/>
                  <a:pt x="2598" y="17259"/>
                  <a:pt x="2075" y="22531"/>
                </a:cubicBezTo>
                <a:cubicBezTo>
                  <a:pt x="1537" y="27804"/>
                  <a:pt x="4403" y="30321"/>
                  <a:pt x="4403" y="30321"/>
                </a:cubicBezTo>
                <a:lnTo>
                  <a:pt x="4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flipH="1">
            <a:off x="-291255" y="238380"/>
            <a:ext cx="884980" cy="3899995"/>
          </a:xfrm>
          <a:custGeom>
            <a:rect b="b" l="l" r="r" t="t"/>
            <a:pathLst>
              <a:path extrusionOk="0" h="38382" w="8710">
                <a:moveTo>
                  <a:pt x="7157" y="1"/>
                </a:moveTo>
                <a:cubicBezTo>
                  <a:pt x="7078" y="33"/>
                  <a:pt x="1" y="2978"/>
                  <a:pt x="2107" y="9311"/>
                </a:cubicBezTo>
                <a:cubicBezTo>
                  <a:pt x="2930" y="11829"/>
                  <a:pt x="4260" y="13507"/>
                  <a:pt x="5432" y="14979"/>
                </a:cubicBezTo>
                <a:cubicBezTo>
                  <a:pt x="7173" y="17196"/>
                  <a:pt x="8551" y="18938"/>
                  <a:pt x="7110" y="22326"/>
                </a:cubicBezTo>
                <a:cubicBezTo>
                  <a:pt x="6952" y="22722"/>
                  <a:pt x="6777" y="23134"/>
                  <a:pt x="6603" y="23530"/>
                </a:cubicBezTo>
                <a:cubicBezTo>
                  <a:pt x="4212" y="29040"/>
                  <a:pt x="1521" y="35294"/>
                  <a:pt x="7759" y="38382"/>
                </a:cubicBezTo>
                <a:lnTo>
                  <a:pt x="7822" y="38271"/>
                </a:lnTo>
                <a:cubicBezTo>
                  <a:pt x="1695" y="35231"/>
                  <a:pt x="4355" y="29040"/>
                  <a:pt x="6714" y="23593"/>
                </a:cubicBezTo>
                <a:cubicBezTo>
                  <a:pt x="6888" y="23181"/>
                  <a:pt x="7062" y="22785"/>
                  <a:pt x="7237" y="22390"/>
                </a:cubicBezTo>
                <a:cubicBezTo>
                  <a:pt x="8709" y="18922"/>
                  <a:pt x="7300" y="17149"/>
                  <a:pt x="5527" y="14900"/>
                </a:cubicBezTo>
                <a:cubicBezTo>
                  <a:pt x="4371" y="13428"/>
                  <a:pt x="3057" y="11765"/>
                  <a:pt x="2233" y="9279"/>
                </a:cubicBezTo>
                <a:cubicBezTo>
                  <a:pt x="159" y="3057"/>
                  <a:pt x="7126" y="143"/>
                  <a:pt x="7205" y="128"/>
                </a:cubicBezTo>
                <a:lnTo>
                  <a:pt x="7157"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a:off x="8606200" y="539500"/>
            <a:ext cx="309381" cy="607459"/>
          </a:xfrm>
          <a:custGeom>
            <a:rect b="b" l="l" r="r" t="t"/>
            <a:pathLst>
              <a:path extrusionOk="0" h="13650" w="6952">
                <a:moveTo>
                  <a:pt x="269" y="270"/>
                </a:moveTo>
                <a:cubicBezTo>
                  <a:pt x="3816" y="349"/>
                  <a:pt x="6698" y="3262"/>
                  <a:pt x="6698" y="6825"/>
                </a:cubicBezTo>
                <a:cubicBezTo>
                  <a:pt x="6698" y="10387"/>
                  <a:pt x="3816" y="13301"/>
                  <a:pt x="269" y="13380"/>
                </a:cubicBezTo>
                <a:lnTo>
                  <a:pt x="269" y="11702"/>
                </a:lnTo>
                <a:cubicBezTo>
                  <a:pt x="2898" y="11623"/>
                  <a:pt x="5019" y="9469"/>
                  <a:pt x="5019" y="6825"/>
                </a:cubicBezTo>
                <a:cubicBezTo>
                  <a:pt x="5019" y="4181"/>
                  <a:pt x="2898" y="2027"/>
                  <a:pt x="269" y="1948"/>
                </a:cubicBezTo>
                <a:lnTo>
                  <a:pt x="269" y="270"/>
                </a:lnTo>
                <a:close/>
                <a:moveTo>
                  <a:pt x="0" y="1"/>
                </a:moveTo>
                <a:lnTo>
                  <a:pt x="0" y="2217"/>
                </a:lnTo>
                <a:lnTo>
                  <a:pt x="143" y="2217"/>
                </a:lnTo>
                <a:cubicBezTo>
                  <a:pt x="2676" y="2217"/>
                  <a:pt x="4750" y="4276"/>
                  <a:pt x="4750" y="6825"/>
                </a:cubicBezTo>
                <a:cubicBezTo>
                  <a:pt x="4750" y="9374"/>
                  <a:pt x="2676" y="11433"/>
                  <a:pt x="143" y="11433"/>
                </a:cubicBezTo>
                <a:lnTo>
                  <a:pt x="0" y="11433"/>
                </a:lnTo>
                <a:lnTo>
                  <a:pt x="0" y="13649"/>
                </a:lnTo>
                <a:lnTo>
                  <a:pt x="143" y="13649"/>
                </a:lnTo>
                <a:cubicBezTo>
                  <a:pt x="3895" y="13649"/>
                  <a:pt x="6951" y="10577"/>
                  <a:pt x="6951" y="6825"/>
                </a:cubicBezTo>
                <a:cubicBezTo>
                  <a:pt x="6951" y="3072"/>
                  <a:pt x="3895" y="1"/>
                  <a:pt x="14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a:off x="8659025" y="592370"/>
            <a:ext cx="298122" cy="595443"/>
          </a:xfrm>
          <a:custGeom>
            <a:rect b="b" l="l" r="r" t="t"/>
            <a:pathLst>
              <a:path extrusionOk="0" h="13380" w="6699">
                <a:moveTo>
                  <a:pt x="1" y="0"/>
                </a:moveTo>
                <a:lnTo>
                  <a:pt x="1" y="1948"/>
                </a:lnTo>
                <a:cubicBezTo>
                  <a:pt x="2629" y="1948"/>
                  <a:pt x="4751" y="4069"/>
                  <a:pt x="4751" y="6698"/>
                </a:cubicBezTo>
                <a:cubicBezTo>
                  <a:pt x="4751" y="9310"/>
                  <a:pt x="2629" y="11432"/>
                  <a:pt x="1" y="11432"/>
                </a:cubicBezTo>
                <a:lnTo>
                  <a:pt x="1" y="13380"/>
                </a:lnTo>
                <a:cubicBezTo>
                  <a:pt x="3690" y="13380"/>
                  <a:pt x="6698" y="10371"/>
                  <a:pt x="6698" y="6698"/>
                </a:cubicBezTo>
                <a:cubicBezTo>
                  <a:pt x="6698" y="3009"/>
                  <a:pt x="3690"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a:off x="463581" y="4384891"/>
            <a:ext cx="387699" cy="388805"/>
          </a:xfrm>
          <a:custGeom>
            <a:rect b="b" l="l" r="r" t="t"/>
            <a:pathLst>
              <a:path extrusionOk="0" h="5273" w="5258">
                <a:moveTo>
                  <a:pt x="2629" y="0"/>
                </a:moveTo>
                <a:cubicBezTo>
                  <a:pt x="1172" y="0"/>
                  <a:pt x="0" y="1172"/>
                  <a:pt x="0" y="2629"/>
                </a:cubicBezTo>
                <a:cubicBezTo>
                  <a:pt x="0" y="4085"/>
                  <a:pt x="1172" y="5273"/>
                  <a:pt x="2629" y="5273"/>
                </a:cubicBezTo>
                <a:cubicBezTo>
                  <a:pt x="4085" y="5273"/>
                  <a:pt x="5257" y="4085"/>
                  <a:pt x="5257" y="2629"/>
                </a:cubicBezTo>
                <a:cubicBezTo>
                  <a:pt x="5257" y="1172"/>
                  <a:pt x="4085" y="0"/>
                  <a:pt x="26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a:off x="385347" y="4306657"/>
            <a:ext cx="388878" cy="388878"/>
          </a:xfrm>
          <a:custGeom>
            <a:rect b="b" l="l" r="r" t="t"/>
            <a:pathLst>
              <a:path extrusionOk="0" h="5274" w="5274">
                <a:moveTo>
                  <a:pt x="2629" y="1"/>
                </a:moveTo>
                <a:cubicBezTo>
                  <a:pt x="1188" y="1"/>
                  <a:pt x="0" y="1188"/>
                  <a:pt x="0" y="2629"/>
                </a:cubicBezTo>
                <a:cubicBezTo>
                  <a:pt x="0" y="4086"/>
                  <a:pt x="1188" y="5273"/>
                  <a:pt x="2629" y="5273"/>
                </a:cubicBezTo>
                <a:cubicBezTo>
                  <a:pt x="4086" y="5273"/>
                  <a:pt x="5273" y="4086"/>
                  <a:pt x="5273" y="2629"/>
                </a:cubicBezTo>
                <a:cubicBezTo>
                  <a:pt x="5273" y="1188"/>
                  <a:pt x="4086" y="1"/>
                  <a:pt x="2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a:off x="5175034" y="4498217"/>
            <a:ext cx="232339" cy="231233"/>
          </a:xfrm>
          <a:custGeom>
            <a:rect b="b" l="l" r="r" t="t"/>
            <a:pathLst>
              <a:path extrusionOk="0" h="3136" w="3151">
                <a:moveTo>
                  <a:pt x="1077" y="1"/>
                </a:moveTo>
                <a:lnTo>
                  <a:pt x="1077" y="1062"/>
                </a:lnTo>
                <a:lnTo>
                  <a:pt x="0" y="1062"/>
                </a:lnTo>
                <a:lnTo>
                  <a:pt x="0" y="2059"/>
                </a:lnTo>
                <a:lnTo>
                  <a:pt x="1077" y="2059"/>
                </a:lnTo>
                <a:lnTo>
                  <a:pt x="1077" y="3136"/>
                </a:lnTo>
                <a:lnTo>
                  <a:pt x="2074" y="3136"/>
                </a:lnTo>
                <a:lnTo>
                  <a:pt x="2074" y="2059"/>
                </a:lnTo>
                <a:lnTo>
                  <a:pt x="3151" y="2059"/>
                </a:lnTo>
                <a:lnTo>
                  <a:pt x="3151" y="1062"/>
                </a:lnTo>
                <a:lnTo>
                  <a:pt x="2074" y="1062"/>
                </a:lnTo>
                <a:lnTo>
                  <a:pt x="207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rot="5400000">
            <a:off x="1226013" y="268109"/>
            <a:ext cx="137219" cy="146062"/>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rot="5400000">
            <a:off x="3818263" y="268109"/>
            <a:ext cx="137219" cy="146062"/>
          </a:xfrm>
          <a:custGeom>
            <a:rect b="b" l="l" r="r" t="t"/>
            <a:pathLst>
              <a:path extrusionOk="0" h="1616" w="1616">
                <a:moveTo>
                  <a:pt x="0" y="1"/>
                </a:moveTo>
                <a:lnTo>
                  <a:pt x="269" y="1616"/>
                </a:lnTo>
                <a:lnTo>
                  <a:pt x="1615" y="25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_AND_BODY_1">
    <p:bg>
      <p:bgPr>
        <a:solidFill>
          <a:schemeClr val="accent6"/>
        </a:solidFill>
      </p:bgPr>
    </p:bg>
    <p:spTree>
      <p:nvGrpSpPr>
        <p:cNvPr id="1014" name="Shape 1014"/>
        <p:cNvGrpSpPr/>
        <p:nvPr/>
      </p:nvGrpSpPr>
      <p:grpSpPr>
        <a:xfrm>
          <a:off x="0" y="0"/>
          <a:ext cx="0" cy="0"/>
          <a:chOff x="0" y="0"/>
          <a:chExt cx="0" cy="0"/>
        </a:xfrm>
      </p:grpSpPr>
      <p:sp>
        <p:nvSpPr>
          <p:cNvPr id="1015" name="Google Shape;1015;p29"/>
          <p:cNvSpPr txBox="1"/>
          <p:nvPr>
            <p:ph type="title"/>
          </p:nvPr>
        </p:nvSpPr>
        <p:spPr>
          <a:xfrm>
            <a:off x="2248050" y="1421113"/>
            <a:ext cx="4647900" cy="1386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11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6" name="Google Shape;1016;p29"/>
          <p:cNvSpPr txBox="1"/>
          <p:nvPr>
            <p:ph idx="1" type="body"/>
          </p:nvPr>
        </p:nvSpPr>
        <p:spPr>
          <a:xfrm>
            <a:off x="2248050" y="2997275"/>
            <a:ext cx="4647900" cy="7251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17" name="Google Shape;1017;p29"/>
          <p:cNvSpPr/>
          <p:nvPr/>
        </p:nvSpPr>
        <p:spPr>
          <a:xfrm rot="-5400000">
            <a:off x="2185041" y="4174301"/>
            <a:ext cx="392821" cy="785642"/>
          </a:xfrm>
          <a:custGeom>
            <a:rect b="b" l="l" r="r" t="t"/>
            <a:pathLst>
              <a:path extrusionOk="0" h="7760" w="3880">
                <a:moveTo>
                  <a:pt x="3880" y="1"/>
                </a:moveTo>
                <a:cubicBezTo>
                  <a:pt x="1742" y="1"/>
                  <a:pt x="0" y="1742"/>
                  <a:pt x="0" y="3880"/>
                </a:cubicBezTo>
                <a:cubicBezTo>
                  <a:pt x="0" y="6018"/>
                  <a:pt x="1742" y="7759"/>
                  <a:pt x="3880" y="7759"/>
                </a:cubicBezTo>
                <a:lnTo>
                  <a:pt x="38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p:nvPr/>
        </p:nvSpPr>
        <p:spPr>
          <a:xfrm rot="-5400000">
            <a:off x="1986250" y="4334619"/>
            <a:ext cx="391302" cy="784022"/>
          </a:xfrm>
          <a:custGeom>
            <a:rect b="b" l="l" r="r" t="t"/>
            <a:pathLst>
              <a:path extrusionOk="0" h="7744" w="3865">
                <a:moveTo>
                  <a:pt x="3864" y="0"/>
                </a:moveTo>
                <a:cubicBezTo>
                  <a:pt x="1727" y="0"/>
                  <a:pt x="1" y="1726"/>
                  <a:pt x="1" y="3880"/>
                </a:cubicBezTo>
                <a:cubicBezTo>
                  <a:pt x="1" y="6017"/>
                  <a:pt x="1727" y="7743"/>
                  <a:pt x="3864" y="7743"/>
                </a:cubicBezTo>
                <a:lnTo>
                  <a:pt x="38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9"/>
          <p:cNvSpPr/>
          <p:nvPr/>
        </p:nvSpPr>
        <p:spPr>
          <a:xfrm rot="-5400000">
            <a:off x="95688" y="748053"/>
            <a:ext cx="980422" cy="1195664"/>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9"/>
          <p:cNvSpPr/>
          <p:nvPr/>
        </p:nvSpPr>
        <p:spPr>
          <a:xfrm rot="-5400000">
            <a:off x="-25916" y="869732"/>
            <a:ext cx="980422" cy="11956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rot="-9504963">
            <a:off x="4136252" y="4230681"/>
            <a:ext cx="1000687" cy="1220379"/>
          </a:xfrm>
          <a:custGeom>
            <a:rect b="b" l="l" r="r" t="t"/>
            <a:pathLst>
              <a:path extrusionOk="0" h="15565" w="12763">
                <a:moveTo>
                  <a:pt x="11606" y="0"/>
                </a:moveTo>
                <a:lnTo>
                  <a:pt x="9817" y="459"/>
                </a:lnTo>
                <a:lnTo>
                  <a:pt x="10419" y="2803"/>
                </a:lnTo>
                <a:lnTo>
                  <a:pt x="6872" y="2961"/>
                </a:lnTo>
                <a:lnTo>
                  <a:pt x="7743" y="6397"/>
                </a:lnTo>
                <a:lnTo>
                  <a:pt x="4196" y="6571"/>
                </a:lnTo>
                <a:lnTo>
                  <a:pt x="5083" y="10007"/>
                </a:lnTo>
                <a:lnTo>
                  <a:pt x="1536" y="10165"/>
                </a:lnTo>
                <a:lnTo>
                  <a:pt x="2423" y="13601"/>
                </a:lnTo>
                <a:lnTo>
                  <a:pt x="0" y="13712"/>
                </a:lnTo>
                <a:lnTo>
                  <a:pt x="95" y="15565"/>
                </a:lnTo>
                <a:lnTo>
                  <a:pt x="4766" y="15343"/>
                </a:lnTo>
                <a:lnTo>
                  <a:pt x="3895" y="11907"/>
                </a:lnTo>
                <a:lnTo>
                  <a:pt x="7426" y="11749"/>
                </a:lnTo>
                <a:lnTo>
                  <a:pt x="6555" y="8313"/>
                </a:lnTo>
                <a:lnTo>
                  <a:pt x="10102" y="8139"/>
                </a:lnTo>
                <a:lnTo>
                  <a:pt x="9215" y="4703"/>
                </a:lnTo>
                <a:lnTo>
                  <a:pt x="12762" y="4544"/>
                </a:lnTo>
                <a:lnTo>
                  <a:pt x="116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rot="-9504963">
            <a:off x="4206068" y="4391775"/>
            <a:ext cx="1000687" cy="1220457"/>
          </a:xfrm>
          <a:custGeom>
            <a:rect b="b" l="l" r="r" t="t"/>
            <a:pathLst>
              <a:path extrusionOk="0" h="15566" w="12763">
                <a:moveTo>
                  <a:pt x="11607" y="1"/>
                </a:moveTo>
                <a:lnTo>
                  <a:pt x="9818" y="460"/>
                </a:lnTo>
                <a:lnTo>
                  <a:pt x="10419" y="2803"/>
                </a:lnTo>
                <a:lnTo>
                  <a:pt x="6873" y="2962"/>
                </a:lnTo>
                <a:lnTo>
                  <a:pt x="7744" y="6398"/>
                </a:lnTo>
                <a:lnTo>
                  <a:pt x="4197" y="6572"/>
                </a:lnTo>
                <a:lnTo>
                  <a:pt x="5084" y="10008"/>
                </a:lnTo>
                <a:lnTo>
                  <a:pt x="1537" y="10166"/>
                </a:lnTo>
                <a:lnTo>
                  <a:pt x="2423" y="13602"/>
                </a:lnTo>
                <a:lnTo>
                  <a:pt x="1" y="13713"/>
                </a:lnTo>
                <a:lnTo>
                  <a:pt x="96" y="15565"/>
                </a:lnTo>
                <a:lnTo>
                  <a:pt x="4767" y="15344"/>
                </a:lnTo>
                <a:lnTo>
                  <a:pt x="3896" y="11908"/>
                </a:lnTo>
                <a:lnTo>
                  <a:pt x="7427" y="11749"/>
                </a:lnTo>
                <a:lnTo>
                  <a:pt x="6556" y="8314"/>
                </a:lnTo>
                <a:lnTo>
                  <a:pt x="10103" y="8139"/>
                </a:lnTo>
                <a:lnTo>
                  <a:pt x="9216" y="4703"/>
                </a:lnTo>
                <a:lnTo>
                  <a:pt x="12763" y="4545"/>
                </a:lnTo>
                <a:lnTo>
                  <a:pt x="116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rot="-5400000">
            <a:off x="7409942" y="3381892"/>
            <a:ext cx="2640303" cy="920902"/>
          </a:xfrm>
          <a:custGeom>
            <a:rect b="b" l="l" r="r" t="t"/>
            <a:pathLst>
              <a:path extrusionOk="0" h="9096" w="26079">
                <a:moveTo>
                  <a:pt x="3516" y="0"/>
                </a:moveTo>
                <a:cubicBezTo>
                  <a:pt x="1336" y="0"/>
                  <a:pt x="1" y="1622"/>
                  <a:pt x="1" y="1622"/>
                </a:cubicBezTo>
                <a:lnTo>
                  <a:pt x="1" y="9095"/>
                </a:lnTo>
                <a:lnTo>
                  <a:pt x="26079" y="9095"/>
                </a:lnTo>
                <a:cubicBezTo>
                  <a:pt x="24826" y="6941"/>
                  <a:pt x="23395" y="5609"/>
                  <a:pt x="20320" y="5609"/>
                </a:cubicBezTo>
                <a:cubicBezTo>
                  <a:pt x="19508" y="5609"/>
                  <a:pt x="18581" y="5702"/>
                  <a:pt x="17513" y="5897"/>
                </a:cubicBezTo>
                <a:cubicBezTo>
                  <a:pt x="16773" y="6032"/>
                  <a:pt x="16112" y="6095"/>
                  <a:pt x="15511" y="6095"/>
                </a:cubicBezTo>
                <a:cubicBezTo>
                  <a:pt x="11937" y="6095"/>
                  <a:pt x="10443" y="3875"/>
                  <a:pt x="6920" y="1274"/>
                </a:cubicBezTo>
                <a:cubicBezTo>
                  <a:pt x="5645" y="327"/>
                  <a:pt x="4495" y="0"/>
                  <a:pt x="3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rot="-5400000">
            <a:off x="4995597" y="-1325774"/>
            <a:ext cx="445771" cy="3069875"/>
          </a:xfrm>
          <a:custGeom>
            <a:rect b="b" l="l" r="r" t="t"/>
            <a:pathLst>
              <a:path extrusionOk="0" h="30322" w="4403">
                <a:moveTo>
                  <a:pt x="4403" y="0"/>
                </a:moveTo>
                <a:cubicBezTo>
                  <a:pt x="1" y="2407"/>
                  <a:pt x="96" y="5241"/>
                  <a:pt x="2012" y="9548"/>
                </a:cubicBezTo>
                <a:cubicBezTo>
                  <a:pt x="3928" y="13839"/>
                  <a:pt x="2598" y="17259"/>
                  <a:pt x="2075" y="22531"/>
                </a:cubicBezTo>
                <a:cubicBezTo>
                  <a:pt x="1537" y="27804"/>
                  <a:pt x="4403" y="30321"/>
                  <a:pt x="4403" y="30321"/>
                </a:cubicBezTo>
                <a:lnTo>
                  <a:pt x="4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rot="-5400000">
            <a:off x="-220390" y="3780188"/>
            <a:ext cx="1612793" cy="1205596"/>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9"/>
          <p:cNvSpPr/>
          <p:nvPr/>
        </p:nvSpPr>
        <p:spPr>
          <a:xfrm rot="-5400000">
            <a:off x="-831948" y="3654396"/>
            <a:ext cx="2361380" cy="1449286"/>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rot="-5400000">
            <a:off x="5283279" y="-1809155"/>
            <a:ext cx="881822" cy="3885890"/>
          </a:xfrm>
          <a:custGeom>
            <a:rect b="b" l="l" r="r" t="t"/>
            <a:pathLst>
              <a:path extrusionOk="0" h="38382" w="8710">
                <a:moveTo>
                  <a:pt x="7157" y="1"/>
                </a:moveTo>
                <a:cubicBezTo>
                  <a:pt x="7078" y="33"/>
                  <a:pt x="1" y="2978"/>
                  <a:pt x="2107" y="9311"/>
                </a:cubicBezTo>
                <a:cubicBezTo>
                  <a:pt x="2930" y="11829"/>
                  <a:pt x="4260" y="13507"/>
                  <a:pt x="5432" y="14979"/>
                </a:cubicBezTo>
                <a:cubicBezTo>
                  <a:pt x="7173" y="17196"/>
                  <a:pt x="8551" y="18938"/>
                  <a:pt x="7110" y="22326"/>
                </a:cubicBezTo>
                <a:cubicBezTo>
                  <a:pt x="6952" y="22722"/>
                  <a:pt x="6777" y="23134"/>
                  <a:pt x="6603" y="23530"/>
                </a:cubicBezTo>
                <a:cubicBezTo>
                  <a:pt x="4212" y="29040"/>
                  <a:pt x="1521" y="35294"/>
                  <a:pt x="7759" y="38382"/>
                </a:cubicBezTo>
                <a:lnTo>
                  <a:pt x="7822" y="38271"/>
                </a:lnTo>
                <a:cubicBezTo>
                  <a:pt x="1695" y="35231"/>
                  <a:pt x="4355" y="29040"/>
                  <a:pt x="6714" y="23593"/>
                </a:cubicBezTo>
                <a:cubicBezTo>
                  <a:pt x="6888" y="23181"/>
                  <a:pt x="7062" y="22785"/>
                  <a:pt x="7237" y="22390"/>
                </a:cubicBezTo>
                <a:cubicBezTo>
                  <a:pt x="8709" y="18922"/>
                  <a:pt x="7300" y="17149"/>
                  <a:pt x="5527" y="14900"/>
                </a:cubicBezTo>
                <a:cubicBezTo>
                  <a:pt x="4371" y="13428"/>
                  <a:pt x="3057" y="11765"/>
                  <a:pt x="2233" y="9279"/>
                </a:cubicBezTo>
                <a:cubicBezTo>
                  <a:pt x="159" y="3057"/>
                  <a:pt x="7126" y="143"/>
                  <a:pt x="7205" y="128"/>
                </a:cubicBezTo>
                <a:lnTo>
                  <a:pt x="7157"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rot="-5400000">
            <a:off x="6951619" y="2814632"/>
            <a:ext cx="4092728" cy="1090382"/>
          </a:xfrm>
          <a:custGeom>
            <a:rect b="b" l="l" r="r" t="t"/>
            <a:pathLst>
              <a:path extrusionOk="0" h="10770" w="40425">
                <a:moveTo>
                  <a:pt x="6588" y="0"/>
                </a:moveTo>
                <a:cubicBezTo>
                  <a:pt x="3045" y="0"/>
                  <a:pt x="38" y="3608"/>
                  <a:pt x="1" y="3645"/>
                </a:cubicBezTo>
                <a:lnTo>
                  <a:pt x="96" y="3740"/>
                </a:lnTo>
                <a:cubicBezTo>
                  <a:pt x="133" y="3690"/>
                  <a:pt x="3106" y="133"/>
                  <a:pt x="6582" y="133"/>
                </a:cubicBezTo>
                <a:cubicBezTo>
                  <a:pt x="7550" y="133"/>
                  <a:pt x="8556" y="408"/>
                  <a:pt x="9549" y="1111"/>
                </a:cubicBezTo>
                <a:cubicBezTo>
                  <a:pt x="10546" y="1824"/>
                  <a:pt x="11369" y="2473"/>
                  <a:pt x="12098" y="3059"/>
                </a:cubicBezTo>
                <a:cubicBezTo>
                  <a:pt x="14093" y="4664"/>
                  <a:pt x="15419" y="5733"/>
                  <a:pt x="17842" y="5733"/>
                </a:cubicBezTo>
                <a:cubicBezTo>
                  <a:pt x="18669" y="5733"/>
                  <a:pt x="19623" y="5609"/>
                  <a:pt x="20775" y="5339"/>
                </a:cubicBezTo>
                <a:cubicBezTo>
                  <a:pt x="23029" y="4822"/>
                  <a:pt x="25156" y="4563"/>
                  <a:pt x="27143" y="4563"/>
                </a:cubicBezTo>
                <a:cubicBezTo>
                  <a:pt x="28380" y="4563"/>
                  <a:pt x="29562" y="4663"/>
                  <a:pt x="30686" y="4864"/>
                </a:cubicBezTo>
                <a:cubicBezTo>
                  <a:pt x="34677" y="5576"/>
                  <a:pt x="37907" y="7556"/>
                  <a:pt x="40313" y="10770"/>
                </a:cubicBezTo>
                <a:lnTo>
                  <a:pt x="40424" y="10691"/>
                </a:lnTo>
                <a:cubicBezTo>
                  <a:pt x="38002" y="7461"/>
                  <a:pt x="34724" y="5450"/>
                  <a:pt x="30702" y="4737"/>
                </a:cubicBezTo>
                <a:cubicBezTo>
                  <a:pt x="29572" y="4537"/>
                  <a:pt x="28384" y="4436"/>
                  <a:pt x="27142" y="4436"/>
                </a:cubicBezTo>
                <a:cubicBezTo>
                  <a:pt x="25147" y="4436"/>
                  <a:pt x="23013" y="4695"/>
                  <a:pt x="20759" y="5212"/>
                </a:cubicBezTo>
                <a:cubicBezTo>
                  <a:pt x="19623" y="5473"/>
                  <a:pt x="18682" y="5594"/>
                  <a:pt x="17866" y="5594"/>
                </a:cubicBezTo>
                <a:cubicBezTo>
                  <a:pt x="15463" y="5594"/>
                  <a:pt x="14151" y="4548"/>
                  <a:pt x="12177" y="2964"/>
                </a:cubicBezTo>
                <a:cubicBezTo>
                  <a:pt x="11449" y="2378"/>
                  <a:pt x="10625" y="1713"/>
                  <a:pt x="9628" y="1000"/>
                </a:cubicBezTo>
                <a:cubicBezTo>
                  <a:pt x="8608" y="282"/>
                  <a:pt x="7577" y="0"/>
                  <a:pt x="658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rot="-5400000">
            <a:off x="1121007" y="391965"/>
            <a:ext cx="371965" cy="372066"/>
          </a:xfrm>
          <a:custGeom>
            <a:rect b="b" l="l" r="r" t="t"/>
            <a:pathLst>
              <a:path extrusionOk="0" h="3675" w="3674">
                <a:moveTo>
                  <a:pt x="3674" y="1"/>
                </a:moveTo>
                <a:lnTo>
                  <a:pt x="0" y="476"/>
                </a:lnTo>
                <a:lnTo>
                  <a:pt x="3183" y="3674"/>
                </a:lnTo>
                <a:lnTo>
                  <a:pt x="36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9"/>
          <p:cNvSpPr/>
          <p:nvPr/>
        </p:nvSpPr>
        <p:spPr>
          <a:xfrm rot="-5400000">
            <a:off x="1226755" y="175559"/>
            <a:ext cx="612517" cy="612517"/>
          </a:xfrm>
          <a:custGeom>
            <a:rect b="b" l="l" r="r" t="t"/>
            <a:pathLst>
              <a:path extrusionOk="0" fill="none" h="6050" w="6050">
                <a:moveTo>
                  <a:pt x="1" y="792"/>
                </a:moveTo>
                <a:lnTo>
                  <a:pt x="5242" y="6049"/>
                </a:lnTo>
                <a:lnTo>
                  <a:pt x="6049" y="1"/>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9"/>
          <p:cNvSpPr/>
          <p:nvPr/>
        </p:nvSpPr>
        <p:spPr>
          <a:xfrm rot="-5400000">
            <a:off x="7137063" y="4030925"/>
            <a:ext cx="371965" cy="371965"/>
          </a:xfrm>
          <a:custGeom>
            <a:rect b="b" l="l" r="r" t="t"/>
            <a:pathLst>
              <a:path extrusionOk="0" h="3674" w="3674">
                <a:moveTo>
                  <a:pt x="3199" y="0"/>
                </a:moveTo>
                <a:lnTo>
                  <a:pt x="0" y="3199"/>
                </a:lnTo>
                <a:lnTo>
                  <a:pt x="3674" y="3674"/>
                </a:lnTo>
                <a:lnTo>
                  <a:pt x="3674" y="3674"/>
                </a:lnTo>
                <a:lnTo>
                  <a:pt x="31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9"/>
          <p:cNvSpPr/>
          <p:nvPr/>
        </p:nvSpPr>
        <p:spPr>
          <a:xfrm rot="-5400000">
            <a:off x="7113018" y="4136674"/>
            <a:ext cx="612416" cy="612517"/>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rot="-5400000">
            <a:off x="7941180" y="783806"/>
            <a:ext cx="838490" cy="912296"/>
          </a:xfrm>
          <a:custGeom>
            <a:rect b="b" l="l" r="r" t="t"/>
            <a:pathLst>
              <a:path extrusionOk="0" h="9011" w="8282">
                <a:moveTo>
                  <a:pt x="7284" y="1"/>
                </a:moveTo>
                <a:cubicBezTo>
                  <a:pt x="6651" y="713"/>
                  <a:pt x="6682" y="1426"/>
                  <a:pt x="6698" y="1948"/>
                </a:cubicBezTo>
                <a:cubicBezTo>
                  <a:pt x="6730" y="2407"/>
                  <a:pt x="6730" y="2629"/>
                  <a:pt x="6461" y="2930"/>
                </a:cubicBezTo>
                <a:cubicBezTo>
                  <a:pt x="6207" y="3215"/>
                  <a:pt x="5986" y="3231"/>
                  <a:pt x="5511" y="3262"/>
                </a:cubicBezTo>
                <a:cubicBezTo>
                  <a:pt x="4988" y="3294"/>
                  <a:pt x="4276" y="3342"/>
                  <a:pt x="3642" y="4054"/>
                </a:cubicBezTo>
                <a:cubicBezTo>
                  <a:pt x="3009" y="4767"/>
                  <a:pt x="3041" y="5479"/>
                  <a:pt x="3056" y="6002"/>
                </a:cubicBezTo>
                <a:cubicBezTo>
                  <a:pt x="3088" y="6461"/>
                  <a:pt x="3088" y="6683"/>
                  <a:pt x="2835" y="6983"/>
                </a:cubicBezTo>
                <a:cubicBezTo>
                  <a:pt x="2566" y="7268"/>
                  <a:pt x="2344" y="7284"/>
                  <a:pt x="1885" y="7316"/>
                </a:cubicBezTo>
                <a:cubicBezTo>
                  <a:pt x="1362" y="7348"/>
                  <a:pt x="650" y="7395"/>
                  <a:pt x="1" y="8108"/>
                </a:cubicBezTo>
                <a:lnTo>
                  <a:pt x="1014" y="9010"/>
                </a:lnTo>
                <a:cubicBezTo>
                  <a:pt x="1267" y="8709"/>
                  <a:pt x="1489" y="8693"/>
                  <a:pt x="1964" y="8662"/>
                </a:cubicBezTo>
                <a:cubicBezTo>
                  <a:pt x="2471" y="8630"/>
                  <a:pt x="3183" y="8583"/>
                  <a:pt x="3832" y="7870"/>
                </a:cubicBezTo>
                <a:cubicBezTo>
                  <a:pt x="4466" y="7158"/>
                  <a:pt x="4434" y="6445"/>
                  <a:pt x="4402" y="5938"/>
                </a:cubicBezTo>
                <a:cubicBezTo>
                  <a:pt x="4387" y="5463"/>
                  <a:pt x="4387" y="5242"/>
                  <a:pt x="4640" y="4957"/>
                </a:cubicBezTo>
                <a:cubicBezTo>
                  <a:pt x="4909" y="4656"/>
                  <a:pt x="5131" y="4640"/>
                  <a:pt x="5590" y="4608"/>
                </a:cubicBezTo>
                <a:cubicBezTo>
                  <a:pt x="6112" y="4577"/>
                  <a:pt x="6825" y="4529"/>
                  <a:pt x="7474" y="3817"/>
                </a:cubicBezTo>
                <a:cubicBezTo>
                  <a:pt x="8107" y="3104"/>
                  <a:pt x="8076" y="2392"/>
                  <a:pt x="8044" y="1869"/>
                </a:cubicBezTo>
                <a:cubicBezTo>
                  <a:pt x="8028" y="1410"/>
                  <a:pt x="8028" y="1188"/>
                  <a:pt x="8282" y="887"/>
                </a:cubicBezTo>
                <a:lnTo>
                  <a:pt x="7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rot="-5400000">
            <a:off x="8011536" y="196289"/>
            <a:ext cx="838490" cy="912195"/>
          </a:xfrm>
          <a:custGeom>
            <a:rect b="b" l="l" r="r" t="t"/>
            <a:pathLst>
              <a:path extrusionOk="0" h="9010" w="8282">
                <a:moveTo>
                  <a:pt x="7268" y="1"/>
                </a:moveTo>
                <a:cubicBezTo>
                  <a:pt x="6635" y="713"/>
                  <a:pt x="6666" y="1426"/>
                  <a:pt x="6698" y="1948"/>
                </a:cubicBezTo>
                <a:cubicBezTo>
                  <a:pt x="6714" y="2423"/>
                  <a:pt x="6714" y="2645"/>
                  <a:pt x="6460" y="2930"/>
                </a:cubicBezTo>
                <a:cubicBezTo>
                  <a:pt x="6191" y="3215"/>
                  <a:pt x="5969" y="3247"/>
                  <a:pt x="5510" y="3262"/>
                </a:cubicBezTo>
                <a:cubicBezTo>
                  <a:pt x="4988" y="3294"/>
                  <a:pt x="4275" y="3342"/>
                  <a:pt x="3626" y="4054"/>
                </a:cubicBezTo>
                <a:cubicBezTo>
                  <a:pt x="2993" y="4767"/>
                  <a:pt x="3024" y="5479"/>
                  <a:pt x="3056" y="6002"/>
                </a:cubicBezTo>
                <a:cubicBezTo>
                  <a:pt x="3072" y="6477"/>
                  <a:pt x="3072" y="6698"/>
                  <a:pt x="2819" y="6983"/>
                </a:cubicBezTo>
                <a:cubicBezTo>
                  <a:pt x="2565" y="7268"/>
                  <a:pt x="2344" y="7300"/>
                  <a:pt x="1869" y="7316"/>
                </a:cubicBezTo>
                <a:cubicBezTo>
                  <a:pt x="1346" y="7347"/>
                  <a:pt x="634" y="7395"/>
                  <a:pt x="0" y="8107"/>
                </a:cubicBezTo>
                <a:lnTo>
                  <a:pt x="998" y="9010"/>
                </a:lnTo>
                <a:cubicBezTo>
                  <a:pt x="1251" y="8725"/>
                  <a:pt x="1473" y="8693"/>
                  <a:pt x="1948" y="8662"/>
                </a:cubicBezTo>
                <a:cubicBezTo>
                  <a:pt x="2470" y="8630"/>
                  <a:pt x="3183" y="8598"/>
                  <a:pt x="3816" y="7886"/>
                </a:cubicBezTo>
                <a:cubicBezTo>
                  <a:pt x="4465" y="7173"/>
                  <a:pt x="4418" y="6461"/>
                  <a:pt x="4402" y="5938"/>
                </a:cubicBezTo>
                <a:cubicBezTo>
                  <a:pt x="4370" y="5463"/>
                  <a:pt x="4370" y="5242"/>
                  <a:pt x="4639" y="4957"/>
                </a:cubicBezTo>
                <a:cubicBezTo>
                  <a:pt x="4893" y="4672"/>
                  <a:pt x="5114" y="4640"/>
                  <a:pt x="5589" y="4608"/>
                </a:cubicBezTo>
                <a:cubicBezTo>
                  <a:pt x="6112" y="4577"/>
                  <a:pt x="6825" y="4545"/>
                  <a:pt x="7458" y="3832"/>
                </a:cubicBezTo>
                <a:cubicBezTo>
                  <a:pt x="8091" y="3120"/>
                  <a:pt x="8060" y="2407"/>
                  <a:pt x="8044" y="1885"/>
                </a:cubicBezTo>
                <a:cubicBezTo>
                  <a:pt x="8012" y="1410"/>
                  <a:pt x="8012" y="1188"/>
                  <a:pt x="8281" y="903"/>
                </a:cubicBezTo>
                <a:lnTo>
                  <a:pt x="72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rot="-5400000">
            <a:off x="424049" y="2629462"/>
            <a:ext cx="202080" cy="203700"/>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rot="-5400000">
            <a:off x="2824040" y="233964"/>
            <a:ext cx="203700" cy="202080"/>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rot="-5400000">
            <a:off x="6458936" y="4462118"/>
            <a:ext cx="202080" cy="202080"/>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rot="-5400000">
            <a:off x="7365597" y="550539"/>
            <a:ext cx="203700" cy="203700"/>
          </a:xfrm>
          <a:custGeom>
            <a:rect b="b" l="l" r="r" t="t"/>
            <a:pathLst>
              <a:path extrusionOk="0" h="2012" w="2012">
                <a:moveTo>
                  <a:pt x="1014" y="1"/>
                </a:moveTo>
                <a:cubicBezTo>
                  <a:pt x="460" y="1"/>
                  <a:pt x="0" y="460"/>
                  <a:pt x="0" y="1014"/>
                </a:cubicBezTo>
                <a:cubicBezTo>
                  <a:pt x="0" y="1568"/>
                  <a:pt x="460" y="2012"/>
                  <a:pt x="1014" y="2012"/>
                </a:cubicBezTo>
                <a:cubicBezTo>
                  <a:pt x="1568" y="2012"/>
                  <a:pt x="2011" y="1568"/>
                  <a:pt x="2011" y="1014"/>
                </a:cubicBezTo>
                <a:cubicBezTo>
                  <a:pt x="2011" y="460"/>
                  <a:pt x="1568" y="1"/>
                  <a:pt x="1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4">
    <p:bg>
      <p:bgPr>
        <a:solidFill>
          <a:schemeClr val="accent6"/>
        </a:solidFill>
      </p:bgPr>
    </p:bg>
    <p:spTree>
      <p:nvGrpSpPr>
        <p:cNvPr id="1039" name="Shape 1039"/>
        <p:cNvGrpSpPr/>
        <p:nvPr/>
      </p:nvGrpSpPr>
      <p:grpSpPr>
        <a:xfrm>
          <a:off x="0" y="0"/>
          <a:ext cx="0" cy="0"/>
          <a:chOff x="0" y="0"/>
          <a:chExt cx="0" cy="0"/>
        </a:xfrm>
      </p:grpSpPr>
      <p:sp>
        <p:nvSpPr>
          <p:cNvPr id="1040" name="Google Shape;1040;p30"/>
          <p:cNvSpPr txBox="1"/>
          <p:nvPr>
            <p:ph type="title"/>
          </p:nvPr>
        </p:nvSpPr>
        <p:spPr>
          <a:xfrm>
            <a:off x="713250" y="539500"/>
            <a:ext cx="7717500" cy="505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41" name="Google Shape;1041;p30"/>
          <p:cNvSpPr/>
          <p:nvPr/>
        </p:nvSpPr>
        <p:spPr>
          <a:xfrm rot="-5400000">
            <a:off x="7177600" y="458439"/>
            <a:ext cx="2424848" cy="1507974"/>
          </a:xfrm>
          <a:custGeom>
            <a:rect b="b" l="l" r="r" t="t"/>
            <a:pathLst>
              <a:path extrusionOk="0" h="14409" w="23134">
                <a:moveTo>
                  <a:pt x="23134" y="0"/>
                </a:moveTo>
                <a:cubicBezTo>
                  <a:pt x="20410" y="523"/>
                  <a:pt x="17940" y="2106"/>
                  <a:pt x="16642" y="5969"/>
                </a:cubicBezTo>
                <a:cubicBezTo>
                  <a:pt x="15465" y="9444"/>
                  <a:pt x="12789" y="10226"/>
                  <a:pt x="8067" y="10226"/>
                </a:cubicBezTo>
                <a:cubicBezTo>
                  <a:pt x="7517" y="10226"/>
                  <a:pt x="6940" y="10215"/>
                  <a:pt x="6334" y="10197"/>
                </a:cubicBezTo>
                <a:cubicBezTo>
                  <a:pt x="6221" y="10194"/>
                  <a:pt x="6110" y="10192"/>
                  <a:pt x="6001" y="10192"/>
                </a:cubicBezTo>
                <a:cubicBezTo>
                  <a:pt x="503" y="10192"/>
                  <a:pt x="1" y="14409"/>
                  <a:pt x="1" y="14409"/>
                </a:cubicBezTo>
                <a:lnTo>
                  <a:pt x="23134" y="14409"/>
                </a:lnTo>
                <a:lnTo>
                  <a:pt x="231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flipH="1" rot="1630303">
            <a:off x="7089532" y="187695"/>
            <a:ext cx="2521291" cy="1026247"/>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flipH="1">
            <a:off x="556575" y="344105"/>
            <a:ext cx="436885" cy="437013"/>
          </a:xfrm>
          <a:custGeom>
            <a:rect b="b" l="l" r="r" t="t"/>
            <a:pathLst>
              <a:path extrusionOk="0" h="3675" w="3674">
                <a:moveTo>
                  <a:pt x="3674" y="1"/>
                </a:moveTo>
                <a:lnTo>
                  <a:pt x="0" y="476"/>
                </a:lnTo>
                <a:lnTo>
                  <a:pt x="3183" y="3674"/>
                </a:lnTo>
                <a:lnTo>
                  <a:pt x="3674"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flipH="1">
            <a:off x="302341" y="468370"/>
            <a:ext cx="719421" cy="719436"/>
          </a:xfrm>
          <a:custGeom>
            <a:rect b="b" l="l" r="r" t="t"/>
            <a:pathLst>
              <a:path extrusionOk="0" fill="none" h="6050" w="6050">
                <a:moveTo>
                  <a:pt x="1" y="792"/>
                </a:moveTo>
                <a:lnTo>
                  <a:pt x="5242" y="6049"/>
                </a:lnTo>
                <a:lnTo>
                  <a:pt x="6049" y="1"/>
                </a:lnTo>
                <a:close/>
              </a:path>
            </a:pathLst>
          </a:custGeom>
          <a:noFill/>
          <a:ln cap="flat" cmpd="sng" w="19050">
            <a:solidFill>
              <a:srgbClr val="274470"/>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30"/>
          <p:cNvGrpSpPr/>
          <p:nvPr/>
        </p:nvGrpSpPr>
        <p:grpSpPr>
          <a:xfrm flipH="1">
            <a:off x="12" y="4156710"/>
            <a:ext cx="1069171" cy="1069106"/>
            <a:chOff x="2406525" y="2325675"/>
            <a:chExt cx="410525" cy="410500"/>
          </a:xfrm>
        </p:grpSpPr>
        <p:sp>
          <p:nvSpPr>
            <p:cNvPr id="1046" name="Google Shape;1046;p30"/>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0"/>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0"/>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0"/>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0"/>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0"/>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0"/>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0"/>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0"/>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0"/>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0"/>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0"/>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0"/>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0"/>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0"/>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0"/>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0"/>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0"/>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0"/>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0"/>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0"/>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0"/>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0"/>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0"/>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0"/>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30"/>
          <p:cNvGrpSpPr/>
          <p:nvPr/>
        </p:nvGrpSpPr>
        <p:grpSpPr>
          <a:xfrm>
            <a:off x="7983428" y="3993737"/>
            <a:ext cx="813169" cy="813106"/>
            <a:chOff x="2596525" y="1427900"/>
            <a:chExt cx="197175" cy="197150"/>
          </a:xfrm>
        </p:grpSpPr>
        <p:sp>
          <p:nvSpPr>
            <p:cNvPr id="1099" name="Google Shape;1099;p30"/>
            <p:cNvSpPr/>
            <p:nvPr/>
          </p:nvSpPr>
          <p:spPr>
            <a:xfrm>
              <a:off x="2779425" y="1610775"/>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0"/>
            <p:cNvSpPr/>
            <p:nvPr/>
          </p:nvSpPr>
          <p:spPr>
            <a:xfrm>
              <a:off x="2779425" y="1549825"/>
              <a:ext cx="14275" cy="14275"/>
            </a:xfrm>
            <a:custGeom>
              <a:rect b="b" l="l" r="r" t="t"/>
              <a:pathLst>
                <a:path extrusionOk="0" h="571" w="571">
                  <a:moveTo>
                    <a:pt x="285" y="0"/>
                  </a:moveTo>
                  <a:cubicBezTo>
                    <a:pt x="127" y="0"/>
                    <a:pt x="0" y="127"/>
                    <a:pt x="0" y="285"/>
                  </a:cubicBezTo>
                  <a:cubicBezTo>
                    <a:pt x="0" y="443"/>
                    <a:pt x="127" y="570"/>
                    <a:pt x="285" y="570"/>
                  </a:cubicBezTo>
                  <a:cubicBezTo>
                    <a:pt x="443" y="570"/>
                    <a:pt x="570" y="443"/>
                    <a:pt x="570" y="285"/>
                  </a:cubicBezTo>
                  <a:cubicBezTo>
                    <a:pt x="570" y="127"/>
                    <a:pt x="443" y="0"/>
                    <a:pt x="28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0"/>
            <p:cNvSpPr/>
            <p:nvPr/>
          </p:nvSpPr>
          <p:spPr>
            <a:xfrm>
              <a:off x="2779425" y="1488850"/>
              <a:ext cx="14275" cy="14275"/>
            </a:xfrm>
            <a:custGeom>
              <a:rect b="b" l="l" r="r" t="t"/>
              <a:pathLst>
                <a:path extrusionOk="0" h="571" w="571">
                  <a:moveTo>
                    <a:pt x="285" y="1"/>
                  </a:moveTo>
                  <a:cubicBezTo>
                    <a:pt x="127" y="1"/>
                    <a:pt x="0" y="127"/>
                    <a:pt x="0" y="286"/>
                  </a:cubicBezTo>
                  <a:cubicBezTo>
                    <a:pt x="0" y="444"/>
                    <a:pt x="127" y="571"/>
                    <a:pt x="285" y="571"/>
                  </a:cubicBezTo>
                  <a:cubicBezTo>
                    <a:pt x="443" y="571"/>
                    <a:pt x="570" y="444"/>
                    <a:pt x="570" y="286"/>
                  </a:cubicBezTo>
                  <a:cubicBezTo>
                    <a:pt x="570" y="127"/>
                    <a:pt x="443" y="1"/>
                    <a:pt x="285"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0"/>
            <p:cNvSpPr/>
            <p:nvPr/>
          </p:nvSpPr>
          <p:spPr>
            <a:xfrm>
              <a:off x="2779425" y="1427900"/>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0"/>
            <p:cNvSpPr/>
            <p:nvPr/>
          </p:nvSpPr>
          <p:spPr>
            <a:xfrm>
              <a:off x="2718450" y="1610775"/>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0"/>
            <p:cNvSpPr/>
            <p:nvPr/>
          </p:nvSpPr>
          <p:spPr>
            <a:xfrm>
              <a:off x="2718450" y="1549825"/>
              <a:ext cx="14275" cy="14275"/>
            </a:xfrm>
            <a:custGeom>
              <a:rect b="b" l="l" r="r" t="t"/>
              <a:pathLst>
                <a:path extrusionOk="0" h="571" w="571">
                  <a:moveTo>
                    <a:pt x="286" y="0"/>
                  </a:moveTo>
                  <a:cubicBezTo>
                    <a:pt x="127" y="0"/>
                    <a:pt x="1" y="127"/>
                    <a:pt x="1" y="285"/>
                  </a:cubicBezTo>
                  <a:cubicBezTo>
                    <a:pt x="1" y="443"/>
                    <a:pt x="127" y="570"/>
                    <a:pt x="286" y="570"/>
                  </a:cubicBezTo>
                  <a:cubicBezTo>
                    <a:pt x="444" y="570"/>
                    <a:pt x="571" y="443"/>
                    <a:pt x="571" y="285"/>
                  </a:cubicBezTo>
                  <a:cubicBezTo>
                    <a:pt x="571" y="127"/>
                    <a:pt x="444" y="0"/>
                    <a:pt x="286"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0"/>
            <p:cNvSpPr/>
            <p:nvPr/>
          </p:nvSpPr>
          <p:spPr>
            <a:xfrm>
              <a:off x="2718450" y="1488850"/>
              <a:ext cx="14275" cy="14275"/>
            </a:xfrm>
            <a:custGeom>
              <a:rect b="b" l="l" r="r" t="t"/>
              <a:pathLst>
                <a:path extrusionOk="0" h="571" w="571">
                  <a:moveTo>
                    <a:pt x="286" y="1"/>
                  </a:moveTo>
                  <a:cubicBezTo>
                    <a:pt x="127" y="1"/>
                    <a:pt x="1" y="127"/>
                    <a:pt x="1" y="286"/>
                  </a:cubicBezTo>
                  <a:cubicBezTo>
                    <a:pt x="1" y="444"/>
                    <a:pt x="127" y="571"/>
                    <a:pt x="286" y="571"/>
                  </a:cubicBezTo>
                  <a:cubicBezTo>
                    <a:pt x="444" y="571"/>
                    <a:pt x="571" y="444"/>
                    <a:pt x="571" y="286"/>
                  </a:cubicBezTo>
                  <a:cubicBezTo>
                    <a:pt x="571" y="127"/>
                    <a:pt x="444" y="1"/>
                    <a:pt x="286"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0"/>
            <p:cNvSpPr/>
            <p:nvPr/>
          </p:nvSpPr>
          <p:spPr>
            <a:xfrm>
              <a:off x="2718450" y="1427900"/>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0"/>
            <p:cNvSpPr/>
            <p:nvPr/>
          </p:nvSpPr>
          <p:spPr>
            <a:xfrm>
              <a:off x="2657500" y="1610775"/>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0"/>
            <p:cNvSpPr/>
            <p:nvPr/>
          </p:nvSpPr>
          <p:spPr>
            <a:xfrm>
              <a:off x="2657500" y="1549825"/>
              <a:ext cx="14275" cy="14275"/>
            </a:xfrm>
            <a:custGeom>
              <a:rect b="b" l="l" r="r" t="t"/>
              <a:pathLst>
                <a:path extrusionOk="0" h="571" w="571">
                  <a:moveTo>
                    <a:pt x="285" y="0"/>
                  </a:moveTo>
                  <a:cubicBezTo>
                    <a:pt x="127" y="0"/>
                    <a:pt x="0" y="127"/>
                    <a:pt x="0" y="285"/>
                  </a:cubicBezTo>
                  <a:cubicBezTo>
                    <a:pt x="0" y="443"/>
                    <a:pt x="127" y="570"/>
                    <a:pt x="285" y="570"/>
                  </a:cubicBezTo>
                  <a:cubicBezTo>
                    <a:pt x="444" y="570"/>
                    <a:pt x="570" y="443"/>
                    <a:pt x="570" y="285"/>
                  </a:cubicBezTo>
                  <a:cubicBezTo>
                    <a:pt x="570" y="127"/>
                    <a:pt x="444" y="0"/>
                    <a:pt x="28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0"/>
            <p:cNvSpPr/>
            <p:nvPr/>
          </p:nvSpPr>
          <p:spPr>
            <a:xfrm>
              <a:off x="2657500" y="1488850"/>
              <a:ext cx="14275" cy="14275"/>
            </a:xfrm>
            <a:custGeom>
              <a:rect b="b" l="l" r="r" t="t"/>
              <a:pathLst>
                <a:path extrusionOk="0" h="571" w="571">
                  <a:moveTo>
                    <a:pt x="285" y="1"/>
                  </a:moveTo>
                  <a:cubicBezTo>
                    <a:pt x="127" y="1"/>
                    <a:pt x="0" y="127"/>
                    <a:pt x="0" y="286"/>
                  </a:cubicBezTo>
                  <a:cubicBezTo>
                    <a:pt x="0" y="444"/>
                    <a:pt x="127" y="571"/>
                    <a:pt x="285" y="571"/>
                  </a:cubicBezTo>
                  <a:cubicBezTo>
                    <a:pt x="444" y="571"/>
                    <a:pt x="570" y="444"/>
                    <a:pt x="570" y="286"/>
                  </a:cubicBezTo>
                  <a:cubicBezTo>
                    <a:pt x="570" y="127"/>
                    <a:pt x="444" y="1"/>
                    <a:pt x="285"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0"/>
            <p:cNvSpPr/>
            <p:nvPr/>
          </p:nvSpPr>
          <p:spPr>
            <a:xfrm>
              <a:off x="2657500" y="1427900"/>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0"/>
            <p:cNvSpPr/>
            <p:nvPr/>
          </p:nvSpPr>
          <p:spPr>
            <a:xfrm>
              <a:off x="2596525" y="1610775"/>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0"/>
            <p:cNvSpPr/>
            <p:nvPr/>
          </p:nvSpPr>
          <p:spPr>
            <a:xfrm>
              <a:off x="2596525" y="1549825"/>
              <a:ext cx="14275" cy="14275"/>
            </a:xfrm>
            <a:custGeom>
              <a:rect b="b" l="l" r="r" t="t"/>
              <a:pathLst>
                <a:path extrusionOk="0" h="571" w="571">
                  <a:moveTo>
                    <a:pt x="286" y="0"/>
                  </a:moveTo>
                  <a:cubicBezTo>
                    <a:pt x="128" y="0"/>
                    <a:pt x="1" y="127"/>
                    <a:pt x="1" y="285"/>
                  </a:cubicBezTo>
                  <a:cubicBezTo>
                    <a:pt x="1" y="443"/>
                    <a:pt x="128" y="570"/>
                    <a:pt x="286" y="570"/>
                  </a:cubicBezTo>
                  <a:cubicBezTo>
                    <a:pt x="444" y="570"/>
                    <a:pt x="571" y="443"/>
                    <a:pt x="571" y="285"/>
                  </a:cubicBezTo>
                  <a:cubicBezTo>
                    <a:pt x="571" y="127"/>
                    <a:pt x="444" y="0"/>
                    <a:pt x="286"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0"/>
            <p:cNvSpPr/>
            <p:nvPr/>
          </p:nvSpPr>
          <p:spPr>
            <a:xfrm>
              <a:off x="2596525" y="1488850"/>
              <a:ext cx="14275" cy="14275"/>
            </a:xfrm>
            <a:custGeom>
              <a:rect b="b" l="l" r="r" t="t"/>
              <a:pathLst>
                <a:path extrusionOk="0" h="571" w="571">
                  <a:moveTo>
                    <a:pt x="286" y="1"/>
                  </a:moveTo>
                  <a:cubicBezTo>
                    <a:pt x="128" y="1"/>
                    <a:pt x="1" y="127"/>
                    <a:pt x="1" y="286"/>
                  </a:cubicBezTo>
                  <a:cubicBezTo>
                    <a:pt x="1" y="444"/>
                    <a:pt x="128" y="571"/>
                    <a:pt x="286" y="571"/>
                  </a:cubicBezTo>
                  <a:cubicBezTo>
                    <a:pt x="444" y="571"/>
                    <a:pt x="571" y="444"/>
                    <a:pt x="571" y="286"/>
                  </a:cubicBezTo>
                  <a:cubicBezTo>
                    <a:pt x="571" y="127"/>
                    <a:pt x="444" y="1"/>
                    <a:pt x="286"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0"/>
            <p:cNvSpPr/>
            <p:nvPr/>
          </p:nvSpPr>
          <p:spPr>
            <a:xfrm>
              <a:off x="2596525" y="1427900"/>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5" name="Shape 125"/>
        <p:cNvGrpSpPr/>
        <p:nvPr/>
      </p:nvGrpSpPr>
      <p:grpSpPr>
        <a:xfrm>
          <a:off x="0" y="0"/>
          <a:ext cx="0" cy="0"/>
          <a:chOff x="0" y="0"/>
          <a:chExt cx="0" cy="0"/>
        </a:xfrm>
      </p:grpSpPr>
      <p:sp>
        <p:nvSpPr>
          <p:cNvPr id="126" name="Google Shape;126;p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7" name="Google Shape;127;p4"/>
          <p:cNvSpPr txBox="1"/>
          <p:nvPr>
            <p:ph idx="1" type="body"/>
          </p:nvPr>
        </p:nvSpPr>
        <p:spPr>
          <a:xfrm>
            <a:off x="713225" y="1246950"/>
            <a:ext cx="7717500" cy="3361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AutoNum type="arabicPeriod"/>
              <a:defRPr sz="11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128" name="Google Shape;128;p4"/>
          <p:cNvSpPr/>
          <p:nvPr/>
        </p:nvSpPr>
        <p:spPr>
          <a:xfrm flipH="1">
            <a:off x="6173850" y="-686"/>
            <a:ext cx="2966462" cy="652473"/>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flipH="1">
            <a:off x="6622290" y="-274650"/>
            <a:ext cx="2744714" cy="1117187"/>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858472" y="4683499"/>
            <a:ext cx="3304878" cy="469060"/>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4"/>
          <p:cNvGrpSpPr/>
          <p:nvPr/>
        </p:nvGrpSpPr>
        <p:grpSpPr>
          <a:xfrm>
            <a:off x="-173320" y="-241643"/>
            <a:ext cx="980127" cy="979073"/>
            <a:chOff x="3173275" y="2857675"/>
            <a:chExt cx="371725" cy="371325"/>
          </a:xfrm>
        </p:grpSpPr>
        <p:sp>
          <p:nvSpPr>
            <p:cNvPr id="132" name="Google Shape;132;p4"/>
            <p:cNvSpPr/>
            <p:nvPr/>
          </p:nvSpPr>
          <p:spPr>
            <a:xfrm>
              <a:off x="3218000" y="2902400"/>
              <a:ext cx="18250" cy="17850"/>
            </a:xfrm>
            <a:custGeom>
              <a:rect b="b" l="l" r="r" t="t"/>
              <a:pathLst>
                <a:path extrusionOk="0" h="714" w="730">
                  <a:moveTo>
                    <a:pt x="729" y="1"/>
                  </a:moveTo>
                  <a:lnTo>
                    <a:pt x="729" y="1"/>
                  </a:lnTo>
                  <a:cubicBezTo>
                    <a:pt x="460" y="222"/>
                    <a:pt x="222" y="460"/>
                    <a:pt x="1" y="713"/>
                  </a:cubicBezTo>
                  <a:lnTo>
                    <a:pt x="7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174075" y="2858475"/>
              <a:ext cx="157575" cy="157550"/>
            </a:xfrm>
            <a:custGeom>
              <a:rect b="b" l="l" r="r" t="t"/>
              <a:pathLst>
                <a:path extrusionOk="0" h="6302" w="6303">
                  <a:moveTo>
                    <a:pt x="6302" y="0"/>
                  </a:moveTo>
                  <a:cubicBezTo>
                    <a:pt x="6223" y="0"/>
                    <a:pt x="6144" y="16"/>
                    <a:pt x="6065" y="32"/>
                  </a:cubicBezTo>
                  <a:lnTo>
                    <a:pt x="48" y="6049"/>
                  </a:lnTo>
                  <a:cubicBezTo>
                    <a:pt x="32" y="6128"/>
                    <a:pt x="16" y="6207"/>
                    <a:pt x="0" y="6302"/>
                  </a:cubicBezTo>
                  <a:lnTo>
                    <a:pt x="6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173275" y="2857675"/>
              <a:ext cx="210225" cy="209825"/>
            </a:xfrm>
            <a:custGeom>
              <a:rect b="b" l="l" r="r" t="t"/>
              <a:pathLst>
                <a:path extrusionOk="0" h="8393" w="8409">
                  <a:moveTo>
                    <a:pt x="8234" y="0"/>
                  </a:moveTo>
                  <a:lnTo>
                    <a:pt x="1" y="8218"/>
                  </a:lnTo>
                  <a:cubicBezTo>
                    <a:pt x="16" y="8281"/>
                    <a:pt x="16" y="8345"/>
                    <a:pt x="32" y="8392"/>
                  </a:cubicBezTo>
                  <a:lnTo>
                    <a:pt x="8408" y="16"/>
                  </a:lnTo>
                  <a:cubicBezTo>
                    <a:pt x="8345" y="0"/>
                    <a:pt x="8282" y="0"/>
                    <a:pt x="82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3182775" y="2867175"/>
              <a:ext cx="241875" cy="241875"/>
            </a:xfrm>
            <a:custGeom>
              <a:rect b="b" l="l" r="r" t="t"/>
              <a:pathLst>
                <a:path extrusionOk="0" h="9675" w="9675">
                  <a:moveTo>
                    <a:pt x="9532" y="0"/>
                  </a:moveTo>
                  <a:lnTo>
                    <a:pt x="1" y="9516"/>
                  </a:lnTo>
                  <a:cubicBezTo>
                    <a:pt x="16" y="9564"/>
                    <a:pt x="48" y="9627"/>
                    <a:pt x="64" y="9675"/>
                  </a:cubicBezTo>
                  <a:lnTo>
                    <a:pt x="9675" y="48"/>
                  </a:lnTo>
                  <a:lnTo>
                    <a:pt x="9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3199400" y="2883800"/>
              <a:ext cx="259700" cy="259300"/>
            </a:xfrm>
            <a:custGeom>
              <a:rect b="b" l="l" r="r" t="t"/>
              <a:pathLst>
                <a:path extrusionOk="0" h="10372" w="10388">
                  <a:moveTo>
                    <a:pt x="10261" y="0"/>
                  </a:moveTo>
                  <a:lnTo>
                    <a:pt x="1" y="10245"/>
                  </a:lnTo>
                  <a:cubicBezTo>
                    <a:pt x="32" y="10292"/>
                    <a:pt x="64" y="10340"/>
                    <a:pt x="96" y="10371"/>
                  </a:cubicBezTo>
                  <a:lnTo>
                    <a:pt x="10387" y="80"/>
                  </a:lnTo>
                  <a:cubicBezTo>
                    <a:pt x="10340" y="48"/>
                    <a:pt x="10292" y="16"/>
                    <a:pt x="10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221575" y="2905975"/>
              <a:ext cx="266425" cy="266025"/>
            </a:xfrm>
            <a:custGeom>
              <a:rect b="b" l="l" r="r" t="t"/>
              <a:pathLst>
                <a:path extrusionOk="0" h="10641" w="10657">
                  <a:moveTo>
                    <a:pt x="10545" y="0"/>
                  </a:moveTo>
                  <a:lnTo>
                    <a:pt x="0" y="10529"/>
                  </a:lnTo>
                  <a:cubicBezTo>
                    <a:pt x="48" y="10577"/>
                    <a:pt x="79" y="10609"/>
                    <a:pt x="111" y="10640"/>
                  </a:cubicBezTo>
                  <a:lnTo>
                    <a:pt x="10656" y="95"/>
                  </a:lnTo>
                  <a:cubicBezTo>
                    <a:pt x="10625" y="63"/>
                    <a:pt x="10577" y="32"/>
                    <a:pt x="105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248875" y="2933275"/>
              <a:ext cx="262875" cy="262475"/>
            </a:xfrm>
            <a:custGeom>
              <a:rect b="b" l="l" r="r" t="t"/>
              <a:pathLst>
                <a:path extrusionOk="0" h="10499" w="10515">
                  <a:moveTo>
                    <a:pt x="10419" y="1"/>
                  </a:moveTo>
                  <a:lnTo>
                    <a:pt x="1" y="10419"/>
                  </a:lnTo>
                  <a:cubicBezTo>
                    <a:pt x="48" y="10451"/>
                    <a:pt x="80" y="10483"/>
                    <a:pt x="127" y="10498"/>
                  </a:cubicBezTo>
                  <a:lnTo>
                    <a:pt x="10514" y="111"/>
                  </a:lnTo>
                  <a:cubicBezTo>
                    <a:pt x="10483" y="80"/>
                    <a:pt x="10451" y="32"/>
                    <a:pt x="10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281725" y="2965750"/>
              <a:ext cx="248225" cy="248600"/>
            </a:xfrm>
            <a:custGeom>
              <a:rect b="b" l="l" r="r" t="t"/>
              <a:pathLst>
                <a:path extrusionOk="0" h="9944" w="9929">
                  <a:moveTo>
                    <a:pt x="9865" y="0"/>
                  </a:moveTo>
                  <a:lnTo>
                    <a:pt x="1" y="9880"/>
                  </a:lnTo>
                  <a:cubicBezTo>
                    <a:pt x="33" y="9896"/>
                    <a:pt x="80" y="9912"/>
                    <a:pt x="128" y="9944"/>
                  </a:cubicBezTo>
                  <a:lnTo>
                    <a:pt x="9929" y="143"/>
                  </a:lnTo>
                  <a:cubicBezTo>
                    <a:pt x="9913" y="95"/>
                    <a:pt x="9897" y="48"/>
                    <a:pt x="98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320525" y="3004525"/>
              <a:ext cx="221700" cy="221700"/>
            </a:xfrm>
            <a:custGeom>
              <a:rect b="b" l="l" r="r" t="t"/>
              <a:pathLst>
                <a:path extrusionOk="0" h="8868" w="8868">
                  <a:moveTo>
                    <a:pt x="8820" y="1"/>
                  </a:moveTo>
                  <a:lnTo>
                    <a:pt x="1" y="8836"/>
                  </a:lnTo>
                  <a:cubicBezTo>
                    <a:pt x="48" y="8852"/>
                    <a:pt x="112" y="8852"/>
                    <a:pt x="175" y="8868"/>
                  </a:cubicBezTo>
                  <a:lnTo>
                    <a:pt x="8868" y="175"/>
                  </a:lnTo>
                  <a:cubicBezTo>
                    <a:pt x="8852" y="112"/>
                    <a:pt x="8836" y="64"/>
                    <a:pt x="88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3368425" y="3052425"/>
              <a:ext cx="176575" cy="176575"/>
            </a:xfrm>
            <a:custGeom>
              <a:rect b="b" l="l" r="r" t="t"/>
              <a:pathLst>
                <a:path extrusionOk="0" h="7063" w="7063">
                  <a:moveTo>
                    <a:pt x="7062" y="1"/>
                  </a:moveTo>
                  <a:lnTo>
                    <a:pt x="1" y="7062"/>
                  </a:lnTo>
                  <a:cubicBezTo>
                    <a:pt x="64" y="7062"/>
                    <a:pt x="143" y="7062"/>
                    <a:pt x="206" y="7047"/>
                  </a:cubicBezTo>
                  <a:lnTo>
                    <a:pt x="7047" y="222"/>
                  </a:lnTo>
                  <a:cubicBezTo>
                    <a:pt x="7047" y="143"/>
                    <a:pt x="7062" y="64"/>
                    <a:pt x="7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3436500" y="3120500"/>
              <a:ext cx="91875" cy="91875"/>
            </a:xfrm>
            <a:custGeom>
              <a:rect b="b" l="l" r="r" t="t"/>
              <a:pathLst>
                <a:path extrusionOk="0" h="3675" w="3675">
                  <a:moveTo>
                    <a:pt x="3674" y="1"/>
                  </a:moveTo>
                  <a:lnTo>
                    <a:pt x="1" y="3674"/>
                  </a:lnTo>
                  <a:cubicBezTo>
                    <a:pt x="143" y="3611"/>
                    <a:pt x="270" y="3548"/>
                    <a:pt x="413" y="3469"/>
                  </a:cubicBezTo>
                  <a:lnTo>
                    <a:pt x="3469" y="413"/>
                  </a:lnTo>
                  <a:cubicBezTo>
                    <a:pt x="3548" y="270"/>
                    <a:pt x="3611" y="143"/>
                    <a:pt x="36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4"/>
          <p:cNvSpPr/>
          <p:nvPr/>
        </p:nvSpPr>
        <p:spPr>
          <a:xfrm>
            <a:off x="7228250" y="4456338"/>
            <a:ext cx="302922" cy="304475"/>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4"/>
          <p:cNvGrpSpPr/>
          <p:nvPr/>
        </p:nvGrpSpPr>
        <p:grpSpPr>
          <a:xfrm>
            <a:off x="7859241" y="4118985"/>
            <a:ext cx="1069171" cy="1069106"/>
            <a:chOff x="2406525" y="2325675"/>
            <a:chExt cx="410525" cy="410500"/>
          </a:xfrm>
        </p:grpSpPr>
        <p:sp>
          <p:nvSpPr>
            <p:cNvPr id="145" name="Google Shape;145;p4"/>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4"/>
          <p:cNvSpPr/>
          <p:nvPr/>
        </p:nvSpPr>
        <p:spPr>
          <a:xfrm>
            <a:off x="33175" y="4608450"/>
            <a:ext cx="4005832" cy="979078"/>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accent6"/>
        </a:solidFill>
      </p:bgPr>
    </p:bg>
    <p:spTree>
      <p:nvGrpSpPr>
        <p:cNvPr id="1115" name="Shape 1115"/>
        <p:cNvGrpSpPr/>
        <p:nvPr/>
      </p:nvGrpSpPr>
      <p:grpSpPr>
        <a:xfrm>
          <a:off x="0" y="0"/>
          <a:ext cx="0" cy="0"/>
          <a:chOff x="0" y="0"/>
          <a:chExt cx="0" cy="0"/>
        </a:xfrm>
      </p:grpSpPr>
      <p:sp>
        <p:nvSpPr>
          <p:cNvPr id="1116" name="Google Shape;1116;p31"/>
          <p:cNvSpPr txBox="1"/>
          <p:nvPr>
            <p:ph type="title"/>
          </p:nvPr>
        </p:nvSpPr>
        <p:spPr>
          <a:xfrm>
            <a:off x="720000" y="539500"/>
            <a:ext cx="77040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7" name="Google Shape;1117;p31"/>
          <p:cNvSpPr/>
          <p:nvPr/>
        </p:nvSpPr>
        <p:spPr>
          <a:xfrm rot="10800000">
            <a:off x="6505002" y="420"/>
            <a:ext cx="2640303" cy="920902"/>
          </a:xfrm>
          <a:custGeom>
            <a:rect b="b" l="l" r="r" t="t"/>
            <a:pathLst>
              <a:path extrusionOk="0" h="9096" w="26079">
                <a:moveTo>
                  <a:pt x="3516" y="0"/>
                </a:moveTo>
                <a:cubicBezTo>
                  <a:pt x="1336" y="0"/>
                  <a:pt x="1" y="1622"/>
                  <a:pt x="1" y="1622"/>
                </a:cubicBezTo>
                <a:lnTo>
                  <a:pt x="1" y="9095"/>
                </a:lnTo>
                <a:lnTo>
                  <a:pt x="26079" y="9095"/>
                </a:lnTo>
                <a:cubicBezTo>
                  <a:pt x="24826" y="6941"/>
                  <a:pt x="23395" y="5609"/>
                  <a:pt x="20320" y="5609"/>
                </a:cubicBezTo>
                <a:cubicBezTo>
                  <a:pt x="19508" y="5609"/>
                  <a:pt x="18581" y="5702"/>
                  <a:pt x="17513" y="5897"/>
                </a:cubicBezTo>
                <a:cubicBezTo>
                  <a:pt x="16773" y="6032"/>
                  <a:pt x="16112" y="6095"/>
                  <a:pt x="15511" y="6095"/>
                </a:cubicBezTo>
                <a:cubicBezTo>
                  <a:pt x="11937" y="6095"/>
                  <a:pt x="10443" y="3875"/>
                  <a:pt x="6920" y="1274"/>
                </a:cubicBezTo>
                <a:cubicBezTo>
                  <a:pt x="5645" y="327"/>
                  <a:pt x="4495" y="0"/>
                  <a:pt x="3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1"/>
          <p:cNvSpPr/>
          <p:nvPr/>
        </p:nvSpPr>
        <p:spPr>
          <a:xfrm rot="10800000">
            <a:off x="5296269" y="-352209"/>
            <a:ext cx="4092728" cy="1090382"/>
          </a:xfrm>
          <a:custGeom>
            <a:rect b="b" l="l" r="r" t="t"/>
            <a:pathLst>
              <a:path extrusionOk="0" h="10770" w="40425">
                <a:moveTo>
                  <a:pt x="6588" y="0"/>
                </a:moveTo>
                <a:cubicBezTo>
                  <a:pt x="3045" y="0"/>
                  <a:pt x="38" y="3608"/>
                  <a:pt x="1" y="3645"/>
                </a:cubicBezTo>
                <a:lnTo>
                  <a:pt x="96" y="3740"/>
                </a:lnTo>
                <a:cubicBezTo>
                  <a:pt x="133" y="3690"/>
                  <a:pt x="3106" y="133"/>
                  <a:pt x="6582" y="133"/>
                </a:cubicBezTo>
                <a:cubicBezTo>
                  <a:pt x="7550" y="133"/>
                  <a:pt x="8556" y="408"/>
                  <a:pt x="9549" y="1111"/>
                </a:cubicBezTo>
                <a:cubicBezTo>
                  <a:pt x="10546" y="1824"/>
                  <a:pt x="11369" y="2473"/>
                  <a:pt x="12098" y="3059"/>
                </a:cubicBezTo>
                <a:cubicBezTo>
                  <a:pt x="14093" y="4664"/>
                  <a:pt x="15419" y="5733"/>
                  <a:pt x="17842" y="5733"/>
                </a:cubicBezTo>
                <a:cubicBezTo>
                  <a:pt x="18669" y="5733"/>
                  <a:pt x="19623" y="5609"/>
                  <a:pt x="20775" y="5339"/>
                </a:cubicBezTo>
                <a:cubicBezTo>
                  <a:pt x="23029" y="4822"/>
                  <a:pt x="25156" y="4563"/>
                  <a:pt x="27143" y="4563"/>
                </a:cubicBezTo>
                <a:cubicBezTo>
                  <a:pt x="28380" y="4563"/>
                  <a:pt x="29562" y="4663"/>
                  <a:pt x="30686" y="4864"/>
                </a:cubicBezTo>
                <a:cubicBezTo>
                  <a:pt x="34677" y="5576"/>
                  <a:pt x="37907" y="7556"/>
                  <a:pt x="40313" y="10770"/>
                </a:cubicBezTo>
                <a:lnTo>
                  <a:pt x="40424" y="10691"/>
                </a:lnTo>
                <a:cubicBezTo>
                  <a:pt x="38002" y="7461"/>
                  <a:pt x="34724" y="5450"/>
                  <a:pt x="30702" y="4737"/>
                </a:cubicBezTo>
                <a:cubicBezTo>
                  <a:pt x="29572" y="4537"/>
                  <a:pt x="28384" y="4436"/>
                  <a:pt x="27142" y="4436"/>
                </a:cubicBezTo>
                <a:cubicBezTo>
                  <a:pt x="25147" y="4436"/>
                  <a:pt x="23013" y="4695"/>
                  <a:pt x="20759" y="5212"/>
                </a:cubicBezTo>
                <a:cubicBezTo>
                  <a:pt x="19623" y="5473"/>
                  <a:pt x="18682" y="5594"/>
                  <a:pt x="17866" y="5594"/>
                </a:cubicBezTo>
                <a:cubicBezTo>
                  <a:pt x="15463" y="5594"/>
                  <a:pt x="14151" y="4548"/>
                  <a:pt x="12177" y="2964"/>
                </a:cubicBezTo>
                <a:cubicBezTo>
                  <a:pt x="11449" y="2378"/>
                  <a:pt x="10625" y="1713"/>
                  <a:pt x="9628" y="1000"/>
                </a:cubicBezTo>
                <a:cubicBezTo>
                  <a:pt x="8608" y="282"/>
                  <a:pt x="7577" y="0"/>
                  <a:pt x="658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1"/>
          <p:cNvSpPr/>
          <p:nvPr/>
        </p:nvSpPr>
        <p:spPr>
          <a:xfrm>
            <a:off x="-315202" y="-42150"/>
            <a:ext cx="1069144" cy="1163298"/>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31"/>
          <p:cNvGrpSpPr/>
          <p:nvPr/>
        </p:nvGrpSpPr>
        <p:grpSpPr>
          <a:xfrm>
            <a:off x="4399252" y="-220829"/>
            <a:ext cx="828538" cy="827646"/>
            <a:chOff x="3173275" y="2857675"/>
            <a:chExt cx="371725" cy="371325"/>
          </a:xfrm>
        </p:grpSpPr>
        <p:sp>
          <p:nvSpPr>
            <p:cNvPr id="1121" name="Google Shape;1121;p31"/>
            <p:cNvSpPr/>
            <p:nvPr/>
          </p:nvSpPr>
          <p:spPr>
            <a:xfrm>
              <a:off x="3218000" y="2902400"/>
              <a:ext cx="18250" cy="17850"/>
            </a:xfrm>
            <a:custGeom>
              <a:rect b="b" l="l" r="r" t="t"/>
              <a:pathLst>
                <a:path extrusionOk="0" h="714" w="730">
                  <a:moveTo>
                    <a:pt x="729" y="1"/>
                  </a:moveTo>
                  <a:lnTo>
                    <a:pt x="729" y="1"/>
                  </a:lnTo>
                  <a:cubicBezTo>
                    <a:pt x="460" y="222"/>
                    <a:pt x="222" y="460"/>
                    <a:pt x="1" y="713"/>
                  </a:cubicBezTo>
                  <a:lnTo>
                    <a:pt x="729"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1"/>
            <p:cNvSpPr/>
            <p:nvPr/>
          </p:nvSpPr>
          <p:spPr>
            <a:xfrm>
              <a:off x="3174075" y="2858475"/>
              <a:ext cx="157575" cy="157550"/>
            </a:xfrm>
            <a:custGeom>
              <a:rect b="b" l="l" r="r" t="t"/>
              <a:pathLst>
                <a:path extrusionOk="0" h="6302" w="6303">
                  <a:moveTo>
                    <a:pt x="6302" y="0"/>
                  </a:moveTo>
                  <a:cubicBezTo>
                    <a:pt x="6223" y="0"/>
                    <a:pt x="6144" y="16"/>
                    <a:pt x="6065" y="32"/>
                  </a:cubicBezTo>
                  <a:lnTo>
                    <a:pt x="48" y="6049"/>
                  </a:lnTo>
                  <a:cubicBezTo>
                    <a:pt x="32" y="6128"/>
                    <a:pt x="16" y="6207"/>
                    <a:pt x="0" y="6302"/>
                  </a:cubicBezTo>
                  <a:lnTo>
                    <a:pt x="6302"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1"/>
            <p:cNvSpPr/>
            <p:nvPr/>
          </p:nvSpPr>
          <p:spPr>
            <a:xfrm>
              <a:off x="3173275" y="2857675"/>
              <a:ext cx="210225" cy="209825"/>
            </a:xfrm>
            <a:custGeom>
              <a:rect b="b" l="l" r="r" t="t"/>
              <a:pathLst>
                <a:path extrusionOk="0" h="8393" w="8409">
                  <a:moveTo>
                    <a:pt x="8234" y="0"/>
                  </a:moveTo>
                  <a:lnTo>
                    <a:pt x="1" y="8218"/>
                  </a:lnTo>
                  <a:cubicBezTo>
                    <a:pt x="16" y="8281"/>
                    <a:pt x="16" y="8345"/>
                    <a:pt x="32" y="8392"/>
                  </a:cubicBezTo>
                  <a:lnTo>
                    <a:pt x="8408" y="16"/>
                  </a:lnTo>
                  <a:cubicBezTo>
                    <a:pt x="8345" y="0"/>
                    <a:pt x="8282" y="0"/>
                    <a:pt x="823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a:off x="3182775" y="2867175"/>
              <a:ext cx="241875" cy="241875"/>
            </a:xfrm>
            <a:custGeom>
              <a:rect b="b" l="l" r="r" t="t"/>
              <a:pathLst>
                <a:path extrusionOk="0" h="9675" w="9675">
                  <a:moveTo>
                    <a:pt x="9532" y="0"/>
                  </a:moveTo>
                  <a:lnTo>
                    <a:pt x="1" y="9516"/>
                  </a:lnTo>
                  <a:cubicBezTo>
                    <a:pt x="16" y="9564"/>
                    <a:pt x="48" y="9627"/>
                    <a:pt x="64" y="9675"/>
                  </a:cubicBezTo>
                  <a:lnTo>
                    <a:pt x="9675" y="48"/>
                  </a:lnTo>
                  <a:lnTo>
                    <a:pt x="9532"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a:off x="3199400" y="2883800"/>
              <a:ext cx="259700" cy="259300"/>
            </a:xfrm>
            <a:custGeom>
              <a:rect b="b" l="l" r="r" t="t"/>
              <a:pathLst>
                <a:path extrusionOk="0" h="10372" w="10388">
                  <a:moveTo>
                    <a:pt x="10261" y="0"/>
                  </a:moveTo>
                  <a:lnTo>
                    <a:pt x="1" y="10245"/>
                  </a:lnTo>
                  <a:cubicBezTo>
                    <a:pt x="32" y="10292"/>
                    <a:pt x="64" y="10340"/>
                    <a:pt x="96" y="10371"/>
                  </a:cubicBezTo>
                  <a:lnTo>
                    <a:pt x="10387" y="80"/>
                  </a:lnTo>
                  <a:cubicBezTo>
                    <a:pt x="10340" y="48"/>
                    <a:pt x="10292" y="16"/>
                    <a:pt x="1026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1"/>
            <p:cNvSpPr/>
            <p:nvPr/>
          </p:nvSpPr>
          <p:spPr>
            <a:xfrm>
              <a:off x="3221575" y="2905975"/>
              <a:ext cx="266425" cy="266025"/>
            </a:xfrm>
            <a:custGeom>
              <a:rect b="b" l="l" r="r" t="t"/>
              <a:pathLst>
                <a:path extrusionOk="0" h="10641" w="10657">
                  <a:moveTo>
                    <a:pt x="10545" y="0"/>
                  </a:moveTo>
                  <a:lnTo>
                    <a:pt x="0" y="10529"/>
                  </a:lnTo>
                  <a:cubicBezTo>
                    <a:pt x="48" y="10577"/>
                    <a:pt x="79" y="10609"/>
                    <a:pt x="111" y="10640"/>
                  </a:cubicBezTo>
                  <a:lnTo>
                    <a:pt x="10656" y="95"/>
                  </a:lnTo>
                  <a:cubicBezTo>
                    <a:pt x="10625" y="63"/>
                    <a:pt x="10577" y="32"/>
                    <a:pt x="1054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1"/>
            <p:cNvSpPr/>
            <p:nvPr/>
          </p:nvSpPr>
          <p:spPr>
            <a:xfrm>
              <a:off x="3248875" y="2933275"/>
              <a:ext cx="262875" cy="262475"/>
            </a:xfrm>
            <a:custGeom>
              <a:rect b="b" l="l" r="r" t="t"/>
              <a:pathLst>
                <a:path extrusionOk="0" h="10499" w="10515">
                  <a:moveTo>
                    <a:pt x="10419" y="1"/>
                  </a:moveTo>
                  <a:lnTo>
                    <a:pt x="1" y="10419"/>
                  </a:lnTo>
                  <a:cubicBezTo>
                    <a:pt x="48" y="10451"/>
                    <a:pt x="80" y="10483"/>
                    <a:pt x="127" y="10498"/>
                  </a:cubicBezTo>
                  <a:lnTo>
                    <a:pt x="10514" y="111"/>
                  </a:lnTo>
                  <a:cubicBezTo>
                    <a:pt x="10483" y="80"/>
                    <a:pt x="10451" y="32"/>
                    <a:pt x="1041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1"/>
            <p:cNvSpPr/>
            <p:nvPr/>
          </p:nvSpPr>
          <p:spPr>
            <a:xfrm>
              <a:off x="3281725" y="2965750"/>
              <a:ext cx="248225" cy="248600"/>
            </a:xfrm>
            <a:custGeom>
              <a:rect b="b" l="l" r="r" t="t"/>
              <a:pathLst>
                <a:path extrusionOk="0" h="9944" w="9929">
                  <a:moveTo>
                    <a:pt x="9865" y="0"/>
                  </a:moveTo>
                  <a:lnTo>
                    <a:pt x="1" y="9880"/>
                  </a:lnTo>
                  <a:cubicBezTo>
                    <a:pt x="33" y="9896"/>
                    <a:pt x="80" y="9912"/>
                    <a:pt x="128" y="9944"/>
                  </a:cubicBezTo>
                  <a:lnTo>
                    <a:pt x="9929" y="143"/>
                  </a:lnTo>
                  <a:cubicBezTo>
                    <a:pt x="9913" y="95"/>
                    <a:pt x="9897" y="48"/>
                    <a:pt x="986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1"/>
            <p:cNvSpPr/>
            <p:nvPr/>
          </p:nvSpPr>
          <p:spPr>
            <a:xfrm>
              <a:off x="3320525" y="3004525"/>
              <a:ext cx="221700" cy="221700"/>
            </a:xfrm>
            <a:custGeom>
              <a:rect b="b" l="l" r="r" t="t"/>
              <a:pathLst>
                <a:path extrusionOk="0" h="8868" w="8868">
                  <a:moveTo>
                    <a:pt x="8820" y="1"/>
                  </a:moveTo>
                  <a:lnTo>
                    <a:pt x="1" y="8836"/>
                  </a:lnTo>
                  <a:cubicBezTo>
                    <a:pt x="48" y="8852"/>
                    <a:pt x="112" y="8852"/>
                    <a:pt x="175" y="8868"/>
                  </a:cubicBezTo>
                  <a:lnTo>
                    <a:pt x="8868" y="175"/>
                  </a:lnTo>
                  <a:cubicBezTo>
                    <a:pt x="8852" y="112"/>
                    <a:pt x="8836" y="64"/>
                    <a:pt x="882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1"/>
            <p:cNvSpPr/>
            <p:nvPr/>
          </p:nvSpPr>
          <p:spPr>
            <a:xfrm>
              <a:off x="3368425" y="3052425"/>
              <a:ext cx="176575" cy="176575"/>
            </a:xfrm>
            <a:custGeom>
              <a:rect b="b" l="l" r="r" t="t"/>
              <a:pathLst>
                <a:path extrusionOk="0" h="7063" w="7063">
                  <a:moveTo>
                    <a:pt x="7062" y="1"/>
                  </a:moveTo>
                  <a:lnTo>
                    <a:pt x="1" y="7062"/>
                  </a:lnTo>
                  <a:cubicBezTo>
                    <a:pt x="64" y="7062"/>
                    <a:pt x="143" y="7062"/>
                    <a:pt x="206" y="7047"/>
                  </a:cubicBezTo>
                  <a:lnTo>
                    <a:pt x="7047" y="222"/>
                  </a:lnTo>
                  <a:cubicBezTo>
                    <a:pt x="7047" y="143"/>
                    <a:pt x="7062" y="64"/>
                    <a:pt x="706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1"/>
            <p:cNvSpPr/>
            <p:nvPr/>
          </p:nvSpPr>
          <p:spPr>
            <a:xfrm>
              <a:off x="3436500" y="3120500"/>
              <a:ext cx="91875" cy="91875"/>
            </a:xfrm>
            <a:custGeom>
              <a:rect b="b" l="l" r="r" t="t"/>
              <a:pathLst>
                <a:path extrusionOk="0" h="3675" w="3675">
                  <a:moveTo>
                    <a:pt x="3674" y="1"/>
                  </a:moveTo>
                  <a:lnTo>
                    <a:pt x="1" y="3674"/>
                  </a:lnTo>
                  <a:cubicBezTo>
                    <a:pt x="143" y="3611"/>
                    <a:pt x="270" y="3548"/>
                    <a:pt x="413" y="3469"/>
                  </a:cubicBezTo>
                  <a:lnTo>
                    <a:pt x="3469" y="413"/>
                  </a:lnTo>
                  <a:cubicBezTo>
                    <a:pt x="3548" y="270"/>
                    <a:pt x="3611" y="143"/>
                    <a:pt x="367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31"/>
          <p:cNvSpPr/>
          <p:nvPr/>
        </p:nvSpPr>
        <p:spPr>
          <a:xfrm>
            <a:off x="938901" y="4272767"/>
            <a:ext cx="645365" cy="644218"/>
          </a:xfrm>
          <a:custGeom>
            <a:rect b="b" l="l" r="r" t="t"/>
            <a:pathLst>
              <a:path extrusionOk="0" h="8425" w="8440">
                <a:moveTo>
                  <a:pt x="4212" y="1711"/>
                </a:moveTo>
                <a:cubicBezTo>
                  <a:pt x="5606" y="1711"/>
                  <a:pt x="6714" y="2835"/>
                  <a:pt x="6714" y="4212"/>
                </a:cubicBezTo>
                <a:cubicBezTo>
                  <a:pt x="6714" y="5590"/>
                  <a:pt x="5606" y="6714"/>
                  <a:pt x="4212" y="6714"/>
                </a:cubicBezTo>
                <a:cubicBezTo>
                  <a:pt x="2835" y="6714"/>
                  <a:pt x="1711" y="5590"/>
                  <a:pt x="1711" y="4212"/>
                </a:cubicBezTo>
                <a:cubicBezTo>
                  <a:pt x="1711" y="2835"/>
                  <a:pt x="2835" y="1711"/>
                  <a:pt x="4212" y="1711"/>
                </a:cubicBezTo>
                <a:close/>
                <a:moveTo>
                  <a:pt x="4212" y="1"/>
                </a:moveTo>
                <a:cubicBezTo>
                  <a:pt x="1885" y="1"/>
                  <a:pt x="1" y="1885"/>
                  <a:pt x="1" y="4212"/>
                </a:cubicBezTo>
                <a:cubicBezTo>
                  <a:pt x="1" y="6540"/>
                  <a:pt x="1885" y="8424"/>
                  <a:pt x="4212" y="8424"/>
                </a:cubicBezTo>
                <a:cubicBezTo>
                  <a:pt x="6540" y="8424"/>
                  <a:pt x="8440" y="6540"/>
                  <a:pt x="8440" y="4212"/>
                </a:cubicBezTo>
                <a:cubicBezTo>
                  <a:pt x="8440" y="1885"/>
                  <a:pt x="6540" y="1"/>
                  <a:pt x="4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1"/>
          <p:cNvSpPr/>
          <p:nvPr/>
        </p:nvSpPr>
        <p:spPr>
          <a:xfrm>
            <a:off x="884457" y="4217100"/>
            <a:ext cx="644141" cy="644141"/>
          </a:xfrm>
          <a:custGeom>
            <a:rect b="b" l="l" r="r" t="t"/>
            <a:pathLst>
              <a:path extrusionOk="0" h="8424" w="8424">
                <a:moveTo>
                  <a:pt x="4212" y="1710"/>
                </a:moveTo>
                <a:cubicBezTo>
                  <a:pt x="5589" y="1710"/>
                  <a:pt x="6714" y="2834"/>
                  <a:pt x="6714" y="4212"/>
                </a:cubicBezTo>
                <a:cubicBezTo>
                  <a:pt x="6714" y="5589"/>
                  <a:pt x="5589" y="6714"/>
                  <a:pt x="4212" y="6714"/>
                </a:cubicBezTo>
                <a:cubicBezTo>
                  <a:pt x="2834" y="6714"/>
                  <a:pt x="1710" y="5589"/>
                  <a:pt x="1710" y="4212"/>
                </a:cubicBezTo>
                <a:cubicBezTo>
                  <a:pt x="1710" y="2834"/>
                  <a:pt x="2834" y="1710"/>
                  <a:pt x="4212" y="1710"/>
                </a:cubicBezTo>
                <a:close/>
                <a:moveTo>
                  <a:pt x="4212" y="0"/>
                </a:moveTo>
                <a:cubicBezTo>
                  <a:pt x="1884" y="0"/>
                  <a:pt x="0" y="1884"/>
                  <a:pt x="0" y="4212"/>
                </a:cubicBezTo>
                <a:cubicBezTo>
                  <a:pt x="0" y="6540"/>
                  <a:pt x="1884" y="8424"/>
                  <a:pt x="4212" y="8424"/>
                </a:cubicBezTo>
                <a:cubicBezTo>
                  <a:pt x="6539" y="8424"/>
                  <a:pt x="8424" y="6540"/>
                  <a:pt x="8424" y="4212"/>
                </a:cubicBezTo>
                <a:cubicBezTo>
                  <a:pt x="8424" y="1884"/>
                  <a:pt x="6539" y="0"/>
                  <a:pt x="4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1"/>
          <p:cNvSpPr/>
          <p:nvPr/>
        </p:nvSpPr>
        <p:spPr>
          <a:xfrm>
            <a:off x="409629" y="4658996"/>
            <a:ext cx="229076" cy="231299"/>
          </a:xfrm>
          <a:custGeom>
            <a:rect b="b" l="l" r="r" t="t"/>
            <a:pathLst>
              <a:path extrusionOk="0" h="1632" w="1616">
                <a:moveTo>
                  <a:pt x="1" y="1"/>
                </a:moveTo>
                <a:lnTo>
                  <a:pt x="270" y="1632"/>
                </a:lnTo>
                <a:lnTo>
                  <a:pt x="1616" y="27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1"/>
          <p:cNvSpPr/>
          <p:nvPr/>
        </p:nvSpPr>
        <p:spPr>
          <a:xfrm rot="4999894">
            <a:off x="5411579" y="4386009"/>
            <a:ext cx="393251" cy="394361"/>
          </a:xfrm>
          <a:custGeom>
            <a:rect b="b" l="l" r="r" t="t"/>
            <a:pathLst>
              <a:path extrusionOk="0" h="5273" w="5258">
                <a:moveTo>
                  <a:pt x="2629" y="0"/>
                </a:moveTo>
                <a:cubicBezTo>
                  <a:pt x="1172" y="0"/>
                  <a:pt x="0" y="1172"/>
                  <a:pt x="0" y="2629"/>
                </a:cubicBezTo>
                <a:cubicBezTo>
                  <a:pt x="0" y="4085"/>
                  <a:pt x="1172" y="5273"/>
                  <a:pt x="2629" y="5273"/>
                </a:cubicBezTo>
                <a:cubicBezTo>
                  <a:pt x="4085" y="5273"/>
                  <a:pt x="5257" y="4085"/>
                  <a:pt x="5257" y="2629"/>
                </a:cubicBezTo>
                <a:cubicBezTo>
                  <a:pt x="5257" y="1172"/>
                  <a:pt x="4085" y="0"/>
                  <a:pt x="26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1"/>
          <p:cNvSpPr/>
          <p:nvPr/>
        </p:nvSpPr>
        <p:spPr>
          <a:xfrm rot="4999894">
            <a:off x="5480613" y="4298541"/>
            <a:ext cx="394448" cy="394436"/>
          </a:xfrm>
          <a:custGeom>
            <a:rect b="b" l="l" r="r" t="t"/>
            <a:pathLst>
              <a:path extrusionOk="0" h="5274" w="5274">
                <a:moveTo>
                  <a:pt x="2629" y="1"/>
                </a:moveTo>
                <a:cubicBezTo>
                  <a:pt x="1188" y="1"/>
                  <a:pt x="0" y="1188"/>
                  <a:pt x="0" y="2629"/>
                </a:cubicBezTo>
                <a:cubicBezTo>
                  <a:pt x="0" y="4086"/>
                  <a:pt x="1188" y="5273"/>
                  <a:pt x="2629" y="5273"/>
                </a:cubicBezTo>
                <a:cubicBezTo>
                  <a:pt x="4086" y="5273"/>
                  <a:pt x="5273" y="4086"/>
                  <a:pt x="5273" y="2629"/>
                </a:cubicBezTo>
                <a:cubicBezTo>
                  <a:pt x="5273" y="1188"/>
                  <a:pt x="4086" y="1"/>
                  <a:pt x="2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rot="3440844">
            <a:off x="6240831" y="4569451"/>
            <a:ext cx="235663" cy="234535"/>
          </a:xfrm>
          <a:custGeom>
            <a:rect b="b" l="l" r="r" t="t"/>
            <a:pathLst>
              <a:path extrusionOk="0" h="3136" w="3151">
                <a:moveTo>
                  <a:pt x="1077" y="1"/>
                </a:moveTo>
                <a:lnTo>
                  <a:pt x="1077" y="1062"/>
                </a:lnTo>
                <a:lnTo>
                  <a:pt x="0" y="1062"/>
                </a:lnTo>
                <a:lnTo>
                  <a:pt x="0" y="2059"/>
                </a:lnTo>
                <a:lnTo>
                  <a:pt x="1077" y="2059"/>
                </a:lnTo>
                <a:lnTo>
                  <a:pt x="1077" y="3136"/>
                </a:lnTo>
                <a:lnTo>
                  <a:pt x="2074" y="3136"/>
                </a:lnTo>
                <a:lnTo>
                  <a:pt x="2074" y="2059"/>
                </a:lnTo>
                <a:lnTo>
                  <a:pt x="3151" y="2059"/>
                </a:lnTo>
                <a:lnTo>
                  <a:pt x="3151" y="1062"/>
                </a:lnTo>
                <a:lnTo>
                  <a:pt x="2074" y="1062"/>
                </a:lnTo>
                <a:lnTo>
                  <a:pt x="20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2">
    <p:bg>
      <p:bgPr>
        <a:solidFill>
          <a:schemeClr val="accent6"/>
        </a:solidFill>
      </p:bgPr>
    </p:bg>
    <p:spTree>
      <p:nvGrpSpPr>
        <p:cNvPr id="1138" name="Shape 1138"/>
        <p:cNvGrpSpPr/>
        <p:nvPr/>
      </p:nvGrpSpPr>
      <p:grpSpPr>
        <a:xfrm>
          <a:off x="0" y="0"/>
          <a:ext cx="0" cy="0"/>
          <a:chOff x="0" y="0"/>
          <a:chExt cx="0" cy="0"/>
        </a:xfrm>
      </p:grpSpPr>
      <p:sp>
        <p:nvSpPr>
          <p:cNvPr id="1139" name="Google Shape;1139;p32"/>
          <p:cNvSpPr txBox="1"/>
          <p:nvPr>
            <p:ph type="title"/>
          </p:nvPr>
        </p:nvSpPr>
        <p:spPr>
          <a:xfrm>
            <a:off x="720000" y="539500"/>
            <a:ext cx="77040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0" name="Google Shape;1140;p32"/>
          <p:cNvSpPr/>
          <p:nvPr/>
        </p:nvSpPr>
        <p:spPr>
          <a:xfrm>
            <a:off x="-86225" y="4272500"/>
            <a:ext cx="9388800" cy="90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2"/>
          <p:cNvSpPr/>
          <p:nvPr/>
        </p:nvSpPr>
        <p:spPr>
          <a:xfrm flipH="1">
            <a:off x="5415361" y="-24309"/>
            <a:ext cx="3762837" cy="827652"/>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2"/>
          <p:cNvSpPr/>
          <p:nvPr/>
        </p:nvSpPr>
        <p:spPr>
          <a:xfrm flipH="1">
            <a:off x="4975926" y="-371825"/>
            <a:ext cx="4489824" cy="1306006"/>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2"/>
          <p:cNvSpPr/>
          <p:nvPr/>
        </p:nvSpPr>
        <p:spPr>
          <a:xfrm flipH="1" rot="-5400000">
            <a:off x="7878909" y="3859945"/>
            <a:ext cx="980422" cy="11956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2"/>
          <p:cNvSpPr/>
          <p:nvPr/>
        </p:nvSpPr>
        <p:spPr>
          <a:xfrm flipH="1" rot="-8332055">
            <a:off x="494995" y="4436813"/>
            <a:ext cx="371965" cy="372066"/>
          </a:xfrm>
          <a:custGeom>
            <a:rect b="b" l="l" r="r" t="t"/>
            <a:pathLst>
              <a:path extrusionOk="0" h="3675" w="3674">
                <a:moveTo>
                  <a:pt x="3674" y="1"/>
                </a:moveTo>
                <a:lnTo>
                  <a:pt x="0" y="476"/>
                </a:lnTo>
                <a:lnTo>
                  <a:pt x="3183" y="3674"/>
                </a:lnTo>
                <a:lnTo>
                  <a:pt x="36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2"/>
          <p:cNvSpPr/>
          <p:nvPr/>
        </p:nvSpPr>
        <p:spPr>
          <a:xfrm flipH="1" rot="-8332055">
            <a:off x="595839" y="4209615"/>
            <a:ext cx="612517" cy="612517"/>
          </a:xfrm>
          <a:custGeom>
            <a:rect b="b" l="l" r="r" t="t"/>
            <a:pathLst>
              <a:path extrusionOk="0" fill="none" h="6050" w="6050">
                <a:moveTo>
                  <a:pt x="1" y="792"/>
                </a:moveTo>
                <a:lnTo>
                  <a:pt x="5242" y="6049"/>
                </a:lnTo>
                <a:lnTo>
                  <a:pt x="6049" y="1"/>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2"/>
          <p:cNvSpPr/>
          <p:nvPr/>
        </p:nvSpPr>
        <p:spPr>
          <a:xfrm flipH="1" rot="-8332055">
            <a:off x="285654" y="1220943"/>
            <a:ext cx="203700" cy="202080"/>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2"/>
          <p:cNvSpPr/>
          <p:nvPr/>
        </p:nvSpPr>
        <p:spPr>
          <a:xfrm rot="3440844">
            <a:off x="8392206" y="848576"/>
            <a:ext cx="235663" cy="234535"/>
          </a:xfrm>
          <a:custGeom>
            <a:rect b="b" l="l" r="r" t="t"/>
            <a:pathLst>
              <a:path extrusionOk="0" h="3136" w="3151">
                <a:moveTo>
                  <a:pt x="1077" y="1"/>
                </a:moveTo>
                <a:lnTo>
                  <a:pt x="1077" y="1062"/>
                </a:lnTo>
                <a:lnTo>
                  <a:pt x="0" y="1062"/>
                </a:lnTo>
                <a:lnTo>
                  <a:pt x="0" y="2059"/>
                </a:lnTo>
                <a:lnTo>
                  <a:pt x="1077" y="2059"/>
                </a:lnTo>
                <a:lnTo>
                  <a:pt x="1077" y="3136"/>
                </a:lnTo>
                <a:lnTo>
                  <a:pt x="2074" y="3136"/>
                </a:lnTo>
                <a:lnTo>
                  <a:pt x="2074" y="2059"/>
                </a:lnTo>
                <a:lnTo>
                  <a:pt x="3151" y="2059"/>
                </a:lnTo>
                <a:lnTo>
                  <a:pt x="3151" y="1062"/>
                </a:lnTo>
                <a:lnTo>
                  <a:pt x="2074" y="1062"/>
                </a:lnTo>
                <a:lnTo>
                  <a:pt x="20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2"/>
          <p:cNvSpPr/>
          <p:nvPr/>
        </p:nvSpPr>
        <p:spPr>
          <a:xfrm>
            <a:off x="145854" y="702871"/>
            <a:ext cx="229076" cy="231299"/>
          </a:xfrm>
          <a:custGeom>
            <a:rect b="b" l="l" r="r" t="t"/>
            <a:pathLst>
              <a:path extrusionOk="0" h="1632" w="1616">
                <a:moveTo>
                  <a:pt x="1" y="1"/>
                </a:moveTo>
                <a:lnTo>
                  <a:pt x="270" y="1632"/>
                </a:lnTo>
                <a:lnTo>
                  <a:pt x="1616" y="27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2"/>
          <p:cNvSpPr/>
          <p:nvPr/>
        </p:nvSpPr>
        <p:spPr>
          <a:xfrm flipH="1" rot="-5400000">
            <a:off x="7802034" y="3760483"/>
            <a:ext cx="980422" cy="11956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2_2_1">
    <p:bg>
      <p:bgPr>
        <a:solidFill>
          <a:schemeClr val="accent6"/>
        </a:solidFill>
      </p:bgPr>
    </p:bg>
    <p:spTree>
      <p:nvGrpSpPr>
        <p:cNvPr id="1150" name="Shape 1150"/>
        <p:cNvGrpSpPr/>
        <p:nvPr/>
      </p:nvGrpSpPr>
      <p:grpSpPr>
        <a:xfrm>
          <a:off x="0" y="0"/>
          <a:ext cx="0" cy="0"/>
          <a:chOff x="0" y="0"/>
          <a:chExt cx="0" cy="0"/>
        </a:xfrm>
      </p:grpSpPr>
      <p:sp>
        <p:nvSpPr>
          <p:cNvPr id="1151" name="Google Shape;1151;p33"/>
          <p:cNvSpPr txBox="1"/>
          <p:nvPr>
            <p:ph type="title"/>
          </p:nvPr>
        </p:nvSpPr>
        <p:spPr>
          <a:xfrm>
            <a:off x="720000" y="539500"/>
            <a:ext cx="77040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2" name="Google Shape;1152;p33"/>
          <p:cNvSpPr/>
          <p:nvPr/>
        </p:nvSpPr>
        <p:spPr>
          <a:xfrm flipH="1" rot="10800000">
            <a:off x="4428" y="3200539"/>
            <a:ext cx="2651588" cy="1982116"/>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flipH="1" rot="10800000">
            <a:off x="-604459" y="3390310"/>
            <a:ext cx="3882338" cy="2382768"/>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rot="5400000">
            <a:off x="8062638" y="155427"/>
            <a:ext cx="1236128" cy="924001"/>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rot="5400000">
            <a:off x="7957608" y="65070"/>
            <a:ext cx="1809884" cy="1110772"/>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rot="-5400000">
            <a:off x="8356045" y="1687573"/>
            <a:ext cx="649318" cy="324982"/>
          </a:xfrm>
          <a:custGeom>
            <a:rect b="b" l="l" r="r" t="t"/>
            <a:pathLst>
              <a:path extrusionOk="0" h="8646" w="17276">
                <a:moveTo>
                  <a:pt x="8630" y="1"/>
                </a:moveTo>
                <a:cubicBezTo>
                  <a:pt x="3864" y="1"/>
                  <a:pt x="1" y="3864"/>
                  <a:pt x="1" y="8646"/>
                </a:cubicBezTo>
                <a:lnTo>
                  <a:pt x="17275" y="8646"/>
                </a:lnTo>
                <a:cubicBezTo>
                  <a:pt x="17275" y="3864"/>
                  <a:pt x="13412" y="1"/>
                  <a:pt x="86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7" name="Google Shape;1157;p33"/>
          <p:cNvGrpSpPr/>
          <p:nvPr/>
        </p:nvGrpSpPr>
        <p:grpSpPr>
          <a:xfrm>
            <a:off x="5236317" y="-284477"/>
            <a:ext cx="1177216" cy="1175986"/>
            <a:chOff x="3173275" y="2857675"/>
            <a:chExt cx="371725" cy="371325"/>
          </a:xfrm>
        </p:grpSpPr>
        <p:sp>
          <p:nvSpPr>
            <p:cNvPr id="1158" name="Google Shape;1158;p33"/>
            <p:cNvSpPr/>
            <p:nvPr/>
          </p:nvSpPr>
          <p:spPr>
            <a:xfrm>
              <a:off x="3218000" y="2902400"/>
              <a:ext cx="18250" cy="17850"/>
            </a:xfrm>
            <a:custGeom>
              <a:rect b="b" l="l" r="r" t="t"/>
              <a:pathLst>
                <a:path extrusionOk="0" h="714" w="730">
                  <a:moveTo>
                    <a:pt x="729" y="1"/>
                  </a:moveTo>
                  <a:lnTo>
                    <a:pt x="729" y="1"/>
                  </a:lnTo>
                  <a:cubicBezTo>
                    <a:pt x="460" y="222"/>
                    <a:pt x="222" y="460"/>
                    <a:pt x="1" y="713"/>
                  </a:cubicBezTo>
                  <a:lnTo>
                    <a:pt x="72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3174075" y="2858475"/>
              <a:ext cx="157575" cy="157550"/>
            </a:xfrm>
            <a:custGeom>
              <a:rect b="b" l="l" r="r" t="t"/>
              <a:pathLst>
                <a:path extrusionOk="0" h="6302" w="6303">
                  <a:moveTo>
                    <a:pt x="6302" y="0"/>
                  </a:moveTo>
                  <a:cubicBezTo>
                    <a:pt x="6223" y="0"/>
                    <a:pt x="6144" y="16"/>
                    <a:pt x="6065" y="32"/>
                  </a:cubicBezTo>
                  <a:lnTo>
                    <a:pt x="48" y="6049"/>
                  </a:lnTo>
                  <a:cubicBezTo>
                    <a:pt x="32" y="6128"/>
                    <a:pt x="16" y="6207"/>
                    <a:pt x="0" y="6302"/>
                  </a:cubicBezTo>
                  <a:lnTo>
                    <a:pt x="630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3173275" y="2857675"/>
              <a:ext cx="210225" cy="209825"/>
            </a:xfrm>
            <a:custGeom>
              <a:rect b="b" l="l" r="r" t="t"/>
              <a:pathLst>
                <a:path extrusionOk="0" h="8393" w="8409">
                  <a:moveTo>
                    <a:pt x="8234" y="0"/>
                  </a:moveTo>
                  <a:lnTo>
                    <a:pt x="1" y="8218"/>
                  </a:lnTo>
                  <a:cubicBezTo>
                    <a:pt x="16" y="8281"/>
                    <a:pt x="16" y="8345"/>
                    <a:pt x="32" y="8392"/>
                  </a:cubicBezTo>
                  <a:lnTo>
                    <a:pt x="8408" y="16"/>
                  </a:lnTo>
                  <a:cubicBezTo>
                    <a:pt x="8345" y="0"/>
                    <a:pt x="8282" y="0"/>
                    <a:pt x="8234"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3182775" y="2867175"/>
              <a:ext cx="241875" cy="241875"/>
            </a:xfrm>
            <a:custGeom>
              <a:rect b="b" l="l" r="r" t="t"/>
              <a:pathLst>
                <a:path extrusionOk="0" h="9675" w="9675">
                  <a:moveTo>
                    <a:pt x="9532" y="0"/>
                  </a:moveTo>
                  <a:lnTo>
                    <a:pt x="1" y="9516"/>
                  </a:lnTo>
                  <a:cubicBezTo>
                    <a:pt x="16" y="9564"/>
                    <a:pt x="48" y="9627"/>
                    <a:pt x="64" y="9675"/>
                  </a:cubicBezTo>
                  <a:lnTo>
                    <a:pt x="9675" y="48"/>
                  </a:lnTo>
                  <a:lnTo>
                    <a:pt x="953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3199400" y="2883800"/>
              <a:ext cx="259700" cy="259300"/>
            </a:xfrm>
            <a:custGeom>
              <a:rect b="b" l="l" r="r" t="t"/>
              <a:pathLst>
                <a:path extrusionOk="0" h="10372" w="10388">
                  <a:moveTo>
                    <a:pt x="10261" y="0"/>
                  </a:moveTo>
                  <a:lnTo>
                    <a:pt x="1" y="10245"/>
                  </a:lnTo>
                  <a:cubicBezTo>
                    <a:pt x="32" y="10292"/>
                    <a:pt x="64" y="10340"/>
                    <a:pt x="96" y="10371"/>
                  </a:cubicBezTo>
                  <a:lnTo>
                    <a:pt x="10387" y="80"/>
                  </a:lnTo>
                  <a:cubicBezTo>
                    <a:pt x="10340" y="48"/>
                    <a:pt x="10292" y="16"/>
                    <a:pt x="1026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3221575" y="2905975"/>
              <a:ext cx="266425" cy="266025"/>
            </a:xfrm>
            <a:custGeom>
              <a:rect b="b" l="l" r="r" t="t"/>
              <a:pathLst>
                <a:path extrusionOk="0" h="10641" w="10657">
                  <a:moveTo>
                    <a:pt x="10545" y="0"/>
                  </a:moveTo>
                  <a:lnTo>
                    <a:pt x="0" y="10529"/>
                  </a:lnTo>
                  <a:cubicBezTo>
                    <a:pt x="48" y="10577"/>
                    <a:pt x="79" y="10609"/>
                    <a:pt x="111" y="10640"/>
                  </a:cubicBezTo>
                  <a:lnTo>
                    <a:pt x="10656" y="95"/>
                  </a:lnTo>
                  <a:cubicBezTo>
                    <a:pt x="10625" y="63"/>
                    <a:pt x="10577" y="32"/>
                    <a:pt x="1054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3248875" y="2933275"/>
              <a:ext cx="262875" cy="262475"/>
            </a:xfrm>
            <a:custGeom>
              <a:rect b="b" l="l" r="r" t="t"/>
              <a:pathLst>
                <a:path extrusionOk="0" h="10499" w="10515">
                  <a:moveTo>
                    <a:pt x="10419" y="1"/>
                  </a:moveTo>
                  <a:lnTo>
                    <a:pt x="1" y="10419"/>
                  </a:lnTo>
                  <a:cubicBezTo>
                    <a:pt x="48" y="10451"/>
                    <a:pt x="80" y="10483"/>
                    <a:pt x="127" y="10498"/>
                  </a:cubicBezTo>
                  <a:lnTo>
                    <a:pt x="10514" y="111"/>
                  </a:lnTo>
                  <a:cubicBezTo>
                    <a:pt x="10483" y="80"/>
                    <a:pt x="10451" y="32"/>
                    <a:pt x="10419"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3281725" y="2965750"/>
              <a:ext cx="248225" cy="248600"/>
            </a:xfrm>
            <a:custGeom>
              <a:rect b="b" l="l" r="r" t="t"/>
              <a:pathLst>
                <a:path extrusionOk="0" h="9944" w="9929">
                  <a:moveTo>
                    <a:pt x="9865" y="0"/>
                  </a:moveTo>
                  <a:lnTo>
                    <a:pt x="1" y="9880"/>
                  </a:lnTo>
                  <a:cubicBezTo>
                    <a:pt x="33" y="9896"/>
                    <a:pt x="80" y="9912"/>
                    <a:pt x="128" y="9944"/>
                  </a:cubicBezTo>
                  <a:lnTo>
                    <a:pt x="9929" y="143"/>
                  </a:lnTo>
                  <a:cubicBezTo>
                    <a:pt x="9913" y="95"/>
                    <a:pt x="9897" y="48"/>
                    <a:pt x="986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3320525" y="3004525"/>
              <a:ext cx="221700" cy="221700"/>
            </a:xfrm>
            <a:custGeom>
              <a:rect b="b" l="l" r="r" t="t"/>
              <a:pathLst>
                <a:path extrusionOk="0" h="8868" w="8868">
                  <a:moveTo>
                    <a:pt x="8820" y="1"/>
                  </a:moveTo>
                  <a:lnTo>
                    <a:pt x="1" y="8836"/>
                  </a:lnTo>
                  <a:cubicBezTo>
                    <a:pt x="48" y="8852"/>
                    <a:pt x="112" y="8852"/>
                    <a:pt x="175" y="8868"/>
                  </a:cubicBezTo>
                  <a:lnTo>
                    <a:pt x="8868" y="175"/>
                  </a:lnTo>
                  <a:cubicBezTo>
                    <a:pt x="8852" y="112"/>
                    <a:pt x="8836" y="64"/>
                    <a:pt x="882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3368425" y="3052425"/>
              <a:ext cx="176575" cy="176575"/>
            </a:xfrm>
            <a:custGeom>
              <a:rect b="b" l="l" r="r" t="t"/>
              <a:pathLst>
                <a:path extrusionOk="0" h="7063" w="7063">
                  <a:moveTo>
                    <a:pt x="7062" y="1"/>
                  </a:moveTo>
                  <a:lnTo>
                    <a:pt x="1" y="7062"/>
                  </a:lnTo>
                  <a:cubicBezTo>
                    <a:pt x="64" y="7062"/>
                    <a:pt x="143" y="7062"/>
                    <a:pt x="206" y="7047"/>
                  </a:cubicBezTo>
                  <a:lnTo>
                    <a:pt x="7047" y="222"/>
                  </a:lnTo>
                  <a:cubicBezTo>
                    <a:pt x="7047" y="143"/>
                    <a:pt x="7062" y="64"/>
                    <a:pt x="706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3436500" y="3120500"/>
              <a:ext cx="91875" cy="91875"/>
            </a:xfrm>
            <a:custGeom>
              <a:rect b="b" l="l" r="r" t="t"/>
              <a:pathLst>
                <a:path extrusionOk="0" h="3675" w="3675">
                  <a:moveTo>
                    <a:pt x="3674" y="1"/>
                  </a:moveTo>
                  <a:lnTo>
                    <a:pt x="1" y="3674"/>
                  </a:lnTo>
                  <a:cubicBezTo>
                    <a:pt x="143" y="3611"/>
                    <a:pt x="270" y="3548"/>
                    <a:pt x="413" y="3469"/>
                  </a:cubicBezTo>
                  <a:lnTo>
                    <a:pt x="3469" y="413"/>
                  </a:lnTo>
                  <a:cubicBezTo>
                    <a:pt x="3548" y="270"/>
                    <a:pt x="3611" y="143"/>
                    <a:pt x="367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9" name="Google Shape;1169;p33"/>
          <p:cNvGrpSpPr/>
          <p:nvPr/>
        </p:nvGrpSpPr>
        <p:grpSpPr>
          <a:xfrm>
            <a:off x="7776981" y="4084350"/>
            <a:ext cx="942296" cy="803621"/>
            <a:chOff x="880175" y="3292300"/>
            <a:chExt cx="177350" cy="151250"/>
          </a:xfrm>
        </p:grpSpPr>
        <p:sp>
          <p:nvSpPr>
            <p:cNvPr id="1170" name="Google Shape;1170;p33"/>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880175" y="3292300"/>
              <a:ext cx="151225" cy="151250"/>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2" name="Google Shape;1172;p33"/>
          <p:cNvSpPr/>
          <p:nvPr/>
        </p:nvSpPr>
        <p:spPr>
          <a:xfrm>
            <a:off x="97989" y="1312475"/>
            <a:ext cx="680677" cy="740614"/>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rot="5400000">
            <a:off x="5460536" y="4607452"/>
            <a:ext cx="229076" cy="231299"/>
          </a:xfrm>
          <a:custGeom>
            <a:rect b="b" l="l" r="r" t="t"/>
            <a:pathLst>
              <a:path extrusionOk="0" h="1632" w="1616">
                <a:moveTo>
                  <a:pt x="1" y="1"/>
                </a:moveTo>
                <a:lnTo>
                  <a:pt x="270" y="1632"/>
                </a:lnTo>
                <a:lnTo>
                  <a:pt x="1616" y="270"/>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flipH="1" rot="-2932055">
            <a:off x="4969761" y="4749173"/>
            <a:ext cx="203700" cy="202080"/>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rot="-5400000">
            <a:off x="7387473" y="232036"/>
            <a:ext cx="578689" cy="577681"/>
          </a:xfrm>
          <a:custGeom>
            <a:rect b="b" l="l" r="r" t="t"/>
            <a:pathLst>
              <a:path extrusionOk="0" h="8425" w="8440">
                <a:moveTo>
                  <a:pt x="4212" y="1711"/>
                </a:moveTo>
                <a:cubicBezTo>
                  <a:pt x="5606" y="1711"/>
                  <a:pt x="6714" y="2835"/>
                  <a:pt x="6714" y="4212"/>
                </a:cubicBezTo>
                <a:cubicBezTo>
                  <a:pt x="6714" y="5590"/>
                  <a:pt x="5606" y="6714"/>
                  <a:pt x="4212" y="6714"/>
                </a:cubicBezTo>
                <a:cubicBezTo>
                  <a:pt x="2835" y="6714"/>
                  <a:pt x="1711" y="5590"/>
                  <a:pt x="1711" y="4212"/>
                </a:cubicBezTo>
                <a:cubicBezTo>
                  <a:pt x="1711" y="2835"/>
                  <a:pt x="2835" y="1711"/>
                  <a:pt x="4212" y="1711"/>
                </a:cubicBezTo>
                <a:close/>
                <a:moveTo>
                  <a:pt x="4212" y="1"/>
                </a:moveTo>
                <a:cubicBezTo>
                  <a:pt x="1885" y="1"/>
                  <a:pt x="1" y="1885"/>
                  <a:pt x="1" y="4212"/>
                </a:cubicBezTo>
                <a:cubicBezTo>
                  <a:pt x="1" y="6540"/>
                  <a:pt x="1885" y="8424"/>
                  <a:pt x="4212" y="8424"/>
                </a:cubicBezTo>
                <a:cubicBezTo>
                  <a:pt x="6540" y="8424"/>
                  <a:pt x="8440" y="6540"/>
                  <a:pt x="8440" y="4212"/>
                </a:cubicBezTo>
                <a:cubicBezTo>
                  <a:pt x="8440" y="1885"/>
                  <a:pt x="6540" y="1"/>
                  <a:pt x="42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rot="-5400000">
            <a:off x="7338072" y="281437"/>
            <a:ext cx="577592" cy="577613"/>
          </a:xfrm>
          <a:custGeom>
            <a:rect b="b" l="l" r="r" t="t"/>
            <a:pathLst>
              <a:path extrusionOk="0" h="8424" w="8424">
                <a:moveTo>
                  <a:pt x="4212" y="1710"/>
                </a:moveTo>
                <a:cubicBezTo>
                  <a:pt x="5589" y="1710"/>
                  <a:pt x="6714" y="2834"/>
                  <a:pt x="6714" y="4212"/>
                </a:cubicBezTo>
                <a:cubicBezTo>
                  <a:pt x="6714" y="5589"/>
                  <a:pt x="5589" y="6714"/>
                  <a:pt x="4212" y="6714"/>
                </a:cubicBezTo>
                <a:cubicBezTo>
                  <a:pt x="2834" y="6714"/>
                  <a:pt x="1710" y="5589"/>
                  <a:pt x="1710" y="4212"/>
                </a:cubicBezTo>
                <a:cubicBezTo>
                  <a:pt x="1710" y="2834"/>
                  <a:pt x="2834" y="1710"/>
                  <a:pt x="4212" y="1710"/>
                </a:cubicBezTo>
                <a:close/>
                <a:moveTo>
                  <a:pt x="4212" y="0"/>
                </a:moveTo>
                <a:cubicBezTo>
                  <a:pt x="1884" y="0"/>
                  <a:pt x="0" y="1884"/>
                  <a:pt x="0" y="4212"/>
                </a:cubicBezTo>
                <a:cubicBezTo>
                  <a:pt x="0" y="6540"/>
                  <a:pt x="1884" y="8424"/>
                  <a:pt x="4212" y="8424"/>
                </a:cubicBezTo>
                <a:cubicBezTo>
                  <a:pt x="6539" y="8424"/>
                  <a:pt x="8424" y="6540"/>
                  <a:pt x="8424" y="4212"/>
                </a:cubicBezTo>
                <a:cubicBezTo>
                  <a:pt x="8424" y="1884"/>
                  <a:pt x="6539" y="0"/>
                  <a:pt x="42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2_2_1_1">
    <p:bg>
      <p:bgPr>
        <a:solidFill>
          <a:schemeClr val="accent6"/>
        </a:solidFill>
      </p:bgPr>
    </p:bg>
    <p:spTree>
      <p:nvGrpSpPr>
        <p:cNvPr id="1177" name="Shape 1177"/>
        <p:cNvGrpSpPr/>
        <p:nvPr/>
      </p:nvGrpSpPr>
      <p:grpSpPr>
        <a:xfrm>
          <a:off x="0" y="0"/>
          <a:ext cx="0" cy="0"/>
          <a:chOff x="0" y="0"/>
          <a:chExt cx="0" cy="0"/>
        </a:xfrm>
      </p:grpSpPr>
      <p:sp>
        <p:nvSpPr>
          <p:cNvPr id="1178" name="Google Shape;1178;p34"/>
          <p:cNvSpPr txBox="1"/>
          <p:nvPr>
            <p:ph type="title"/>
          </p:nvPr>
        </p:nvSpPr>
        <p:spPr>
          <a:xfrm>
            <a:off x="720000" y="539500"/>
            <a:ext cx="77040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9" name="Google Shape;1179;p34"/>
          <p:cNvSpPr/>
          <p:nvPr/>
        </p:nvSpPr>
        <p:spPr>
          <a:xfrm>
            <a:off x="-86225" y="4649000"/>
            <a:ext cx="9388800" cy="5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a:off x="8616372" y="1503021"/>
            <a:ext cx="893570" cy="1089745"/>
          </a:xfrm>
          <a:custGeom>
            <a:rect b="b" l="l" r="r" t="t"/>
            <a:pathLst>
              <a:path extrusionOk="0" h="15565" w="12763">
                <a:moveTo>
                  <a:pt x="11606" y="0"/>
                </a:moveTo>
                <a:lnTo>
                  <a:pt x="9817" y="459"/>
                </a:lnTo>
                <a:lnTo>
                  <a:pt x="10419" y="2803"/>
                </a:lnTo>
                <a:lnTo>
                  <a:pt x="6872" y="2961"/>
                </a:lnTo>
                <a:lnTo>
                  <a:pt x="7743" y="6397"/>
                </a:lnTo>
                <a:lnTo>
                  <a:pt x="4196" y="6571"/>
                </a:lnTo>
                <a:lnTo>
                  <a:pt x="5083" y="10007"/>
                </a:lnTo>
                <a:lnTo>
                  <a:pt x="1536" y="10165"/>
                </a:lnTo>
                <a:lnTo>
                  <a:pt x="2423" y="13601"/>
                </a:lnTo>
                <a:lnTo>
                  <a:pt x="0" y="13712"/>
                </a:lnTo>
                <a:lnTo>
                  <a:pt x="95" y="15565"/>
                </a:lnTo>
                <a:lnTo>
                  <a:pt x="4766" y="15343"/>
                </a:lnTo>
                <a:lnTo>
                  <a:pt x="3895" y="11907"/>
                </a:lnTo>
                <a:lnTo>
                  <a:pt x="7426" y="11749"/>
                </a:lnTo>
                <a:lnTo>
                  <a:pt x="6555" y="8313"/>
                </a:lnTo>
                <a:lnTo>
                  <a:pt x="10102" y="8139"/>
                </a:lnTo>
                <a:lnTo>
                  <a:pt x="9215" y="4703"/>
                </a:lnTo>
                <a:lnTo>
                  <a:pt x="12762" y="4544"/>
                </a:lnTo>
                <a:lnTo>
                  <a:pt x="116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a:off x="8505475" y="1392124"/>
            <a:ext cx="893570" cy="1089815"/>
          </a:xfrm>
          <a:custGeom>
            <a:rect b="b" l="l" r="r" t="t"/>
            <a:pathLst>
              <a:path extrusionOk="0" h="15566" w="12763">
                <a:moveTo>
                  <a:pt x="11607" y="1"/>
                </a:moveTo>
                <a:lnTo>
                  <a:pt x="9818" y="460"/>
                </a:lnTo>
                <a:lnTo>
                  <a:pt x="10419" y="2803"/>
                </a:lnTo>
                <a:lnTo>
                  <a:pt x="6873" y="2962"/>
                </a:lnTo>
                <a:lnTo>
                  <a:pt x="7744" y="6398"/>
                </a:lnTo>
                <a:lnTo>
                  <a:pt x="4197" y="6572"/>
                </a:lnTo>
                <a:lnTo>
                  <a:pt x="5084" y="10008"/>
                </a:lnTo>
                <a:lnTo>
                  <a:pt x="1537" y="10166"/>
                </a:lnTo>
                <a:lnTo>
                  <a:pt x="2423" y="13602"/>
                </a:lnTo>
                <a:lnTo>
                  <a:pt x="1" y="13713"/>
                </a:lnTo>
                <a:lnTo>
                  <a:pt x="96" y="15565"/>
                </a:lnTo>
                <a:lnTo>
                  <a:pt x="4767" y="15344"/>
                </a:lnTo>
                <a:lnTo>
                  <a:pt x="3896" y="11908"/>
                </a:lnTo>
                <a:lnTo>
                  <a:pt x="7427" y="11749"/>
                </a:lnTo>
                <a:lnTo>
                  <a:pt x="6556" y="8314"/>
                </a:lnTo>
                <a:lnTo>
                  <a:pt x="10103" y="8139"/>
                </a:lnTo>
                <a:lnTo>
                  <a:pt x="9216" y="4703"/>
                </a:lnTo>
                <a:lnTo>
                  <a:pt x="12763" y="4545"/>
                </a:lnTo>
                <a:lnTo>
                  <a:pt x="116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133389" y="1732457"/>
            <a:ext cx="579844" cy="630883"/>
          </a:xfrm>
          <a:custGeom>
            <a:rect b="b" l="l" r="r" t="t"/>
            <a:pathLst>
              <a:path extrusionOk="0" h="9011" w="8282">
                <a:moveTo>
                  <a:pt x="7284" y="1"/>
                </a:moveTo>
                <a:cubicBezTo>
                  <a:pt x="6651" y="713"/>
                  <a:pt x="6682" y="1426"/>
                  <a:pt x="6698" y="1948"/>
                </a:cubicBezTo>
                <a:cubicBezTo>
                  <a:pt x="6730" y="2407"/>
                  <a:pt x="6730" y="2629"/>
                  <a:pt x="6461" y="2930"/>
                </a:cubicBezTo>
                <a:cubicBezTo>
                  <a:pt x="6207" y="3215"/>
                  <a:pt x="5986" y="3231"/>
                  <a:pt x="5511" y="3262"/>
                </a:cubicBezTo>
                <a:cubicBezTo>
                  <a:pt x="4988" y="3294"/>
                  <a:pt x="4276" y="3342"/>
                  <a:pt x="3642" y="4054"/>
                </a:cubicBezTo>
                <a:cubicBezTo>
                  <a:pt x="3009" y="4767"/>
                  <a:pt x="3041" y="5479"/>
                  <a:pt x="3056" y="6002"/>
                </a:cubicBezTo>
                <a:cubicBezTo>
                  <a:pt x="3088" y="6461"/>
                  <a:pt x="3088" y="6683"/>
                  <a:pt x="2835" y="6983"/>
                </a:cubicBezTo>
                <a:cubicBezTo>
                  <a:pt x="2566" y="7268"/>
                  <a:pt x="2344" y="7284"/>
                  <a:pt x="1885" y="7316"/>
                </a:cubicBezTo>
                <a:cubicBezTo>
                  <a:pt x="1362" y="7348"/>
                  <a:pt x="650" y="7395"/>
                  <a:pt x="1" y="8108"/>
                </a:cubicBezTo>
                <a:lnTo>
                  <a:pt x="1014" y="9010"/>
                </a:lnTo>
                <a:cubicBezTo>
                  <a:pt x="1267" y="8709"/>
                  <a:pt x="1489" y="8693"/>
                  <a:pt x="1964" y="8662"/>
                </a:cubicBezTo>
                <a:cubicBezTo>
                  <a:pt x="2471" y="8630"/>
                  <a:pt x="3183" y="8583"/>
                  <a:pt x="3832" y="7870"/>
                </a:cubicBezTo>
                <a:cubicBezTo>
                  <a:pt x="4466" y="7158"/>
                  <a:pt x="4434" y="6445"/>
                  <a:pt x="4402" y="5938"/>
                </a:cubicBezTo>
                <a:cubicBezTo>
                  <a:pt x="4387" y="5463"/>
                  <a:pt x="4387" y="5242"/>
                  <a:pt x="4640" y="4957"/>
                </a:cubicBezTo>
                <a:cubicBezTo>
                  <a:pt x="4909" y="4656"/>
                  <a:pt x="5131" y="4640"/>
                  <a:pt x="5590" y="4608"/>
                </a:cubicBezTo>
                <a:cubicBezTo>
                  <a:pt x="6112" y="4577"/>
                  <a:pt x="6825" y="4529"/>
                  <a:pt x="7474" y="3817"/>
                </a:cubicBezTo>
                <a:cubicBezTo>
                  <a:pt x="8107" y="3104"/>
                  <a:pt x="8076" y="2392"/>
                  <a:pt x="8044" y="1869"/>
                </a:cubicBezTo>
                <a:cubicBezTo>
                  <a:pt x="8028" y="1410"/>
                  <a:pt x="8028" y="1188"/>
                  <a:pt x="8282" y="887"/>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a:off x="444655" y="2592773"/>
            <a:ext cx="139745" cy="139745"/>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rot="5400000">
            <a:off x="445913" y="3354934"/>
            <a:ext cx="137219" cy="146062"/>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rot="10800000">
            <a:off x="5708207" y="-46077"/>
            <a:ext cx="3480503" cy="1213952"/>
          </a:xfrm>
          <a:custGeom>
            <a:rect b="b" l="l" r="r" t="t"/>
            <a:pathLst>
              <a:path extrusionOk="0" h="9096" w="26079">
                <a:moveTo>
                  <a:pt x="3516" y="0"/>
                </a:moveTo>
                <a:cubicBezTo>
                  <a:pt x="1336" y="0"/>
                  <a:pt x="1" y="1622"/>
                  <a:pt x="1" y="1622"/>
                </a:cubicBezTo>
                <a:lnTo>
                  <a:pt x="1" y="9095"/>
                </a:lnTo>
                <a:lnTo>
                  <a:pt x="26079" y="9095"/>
                </a:lnTo>
                <a:cubicBezTo>
                  <a:pt x="24826" y="6941"/>
                  <a:pt x="23395" y="5609"/>
                  <a:pt x="20320" y="5609"/>
                </a:cubicBezTo>
                <a:cubicBezTo>
                  <a:pt x="19508" y="5609"/>
                  <a:pt x="18581" y="5702"/>
                  <a:pt x="17513" y="5897"/>
                </a:cubicBezTo>
                <a:cubicBezTo>
                  <a:pt x="16773" y="6032"/>
                  <a:pt x="16112" y="6095"/>
                  <a:pt x="15511" y="6095"/>
                </a:cubicBezTo>
                <a:cubicBezTo>
                  <a:pt x="11937" y="6095"/>
                  <a:pt x="10443" y="3875"/>
                  <a:pt x="6920" y="1274"/>
                </a:cubicBezTo>
                <a:cubicBezTo>
                  <a:pt x="5645" y="327"/>
                  <a:pt x="4495" y="0"/>
                  <a:pt x="3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rot="10800000">
            <a:off x="4114829" y="-510919"/>
            <a:ext cx="5395121" cy="1437364"/>
          </a:xfrm>
          <a:custGeom>
            <a:rect b="b" l="l" r="r" t="t"/>
            <a:pathLst>
              <a:path extrusionOk="0" h="10770" w="40425">
                <a:moveTo>
                  <a:pt x="6588" y="0"/>
                </a:moveTo>
                <a:cubicBezTo>
                  <a:pt x="3045" y="0"/>
                  <a:pt x="38" y="3608"/>
                  <a:pt x="1" y="3645"/>
                </a:cubicBezTo>
                <a:lnTo>
                  <a:pt x="96" y="3740"/>
                </a:lnTo>
                <a:cubicBezTo>
                  <a:pt x="133" y="3690"/>
                  <a:pt x="3106" y="133"/>
                  <a:pt x="6582" y="133"/>
                </a:cubicBezTo>
                <a:cubicBezTo>
                  <a:pt x="7550" y="133"/>
                  <a:pt x="8556" y="408"/>
                  <a:pt x="9549" y="1111"/>
                </a:cubicBezTo>
                <a:cubicBezTo>
                  <a:pt x="10546" y="1824"/>
                  <a:pt x="11369" y="2473"/>
                  <a:pt x="12098" y="3059"/>
                </a:cubicBezTo>
                <a:cubicBezTo>
                  <a:pt x="14093" y="4664"/>
                  <a:pt x="15419" y="5733"/>
                  <a:pt x="17842" y="5733"/>
                </a:cubicBezTo>
                <a:cubicBezTo>
                  <a:pt x="18669" y="5733"/>
                  <a:pt x="19623" y="5609"/>
                  <a:pt x="20775" y="5339"/>
                </a:cubicBezTo>
                <a:cubicBezTo>
                  <a:pt x="23029" y="4822"/>
                  <a:pt x="25156" y="4563"/>
                  <a:pt x="27143" y="4563"/>
                </a:cubicBezTo>
                <a:cubicBezTo>
                  <a:pt x="28380" y="4563"/>
                  <a:pt x="29562" y="4663"/>
                  <a:pt x="30686" y="4864"/>
                </a:cubicBezTo>
                <a:cubicBezTo>
                  <a:pt x="34677" y="5576"/>
                  <a:pt x="37907" y="7556"/>
                  <a:pt x="40313" y="10770"/>
                </a:cubicBezTo>
                <a:lnTo>
                  <a:pt x="40424" y="10691"/>
                </a:lnTo>
                <a:cubicBezTo>
                  <a:pt x="38002" y="7461"/>
                  <a:pt x="34724" y="5450"/>
                  <a:pt x="30702" y="4737"/>
                </a:cubicBezTo>
                <a:cubicBezTo>
                  <a:pt x="29572" y="4537"/>
                  <a:pt x="28384" y="4436"/>
                  <a:pt x="27142" y="4436"/>
                </a:cubicBezTo>
                <a:cubicBezTo>
                  <a:pt x="25147" y="4436"/>
                  <a:pt x="23013" y="4695"/>
                  <a:pt x="20759" y="5212"/>
                </a:cubicBezTo>
                <a:cubicBezTo>
                  <a:pt x="19623" y="5473"/>
                  <a:pt x="18682" y="5594"/>
                  <a:pt x="17866" y="5594"/>
                </a:cubicBezTo>
                <a:cubicBezTo>
                  <a:pt x="15463" y="5594"/>
                  <a:pt x="14151" y="4548"/>
                  <a:pt x="12177" y="2964"/>
                </a:cubicBezTo>
                <a:cubicBezTo>
                  <a:pt x="11449" y="2378"/>
                  <a:pt x="10625" y="1713"/>
                  <a:pt x="9628" y="1000"/>
                </a:cubicBezTo>
                <a:cubicBezTo>
                  <a:pt x="8608" y="282"/>
                  <a:pt x="7577" y="0"/>
                  <a:pt x="658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rot="5400000">
            <a:off x="4119238" y="325809"/>
            <a:ext cx="137219" cy="146062"/>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a:off x="6970226" y="753610"/>
            <a:ext cx="270528" cy="543297"/>
          </a:xfrm>
          <a:custGeom>
            <a:rect b="b" l="l" r="r" t="t"/>
            <a:pathLst>
              <a:path extrusionOk="0" h="7760" w="3864">
                <a:moveTo>
                  <a:pt x="3863" y="1"/>
                </a:moveTo>
                <a:cubicBezTo>
                  <a:pt x="1726" y="1"/>
                  <a:pt x="0" y="1742"/>
                  <a:pt x="0" y="3880"/>
                </a:cubicBezTo>
                <a:cubicBezTo>
                  <a:pt x="0" y="6017"/>
                  <a:pt x="1726" y="7759"/>
                  <a:pt x="3863" y="7759"/>
                </a:cubicBezTo>
                <a:lnTo>
                  <a:pt x="38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6859329" y="616179"/>
            <a:ext cx="271649" cy="542107"/>
          </a:xfrm>
          <a:custGeom>
            <a:rect b="b" l="l" r="r" t="t"/>
            <a:pathLst>
              <a:path extrusionOk="0" h="7743" w="3880">
                <a:moveTo>
                  <a:pt x="3880" y="0"/>
                </a:moveTo>
                <a:cubicBezTo>
                  <a:pt x="1742" y="0"/>
                  <a:pt x="1" y="1726"/>
                  <a:pt x="1" y="3864"/>
                </a:cubicBezTo>
                <a:cubicBezTo>
                  <a:pt x="1" y="6017"/>
                  <a:pt x="1742" y="7743"/>
                  <a:pt x="3880" y="7743"/>
                </a:cubicBezTo>
                <a:lnTo>
                  <a:pt x="38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_1">
    <p:bg>
      <p:bgPr>
        <a:solidFill>
          <a:schemeClr val="accent6"/>
        </a:solidFill>
      </p:bgPr>
    </p:bg>
    <p:spTree>
      <p:nvGrpSpPr>
        <p:cNvPr id="1190" name="Shape 1190"/>
        <p:cNvGrpSpPr/>
        <p:nvPr/>
      </p:nvGrpSpPr>
      <p:grpSpPr>
        <a:xfrm>
          <a:off x="0" y="0"/>
          <a:ext cx="0" cy="0"/>
          <a:chOff x="0" y="0"/>
          <a:chExt cx="0" cy="0"/>
        </a:xfrm>
      </p:grpSpPr>
      <p:sp>
        <p:nvSpPr>
          <p:cNvPr id="1191" name="Google Shape;1191;p35"/>
          <p:cNvSpPr txBox="1"/>
          <p:nvPr>
            <p:ph idx="1" type="subTitle"/>
          </p:nvPr>
        </p:nvSpPr>
        <p:spPr>
          <a:xfrm>
            <a:off x="713225" y="3320600"/>
            <a:ext cx="2968500" cy="882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2" name="Google Shape;1192;p35"/>
          <p:cNvSpPr txBox="1"/>
          <p:nvPr>
            <p:ph type="title"/>
          </p:nvPr>
        </p:nvSpPr>
        <p:spPr>
          <a:xfrm>
            <a:off x="713225" y="948800"/>
            <a:ext cx="2968500" cy="2371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2800"/>
              <a:buNone/>
              <a:defRPr>
                <a:latin typeface="Anaheim"/>
                <a:ea typeface="Anaheim"/>
                <a:cs typeface="Anaheim"/>
                <a:sym typeface="Anaheim"/>
              </a:defRPr>
            </a:lvl2pPr>
            <a:lvl3pPr lvl="2" rtl="0">
              <a:spcBef>
                <a:spcPts val="0"/>
              </a:spcBef>
              <a:spcAft>
                <a:spcPts val="0"/>
              </a:spcAft>
              <a:buSzPts val="2800"/>
              <a:buNone/>
              <a:defRPr>
                <a:latin typeface="Anaheim"/>
                <a:ea typeface="Anaheim"/>
                <a:cs typeface="Anaheim"/>
                <a:sym typeface="Anaheim"/>
              </a:defRPr>
            </a:lvl3pPr>
            <a:lvl4pPr lvl="3" rtl="0">
              <a:spcBef>
                <a:spcPts val="0"/>
              </a:spcBef>
              <a:spcAft>
                <a:spcPts val="0"/>
              </a:spcAft>
              <a:buSzPts val="2800"/>
              <a:buNone/>
              <a:defRPr>
                <a:latin typeface="Anaheim"/>
                <a:ea typeface="Anaheim"/>
                <a:cs typeface="Anaheim"/>
                <a:sym typeface="Anaheim"/>
              </a:defRPr>
            </a:lvl4pPr>
            <a:lvl5pPr lvl="4" rtl="0">
              <a:spcBef>
                <a:spcPts val="0"/>
              </a:spcBef>
              <a:spcAft>
                <a:spcPts val="0"/>
              </a:spcAft>
              <a:buSzPts val="2800"/>
              <a:buNone/>
              <a:defRPr>
                <a:latin typeface="Anaheim"/>
                <a:ea typeface="Anaheim"/>
                <a:cs typeface="Anaheim"/>
                <a:sym typeface="Anaheim"/>
              </a:defRPr>
            </a:lvl5pPr>
            <a:lvl6pPr lvl="5" rtl="0">
              <a:spcBef>
                <a:spcPts val="0"/>
              </a:spcBef>
              <a:spcAft>
                <a:spcPts val="0"/>
              </a:spcAft>
              <a:buSzPts val="2800"/>
              <a:buNone/>
              <a:defRPr>
                <a:latin typeface="Anaheim"/>
                <a:ea typeface="Anaheim"/>
                <a:cs typeface="Anaheim"/>
                <a:sym typeface="Anaheim"/>
              </a:defRPr>
            </a:lvl6pPr>
            <a:lvl7pPr lvl="6" rtl="0">
              <a:spcBef>
                <a:spcPts val="0"/>
              </a:spcBef>
              <a:spcAft>
                <a:spcPts val="0"/>
              </a:spcAft>
              <a:buSzPts val="2800"/>
              <a:buNone/>
              <a:defRPr>
                <a:latin typeface="Anaheim"/>
                <a:ea typeface="Anaheim"/>
                <a:cs typeface="Anaheim"/>
                <a:sym typeface="Anaheim"/>
              </a:defRPr>
            </a:lvl7pPr>
            <a:lvl8pPr lvl="7" rtl="0">
              <a:spcBef>
                <a:spcPts val="0"/>
              </a:spcBef>
              <a:spcAft>
                <a:spcPts val="0"/>
              </a:spcAft>
              <a:buSzPts val="2800"/>
              <a:buNone/>
              <a:defRPr>
                <a:latin typeface="Anaheim"/>
                <a:ea typeface="Anaheim"/>
                <a:cs typeface="Anaheim"/>
                <a:sym typeface="Anaheim"/>
              </a:defRPr>
            </a:lvl8pPr>
            <a:lvl9pPr lvl="8" rtl="0">
              <a:spcBef>
                <a:spcPts val="0"/>
              </a:spcBef>
              <a:spcAft>
                <a:spcPts val="0"/>
              </a:spcAft>
              <a:buSzPts val="2800"/>
              <a:buNone/>
              <a:defRPr>
                <a:latin typeface="Anaheim"/>
                <a:ea typeface="Anaheim"/>
                <a:cs typeface="Anaheim"/>
                <a:sym typeface="Anaheim"/>
              </a:defRPr>
            </a:lvl9pPr>
          </a:lstStyle>
          <a:p/>
        </p:txBody>
      </p:sp>
      <p:sp>
        <p:nvSpPr>
          <p:cNvPr id="1193" name="Google Shape;1193;p35"/>
          <p:cNvSpPr/>
          <p:nvPr/>
        </p:nvSpPr>
        <p:spPr>
          <a:xfrm>
            <a:off x="226081" y="4125075"/>
            <a:ext cx="404149" cy="404259"/>
          </a:xfrm>
          <a:custGeom>
            <a:rect b="b" l="l" r="r" t="t"/>
            <a:pathLst>
              <a:path extrusionOk="0" h="3675" w="3674">
                <a:moveTo>
                  <a:pt x="3674" y="1"/>
                </a:moveTo>
                <a:lnTo>
                  <a:pt x="0" y="476"/>
                </a:lnTo>
                <a:lnTo>
                  <a:pt x="3183" y="3674"/>
                </a:lnTo>
                <a:lnTo>
                  <a:pt x="36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5"/>
          <p:cNvSpPr/>
          <p:nvPr/>
        </p:nvSpPr>
        <p:spPr>
          <a:xfrm>
            <a:off x="199900" y="4240029"/>
            <a:ext cx="665515" cy="665515"/>
          </a:xfrm>
          <a:custGeom>
            <a:rect b="b" l="l" r="r" t="t"/>
            <a:pathLst>
              <a:path extrusionOk="0" fill="none" h="6050" w="6050">
                <a:moveTo>
                  <a:pt x="1" y="792"/>
                </a:moveTo>
                <a:lnTo>
                  <a:pt x="5242" y="6049"/>
                </a:lnTo>
                <a:lnTo>
                  <a:pt x="6049" y="1"/>
                </a:lnTo>
                <a:close/>
              </a:path>
            </a:pathLst>
          </a:custGeom>
          <a:solidFill>
            <a:schemeClr val="lt1"/>
          </a:solid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5"/>
          <p:cNvSpPr/>
          <p:nvPr/>
        </p:nvSpPr>
        <p:spPr>
          <a:xfrm>
            <a:off x="431625" y="620956"/>
            <a:ext cx="202074" cy="200093"/>
          </a:xfrm>
          <a:custGeom>
            <a:rect b="b" l="l" r="r" t="t"/>
            <a:pathLst>
              <a:path extrusionOk="0" h="1616" w="1632">
                <a:moveTo>
                  <a:pt x="0" y="0"/>
                </a:moveTo>
                <a:lnTo>
                  <a:pt x="269" y="1615"/>
                </a:lnTo>
                <a:lnTo>
                  <a:pt x="1631" y="26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TWO_COLUMNS_2">
    <p:bg>
      <p:bgPr>
        <a:solidFill>
          <a:schemeClr val="accent6"/>
        </a:solidFill>
      </p:bgPr>
    </p:bg>
    <p:spTree>
      <p:nvGrpSpPr>
        <p:cNvPr id="1196" name="Shape 1196"/>
        <p:cNvGrpSpPr/>
        <p:nvPr/>
      </p:nvGrpSpPr>
      <p:grpSpPr>
        <a:xfrm>
          <a:off x="0" y="0"/>
          <a:ext cx="0" cy="0"/>
          <a:chOff x="0" y="0"/>
          <a:chExt cx="0" cy="0"/>
        </a:xfrm>
      </p:grpSpPr>
      <p:sp>
        <p:nvSpPr>
          <p:cNvPr id="1197" name="Google Shape;1197;p36"/>
          <p:cNvSpPr txBox="1"/>
          <p:nvPr>
            <p:ph type="title"/>
          </p:nvPr>
        </p:nvSpPr>
        <p:spPr>
          <a:xfrm>
            <a:off x="713250" y="539500"/>
            <a:ext cx="77175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8" name="Google Shape;1198;p36"/>
          <p:cNvSpPr txBox="1"/>
          <p:nvPr>
            <p:ph idx="1" type="body"/>
          </p:nvPr>
        </p:nvSpPr>
        <p:spPr>
          <a:xfrm>
            <a:off x="713250" y="1045300"/>
            <a:ext cx="7717500" cy="3563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99" name="Google Shape;1199;p36"/>
          <p:cNvSpPr/>
          <p:nvPr/>
        </p:nvSpPr>
        <p:spPr>
          <a:xfrm>
            <a:off x="117342" y="69874"/>
            <a:ext cx="720348" cy="783777"/>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6"/>
          <p:cNvSpPr/>
          <p:nvPr/>
        </p:nvSpPr>
        <p:spPr>
          <a:xfrm>
            <a:off x="278000" y="1308117"/>
            <a:ext cx="173607" cy="175004"/>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6"/>
          <p:cNvSpPr/>
          <p:nvPr/>
        </p:nvSpPr>
        <p:spPr>
          <a:xfrm>
            <a:off x="187325" y="4066396"/>
            <a:ext cx="221260" cy="222389"/>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6"/>
          <p:cNvSpPr/>
          <p:nvPr/>
        </p:nvSpPr>
        <p:spPr>
          <a:xfrm rot="5400000">
            <a:off x="516296" y="4750146"/>
            <a:ext cx="224551" cy="239027"/>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6"/>
          <p:cNvSpPr/>
          <p:nvPr/>
        </p:nvSpPr>
        <p:spPr>
          <a:xfrm rot="5400000">
            <a:off x="7337060" y="64860"/>
            <a:ext cx="1898617" cy="1768904"/>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6"/>
          <p:cNvSpPr/>
          <p:nvPr/>
        </p:nvSpPr>
        <p:spPr>
          <a:xfrm rot="5400000">
            <a:off x="6840636" y="-817768"/>
            <a:ext cx="2779871" cy="2126457"/>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5" name="Google Shape;1205;p36"/>
          <p:cNvGrpSpPr/>
          <p:nvPr/>
        </p:nvGrpSpPr>
        <p:grpSpPr>
          <a:xfrm>
            <a:off x="6912587" y="199766"/>
            <a:ext cx="608581" cy="608503"/>
            <a:chOff x="2596525" y="1427900"/>
            <a:chExt cx="197175" cy="197150"/>
          </a:xfrm>
        </p:grpSpPr>
        <p:sp>
          <p:nvSpPr>
            <p:cNvPr id="1206" name="Google Shape;1206;p36"/>
            <p:cNvSpPr/>
            <p:nvPr/>
          </p:nvSpPr>
          <p:spPr>
            <a:xfrm>
              <a:off x="2779425" y="1610775"/>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a:off x="2779425" y="1549825"/>
              <a:ext cx="14275" cy="14275"/>
            </a:xfrm>
            <a:custGeom>
              <a:rect b="b" l="l" r="r" t="t"/>
              <a:pathLst>
                <a:path extrusionOk="0" h="571" w="571">
                  <a:moveTo>
                    <a:pt x="285" y="0"/>
                  </a:moveTo>
                  <a:cubicBezTo>
                    <a:pt x="127" y="0"/>
                    <a:pt x="0" y="127"/>
                    <a:pt x="0" y="285"/>
                  </a:cubicBezTo>
                  <a:cubicBezTo>
                    <a:pt x="0" y="443"/>
                    <a:pt x="127" y="570"/>
                    <a:pt x="285" y="570"/>
                  </a:cubicBezTo>
                  <a:cubicBezTo>
                    <a:pt x="443" y="570"/>
                    <a:pt x="570" y="443"/>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6"/>
            <p:cNvSpPr/>
            <p:nvPr/>
          </p:nvSpPr>
          <p:spPr>
            <a:xfrm>
              <a:off x="2779425" y="1488850"/>
              <a:ext cx="14275" cy="14275"/>
            </a:xfrm>
            <a:custGeom>
              <a:rect b="b" l="l" r="r" t="t"/>
              <a:pathLst>
                <a:path extrusionOk="0" h="571" w="571">
                  <a:moveTo>
                    <a:pt x="285" y="1"/>
                  </a:moveTo>
                  <a:cubicBezTo>
                    <a:pt x="127" y="1"/>
                    <a:pt x="0" y="127"/>
                    <a:pt x="0" y="286"/>
                  </a:cubicBezTo>
                  <a:cubicBezTo>
                    <a:pt x="0" y="444"/>
                    <a:pt x="127" y="571"/>
                    <a:pt x="285" y="571"/>
                  </a:cubicBezTo>
                  <a:cubicBezTo>
                    <a:pt x="443" y="571"/>
                    <a:pt x="570" y="444"/>
                    <a:pt x="570" y="286"/>
                  </a:cubicBezTo>
                  <a:cubicBezTo>
                    <a:pt x="570" y="127"/>
                    <a:pt x="443" y="1"/>
                    <a:pt x="285"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p:nvPr/>
          </p:nvSpPr>
          <p:spPr>
            <a:xfrm>
              <a:off x="2779425" y="1427900"/>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a:off x="2718450" y="1610775"/>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p:nvPr/>
          </p:nvSpPr>
          <p:spPr>
            <a:xfrm>
              <a:off x="2718450" y="1549825"/>
              <a:ext cx="14275" cy="14275"/>
            </a:xfrm>
            <a:custGeom>
              <a:rect b="b" l="l" r="r" t="t"/>
              <a:pathLst>
                <a:path extrusionOk="0" h="571" w="571">
                  <a:moveTo>
                    <a:pt x="286" y="0"/>
                  </a:moveTo>
                  <a:cubicBezTo>
                    <a:pt x="127" y="0"/>
                    <a:pt x="1" y="127"/>
                    <a:pt x="1" y="285"/>
                  </a:cubicBezTo>
                  <a:cubicBezTo>
                    <a:pt x="1" y="443"/>
                    <a:pt x="127" y="570"/>
                    <a:pt x="286" y="570"/>
                  </a:cubicBezTo>
                  <a:cubicBezTo>
                    <a:pt x="444" y="570"/>
                    <a:pt x="571" y="443"/>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6"/>
            <p:cNvSpPr/>
            <p:nvPr/>
          </p:nvSpPr>
          <p:spPr>
            <a:xfrm>
              <a:off x="2718450" y="1488850"/>
              <a:ext cx="14275" cy="14275"/>
            </a:xfrm>
            <a:custGeom>
              <a:rect b="b" l="l" r="r" t="t"/>
              <a:pathLst>
                <a:path extrusionOk="0" h="571" w="571">
                  <a:moveTo>
                    <a:pt x="286" y="1"/>
                  </a:moveTo>
                  <a:cubicBezTo>
                    <a:pt x="127" y="1"/>
                    <a:pt x="1" y="127"/>
                    <a:pt x="1" y="286"/>
                  </a:cubicBezTo>
                  <a:cubicBezTo>
                    <a:pt x="1" y="444"/>
                    <a:pt x="127" y="571"/>
                    <a:pt x="286" y="571"/>
                  </a:cubicBezTo>
                  <a:cubicBezTo>
                    <a:pt x="444" y="571"/>
                    <a:pt x="571" y="444"/>
                    <a:pt x="571" y="286"/>
                  </a:cubicBezTo>
                  <a:cubicBezTo>
                    <a:pt x="571" y="127"/>
                    <a:pt x="444" y="1"/>
                    <a:pt x="286"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6"/>
            <p:cNvSpPr/>
            <p:nvPr/>
          </p:nvSpPr>
          <p:spPr>
            <a:xfrm>
              <a:off x="2718450" y="1427900"/>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a:off x="2657500" y="1610775"/>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a:off x="2657500" y="1549825"/>
              <a:ext cx="14275" cy="14275"/>
            </a:xfrm>
            <a:custGeom>
              <a:rect b="b" l="l" r="r" t="t"/>
              <a:pathLst>
                <a:path extrusionOk="0" h="571" w="571">
                  <a:moveTo>
                    <a:pt x="285" y="0"/>
                  </a:moveTo>
                  <a:cubicBezTo>
                    <a:pt x="127" y="0"/>
                    <a:pt x="0" y="127"/>
                    <a:pt x="0" y="285"/>
                  </a:cubicBezTo>
                  <a:cubicBezTo>
                    <a:pt x="0" y="443"/>
                    <a:pt x="127" y="570"/>
                    <a:pt x="285" y="570"/>
                  </a:cubicBezTo>
                  <a:cubicBezTo>
                    <a:pt x="444" y="570"/>
                    <a:pt x="570" y="443"/>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a:off x="2657500" y="1488850"/>
              <a:ext cx="14275" cy="14275"/>
            </a:xfrm>
            <a:custGeom>
              <a:rect b="b" l="l" r="r" t="t"/>
              <a:pathLst>
                <a:path extrusionOk="0" h="571" w="571">
                  <a:moveTo>
                    <a:pt x="285" y="1"/>
                  </a:moveTo>
                  <a:cubicBezTo>
                    <a:pt x="127" y="1"/>
                    <a:pt x="0" y="127"/>
                    <a:pt x="0" y="286"/>
                  </a:cubicBezTo>
                  <a:cubicBezTo>
                    <a:pt x="0" y="444"/>
                    <a:pt x="127" y="571"/>
                    <a:pt x="285" y="571"/>
                  </a:cubicBezTo>
                  <a:cubicBezTo>
                    <a:pt x="444" y="571"/>
                    <a:pt x="570" y="444"/>
                    <a:pt x="570" y="286"/>
                  </a:cubicBezTo>
                  <a:cubicBezTo>
                    <a:pt x="570" y="127"/>
                    <a:pt x="444" y="1"/>
                    <a:pt x="285"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2657500" y="1427900"/>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a:off x="2596525" y="1610775"/>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a:off x="2596525" y="1549825"/>
              <a:ext cx="14275" cy="14275"/>
            </a:xfrm>
            <a:custGeom>
              <a:rect b="b" l="l" r="r" t="t"/>
              <a:pathLst>
                <a:path extrusionOk="0" h="571" w="571">
                  <a:moveTo>
                    <a:pt x="286" y="0"/>
                  </a:moveTo>
                  <a:cubicBezTo>
                    <a:pt x="128" y="0"/>
                    <a:pt x="1" y="127"/>
                    <a:pt x="1" y="285"/>
                  </a:cubicBezTo>
                  <a:cubicBezTo>
                    <a:pt x="1" y="443"/>
                    <a:pt x="128" y="570"/>
                    <a:pt x="286" y="570"/>
                  </a:cubicBezTo>
                  <a:cubicBezTo>
                    <a:pt x="444" y="570"/>
                    <a:pt x="571" y="443"/>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6"/>
            <p:cNvSpPr/>
            <p:nvPr/>
          </p:nvSpPr>
          <p:spPr>
            <a:xfrm>
              <a:off x="2596525" y="1488850"/>
              <a:ext cx="14275" cy="14275"/>
            </a:xfrm>
            <a:custGeom>
              <a:rect b="b" l="l" r="r" t="t"/>
              <a:pathLst>
                <a:path extrusionOk="0" h="571" w="571">
                  <a:moveTo>
                    <a:pt x="286" y="1"/>
                  </a:moveTo>
                  <a:cubicBezTo>
                    <a:pt x="128" y="1"/>
                    <a:pt x="1" y="127"/>
                    <a:pt x="1" y="286"/>
                  </a:cubicBezTo>
                  <a:cubicBezTo>
                    <a:pt x="1" y="444"/>
                    <a:pt x="128" y="571"/>
                    <a:pt x="286" y="571"/>
                  </a:cubicBezTo>
                  <a:cubicBezTo>
                    <a:pt x="444" y="571"/>
                    <a:pt x="571" y="444"/>
                    <a:pt x="571" y="286"/>
                  </a:cubicBezTo>
                  <a:cubicBezTo>
                    <a:pt x="571" y="127"/>
                    <a:pt x="444" y="1"/>
                    <a:pt x="286"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a:off x="2596525" y="1427900"/>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36"/>
          <p:cNvGrpSpPr/>
          <p:nvPr/>
        </p:nvGrpSpPr>
        <p:grpSpPr>
          <a:xfrm>
            <a:off x="8430769" y="4477783"/>
            <a:ext cx="783815" cy="783768"/>
            <a:chOff x="2406525" y="2325675"/>
            <a:chExt cx="410525" cy="410500"/>
          </a:xfrm>
        </p:grpSpPr>
        <p:sp>
          <p:nvSpPr>
            <p:cNvPr id="1223" name="Google Shape;1223;p36"/>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6"/>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6"/>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6"/>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6"/>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6"/>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6"/>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6"/>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6"/>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6"/>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6"/>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6"/>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6"/>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6"/>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6"/>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6"/>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6"/>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6"/>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6"/>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6"/>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6"/>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6"/>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6"/>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6"/>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6"/>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6"/>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6"/>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6"/>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AND_TWO_COLUMNS_2_1">
    <p:bg>
      <p:bgPr>
        <a:solidFill>
          <a:schemeClr val="accent6"/>
        </a:solidFill>
      </p:bgPr>
    </p:bg>
    <p:spTree>
      <p:nvGrpSpPr>
        <p:cNvPr id="1275" name="Shape 1275"/>
        <p:cNvGrpSpPr/>
        <p:nvPr/>
      </p:nvGrpSpPr>
      <p:grpSpPr>
        <a:xfrm>
          <a:off x="0" y="0"/>
          <a:ext cx="0" cy="0"/>
          <a:chOff x="0" y="0"/>
          <a:chExt cx="0" cy="0"/>
        </a:xfrm>
      </p:grpSpPr>
      <p:sp>
        <p:nvSpPr>
          <p:cNvPr id="1276" name="Google Shape;1276;p37"/>
          <p:cNvSpPr txBox="1"/>
          <p:nvPr>
            <p:ph type="title"/>
          </p:nvPr>
        </p:nvSpPr>
        <p:spPr>
          <a:xfrm>
            <a:off x="713250" y="539500"/>
            <a:ext cx="77175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7" name="Google Shape;1277;p37"/>
          <p:cNvSpPr txBox="1"/>
          <p:nvPr>
            <p:ph idx="1" type="body"/>
          </p:nvPr>
        </p:nvSpPr>
        <p:spPr>
          <a:xfrm>
            <a:off x="713250" y="1045300"/>
            <a:ext cx="7717500" cy="3563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78" name="Google Shape;1278;p37"/>
          <p:cNvSpPr/>
          <p:nvPr/>
        </p:nvSpPr>
        <p:spPr>
          <a:xfrm rot="-3526330">
            <a:off x="92605" y="3972180"/>
            <a:ext cx="720342" cy="783779"/>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278000" y="1308117"/>
            <a:ext cx="173607" cy="175004"/>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342150" y="187271"/>
            <a:ext cx="221260" cy="222389"/>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rot="5400000">
            <a:off x="1049546" y="4601471"/>
            <a:ext cx="224551" cy="239027"/>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rot="10800000">
            <a:off x="7245385" y="3374585"/>
            <a:ext cx="1898617" cy="1768904"/>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flipH="1" rot="-5400000">
            <a:off x="7090061" y="2906557"/>
            <a:ext cx="2779871" cy="2126457"/>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4" name="Google Shape;1284;p37"/>
          <p:cNvGrpSpPr/>
          <p:nvPr/>
        </p:nvGrpSpPr>
        <p:grpSpPr>
          <a:xfrm>
            <a:off x="7351237" y="87628"/>
            <a:ext cx="608581" cy="608503"/>
            <a:chOff x="2596525" y="1427900"/>
            <a:chExt cx="197175" cy="197150"/>
          </a:xfrm>
        </p:grpSpPr>
        <p:sp>
          <p:nvSpPr>
            <p:cNvPr id="1285" name="Google Shape;1285;p37"/>
            <p:cNvSpPr/>
            <p:nvPr/>
          </p:nvSpPr>
          <p:spPr>
            <a:xfrm>
              <a:off x="2779425" y="1610775"/>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2779425" y="1549825"/>
              <a:ext cx="14275" cy="14275"/>
            </a:xfrm>
            <a:custGeom>
              <a:rect b="b" l="l" r="r" t="t"/>
              <a:pathLst>
                <a:path extrusionOk="0" h="571" w="571">
                  <a:moveTo>
                    <a:pt x="285" y="0"/>
                  </a:moveTo>
                  <a:cubicBezTo>
                    <a:pt x="127" y="0"/>
                    <a:pt x="0" y="127"/>
                    <a:pt x="0" y="285"/>
                  </a:cubicBezTo>
                  <a:cubicBezTo>
                    <a:pt x="0" y="443"/>
                    <a:pt x="127" y="570"/>
                    <a:pt x="285" y="570"/>
                  </a:cubicBezTo>
                  <a:cubicBezTo>
                    <a:pt x="443" y="570"/>
                    <a:pt x="570" y="443"/>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2779425" y="1488850"/>
              <a:ext cx="14275" cy="14275"/>
            </a:xfrm>
            <a:custGeom>
              <a:rect b="b" l="l" r="r" t="t"/>
              <a:pathLst>
                <a:path extrusionOk="0" h="571" w="571">
                  <a:moveTo>
                    <a:pt x="285" y="1"/>
                  </a:moveTo>
                  <a:cubicBezTo>
                    <a:pt x="127" y="1"/>
                    <a:pt x="0" y="127"/>
                    <a:pt x="0" y="286"/>
                  </a:cubicBezTo>
                  <a:cubicBezTo>
                    <a:pt x="0" y="444"/>
                    <a:pt x="127" y="571"/>
                    <a:pt x="285" y="571"/>
                  </a:cubicBezTo>
                  <a:cubicBezTo>
                    <a:pt x="443" y="571"/>
                    <a:pt x="570" y="444"/>
                    <a:pt x="570" y="286"/>
                  </a:cubicBezTo>
                  <a:cubicBezTo>
                    <a:pt x="570" y="127"/>
                    <a:pt x="443" y="1"/>
                    <a:pt x="285"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2779425" y="1427900"/>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2718450" y="1610775"/>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2718450" y="1549825"/>
              <a:ext cx="14275" cy="14275"/>
            </a:xfrm>
            <a:custGeom>
              <a:rect b="b" l="l" r="r" t="t"/>
              <a:pathLst>
                <a:path extrusionOk="0" h="571" w="571">
                  <a:moveTo>
                    <a:pt x="286" y="0"/>
                  </a:moveTo>
                  <a:cubicBezTo>
                    <a:pt x="127" y="0"/>
                    <a:pt x="1" y="127"/>
                    <a:pt x="1" y="285"/>
                  </a:cubicBezTo>
                  <a:cubicBezTo>
                    <a:pt x="1" y="443"/>
                    <a:pt x="127" y="570"/>
                    <a:pt x="286" y="570"/>
                  </a:cubicBezTo>
                  <a:cubicBezTo>
                    <a:pt x="444" y="570"/>
                    <a:pt x="571" y="443"/>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2718450" y="1488850"/>
              <a:ext cx="14275" cy="14275"/>
            </a:xfrm>
            <a:custGeom>
              <a:rect b="b" l="l" r="r" t="t"/>
              <a:pathLst>
                <a:path extrusionOk="0" h="571" w="571">
                  <a:moveTo>
                    <a:pt x="286" y="1"/>
                  </a:moveTo>
                  <a:cubicBezTo>
                    <a:pt x="127" y="1"/>
                    <a:pt x="1" y="127"/>
                    <a:pt x="1" y="286"/>
                  </a:cubicBezTo>
                  <a:cubicBezTo>
                    <a:pt x="1" y="444"/>
                    <a:pt x="127" y="571"/>
                    <a:pt x="286" y="571"/>
                  </a:cubicBezTo>
                  <a:cubicBezTo>
                    <a:pt x="444" y="571"/>
                    <a:pt x="571" y="444"/>
                    <a:pt x="571" y="286"/>
                  </a:cubicBezTo>
                  <a:cubicBezTo>
                    <a:pt x="571" y="127"/>
                    <a:pt x="444" y="1"/>
                    <a:pt x="286"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2718450" y="1427900"/>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2657500" y="1610775"/>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2657500" y="1549825"/>
              <a:ext cx="14275" cy="14275"/>
            </a:xfrm>
            <a:custGeom>
              <a:rect b="b" l="l" r="r" t="t"/>
              <a:pathLst>
                <a:path extrusionOk="0" h="571" w="571">
                  <a:moveTo>
                    <a:pt x="285" y="0"/>
                  </a:moveTo>
                  <a:cubicBezTo>
                    <a:pt x="127" y="0"/>
                    <a:pt x="0" y="127"/>
                    <a:pt x="0" y="285"/>
                  </a:cubicBezTo>
                  <a:cubicBezTo>
                    <a:pt x="0" y="443"/>
                    <a:pt x="127" y="570"/>
                    <a:pt x="285" y="570"/>
                  </a:cubicBezTo>
                  <a:cubicBezTo>
                    <a:pt x="444" y="570"/>
                    <a:pt x="570" y="443"/>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2657500" y="1488850"/>
              <a:ext cx="14275" cy="14275"/>
            </a:xfrm>
            <a:custGeom>
              <a:rect b="b" l="l" r="r" t="t"/>
              <a:pathLst>
                <a:path extrusionOk="0" h="571" w="571">
                  <a:moveTo>
                    <a:pt x="285" y="1"/>
                  </a:moveTo>
                  <a:cubicBezTo>
                    <a:pt x="127" y="1"/>
                    <a:pt x="0" y="127"/>
                    <a:pt x="0" y="286"/>
                  </a:cubicBezTo>
                  <a:cubicBezTo>
                    <a:pt x="0" y="444"/>
                    <a:pt x="127" y="571"/>
                    <a:pt x="285" y="571"/>
                  </a:cubicBezTo>
                  <a:cubicBezTo>
                    <a:pt x="444" y="571"/>
                    <a:pt x="570" y="444"/>
                    <a:pt x="570" y="286"/>
                  </a:cubicBezTo>
                  <a:cubicBezTo>
                    <a:pt x="570" y="127"/>
                    <a:pt x="444" y="1"/>
                    <a:pt x="285"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2657500" y="1427900"/>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2596525" y="1610775"/>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2596525" y="1549825"/>
              <a:ext cx="14275" cy="14275"/>
            </a:xfrm>
            <a:custGeom>
              <a:rect b="b" l="l" r="r" t="t"/>
              <a:pathLst>
                <a:path extrusionOk="0" h="571" w="571">
                  <a:moveTo>
                    <a:pt x="286" y="0"/>
                  </a:moveTo>
                  <a:cubicBezTo>
                    <a:pt x="128" y="0"/>
                    <a:pt x="1" y="127"/>
                    <a:pt x="1" y="285"/>
                  </a:cubicBezTo>
                  <a:cubicBezTo>
                    <a:pt x="1" y="443"/>
                    <a:pt x="128" y="570"/>
                    <a:pt x="286" y="570"/>
                  </a:cubicBezTo>
                  <a:cubicBezTo>
                    <a:pt x="444" y="570"/>
                    <a:pt x="571" y="443"/>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2596525" y="1488850"/>
              <a:ext cx="14275" cy="14275"/>
            </a:xfrm>
            <a:custGeom>
              <a:rect b="b" l="l" r="r" t="t"/>
              <a:pathLst>
                <a:path extrusionOk="0" h="571" w="571">
                  <a:moveTo>
                    <a:pt x="286" y="1"/>
                  </a:moveTo>
                  <a:cubicBezTo>
                    <a:pt x="128" y="1"/>
                    <a:pt x="1" y="127"/>
                    <a:pt x="1" y="286"/>
                  </a:cubicBezTo>
                  <a:cubicBezTo>
                    <a:pt x="1" y="444"/>
                    <a:pt x="128" y="571"/>
                    <a:pt x="286" y="571"/>
                  </a:cubicBezTo>
                  <a:cubicBezTo>
                    <a:pt x="444" y="571"/>
                    <a:pt x="571" y="444"/>
                    <a:pt x="571" y="286"/>
                  </a:cubicBezTo>
                  <a:cubicBezTo>
                    <a:pt x="571" y="127"/>
                    <a:pt x="444" y="1"/>
                    <a:pt x="286" y="1"/>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2596525" y="1427900"/>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FFA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37"/>
          <p:cNvGrpSpPr/>
          <p:nvPr/>
        </p:nvGrpSpPr>
        <p:grpSpPr>
          <a:xfrm>
            <a:off x="8198544" y="8"/>
            <a:ext cx="783815" cy="783768"/>
            <a:chOff x="2406525" y="2325675"/>
            <a:chExt cx="410525" cy="410500"/>
          </a:xfrm>
        </p:grpSpPr>
        <p:sp>
          <p:nvSpPr>
            <p:cNvPr id="1302" name="Google Shape;1302;p37"/>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bg>
      <p:bgPr>
        <a:solidFill>
          <a:schemeClr val="accent6"/>
        </a:solidFill>
      </p:bgPr>
    </p:bg>
    <p:spTree>
      <p:nvGrpSpPr>
        <p:cNvPr id="1354" name="Shape 1354"/>
        <p:cNvGrpSpPr/>
        <p:nvPr/>
      </p:nvGrpSpPr>
      <p:grpSpPr>
        <a:xfrm>
          <a:off x="0" y="0"/>
          <a:ext cx="0" cy="0"/>
          <a:chOff x="0" y="0"/>
          <a:chExt cx="0" cy="0"/>
        </a:xfrm>
      </p:grpSpPr>
      <p:sp>
        <p:nvSpPr>
          <p:cNvPr id="1355" name="Google Shape;1355;p38"/>
          <p:cNvSpPr txBox="1"/>
          <p:nvPr>
            <p:ph type="title"/>
          </p:nvPr>
        </p:nvSpPr>
        <p:spPr>
          <a:xfrm>
            <a:off x="713225" y="539500"/>
            <a:ext cx="53343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6" name="Google Shape;1356;p38"/>
          <p:cNvSpPr txBox="1"/>
          <p:nvPr>
            <p:ph idx="1" type="body"/>
          </p:nvPr>
        </p:nvSpPr>
        <p:spPr>
          <a:xfrm>
            <a:off x="713175" y="1045300"/>
            <a:ext cx="3858900" cy="3563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4"/>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57" name="Google Shape;1357;p38"/>
          <p:cNvSpPr txBox="1"/>
          <p:nvPr>
            <p:ph idx="2" type="body"/>
          </p:nvPr>
        </p:nvSpPr>
        <p:spPr>
          <a:xfrm>
            <a:off x="4571951" y="1045300"/>
            <a:ext cx="3858900" cy="3563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4"/>
              </a:buClr>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grpSp>
        <p:nvGrpSpPr>
          <p:cNvPr id="1358" name="Google Shape;1358;p38"/>
          <p:cNvGrpSpPr/>
          <p:nvPr/>
        </p:nvGrpSpPr>
        <p:grpSpPr>
          <a:xfrm rot="-2548726">
            <a:off x="-2880" y="4159367"/>
            <a:ext cx="788246" cy="672243"/>
            <a:chOff x="880175" y="3292300"/>
            <a:chExt cx="177350" cy="151250"/>
          </a:xfrm>
        </p:grpSpPr>
        <p:sp>
          <p:nvSpPr>
            <p:cNvPr id="1359" name="Google Shape;1359;p38"/>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880175" y="3292300"/>
              <a:ext cx="151225" cy="151250"/>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1" name="Google Shape;1361;p38"/>
          <p:cNvSpPr/>
          <p:nvPr/>
        </p:nvSpPr>
        <p:spPr>
          <a:xfrm>
            <a:off x="280100" y="327975"/>
            <a:ext cx="137549" cy="137549"/>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8"/>
          <p:cNvSpPr/>
          <p:nvPr/>
        </p:nvSpPr>
        <p:spPr>
          <a:xfrm flipH="1">
            <a:off x="6381219" y="836"/>
            <a:ext cx="2775577" cy="610488"/>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8"/>
          <p:cNvSpPr/>
          <p:nvPr/>
        </p:nvSpPr>
        <p:spPr>
          <a:xfrm flipH="1">
            <a:off x="6800802" y="-255500"/>
            <a:ext cx="2568098" cy="1045298"/>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8654250" y="1170350"/>
            <a:ext cx="187525" cy="188497"/>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8055671" y="4012436"/>
            <a:ext cx="1088333" cy="1327266"/>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7920600" y="3877450"/>
            <a:ext cx="1088333" cy="1327266"/>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rot="5400000">
            <a:off x="7700401" y="4422459"/>
            <a:ext cx="137219" cy="146062"/>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3_1">
    <p:bg>
      <p:bgPr>
        <a:solidFill>
          <a:schemeClr val="accent6"/>
        </a:solidFill>
      </p:bgPr>
    </p:bg>
    <p:spTree>
      <p:nvGrpSpPr>
        <p:cNvPr id="1368" name="Shape 1368"/>
        <p:cNvGrpSpPr/>
        <p:nvPr/>
      </p:nvGrpSpPr>
      <p:grpSpPr>
        <a:xfrm>
          <a:off x="0" y="0"/>
          <a:ext cx="0" cy="0"/>
          <a:chOff x="0" y="0"/>
          <a:chExt cx="0" cy="0"/>
        </a:xfrm>
      </p:grpSpPr>
      <p:sp>
        <p:nvSpPr>
          <p:cNvPr id="1369" name="Google Shape;1369;p39"/>
          <p:cNvSpPr txBox="1"/>
          <p:nvPr>
            <p:ph type="title"/>
          </p:nvPr>
        </p:nvSpPr>
        <p:spPr>
          <a:xfrm>
            <a:off x="713225" y="539500"/>
            <a:ext cx="7717500" cy="505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0" name="Google Shape;1370;p39"/>
          <p:cNvSpPr txBox="1"/>
          <p:nvPr>
            <p:ph idx="1" type="body"/>
          </p:nvPr>
        </p:nvSpPr>
        <p:spPr>
          <a:xfrm>
            <a:off x="5443350" y="2922788"/>
            <a:ext cx="2280300" cy="597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71" name="Google Shape;1371;p39"/>
          <p:cNvSpPr txBox="1"/>
          <p:nvPr>
            <p:ph idx="2" type="body"/>
          </p:nvPr>
        </p:nvSpPr>
        <p:spPr>
          <a:xfrm>
            <a:off x="5443350" y="1568163"/>
            <a:ext cx="2280300" cy="597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72" name="Google Shape;1372;p39"/>
          <p:cNvSpPr txBox="1"/>
          <p:nvPr>
            <p:ph idx="3" type="title"/>
          </p:nvPr>
        </p:nvSpPr>
        <p:spPr>
          <a:xfrm>
            <a:off x="5443350" y="2511613"/>
            <a:ext cx="22803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3" name="Google Shape;1373;p39"/>
          <p:cNvSpPr txBox="1"/>
          <p:nvPr>
            <p:ph idx="4" type="title"/>
          </p:nvPr>
        </p:nvSpPr>
        <p:spPr>
          <a:xfrm>
            <a:off x="5443350" y="1156988"/>
            <a:ext cx="22803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4" name="Google Shape;1374;p39"/>
          <p:cNvSpPr/>
          <p:nvPr/>
        </p:nvSpPr>
        <p:spPr>
          <a:xfrm>
            <a:off x="-86225" y="4250325"/>
            <a:ext cx="9388800" cy="92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9"/>
          <p:cNvSpPr/>
          <p:nvPr/>
        </p:nvSpPr>
        <p:spPr>
          <a:xfrm>
            <a:off x="4087550" y="-98374"/>
            <a:ext cx="3936808" cy="785895"/>
          </a:xfrm>
          <a:custGeom>
            <a:rect b="b" l="l" r="r" t="t"/>
            <a:pathLst>
              <a:path extrusionOk="0" h="6107" w="30592">
                <a:moveTo>
                  <a:pt x="1" y="1"/>
                </a:moveTo>
                <a:cubicBezTo>
                  <a:pt x="1" y="1"/>
                  <a:pt x="1565" y="6106"/>
                  <a:pt x="6605" y="6106"/>
                </a:cubicBezTo>
                <a:cubicBezTo>
                  <a:pt x="7235" y="6106"/>
                  <a:pt x="7920" y="6011"/>
                  <a:pt x="8662" y="5796"/>
                </a:cubicBezTo>
                <a:cubicBezTo>
                  <a:pt x="12836" y="4589"/>
                  <a:pt x="15298" y="3710"/>
                  <a:pt x="17716" y="3710"/>
                </a:cubicBezTo>
                <a:cubicBezTo>
                  <a:pt x="19169" y="3710"/>
                  <a:pt x="20607" y="4028"/>
                  <a:pt x="22390" y="4783"/>
                </a:cubicBezTo>
                <a:cubicBezTo>
                  <a:pt x="23311" y="5171"/>
                  <a:pt x="24141" y="5336"/>
                  <a:pt x="24885" y="5336"/>
                </a:cubicBezTo>
                <a:cubicBezTo>
                  <a:pt x="29115" y="5336"/>
                  <a:pt x="30592" y="1"/>
                  <a:pt x="30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9"/>
          <p:cNvSpPr/>
          <p:nvPr/>
        </p:nvSpPr>
        <p:spPr>
          <a:xfrm>
            <a:off x="2620251" y="-438625"/>
            <a:ext cx="4743679" cy="1023066"/>
          </a:xfrm>
          <a:custGeom>
            <a:rect b="b" l="l" r="r" t="t"/>
            <a:pathLst>
              <a:path extrusionOk="0" h="7950" w="36862">
                <a:moveTo>
                  <a:pt x="1" y="1"/>
                </a:moveTo>
                <a:cubicBezTo>
                  <a:pt x="1" y="32"/>
                  <a:pt x="238" y="3199"/>
                  <a:pt x="2550" y="4925"/>
                </a:cubicBezTo>
                <a:cubicBezTo>
                  <a:pt x="3551" y="5673"/>
                  <a:pt x="4791" y="6050"/>
                  <a:pt x="6251" y="6050"/>
                </a:cubicBezTo>
                <a:cubicBezTo>
                  <a:pt x="6984" y="6050"/>
                  <a:pt x="7772" y="5955"/>
                  <a:pt x="8614" y="5764"/>
                </a:cubicBezTo>
                <a:cubicBezTo>
                  <a:pt x="10277" y="5384"/>
                  <a:pt x="11654" y="5004"/>
                  <a:pt x="12873" y="4672"/>
                </a:cubicBezTo>
                <a:cubicBezTo>
                  <a:pt x="15008" y="4091"/>
                  <a:pt x="16579" y="3664"/>
                  <a:pt x="18071" y="3664"/>
                </a:cubicBezTo>
                <a:cubicBezTo>
                  <a:pt x="19877" y="3664"/>
                  <a:pt x="21568" y="4291"/>
                  <a:pt x="24005" y="6033"/>
                </a:cubicBezTo>
                <a:cubicBezTo>
                  <a:pt x="25762" y="7300"/>
                  <a:pt x="27551" y="7949"/>
                  <a:pt x="29277" y="7949"/>
                </a:cubicBezTo>
                <a:cubicBezTo>
                  <a:pt x="30005" y="7949"/>
                  <a:pt x="30718" y="7838"/>
                  <a:pt x="31415" y="7601"/>
                </a:cubicBezTo>
                <a:cubicBezTo>
                  <a:pt x="33901" y="6762"/>
                  <a:pt x="35880" y="4450"/>
                  <a:pt x="36861" y="1252"/>
                </a:cubicBezTo>
                <a:lnTo>
                  <a:pt x="36751" y="1204"/>
                </a:lnTo>
                <a:cubicBezTo>
                  <a:pt x="35769" y="4371"/>
                  <a:pt x="33821" y="6651"/>
                  <a:pt x="31383" y="7474"/>
                </a:cubicBezTo>
                <a:cubicBezTo>
                  <a:pt x="30699" y="7705"/>
                  <a:pt x="29994" y="7820"/>
                  <a:pt x="29276" y="7820"/>
                </a:cubicBezTo>
                <a:cubicBezTo>
                  <a:pt x="27584" y="7820"/>
                  <a:pt x="25818" y="7183"/>
                  <a:pt x="24084" y="5938"/>
                </a:cubicBezTo>
                <a:cubicBezTo>
                  <a:pt x="21623" y="4170"/>
                  <a:pt x="19873" y="3541"/>
                  <a:pt x="18035" y="3541"/>
                </a:cubicBezTo>
                <a:cubicBezTo>
                  <a:pt x="16515" y="3541"/>
                  <a:pt x="14935" y="3972"/>
                  <a:pt x="12842" y="4545"/>
                </a:cubicBezTo>
                <a:cubicBezTo>
                  <a:pt x="11623" y="4877"/>
                  <a:pt x="10245" y="5257"/>
                  <a:pt x="8583" y="5637"/>
                </a:cubicBezTo>
                <a:cubicBezTo>
                  <a:pt x="7751" y="5824"/>
                  <a:pt x="6972" y="5917"/>
                  <a:pt x="6248" y="5917"/>
                </a:cubicBezTo>
                <a:cubicBezTo>
                  <a:pt x="4820" y="5917"/>
                  <a:pt x="3606" y="5555"/>
                  <a:pt x="2629" y="4830"/>
                </a:cubicBezTo>
                <a:cubicBezTo>
                  <a:pt x="365" y="3136"/>
                  <a:pt x="143" y="32"/>
                  <a:pt x="14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9"/>
          <p:cNvSpPr/>
          <p:nvPr/>
        </p:nvSpPr>
        <p:spPr>
          <a:xfrm>
            <a:off x="435097" y="1833549"/>
            <a:ext cx="406589" cy="816527"/>
          </a:xfrm>
          <a:custGeom>
            <a:rect b="b" l="l" r="r" t="t"/>
            <a:pathLst>
              <a:path extrusionOk="0" h="7760" w="3864">
                <a:moveTo>
                  <a:pt x="3863" y="1"/>
                </a:moveTo>
                <a:cubicBezTo>
                  <a:pt x="1726" y="1"/>
                  <a:pt x="0" y="1742"/>
                  <a:pt x="0" y="3880"/>
                </a:cubicBezTo>
                <a:cubicBezTo>
                  <a:pt x="0" y="6017"/>
                  <a:pt x="1726" y="7759"/>
                  <a:pt x="3863" y="7759"/>
                </a:cubicBezTo>
                <a:lnTo>
                  <a:pt x="38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9"/>
          <p:cNvSpPr/>
          <p:nvPr/>
        </p:nvSpPr>
        <p:spPr>
          <a:xfrm>
            <a:off x="268424" y="1627000"/>
            <a:ext cx="408273" cy="814738"/>
          </a:xfrm>
          <a:custGeom>
            <a:rect b="b" l="l" r="r" t="t"/>
            <a:pathLst>
              <a:path extrusionOk="0" h="7743" w="3880">
                <a:moveTo>
                  <a:pt x="3880" y="0"/>
                </a:moveTo>
                <a:cubicBezTo>
                  <a:pt x="1742" y="0"/>
                  <a:pt x="1" y="1726"/>
                  <a:pt x="1" y="3864"/>
                </a:cubicBezTo>
                <a:cubicBezTo>
                  <a:pt x="1" y="6017"/>
                  <a:pt x="1742" y="7743"/>
                  <a:pt x="3880" y="7743"/>
                </a:cubicBezTo>
                <a:lnTo>
                  <a:pt x="38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39"/>
          <p:cNvGrpSpPr/>
          <p:nvPr/>
        </p:nvGrpSpPr>
        <p:grpSpPr>
          <a:xfrm>
            <a:off x="3076490" y="1395768"/>
            <a:ext cx="715323" cy="610006"/>
            <a:chOff x="880175" y="3292300"/>
            <a:chExt cx="177350" cy="151250"/>
          </a:xfrm>
        </p:grpSpPr>
        <p:sp>
          <p:nvSpPr>
            <p:cNvPr id="1380" name="Google Shape;1380;p39"/>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9"/>
            <p:cNvSpPr/>
            <p:nvPr/>
          </p:nvSpPr>
          <p:spPr>
            <a:xfrm>
              <a:off x="880175" y="3292300"/>
              <a:ext cx="151225" cy="151250"/>
            </a:xfrm>
            <a:custGeom>
              <a:rect b="b" l="l" r="r" t="t"/>
              <a:pathLst>
                <a:path extrusionOk="0" fill="none" h="6050" w="6049">
                  <a:moveTo>
                    <a:pt x="5257" y="1"/>
                  </a:moveTo>
                  <a:lnTo>
                    <a:pt x="0" y="5258"/>
                  </a:lnTo>
                  <a:lnTo>
                    <a:pt x="6049" y="6049"/>
                  </a:lnTo>
                  <a:close/>
                </a:path>
              </a:pathLst>
            </a:custGeom>
            <a:solidFill>
              <a:schemeClr val="lt1"/>
            </a:solid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2" name="Google Shape;1382;p39"/>
          <p:cNvSpPr/>
          <p:nvPr/>
        </p:nvSpPr>
        <p:spPr>
          <a:xfrm>
            <a:off x="8190821" y="3000377"/>
            <a:ext cx="715316" cy="778280"/>
          </a:xfrm>
          <a:custGeom>
            <a:rect b="b" l="l" r="r" t="t"/>
            <a:pathLst>
              <a:path extrusionOk="0" h="9011" w="8282">
                <a:moveTo>
                  <a:pt x="7284" y="1"/>
                </a:moveTo>
                <a:cubicBezTo>
                  <a:pt x="6651" y="713"/>
                  <a:pt x="6682" y="1426"/>
                  <a:pt x="6698" y="1948"/>
                </a:cubicBezTo>
                <a:cubicBezTo>
                  <a:pt x="6730" y="2407"/>
                  <a:pt x="6730" y="2629"/>
                  <a:pt x="6461" y="2930"/>
                </a:cubicBezTo>
                <a:cubicBezTo>
                  <a:pt x="6207" y="3215"/>
                  <a:pt x="5986" y="3231"/>
                  <a:pt x="5511" y="3262"/>
                </a:cubicBezTo>
                <a:cubicBezTo>
                  <a:pt x="4988" y="3294"/>
                  <a:pt x="4276" y="3342"/>
                  <a:pt x="3642" y="4054"/>
                </a:cubicBezTo>
                <a:cubicBezTo>
                  <a:pt x="3009" y="4767"/>
                  <a:pt x="3041" y="5479"/>
                  <a:pt x="3056" y="6002"/>
                </a:cubicBezTo>
                <a:cubicBezTo>
                  <a:pt x="3088" y="6461"/>
                  <a:pt x="3088" y="6683"/>
                  <a:pt x="2835" y="6983"/>
                </a:cubicBezTo>
                <a:cubicBezTo>
                  <a:pt x="2566" y="7268"/>
                  <a:pt x="2344" y="7284"/>
                  <a:pt x="1885" y="7316"/>
                </a:cubicBezTo>
                <a:cubicBezTo>
                  <a:pt x="1362" y="7348"/>
                  <a:pt x="650" y="7395"/>
                  <a:pt x="1" y="8108"/>
                </a:cubicBezTo>
                <a:lnTo>
                  <a:pt x="1014" y="9010"/>
                </a:lnTo>
                <a:cubicBezTo>
                  <a:pt x="1267" y="8709"/>
                  <a:pt x="1489" y="8693"/>
                  <a:pt x="1964" y="8662"/>
                </a:cubicBezTo>
                <a:cubicBezTo>
                  <a:pt x="2471" y="8630"/>
                  <a:pt x="3183" y="8583"/>
                  <a:pt x="3832" y="7870"/>
                </a:cubicBezTo>
                <a:cubicBezTo>
                  <a:pt x="4466" y="7158"/>
                  <a:pt x="4434" y="6445"/>
                  <a:pt x="4402" y="5938"/>
                </a:cubicBezTo>
                <a:cubicBezTo>
                  <a:pt x="4387" y="5463"/>
                  <a:pt x="4387" y="5242"/>
                  <a:pt x="4640" y="4957"/>
                </a:cubicBezTo>
                <a:cubicBezTo>
                  <a:pt x="4909" y="4656"/>
                  <a:pt x="5131" y="4640"/>
                  <a:pt x="5590" y="4608"/>
                </a:cubicBezTo>
                <a:cubicBezTo>
                  <a:pt x="6112" y="4577"/>
                  <a:pt x="6825" y="4529"/>
                  <a:pt x="7474" y="3817"/>
                </a:cubicBezTo>
                <a:cubicBezTo>
                  <a:pt x="8107" y="3104"/>
                  <a:pt x="8076" y="2392"/>
                  <a:pt x="8044" y="1869"/>
                </a:cubicBezTo>
                <a:cubicBezTo>
                  <a:pt x="8028" y="1410"/>
                  <a:pt x="8028" y="1188"/>
                  <a:pt x="8282" y="887"/>
                </a:cubicBezTo>
                <a:lnTo>
                  <a:pt x="72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9"/>
          <p:cNvSpPr/>
          <p:nvPr/>
        </p:nvSpPr>
        <p:spPr>
          <a:xfrm>
            <a:off x="8672264" y="1948187"/>
            <a:ext cx="172395" cy="172395"/>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9"/>
          <p:cNvSpPr/>
          <p:nvPr/>
        </p:nvSpPr>
        <p:spPr>
          <a:xfrm>
            <a:off x="8318775" y="859125"/>
            <a:ext cx="353498" cy="355301"/>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9"/>
          <p:cNvSpPr/>
          <p:nvPr/>
        </p:nvSpPr>
        <p:spPr>
          <a:xfrm rot="5400000">
            <a:off x="472644" y="299911"/>
            <a:ext cx="137219" cy="146062"/>
          </a:xfrm>
          <a:custGeom>
            <a:rect b="b" l="l" r="r" t="t"/>
            <a:pathLst>
              <a:path extrusionOk="0" h="1616" w="1616">
                <a:moveTo>
                  <a:pt x="1" y="1"/>
                </a:moveTo>
                <a:lnTo>
                  <a:pt x="254" y="1616"/>
                </a:lnTo>
                <a:lnTo>
                  <a:pt x="1616" y="25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9"/>
          <p:cNvSpPr/>
          <p:nvPr/>
        </p:nvSpPr>
        <p:spPr>
          <a:xfrm rot="5400000">
            <a:off x="2624669" y="1627748"/>
            <a:ext cx="137219" cy="146062"/>
          </a:xfrm>
          <a:custGeom>
            <a:rect b="b" l="l" r="r" t="t"/>
            <a:pathLst>
              <a:path extrusionOk="0" h="1616" w="1616">
                <a:moveTo>
                  <a:pt x="1" y="1"/>
                </a:moveTo>
                <a:lnTo>
                  <a:pt x="254" y="1616"/>
                </a:lnTo>
                <a:lnTo>
                  <a:pt x="1616" y="25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SECTION_HEADER_1_1_1_2">
    <p:bg>
      <p:bgPr>
        <a:solidFill>
          <a:schemeClr val="accent6"/>
        </a:solidFill>
      </p:bgPr>
    </p:bg>
    <p:spTree>
      <p:nvGrpSpPr>
        <p:cNvPr id="1387" name="Shape 1387"/>
        <p:cNvGrpSpPr/>
        <p:nvPr/>
      </p:nvGrpSpPr>
      <p:grpSpPr>
        <a:xfrm>
          <a:off x="0" y="0"/>
          <a:ext cx="0" cy="0"/>
          <a:chOff x="0" y="0"/>
          <a:chExt cx="0" cy="0"/>
        </a:xfrm>
      </p:grpSpPr>
      <p:sp>
        <p:nvSpPr>
          <p:cNvPr id="1388" name="Google Shape;1388;p40"/>
          <p:cNvSpPr txBox="1"/>
          <p:nvPr>
            <p:ph type="title"/>
          </p:nvPr>
        </p:nvSpPr>
        <p:spPr>
          <a:xfrm>
            <a:off x="4572000" y="654925"/>
            <a:ext cx="3643500" cy="1116000"/>
          </a:xfrm>
          <a:prstGeom prst="rect">
            <a:avLst/>
          </a:prstGeom>
          <a:noFill/>
          <a:ln>
            <a:noFill/>
          </a:ln>
        </p:spPr>
        <p:txBody>
          <a:bodyPr anchorCtr="0" anchor="ctr" bIns="91425" lIns="91425" spcFirstLastPara="1" rIns="91425" wrap="square" tIns="91425">
            <a:noAutofit/>
          </a:bodyPr>
          <a:lstStyle>
            <a:lvl1pPr lvl="0" rtl="0" algn="ctr">
              <a:lnSpc>
                <a:spcPct val="80000"/>
              </a:lnSpc>
              <a:spcBef>
                <a:spcPts val="0"/>
              </a:spcBef>
              <a:spcAft>
                <a:spcPts val="0"/>
              </a:spcAft>
              <a:buSzPts val="4000"/>
              <a:buNone/>
              <a:defRPr sz="7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9" name="Google Shape;1389;p40"/>
          <p:cNvSpPr txBox="1"/>
          <p:nvPr>
            <p:ph idx="1" type="subTitle"/>
          </p:nvPr>
        </p:nvSpPr>
        <p:spPr>
          <a:xfrm>
            <a:off x="4572000" y="1693525"/>
            <a:ext cx="3643500" cy="120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390" name="Google Shape;1390;p40"/>
          <p:cNvSpPr txBox="1"/>
          <p:nvPr/>
        </p:nvSpPr>
        <p:spPr>
          <a:xfrm>
            <a:off x="4362450" y="3618600"/>
            <a:ext cx="4062600" cy="7248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Dosis"/>
                <a:ea typeface="Dosis"/>
                <a:cs typeface="Dosis"/>
                <a:sym typeface="Dosis"/>
              </a:rPr>
              <a:t>CREDITS: This presentation template was created by </a:t>
            </a:r>
            <a:r>
              <a:rPr b="1" lang="en" sz="1200">
                <a:solidFill>
                  <a:schemeClr val="dk1"/>
                </a:solidFill>
                <a:uFill>
                  <a:noFill/>
                </a:uFill>
                <a:latin typeface="Dosis"/>
                <a:ea typeface="Dosis"/>
                <a:cs typeface="Dosis"/>
                <a:sym typeface="Dosis"/>
                <a:hlinkClick r:id="rId2">
                  <a:extLst>
                    <a:ext uri="{A12FA001-AC4F-418D-AE19-62706E023703}">
                      <ahyp:hlinkClr val="tx"/>
                    </a:ext>
                  </a:extLst>
                </a:hlinkClick>
              </a:rPr>
              <a:t>Slidesgo</a:t>
            </a:r>
            <a:r>
              <a:rPr lang="en" sz="1200">
                <a:solidFill>
                  <a:schemeClr val="dk1"/>
                </a:solidFill>
                <a:latin typeface="Dosis"/>
                <a:ea typeface="Dosis"/>
                <a:cs typeface="Dosis"/>
                <a:sym typeface="Dosis"/>
              </a:rPr>
              <a:t>, and includes icons by </a:t>
            </a:r>
            <a:r>
              <a:rPr b="1" lang="en" sz="1200">
                <a:solidFill>
                  <a:schemeClr val="dk1"/>
                </a:solidFill>
                <a:uFill>
                  <a:noFill/>
                </a:uFill>
                <a:latin typeface="Dosis"/>
                <a:ea typeface="Dosis"/>
                <a:cs typeface="Dosis"/>
                <a:sym typeface="Dosis"/>
                <a:hlinkClick r:id="rId3">
                  <a:extLst>
                    <a:ext uri="{A12FA001-AC4F-418D-AE19-62706E023703}">
                      <ahyp:hlinkClr val="tx"/>
                    </a:ext>
                  </a:extLst>
                </a:hlinkClick>
              </a:rPr>
              <a:t>Flaticon</a:t>
            </a:r>
            <a:r>
              <a:rPr lang="en" sz="1200">
                <a:solidFill>
                  <a:schemeClr val="dk1"/>
                </a:solidFill>
                <a:latin typeface="Dosis"/>
                <a:ea typeface="Dosis"/>
                <a:cs typeface="Dosis"/>
                <a:sym typeface="Dosis"/>
              </a:rPr>
              <a:t>, and infographics &amp; images by </a:t>
            </a:r>
            <a:r>
              <a:rPr b="1" lang="en" sz="1200">
                <a:solidFill>
                  <a:schemeClr val="dk1"/>
                </a:solidFill>
                <a:uFill>
                  <a:noFill/>
                </a:uFill>
                <a:latin typeface="Dosis"/>
                <a:ea typeface="Dosis"/>
                <a:cs typeface="Dosis"/>
                <a:sym typeface="Dosis"/>
                <a:hlinkClick r:id="rId4">
                  <a:extLst>
                    <a:ext uri="{A12FA001-AC4F-418D-AE19-62706E023703}">
                      <ahyp:hlinkClr val="tx"/>
                    </a:ext>
                  </a:extLst>
                </a:hlinkClick>
              </a:rPr>
              <a:t>Freepik</a:t>
            </a:r>
            <a:endParaRPr b="1" sz="1000">
              <a:solidFill>
                <a:schemeClr val="dk1"/>
              </a:solidFill>
              <a:latin typeface="Roboto"/>
              <a:ea typeface="Roboto"/>
              <a:cs typeface="Roboto"/>
              <a:sym typeface="Roboto"/>
            </a:endParaRPr>
          </a:p>
        </p:txBody>
      </p:sp>
      <p:sp>
        <p:nvSpPr>
          <p:cNvPr id="1391" name="Google Shape;1391;p40"/>
          <p:cNvSpPr/>
          <p:nvPr/>
        </p:nvSpPr>
        <p:spPr>
          <a:xfrm>
            <a:off x="-43950" y="-38475"/>
            <a:ext cx="4062600" cy="524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0"/>
          <p:cNvSpPr/>
          <p:nvPr/>
        </p:nvSpPr>
        <p:spPr>
          <a:xfrm rot="5400000">
            <a:off x="8062638" y="155427"/>
            <a:ext cx="1236128" cy="924001"/>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0"/>
          <p:cNvSpPr/>
          <p:nvPr/>
        </p:nvSpPr>
        <p:spPr>
          <a:xfrm rot="5400000">
            <a:off x="7957608" y="65070"/>
            <a:ext cx="1809884" cy="1110772"/>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0"/>
          <p:cNvSpPr/>
          <p:nvPr/>
        </p:nvSpPr>
        <p:spPr>
          <a:xfrm flipH="1" rot="4108465">
            <a:off x="-329362" y="-363534"/>
            <a:ext cx="1400597" cy="1708085"/>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0"/>
          <p:cNvSpPr/>
          <p:nvPr/>
        </p:nvSpPr>
        <p:spPr>
          <a:xfrm flipH="1" rot="4108465">
            <a:off x="-103983" y="-265570"/>
            <a:ext cx="1400597" cy="1708085"/>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0"/>
          <p:cNvSpPr/>
          <p:nvPr/>
        </p:nvSpPr>
        <p:spPr>
          <a:xfrm flipH="1" rot="4913850">
            <a:off x="3169975" y="4403921"/>
            <a:ext cx="436883" cy="437011"/>
          </a:xfrm>
          <a:custGeom>
            <a:rect b="b" l="l" r="r" t="t"/>
            <a:pathLst>
              <a:path extrusionOk="0" h="3675" w="3674">
                <a:moveTo>
                  <a:pt x="3674" y="1"/>
                </a:moveTo>
                <a:lnTo>
                  <a:pt x="0" y="476"/>
                </a:lnTo>
                <a:lnTo>
                  <a:pt x="3183" y="3674"/>
                </a:lnTo>
                <a:lnTo>
                  <a:pt x="36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0"/>
          <p:cNvSpPr/>
          <p:nvPr/>
        </p:nvSpPr>
        <p:spPr>
          <a:xfrm flipH="1" rot="4913850">
            <a:off x="2721026" y="4200741"/>
            <a:ext cx="719418" cy="719433"/>
          </a:xfrm>
          <a:custGeom>
            <a:rect b="b" l="l" r="r" t="t"/>
            <a:pathLst>
              <a:path extrusionOk="0" fill="none" h="6050" w="6050">
                <a:moveTo>
                  <a:pt x="1" y="792"/>
                </a:moveTo>
                <a:lnTo>
                  <a:pt x="5242" y="6049"/>
                </a:lnTo>
                <a:lnTo>
                  <a:pt x="6049" y="1"/>
                </a:lnTo>
                <a:close/>
              </a:path>
            </a:pathLst>
          </a:custGeom>
          <a:noFill/>
          <a:ln cap="flat" cmpd="sng" w="19050">
            <a:solidFill>
              <a:srgbClr val="274470"/>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0"/>
          <p:cNvSpPr/>
          <p:nvPr/>
        </p:nvSpPr>
        <p:spPr>
          <a:xfrm>
            <a:off x="8085925" y="129584"/>
            <a:ext cx="221260" cy="222389"/>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0"/>
          <p:cNvSpPr/>
          <p:nvPr/>
        </p:nvSpPr>
        <p:spPr>
          <a:xfrm rot="5400000">
            <a:off x="8609959" y="4601334"/>
            <a:ext cx="224551" cy="239027"/>
          </a:xfrm>
          <a:custGeom>
            <a:rect b="b" l="l" r="r" t="t"/>
            <a:pathLst>
              <a:path extrusionOk="0" h="1616" w="1616">
                <a:moveTo>
                  <a:pt x="0" y="1"/>
                </a:moveTo>
                <a:lnTo>
                  <a:pt x="269" y="1616"/>
                </a:lnTo>
                <a:lnTo>
                  <a:pt x="1615" y="254"/>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0"/>
          <p:cNvSpPr/>
          <p:nvPr/>
        </p:nvSpPr>
        <p:spPr>
          <a:xfrm rot="5400000">
            <a:off x="302331" y="2039573"/>
            <a:ext cx="137219" cy="146062"/>
          </a:xfrm>
          <a:custGeom>
            <a:rect b="b" l="l" r="r" t="t"/>
            <a:pathLst>
              <a:path extrusionOk="0" h="1616" w="1616">
                <a:moveTo>
                  <a:pt x="1" y="1"/>
                </a:moveTo>
                <a:lnTo>
                  <a:pt x="254" y="1616"/>
                </a:lnTo>
                <a:lnTo>
                  <a:pt x="1616" y="25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0"/>
          <p:cNvSpPr/>
          <p:nvPr/>
        </p:nvSpPr>
        <p:spPr>
          <a:xfrm rot="5400000">
            <a:off x="2358806" y="210323"/>
            <a:ext cx="137219" cy="146062"/>
          </a:xfrm>
          <a:custGeom>
            <a:rect b="b" l="l" r="r" t="t"/>
            <a:pathLst>
              <a:path extrusionOk="0" h="1616" w="1616">
                <a:moveTo>
                  <a:pt x="1" y="1"/>
                </a:moveTo>
                <a:lnTo>
                  <a:pt x="254" y="1616"/>
                </a:lnTo>
                <a:lnTo>
                  <a:pt x="1616" y="25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2" name="Google Shape;1402;p40"/>
          <p:cNvGrpSpPr/>
          <p:nvPr/>
        </p:nvGrpSpPr>
        <p:grpSpPr>
          <a:xfrm>
            <a:off x="390825" y="4188275"/>
            <a:ext cx="644780" cy="644851"/>
            <a:chOff x="390838" y="337950"/>
            <a:chExt cx="644780" cy="644851"/>
          </a:xfrm>
        </p:grpSpPr>
        <p:sp>
          <p:nvSpPr>
            <p:cNvPr id="1403" name="Google Shape;1403;p40"/>
            <p:cNvSpPr/>
            <p:nvPr/>
          </p:nvSpPr>
          <p:spPr>
            <a:xfrm>
              <a:off x="440999" y="389239"/>
              <a:ext cx="594619" cy="593562"/>
            </a:xfrm>
            <a:custGeom>
              <a:rect b="b" l="l" r="r" t="t"/>
              <a:pathLst>
                <a:path extrusionOk="0" h="8425" w="8440">
                  <a:moveTo>
                    <a:pt x="4212" y="1711"/>
                  </a:moveTo>
                  <a:cubicBezTo>
                    <a:pt x="5606" y="1711"/>
                    <a:pt x="6714" y="2835"/>
                    <a:pt x="6714" y="4212"/>
                  </a:cubicBezTo>
                  <a:cubicBezTo>
                    <a:pt x="6714" y="5590"/>
                    <a:pt x="5606" y="6714"/>
                    <a:pt x="4212" y="6714"/>
                  </a:cubicBezTo>
                  <a:cubicBezTo>
                    <a:pt x="2835" y="6714"/>
                    <a:pt x="1711" y="5590"/>
                    <a:pt x="1711" y="4212"/>
                  </a:cubicBezTo>
                  <a:cubicBezTo>
                    <a:pt x="1711" y="2835"/>
                    <a:pt x="2835" y="1711"/>
                    <a:pt x="4212" y="1711"/>
                  </a:cubicBezTo>
                  <a:close/>
                  <a:moveTo>
                    <a:pt x="4212" y="1"/>
                  </a:moveTo>
                  <a:cubicBezTo>
                    <a:pt x="1885" y="1"/>
                    <a:pt x="1" y="1885"/>
                    <a:pt x="1" y="4212"/>
                  </a:cubicBezTo>
                  <a:cubicBezTo>
                    <a:pt x="1" y="6540"/>
                    <a:pt x="1885" y="8424"/>
                    <a:pt x="4212" y="8424"/>
                  </a:cubicBezTo>
                  <a:cubicBezTo>
                    <a:pt x="6540" y="8424"/>
                    <a:pt x="8440" y="6540"/>
                    <a:pt x="8440" y="4212"/>
                  </a:cubicBezTo>
                  <a:cubicBezTo>
                    <a:pt x="8440" y="1885"/>
                    <a:pt x="6540" y="1"/>
                    <a:pt x="42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0"/>
            <p:cNvSpPr/>
            <p:nvPr/>
          </p:nvSpPr>
          <p:spPr>
            <a:xfrm>
              <a:off x="390838" y="337950"/>
              <a:ext cx="593492" cy="593492"/>
            </a:xfrm>
            <a:custGeom>
              <a:rect b="b" l="l" r="r" t="t"/>
              <a:pathLst>
                <a:path extrusionOk="0" h="8424" w="8424">
                  <a:moveTo>
                    <a:pt x="4212" y="1710"/>
                  </a:moveTo>
                  <a:cubicBezTo>
                    <a:pt x="5589" y="1710"/>
                    <a:pt x="6714" y="2834"/>
                    <a:pt x="6714" y="4212"/>
                  </a:cubicBezTo>
                  <a:cubicBezTo>
                    <a:pt x="6714" y="5589"/>
                    <a:pt x="5589" y="6714"/>
                    <a:pt x="4212" y="6714"/>
                  </a:cubicBezTo>
                  <a:cubicBezTo>
                    <a:pt x="2834" y="6714"/>
                    <a:pt x="1710" y="5589"/>
                    <a:pt x="1710" y="4212"/>
                  </a:cubicBezTo>
                  <a:cubicBezTo>
                    <a:pt x="1710" y="2834"/>
                    <a:pt x="2834" y="1710"/>
                    <a:pt x="4212" y="1710"/>
                  </a:cubicBezTo>
                  <a:close/>
                  <a:moveTo>
                    <a:pt x="4212" y="0"/>
                  </a:moveTo>
                  <a:cubicBezTo>
                    <a:pt x="1884" y="0"/>
                    <a:pt x="0" y="1884"/>
                    <a:pt x="0" y="4212"/>
                  </a:cubicBezTo>
                  <a:cubicBezTo>
                    <a:pt x="0" y="6540"/>
                    <a:pt x="1884" y="8424"/>
                    <a:pt x="4212" y="8424"/>
                  </a:cubicBezTo>
                  <a:cubicBezTo>
                    <a:pt x="6539" y="8424"/>
                    <a:pt x="8424" y="6540"/>
                    <a:pt x="8424" y="4212"/>
                  </a:cubicBezTo>
                  <a:cubicBezTo>
                    <a:pt x="8424" y="1884"/>
                    <a:pt x="6539" y="0"/>
                    <a:pt x="42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8" name="Shape 198"/>
        <p:cNvGrpSpPr/>
        <p:nvPr/>
      </p:nvGrpSpPr>
      <p:grpSpPr>
        <a:xfrm>
          <a:off x="0" y="0"/>
          <a:ext cx="0" cy="0"/>
          <a:chOff x="0" y="0"/>
          <a:chExt cx="0" cy="0"/>
        </a:xfrm>
      </p:grpSpPr>
      <p:sp>
        <p:nvSpPr>
          <p:cNvPr id="199" name="Google Shape;199;p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0" name="Google Shape;200;p5"/>
          <p:cNvSpPr txBox="1"/>
          <p:nvPr>
            <p:ph idx="1" type="body"/>
          </p:nvPr>
        </p:nvSpPr>
        <p:spPr>
          <a:xfrm>
            <a:off x="916338" y="2066100"/>
            <a:ext cx="3275400" cy="893100"/>
          </a:xfrm>
          <a:prstGeom prst="rect">
            <a:avLst/>
          </a:prstGeom>
          <a:noFill/>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1" name="Google Shape;201;p5"/>
          <p:cNvSpPr txBox="1"/>
          <p:nvPr>
            <p:ph idx="2" type="body"/>
          </p:nvPr>
        </p:nvSpPr>
        <p:spPr>
          <a:xfrm>
            <a:off x="4952213" y="2066100"/>
            <a:ext cx="3275400" cy="89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2" name="Google Shape;202;p5"/>
          <p:cNvSpPr txBox="1"/>
          <p:nvPr>
            <p:ph idx="3" type="title"/>
          </p:nvPr>
        </p:nvSpPr>
        <p:spPr>
          <a:xfrm>
            <a:off x="916325" y="1658925"/>
            <a:ext cx="3275400" cy="527700"/>
          </a:xfrm>
          <a:prstGeom prst="rect">
            <a:avLst/>
          </a:prstGeom>
          <a:noFill/>
          <a:ln>
            <a:noFill/>
          </a:ln>
        </p:spPr>
        <p:txBody>
          <a:bodyPr anchorCtr="0" anchor="ctr" bIns="91425" lIns="91425" spcFirstLastPara="1" rIns="91425" wrap="square" tIns="91425">
            <a:noAutofit/>
          </a:bodyPr>
          <a:lstStyle>
            <a:lvl1pPr lvl="0" marR="38100" rtl="0" algn="ctr">
              <a:spcBef>
                <a:spcPts val="0"/>
              </a:spcBef>
              <a:spcAft>
                <a:spcPts val="0"/>
              </a:spcAft>
              <a:buSzPts val="35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5"/>
          <p:cNvSpPr txBox="1"/>
          <p:nvPr>
            <p:ph idx="4" type="title"/>
          </p:nvPr>
        </p:nvSpPr>
        <p:spPr>
          <a:xfrm>
            <a:off x="4952200" y="1658925"/>
            <a:ext cx="3275400" cy="527700"/>
          </a:xfrm>
          <a:prstGeom prst="rect">
            <a:avLst/>
          </a:prstGeom>
          <a:noFill/>
          <a:ln>
            <a:noFill/>
          </a:ln>
        </p:spPr>
        <p:txBody>
          <a:bodyPr anchorCtr="0" anchor="ctr" bIns="91425" lIns="91425" spcFirstLastPara="1" rIns="91425" wrap="square" tIns="91425">
            <a:noAutofit/>
          </a:bodyPr>
          <a:lstStyle>
            <a:lvl1pPr lvl="0" marR="38100" rtl="0" algn="ctr">
              <a:spcBef>
                <a:spcPts val="0"/>
              </a:spcBef>
              <a:spcAft>
                <a:spcPts val="0"/>
              </a:spcAft>
              <a:buSzPts val="3500"/>
              <a:buNone/>
              <a:defRPr sz="2500">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p:txBody>
      </p:sp>
      <p:sp>
        <p:nvSpPr>
          <p:cNvPr id="204" name="Google Shape;204;p5"/>
          <p:cNvSpPr/>
          <p:nvPr/>
        </p:nvSpPr>
        <p:spPr>
          <a:xfrm>
            <a:off x="-86225" y="4242625"/>
            <a:ext cx="9388800" cy="93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678855" y="0"/>
            <a:ext cx="465155" cy="3203368"/>
          </a:xfrm>
          <a:custGeom>
            <a:rect b="b" l="l" r="r" t="t"/>
            <a:pathLst>
              <a:path extrusionOk="0" h="30322" w="4403">
                <a:moveTo>
                  <a:pt x="4403" y="0"/>
                </a:moveTo>
                <a:cubicBezTo>
                  <a:pt x="1" y="2407"/>
                  <a:pt x="96" y="5241"/>
                  <a:pt x="2012" y="9548"/>
                </a:cubicBezTo>
                <a:cubicBezTo>
                  <a:pt x="3928" y="13839"/>
                  <a:pt x="2598" y="17259"/>
                  <a:pt x="2075" y="22531"/>
                </a:cubicBezTo>
                <a:cubicBezTo>
                  <a:pt x="1537" y="27804"/>
                  <a:pt x="4403" y="30321"/>
                  <a:pt x="4403" y="30321"/>
                </a:cubicBezTo>
                <a:lnTo>
                  <a:pt x="4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528700" y="101948"/>
            <a:ext cx="920168" cy="4054866"/>
          </a:xfrm>
          <a:custGeom>
            <a:rect b="b" l="l" r="r" t="t"/>
            <a:pathLst>
              <a:path extrusionOk="0" h="38382" w="8710">
                <a:moveTo>
                  <a:pt x="7157" y="1"/>
                </a:moveTo>
                <a:cubicBezTo>
                  <a:pt x="7078" y="33"/>
                  <a:pt x="1" y="2978"/>
                  <a:pt x="2107" y="9311"/>
                </a:cubicBezTo>
                <a:cubicBezTo>
                  <a:pt x="2930" y="11829"/>
                  <a:pt x="4260" y="13507"/>
                  <a:pt x="5432" y="14979"/>
                </a:cubicBezTo>
                <a:cubicBezTo>
                  <a:pt x="7173" y="17196"/>
                  <a:pt x="8551" y="18938"/>
                  <a:pt x="7110" y="22326"/>
                </a:cubicBezTo>
                <a:cubicBezTo>
                  <a:pt x="6952" y="22722"/>
                  <a:pt x="6777" y="23134"/>
                  <a:pt x="6603" y="23530"/>
                </a:cubicBezTo>
                <a:cubicBezTo>
                  <a:pt x="4212" y="29040"/>
                  <a:pt x="1521" y="35294"/>
                  <a:pt x="7759" y="38382"/>
                </a:cubicBezTo>
                <a:lnTo>
                  <a:pt x="7822" y="38271"/>
                </a:lnTo>
                <a:cubicBezTo>
                  <a:pt x="1695" y="35231"/>
                  <a:pt x="4355" y="29040"/>
                  <a:pt x="6714" y="23593"/>
                </a:cubicBezTo>
                <a:cubicBezTo>
                  <a:pt x="6888" y="23181"/>
                  <a:pt x="7062" y="22785"/>
                  <a:pt x="7237" y="22390"/>
                </a:cubicBezTo>
                <a:cubicBezTo>
                  <a:pt x="8709" y="18922"/>
                  <a:pt x="7300" y="17149"/>
                  <a:pt x="5527" y="14900"/>
                </a:cubicBezTo>
                <a:cubicBezTo>
                  <a:pt x="4371" y="13428"/>
                  <a:pt x="3057" y="11765"/>
                  <a:pt x="2233" y="9279"/>
                </a:cubicBezTo>
                <a:cubicBezTo>
                  <a:pt x="159" y="3057"/>
                  <a:pt x="7126" y="143"/>
                  <a:pt x="7205" y="128"/>
                </a:cubicBezTo>
                <a:lnTo>
                  <a:pt x="7157"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flipH="1" rot="5400000">
            <a:off x="-1400276" y="2454547"/>
            <a:ext cx="3339375" cy="672445"/>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flipH="1" rot="5400000">
            <a:off x="-2007865" y="2260488"/>
            <a:ext cx="4047644" cy="898280"/>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5"/>
          <p:cNvGrpSpPr/>
          <p:nvPr/>
        </p:nvGrpSpPr>
        <p:grpSpPr>
          <a:xfrm>
            <a:off x="713236" y="101938"/>
            <a:ext cx="776598" cy="662354"/>
            <a:chOff x="880175" y="3292300"/>
            <a:chExt cx="177350" cy="151250"/>
          </a:xfrm>
        </p:grpSpPr>
        <p:sp>
          <p:nvSpPr>
            <p:cNvPr id="210" name="Google Shape;210;p5"/>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880175" y="3292300"/>
              <a:ext cx="151225" cy="151250"/>
            </a:xfrm>
            <a:custGeom>
              <a:rect b="b" l="l" r="r" t="t"/>
              <a:pathLst>
                <a:path extrusionOk="0" fill="none" h="6050" w="6049">
                  <a:moveTo>
                    <a:pt x="5257" y="1"/>
                  </a:moveTo>
                  <a:lnTo>
                    <a:pt x="0" y="5258"/>
                  </a:lnTo>
                  <a:lnTo>
                    <a:pt x="6049" y="6049"/>
                  </a:lnTo>
                  <a:close/>
                </a:path>
              </a:pathLst>
            </a:custGeom>
            <a:solidFill>
              <a:schemeClr val="lt1"/>
            </a:solid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5"/>
          <p:cNvSpPr/>
          <p:nvPr/>
        </p:nvSpPr>
        <p:spPr>
          <a:xfrm>
            <a:off x="893216" y="3576832"/>
            <a:ext cx="416626" cy="453298"/>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364700" y="281144"/>
            <a:ext cx="100409" cy="101214"/>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668104" y="462982"/>
            <a:ext cx="300455" cy="301312"/>
          </a:xfrm>
          <a:custGeom>
            <a:rect b="b" l="l" r="r" t="t"/>
            <a:pathLst>
              <a:path extrusionOk="0" h="5273" w="5258">
                <a:moveTo>
                  <a:pt x="2629" y="0"/>
                </a:moveTo>
                <a:cubicBezTo>
                  <a:pt x="1172" y="0"/>
                  <a:pt x="0" y="1172"/>
                  <a:pt x="0" y="2629"/>
                </a:cubicBezTo>
                <a:cubicBezTo>
                  <a:pt x="0" y="4085"/>
                  <a:pt x="1172" y="5273"/>
                  <a:pt x="2629" y="5273"/>
                </a:cubicBezTo>
                <a:cubicBezTo>
                  <a:pt x="4085" y="5273"/>
                  <a:pt x="5257" y="4085"/>
                  <a:pt x="5257" y="2629"/>
                </a:cubicBezTo>
                <a:cubicBezTo>
                  <a:pt x="5257" y="1172"/>
                  <a:pt x="4085" y="0"/>
                  <a:pt x="26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7607475" y="402353"/>
            <a:ext cx="301370" cy="301370"/>
          </a:xfrm>
          <a:custGeom>
            <a:rect b="b" l="l" r="r" t="t"/>
            <a:pathLst>
              <a:path extrusionOk="0" h="5274" w="5274">
                <a:moveTo>
                  <a:pt x="2629" y="1"/>
                </a:moveTo>
                <a:cubicBezTo>
                  <a:pt x="1188" y="1"/>
                  <a:pt x="0" y="1188"/>
                  <a:pt x="0" y="2629"/>
                </a:cubicBezTo>
                <a:cubicBezTo>
                  <a:pt x="0" y="4086"/>
                  <a:pt x="1188" y="5273"/>
                  <a:pt x="2629" y="5273"/>
                </a:cubicBezTo>
                <a:cubicBezTo>
                  <a:pt x="4086" y="5273"/>
                  <a:pt x="5273" y="4086"/>
                  <a:pt x="5273" y="2629"/>
                </a:cubicBezTo>
                <a:cubicBezTo>
                  <a:pt x="5273" y="1188"/>
                  <a:pt x="4086" y="1"/>
                  <a:pt x="2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7968507" y="101950"/>
            <a:ext cx="180056" cy="179199"/>
          </a:xfrm>
          <a:custGeom>
            <a:rect b="b" l="l" r="r" t="t"/>
            <a:pathLst>
              <a:path extrusionOk="0" h="3136" w="3151">
                <a:moveTo>
                  <a:pt x="1077" y="1"/>
                </a:moveTo>
                <a:lnTo>
                  <a:pt x="1077" y="1062"/>
                </a:lnTo>
                <a:lnTo>
                  <a:pt x="0" y="1062"/>
                </a:lnTo>
                <a:lnTo>
                  <a:pt x="0" y="2059"/>
                </a:lnTo>
                <a:lnTo>
                  <a:pt x="1077" y="2059"/>
                </a:lnTo>
                <a:lnTo>
                  <a:pt x="1077" y="3136"/>
                </a:lnTo>
                <a:lnTo>
                  <a:pt x="2074" y="3136"/>
                </a:lnTo>
                <a:lnTo>
                  <a:pt x="2074" y="2059"/>
                </a:lnTo>
                <a:lnTo>
                  <a:pt x="3151" y="2059"/>
                </a:lnTo>
                <a:lnTo>
                  <a:pt x="3151" y="1062"/>
                </a:lnTo>
                <a:lnTo>
                  <a:pt x="2074" y="1062"/>
                </a:lnTo>
                <a:lnTo>
                  <a:pt x="20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191147" y="3576825"/>
            <a:ext cx="479266" cy="453303"/>
          </a:xfrm>
          <a:custGeom>
            <a:rect b="b" l="l" r="r" t="t"/>
            <a:pathLst>
              <a:path extrusionOk="0" h="6351" w="6715">
                <a:moveTo>
                  <a:pt x="4080" y="1"/>
                </a:moveTo>
                <a:cubicBezTo>
                  <a:pt x="3128" y="1"/>
                  <a:pt x="2178" y="365"/>
                  <a:pt x="1458" y="1093"/>
                </a:cubicBezTo>
                <a:cubicBezTo>
                  <a:pt x="1" y="2534"/>
                  <a:pt x="1" y="4894"/>
                  <a:pt x="1458" y="6350"/>
                </a:cubicBezTo>
                <a:lnTo>
                  <a:pt x="2186" y="5606"/>
                </a:lnTo>
                <a:cubicBezTo>
                  <a:pt x="1157" y="4561"/>
                  <a:pt x="1157" y="2867"/>
                  <a:pt x="2186" y="1838"/>
                </a:cubicBezTo>
                <a:cubicBezTo>
                  <a:pt x="2708" y="1315"/>
                  <a:pt x="3393" y="1054"/>
                  <a:pt x="4078" y="1054"/>
                </a:cubicBezTo>
                <a:cubicBezTo>
                  <a:pt x="4763" y="1054"/>
                  <a:pt x="5448" y="1315"/>
                  <a:pt x="5970" y="1838"/>
                </a:cubicBezTo>
                <a:lnTo>
                  <a:pt x="6714" y="1093"/>
                </a:lnTo>
                <a:cubicBezTo>
                  <a:pt x="5986" y="365"/>
                  <a:pt x="5032" y="1"/>
                  <a:pt x="40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7031349" y="3341809"/>
            <a:ext cx="212346" cy="212346"/>
          </a:xfrm>
          <a:custGeom>
            <a:rect b="b" l="l" r="r" t="t"/>
            <a:pathLst>
              <a:path extrusionOk="0" h="3136" w="3136">
                <a:moveTo>
                  <a:pt x="1077" y="0"/>
                </a:moveTo>
                <a:lnTo>
                  <a:pt x="1077" y="1077"/>
                </a:lnTo>
                <a:lnTo>
                  <a:pt x="0" y="1077"/>
                </a:lnTo>
                <a:lnTo>
                  <a:pt x="0" y="2074"/>
                </a:lnTo>
                <a:lnTo>
                  <a:pt x="1077" y="2074"/>
                </a:lnTo>
                <a:lnTo>
                  <a:pt x="1077" y="3135"/>
                </a:lnTo>
                <a:lnTo>
                  <a:pt x="2075" y="3135"/>
                </a:lnTo>
                <a:lnTo>
                  <a:pt x="2075" y="2074"/>
                </a:lnTo>
                <a:lnTo>
                  <a:pt x="3136" y="2074"/>
                </a:lnTo>
                <a:lnTo>
                  <a:pt x="3136" y="1077"/>
                </a:lnTo>
                <a:lnTo>
                  <a:pt x="2075" y="1077"/>
                </a:lnTo>
                <a:lnTo>
                  <a:pt x="20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438725" y="3647275"/>
            <a:ext cx="138174" cy="137075"/>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_1_1">
    <p:bg>
      <p:bgPr>
        <a:solidFill>
          <a:schemeClr val="accent6"/>
        </a:solidFill>
      </p:bgPr>
    </p:bg>
    <p:spTree>
      <p:nvGrpSpPr>
        <p:cNvPr id="1405" name="Shape 1405"/>
        <p:cNvGrpSpPr/>
        <p:nvPr/>
      </p:nvGrpSpPr>
      <p:grpSpPr>
        <a:xfrm>
          <a:off x="0" y="0"/>
          <a:ext cx="0" cy="0"/>
          <a:chOff x="0" y="0"/>
          <a:chExt cx="0" cy="0"/>
        </a:xfrm>
      </p:grpSpPr>
      <p:sp>
        <p:nvSpPr>
          <p:cNvPr id="1406" name="Google Shape;1406;p41"/>
          <p:cNvSpPr/>
          <p:nvPr/>
        </p:nvSpPr>
        <p:spPr>
          <a:xfrm rot="-5400000">
            <a:off x="603631" y="199828"/>
            <a:ext cx="665567" cy="1306783"/>
          </a:xfrm>
          <a:custGeom>
            <a:rect b="b" l="l" r="r" t="t"/>
            <a:pathLst>
              <a:path extrusionOk="0" h="13650" w="6952">
                <a:moveTo>
                  <a:pt x="269" y="270"/>
                </a:moveTo>
                <a:cubicBezTo>
                  <a:pt x="3816" y="349"/>
                  <a:pt x="6698" y="3262"/>
                  <a:pt x="6698" y="6825"/>
                </a:cubicBezTo>
                <a:cubicBezTo>
                  <a:pt x="6698" y="10387"/>
                  <a:pt x="3816" y="13301"/>
                  <a:pt x="269" y="13380"/>
                </a:cubicBezTo>
                <a:lnTo>
                  <a:pt x="269" y="11702"/>
                </a:lnTo>
                <a:cubicBezTo>
                  <a:pt x="2898" y="11623"/>
                  <a:pt x="5019" y="9469"/>
                  <a:pt x="5019" y="6825"/>
                </a:cubicBezTo>
                <a:cubicBezTo>
                  <a:pt x="5019" y="4181"/>
                  <a:pt x="2898" y="2027"/>
                  <a:pt x="269" y="1948"/>
                </a:cubicBezTo>
                <a:lnTo>
                  <a:pt x="269" y="270"/>
                </a:lnTo>
                <a:close/>
                <a:moveTo>
                  <a:pt x="0" y="1"/>
                </a:moveTo>
                <a:lnTo>
                  <a:pt x="0" y="2217"/>
                </a:lnTo>
                <a:lnTo>
                  <a:pt x="143" y="2217"/>
                </a:lnTo>
                <a:cubicBezTo>
                  <a:pt x="2676" y="2217"/>
                  <a:pt x="4750" y="4276"/>
                  <a:pt x="4750" y="6825"/>
                </a:cubicBezTo>
                <a:cubicBezTo>
                  <a:pt x="4750" y="9374"/>
                  <a:pt x="2676" y="11433"/>
                  <a:pt x="143" y="11433"/>
                </a:cubicBezTo>
                <a:lnTo>
                  <a:pt x="0" y="11433"/>
                </a:lnTo>
                <a:lnTo>
                  <a:pt x="0" y="13649"/>
                </a:lnTo>
                <a:lnTo>
                  <a:pt x="143" y="13649"/>
                </a:lnTo>
                <a:cubicBezTo>
                  <a:pt x="3895" y="13649"/>
                  <a:pt x="6951" y="10577"/>
                  <a:pt x="6951" y="6825"/>
                </a:cubicBezTo>
                <a:cubicBezTo>
                  <a:pt x="6951" y="3072"/>
                  <a:pt x="3895" y="1"/>
                  <a:pt x="1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1"/>
          <p:cNvSpPr/>
          <p:nvPr/>
        </p:nvSpPr>
        <p:spPr>
          <a:xfrm rot="-5400000">
            <a:off x="716548" y="111227"/>
            <a:ext cx="641346" cy="1280934"/>
          </a:xfrm>
          <a:custGeom>
            <a:rect b="b" l="l" r="r" t="t"/>
            <a:pathLst>
              <a:path extrusionOk="0" h="13380" w="6699">
                <a:moveTo>
                  <a:pt x="1" y="0"/>
                </a:moveTo>
                <a:lnTo>
                  <a:pt x="1" y="1948"/>
                </a:lnTo>
                <a:cubicBezTo>
                  <a:pt x="2629" y="1948"/>
                  <a:pt x="4751" y="4069"/>
                  <a:pt x="4751" y="6698"/>
                </a:cubicBezTo>
                <a:cubicBezTo>
                  <a:pt x="4751" y="9310"/>
                  <a:pt x="2629" y="11432"/>
                  <a:pt x="1" y="11432"/>
                </a:cubicBezTo>
                <a:lnTo>
                  <a:pt x="1" y="13380"/>
                </a:lnTo>
                <a:cubicBezTo>
                  <a:pt x="3690" y="13380"/>
                  <a:pt x="6698" y="10371"/>
                  <a:pt x="6698" y="6698"/>
                </a:cubicBezTo>
                <a:cubicBezTo>
                  <a:pt x="6698" y="3009"/>
                  <a:pt x="3690"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1"/>
          <p:cNvSpPr/>
          <p:nvPr/>
        </p:nvSpPr>
        <p:spPr>
          <a:xfrm rot="-5400000">
            <a:off x="-983560" y="-77171"/>
            <a:ext cx="90412" cy="90539"/>
          </a:xfrm>
          <a:custGeom>
            <a:rect b="b" l="l" r="r" t="t"/>
            <a:pathLst>
              <a:path extrusionOk="0" h="714" w="713">
                <a:moveTo>
                  <a:pt x="713" y="1"/>
                </a:moveTo>
                <a:lnTo>
                  <a:pt x="713" y="1"/>
                </a:lnTo>
                <a:cubicBezTo>
                  <a:pt x="459" y="222"/>
                  <a:pt x="222" y="460"/>
                  <a:pt x="0" y="713"/>
                </a:cubicBezTo>
                <a:lnTo>
                  <a:pt x="713" y="1"/>
                </a:ln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1"/>
          <p:cNvSpPr/>
          <p:nvPr/>
        </p:nvSpPr>
        <p:spPr>
          <a:xfrm rot="-5400000">
            <a:off x="-1470458" y="3551875"/>
            <a:ext cx="3652238" cy="803310"/>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1"/>
          <p:cNvSpPr/>
          <p:nvPr/>
        </p:nvSpPr>
        <p:spPr>
          <a:xfrm rot="-5400000">
            <a:off x="7206397" y="2445000"/>
            <a:ext cx="3417395" cy="485029"/>
          </a:xfrm>
          <a:custGeom>
            <a:rect b="b" l="l" r="r" t="t"/>
            <a:pathLst>
              <a:path extrusionOk="0" h="3825" w="2695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1"/>
          <p:cNvSpPr/>
          <p:nvPr/>
        </p:nvSpPr>
        <p:spPr>
          <a:xfrm rot="-5400000">
            <a:off x="-1260711" y="3739574"/>
            <a:ext cx="3379226" cy="1375454"/>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1"/>
          <p:cNvSpPr/>
          <p:nvPr/>
        </p:nvSpPr>
        <p:spPr>
          <a:xfrm rot="-5400000">
            <a:off x="7030077" y="2672278"/>
            <a:ext cx="4142212" cy="1012411"/>
          </a:xfrm>
          <a:custGeom>
            <a:rect b="b" l="l" r="r" t="t"/>
            <a:pathLst>
              <a:path extrusionOk="0" h="7984" w="32666">
                <a:moveTo>
                  <a:pt x="7478" y="0"/>
                </a:moveTo>
                <a:cubicBezTo>
                  <a:pt x="6694" y="0"/>
                  <a:pt x="5931" y="159"/>
                  <a:pt x="5194" y="478"/>
                </a:cubicBezTo>
                <a:cubicBezTo>
                  <a:pt x="1758" y="1935"/>
                  <a:pt x="17" y="6368"/>
                  <a:pt x="1" y="6416"/>
                </a:cubicBezTo>
                <a:lnTo>
                  <a:pt x="112" y="6463"/>
                </a:lnTo>
                <a:cubicBezTo>
                  <a:pt x="143" y="6416"/>
                  <a:pt x="1869" y="2046"/>
                  <a:pt x="5242" y="589"/>
                </a:cubicBezTo>
                <a:cubicBezTo>
                  <a:pt x="5967" y="283"/>
                  <a:pt x="6718" y="129"/>
                  <a:pt x="7491" y="129"/>
                </a:cubicBezTo>
                <a:cubicBezTo>
                  <a:pt x="8322" y="129"/>
                  <a:pt x="9178" y="307"/>
                  <a:pt x="10055" y="668"/>
                </a:cubicBezTo>
                <a:cubicBezTo>
                  <a:pt x="12858" y="1829"/>
                  <a:pt x="15002" y="2248"/>
                  <a:pt x="16874" y="2248"/>
                </a:cubicBezTo>
                <a:cubicBezTo>
                  <a:pt x="19010" y="2248"/>
                  <a:pt x="20793" y="1703"/>
                  <a:pt x="22801" y="1096"/>
                </a:cubicBezTo>
                <a:cubicBezTo>
                  <a:pt x="23245" y="953"/>
                  <a:pt x="23704" y="811"/>
                  <a:pt x="24179" y="668"/>
                </a:cubicBezTo>
                <a:cubicBezTo>
                  <a:pt x="24828" y="481"/>
                  <a:pt x="25411" y="391"/>
                  <a:pt x="25942" y="391"/>
                </a:cubicBezTo>
                <a:cubicBezTo>
                  <a:pt x="28876" y="391"/>
                  <a:pt x="30206" y="3151"/>
                  <a:pt x="32365" y="7603"/>
                </a:cubicBezTo>
                <a:lnTo>
                  <a:pt x="32539" y="7983"/>
                </a:lnTo>
                <a:lnTo>
                  <a:pt x="32666" y="7936"/>
                </a:lnTo>
                <a:lnTo>
                  <a:pt x="32476" y="7540"/>
                </a:lnTo>
                <a:cubicBezTo>
                  <a:pt x="30362" y="3164"/>
                  <a:pt x="28958" y="265"/>
                  <a:pt x="25916" y="265"/>
                </a:cubicBezTo>
                <a:cubicBezTo>
                  <a:pt x="25382" y="265"/>
                  <a:pt x="24796" y="354"/>
                  <a:pt x="24147" y="541"/>
                </a:cubicBezTo>
                <a:cubicBezTo>
                  <a:pt x="23672" y="684"/>
                  <a:pt x="23213" y="826"/>
                  <a:pt x="22770" y="969"/>
                </a:cubicBezTo>
                <a:cubicBezTo>
                  <a:pt x="20769" y="1577"/>
                  <a:pt x="18993" y="2117"/>
                  <a:pt x="16869" y="2117"/>
                </a:cubicBezTo>
                <a:cubicBezTo>
                  <a:pt x="15009" y="2117"/>
                  <a:pt x="12882" y="1703"/>
                  <a:pt x="10103" y="557"/>
                </a:cubicBezTo>
                <a:cubicBezTo>
                  <a:pt x="9205" y="187"/>
                  <a:pt x="8329" y="0"/>
                  <a:pt x="747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3" name="Google Shape;1413;p41"/>
          <p:cNvGrpSpPr/>
          <p:nvPr/>
        </p:nvGrpSpPr>
        <p:grpSpPr>
          <a:xfrm rot="-5400000">
            <a:off x="7286171" y="3984328"/>
            <a:ext cx="821409" cy="666741"/>
            <a:chOff x="3745675" y="2338325"/>
            <a:chExt cx="237525" cy="192800"/>
          </a:xfrm>
        </p:grpSpPr>
        <p:sp>
          <p:nvSpPr>
            <p:cNvPr id="1414" name="Google Shape;1414;p41"/>
            <p:cNvSpPr/>
            <p:nvPr/>
          </p:nvSpPr>
          <p:spPr>
            <a:xfrm>
              <a:off x="3745675" y="2338325"/>
              <a:ext cx="230800" cy="176175"/>
            </a:xfrm>
            <a:custGeom>
              <a:rect b="b" l="l" r="r" t="t"/>
              <a:pathLst>
                <a:path extrusionOk="0" h="7047" w="9232">
                  <a:moveTo>
                    <a:pt x="4608" y="1"/>
                  </a:moveTo>
                  <a:lnTo>
                    <a:pt x="0" y="7047"/>
                  </a:lnTo>
                  <a:lnTo>
                    <a:pt x="9231" y="7047"/>
                  </a:lnTo>
                  <a:lnTo>
                    <a:pt x="46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1"/>
            <p:cNvSpPr/>
            <p:nvPr/>
          </p:nvSpPr>
          <p:spPr>
            <a:xfrm>
              <a:off x="3910325" y="2401675"/>
              <a:ext cx="16650" cy="17025"/>
            </a:xfrm>
            <a:custGeom>
              <a:rect b="b" l="l" r="r" t="t"/>
              <a:pathLst>
                <a:path extrusionOk="0" h="681" w="666">
                  <a:moveTo>
                    <a:pt x="333" y="0"/>
                  </a:moveTo>
                  <a:cubicBezTo>
                    <a:pt x="143" y="0"/>
                    <a:pt x="1" y="143"/>
                    <a:pt x="1" y="333"/>
                  </a:cubicBezTo>
                  <a:cubicBezTo>
                    <a:pt x="1" y="523"/>
                    <a:pt x="143" y="681"/>
                    <a:pt x="333" y="681"/>
                  </a:cubicBezTo>
                  <a:cubicBezTo>
                    <a:pt x="523" y="681"/>
                    <a:pt x="666" y="523"/>
                    <a:pt x="666" y="333"/>
                  </a:cubicBezTo>
                  <a:cubicBezTo>
                    <a:pt x="666" y="143"/>
                    <a:pt x="523" y="0"/>
                    <a:pt x="333" y="0"/>
                  </a:cubicBez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1"/>
            <p:cNvSpPr/>
            <p:nvPr/>
          </p:nvSpPr>
          <p:spPr>
            <a:xfrm>
              <a:off x="3882225" y="2457875"/>
              <a:ext cx="16650" cy="16650"/>
            </a:xfrm>
            <a:custGeom>
              <a:rect b="b" l="l" r="r" t="t"/>
              <a:pathLst>
                <a:path extrusionOk="0" h="666" w="666">
                  <a:moveTo>
                    <a:pt x="333" y="0"/>
                  </a:moveTo>
                  <a:cubicBezTo>
                    <a:pt x="143" y="0"/>
                    <a:pt x="1" y="143"/>
                    <a:pt x="1" y="333"/>
                  </a:cubicBezTo>
                  <a:cubicBezTo>
                    <a:pt x="1" y="523"/>
                    <a:pt x="143" y="665"/>
                    <a:pt x="333" y="665"/>
                  </a:cubicBezTo>
                  <a:cubicBezTo>
                    <a:pt x="523" y="665"/>
                    <a:pt x="666" y="523"/>
                    <a:pt x="666" y="333"/>
                  </a:cubicBezTo>
                  <a:cubicBezTo>
                    <a:pt x="666" y="143"/>
                    <a:pt x="523" y="0"/>
                    <a:pt x="333" y="0"/>
                  </a:cubicBez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1"/>
            <p:cNvSpPr/>
            <p:nvPr/>
          </p:nvSpPr>
          <p:spPr>
            <a:xfrm>
              <a:off x="3938450" y="2457875"/>
              <a:ext cx="16650" cy="16650"/>
            </a:xfrm>
            <a:custGeom>
              <a:rect b="b" l="l" r="r" t="t"/>
              <a:pathLst>
                <a:path extrusionOk="0" h="666" w="666">
                  <a:moveTo>
                    <a:pt x="333" y="0"/>
                  </a:moveTo>
                  <a:cubicBezTo>
                    <a:pt x="143" y="0"/>
                    <a:pt x="0" y="143"/>
                    <a:pt x="0" y="333"/>
                  </a:cubicBezTo>
                  <a:cubicBezTo>
                    <a:pt x="0" y="523"/>
                    <a:pt x="143" y="665"/>
                    <a:pt x="333" y="665"/>
                  </a:cubicBezTo>
                  <a:cubicBezTo>
                    <a:pt x="523" y="665"/>
                    <a:pt x="665" y="523"/>
                    <a:pt x="665" y="333"/>
                  </a:cubicBezTo>
                  <a:cubicBezTo>
                    <a:pt x="665" y="143"/>
                    <a:pt x="523" y="0"/>
                    <a:pt x="333" y="0"/>
                  </a:cubicBez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1"/>
            <p:cNvSpPr/>
            <p:nvPr/>
          </p:nvSpPr>
          <p:spPr>
            <a:xfrm>
              <a:off x="3854125" y="2514075"/>
              <a:ext cx="16650" cy="17050"/>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1"/>
            <p:cNvSpPr/>
            <p:nvPr/>
          </p:nvSpPr>
          <p:spPr>
            <a:xfrm>
              <a:off x="3910325" y="2514075"/>
              <a:ext cx="16650" cy="17050"/>
            </a:xfrm>
            <a:custGeom>
              <a:rect b="b" l="l" r="r" t="t"/>
              <a:pathLst>
                <a:path extrusionOk="0" h="682" w="666">
                  <a:moveTo>
                    <a:pt x="333" y="1"/>
                  </a:moveTo>
                  <a:cubicBezTo>
                    <a:pt x="143" y="1"/>
                    <a:pt x="1" y="143"/>
                    <a:pt x="1" y="333"/>
                  </a:cubicBezTo>
                  <a:cubicBezTo>
                    <a:pt x="1" y="523"/>
                    <a:pt x="143" y="682"/>
                    <a:pt x="333" y="682"/>
                  </a:cubicBezTo>
                  <a:cubicBezTo>
                    <a:pt x="523" y="682"/>
                    <a:pt x="666" y="523"/>
                    <a:pt x="666" y="333"/>
                  </a:cubicBezTo>
                  <a:cubicBezTo>
                    <a:pt x="666" y="143"/>
                    <a:pt x="523" y="1"/>
                    <a:pt x="333" y="1"/>
                  </a:cubicBez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1"/>
            <p:cNvSpPr/>
            <p:nvPr/>
          </p:nvSpPr>
          <p:spPr>
            <a:xfrm>
              <a:off x="3966550" y="2514075"/>
              <a:ext cx="16650" cy="17050"/>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41"/>
          <p:cNvSpPr/>
          <p:nvPr/>
        </p:nvSpPr>
        <p:spPr>
          <a:xfrm rot="-5400000">
            <a:off x="2518040" y="337836"/>
            <a:ext cx="503388" cy="504811"/>
          </a:xfrm>
          <a:custGeom>
            <a:rect b="b" l="l" r="r" t="t"/>
            <a:pathLst>
              <a:path extrusionOk="0" h="5273" w="5258">
                <a:moveTo>
                  <a:pt x="2629" y="0"/>
                </a:moveTo>
                <a:cubicBezTo>
                  <a:pt x="1172" y="0"/>
                  <a:pt x="0" y="1172"/>
                  <a:pt x="0" y="2629"/>
                </a:cubicBezTo>
                <a:cubicBezTo>
                  <a:pt x="0" y="4085"/>
                  <a:pt x="1172" y="5273"/>
                  <a:pt x="2629" y="5273"/>
                </a:cubicBezTo>
                <a:cubicBezTo>
                  <a:pt x="4085" y="5273"/>
                  <a:pt x="5257" y="4085"/>
                  <a:pt x="5257" y="2629"/>
                </a:cubicBezTo>
                <a:cubicBezTo>
                  <a:pt x="5257" y="1172"/>
                  <a:pt x="4085" y="0"/>
                  <a:pt x="2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1"/>
          <p:cNvSpPr/>
          <p:nvPr/>
        </p:nvSpPr>
        <p:spPr>
          <a:xfrm rot="-5400000">
            <a:off x="2415750" y="438596"/>
            <a:ext cx="504920" cy="504906"/>
          </a:xfrm>
          <a:custGeom>
            <a:rect b="b" l="l" r="r" t="t"/>
            <a:pathLst>
              <a:path extrusionOk="0" h="5274" w="5274">
                <a:moveTo>
                  <a:pt x="2629" y="1"/>
                </a:moveTo>
                <a:cubicBezTo>
                  <a:pt x="1188" y="1"/>
                  <a:pt x="0" y="1188"/>
                  <a:pt x="0" y="2629"/>
                </a:cubicBezTo>
                <a:cubicBezTo>
                  <a:pt x="0" y="4086"/>
                  <a:pt x="1188" y="5273"/>
                  <a:pt x="2629" y="5273"/>
                </a:cubicBezTo>
                <a:cubicBezTo>
                  <a:pt x="4086" y="5273"/>
                  <a:pt x="5273" y="4086"/>
                  <a:pt x="5273" y="2629"/>
                </a:cubicBezTo>
                <a:cubicBezTo>
                  <a:pt x="5273" y="1188"/>
                  <a:pt x="4086" y="1"/>
                  <a:pt x="26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1"/>
          <p:cNvSpPr/>
          <p:nvPr/>
        </p:nvSpPr>
        <p:spPr>
          <a:xfrm rot="-5400000">
            <a:off x="2000715" y="4494288"/>
            <a:ext cx="331830" cy="330886"/>
          </a:xfrm>
          <a:custGeom>
            <a:rect b="b" l="l" r="r" t="t"/>
            <a:pathLst>
              <a:path extrusionOk="0" h="5258" w="5273">
                <a:moveTo>
                  <a:pt x="2644" y="1"/>
                </a:moveTo>
                <a:cubicBezTo>
                  <a:pt x="1188" y="1"/>
                  <a:pt x="0" y="1172"/>
                  <a:pt x="0" y="2629"/>
                </a:cubicBezTo>
                <a:cubicBezTo>
                  <a:pt x="0" y="4086"/>
                  <a:pt x="1188" y="5258"/>
                  <a:pt x="2644" y="5258"/>
                </a:cubicBezTo>
                <a:cubicBezTo>
                  <a:pt x="4101" y="5258"/>
                  <a:pt x="5273" y="4086"/>
                  <a:pt x="5273" y="2629"/>
                </a:cubicBezTo>
                <a:cubicBezTo>
                  <a:pt x="5273" y="1172"/>
                  <a:pt x="4101" y="1"/>
                  <a:pt x="2644" y="1"/>
                </a:cubicBezTo>
                <a:close/>
              </a:path>
            </a:pathLst>
          </a:custGeom>
          <a:solidFill>
            <a:srgbClr val="648F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1"/>
          <p:cNvSpPr/>
          <p:nvPr/>
        </p:nvSpPr>
        <p:spPr>
          <a:xfrm rot="-5400000">
            <a:off x="1934924" y="4560016"/>
            <a:ext cx="330886" cy="331893"/>
          </a:xfrm>
          <a:custGeom>
            <a:rect b="b" l="l" r="r" t="t"/>
            <a:pathLst>
              <a:path extrusionOk="0" h="5274" w="5258">
                <a:moveTo>
                  <a:pt x="2629" y="1"/>
                </a:moveTo>
                <a:cubicBezTo>
                  <a:pt x="1172" y="1"/>
                  <a:pt x="0" y="1173"/>
                  <a:pt x="0" y="2629"/>
                </a:cubicBezTo>
                <a:cubicBezTo>
                  <a:pt x="0" y="4086"/>
                  <a:pt x="1172" y="5274"/>
                  <a:pt x="2629" y="5274"/>
                </a:cubicBezTo>
                <a:cubicBezTo>
                  <a:pt x="4085" y="5274"/>
                  <a:pt x="5257" y="4086"/>
                  <a:pt x="5257" y="2629"/>
                </a:cubicBezTo>
                <a:cubicBezTo>
                  <a:pt x="5257" y="1173"/>
                  <a:pt x="4085" y="1"/>
                  <a:pt x="26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1"/>
          <p:cNvSpPr/>
          <p:nvPr/>
        </p:nvSpPr>
        <p:spPr>
          <a:xfrm rot="-5400000">
            <a:off x="8231940" y="339652"/>
            <a:ext cx="397660" cy="399689"/>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1"/>
          <p:cNvSpPr/>
          <p:nvPr/>
        </p:nvSpPr>
        <p:spPr>
          <a:xfrm rot="-5400000">
            <a:off x="7248097" y="492218"/>
            <a:ext cx="397660" cy="397660"/>
          </a:xfrm>
          <a:custGeom>
            <a:rect b="b" l="l" r="r" t="t"/>
            <a:pathLst>
              <a:path extrusionOk="0" h="3136" w="3136">
                <a:moveTo>
                  <a:pt x="1077" y="0"/>
                </a:moveTo>
                <a:lnTo>
                  <a:pt x="1077" y="1077"/>
                </a:lnTo>
                <a:lnTo>
                  <a:pt x="0" y="1077"/>
                </a:lnTo>
                <a:lnTo>
                  <a:pt x="0" y="2074"/>
                </a:lnTo>
                <a:lnTo>
                  <a:pt x="1077" y="2074"/>
                </a:lnTo>
                <a:lnTo>
                  <a:pt x="1077" y="3135"/>
                </a:lnTo>
                <a:lnTo>
                  <a:pt x="2075" y="3135"/>
                </a:lnTo>
                <a:lnTo>
                  <a:pt x="2075" y="2074"/>
                </a:lnTo>
                <a:lnTo>
                  <a:pt x="3136" y="2074"/>
                </a:lnTo>
                <a:lnTo>
                  <a:pt x="3136" y="1077"/>
                </a:lnTo>
                <a:lnTo>
                  <a:pt x="2075" y="1077"/>
                </a:lnTo>
                <a:lnTo>
                  <a:pt x="20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1"/>
          <p:cNvSpPr/>
          <p:nvPr/>
        </p:nvSpPr>
        <p:spPr>
          <a:xfrm rot="-5400000">
            <a:off x="736633" y="1666467"/>
            <a:ext cx="399563" cy="397660"/>
          </a:xfrm>
          <a:custGeom>
            <a:rect b="b" l="l" r="r" t="t"/>
            <a:pathLst>
              <a:path extrusionOk="0" h="3136" w="3151">
                <a:moveTo>
                  <a:pt x="1077" y="1"/>
                </a:moveTo>
                <a:lnTo>
                  <a:pt x="1077" y="1062"/>
                </a:lnTo>
                <a:lnTo>
                  <a:pt x="0" y="1062"/>
                </a:lnTo>
                <a:lnTo>
                  <a:pt x="0" y="2059"/>
                </a:lnTo>
                <a:lnTo>
                  <a:pt x="1077" y="2059"/>
                </a:lnTo>
                <a:lnTo>
                  <a:pt x="1077" y="3136"/>
                </a:lnTo>
                <a:lnTo>
                  <a:pt x="2074" y="3136"/>
                </a:lnTo>
                <a:lnTo>
                  <a:pt x="2074" y="2059"/>
                </a:lnTo>
                <a:lnTo>
                  <a:pt x="3151" y="2059"/>
                </a:lnTo>
                <a:lnTo>
                  <a:pt x="3151" y="1062"/>
                </a:lnTo>
                <a:lnTo>
                  <a:pt x="2074" y="1062"/>
                </a:lnTo>
                <a:lnTo>
                  <a:pt x="20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1"/>
          <p:cNvSpPr/>
          <p:nvPr/>
        </p:nvSpPr>
        <p:spPr>
          <a:xfrm rot="-5400000">
            <a:off x="9060086" y="-17891"/>
            <a:ext cx="90412" cy="92441"/>
          </a:xfrm>
          <a:custGeom>
            <a:rect b="b" l="l" r="r" t="t"/>
            <a:pathLst>
              <a:path extrusionOk="0" h="729" w="713">
                <a:moveTo>
                  <a:pt x="713" y="1"/>
                </a:moveTo>
                <a:lnTo>
                  <a:pt x="713" y="1"/>
                </a:lnTo>
                <a:cubicBezTo>
                  <a:pt x="459" y="222"/>
                  <a:pt x="222" y="460"/>
                  <a:pt x="0" y="729"/>
                </a:cubicBezTo>
                <a:lnTo>
                  <a:pt x="713" y="1"/>
                </a:lnTo>
                <a:close/>
              </a:path>
            </a:pathLst>
          </a:custGeom>
          <a:solidFill>
            <a:srgbClr val="195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_2">
    <p:bg>
      <p:bgPr>
        <a:solidFill>
          <a:schemeClr val="accent6"/>
        </a:solidFill>
      </p:bgPr>
    </p:bg>
    <p:spTree>
      <p:nvGrpSpPr>
        <p:cNvPr id="1429" name="Shape 1429"/>
        <p:cNvGrpSpPr/>
        <p:nvPr/>
      </p:nvGrpSpPr>
      <p:grpSpPr>
        <a:xfrm>
          <a:off x="0" y="0"/>
          <a:ext cx="0" cy="0"/>
          <a:chOff x="0" y="0"/>
          <a:chExt cx="0" cy="0"/>
        </a:xfrm>
      </p:grpSpPr>
      <p:grpSp>
        <p:nvGrpSpPr>
          <p:cNvPr id="1430" name="Google Shape;1430;p42"/>
          <p:cNvGrpSpPr/>
          <p:nvPr/>
        </p:nvGrpSpPr>
        <p:grpSpPr>
          <a:xfrm rot="-2548726">
            <a:off x="-2880" y="4159367"/>
            <a:ext cx="788246" cy="672243"/>
            <a:chOff x="880175" y="3292300"/>
            <a:chExt cx="177350" cy="151250"/>
          </a:xfrm>
        </p:grpSpPr>
        <p:sp>
          <p:nvSpPr>
            <p:cNvPr id="1431" name="Google Shape;1431;p42"/>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2"/>
            <p:cNvSpPr/>
            <p:nvPr/>
          </p:nvSpPr>
          <p:spPr>
            <a:xfrm>
              <a:off x="880175" y="3292300"/>
              <a:ext cx="151225" cy="151250"/>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42"/>
          <p:cNvSpPr/>
          <p:nvPr/>
        </p:nvSpPr>
        <p:spPr>
          <a:xfrm>
            <a:off x="8055671" y="4012436"/>
            <a:ext cx="1088333" cy="1327266"/>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a:off x="7920600" y="3877450"/>
            <a:ext cx="1088333" cy="1327266"/>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rot="5400000">
            <a:off x="7700401" y="4422459"/>
            <a:ext cx="137219" cy="146062"/>
          </a:xfrm>
          <a:custGeom>
            <a:rect b="b" l="l" r="r" t="t"/>
            <a:pathLst>
              <a:path extrusionOk="0" h="1616" w="1616">
                <a:moveTo>
                  <a:pt x="0" y="1"/>
                </a:moveTo>
                <a:lnTo>
                  <a:pt x="269" y="1616"/>
                </a:lnTo>
                <a:lnTo>
                  <a:pt x="1615" y="2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2"/>
          <p:cNvSpPr/>
          <p:nvPr/>
        </p:nvSpPr>
        <p:spPr>
          <a:xfrm>
            <a:off x="-16337" y="-29384"/>
            <a:ext cx="3876533" cy="852643"/>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2"/>
          <p:cNvSpPr/>
          <p:nvPr/>
        </p:nvSpPr>
        <p:spPr>
          <a:xfrm>
            <a:off x="-312575" y="-387400"/>
            <a:ext cx="3586756" cy="1459925"/>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42"/>
          <p:cNvGrpSpPr/>
          <p:nvPr/>
        </p:nvGrpSpPr>
        <p:grpSpPr>
          <a:xfrm>
            <a:off x="4538725" y="-305511"/>
            <a:ext cx="1128821" cy="1128752"/>
            <a:chOff x="2406525" y="2325675"/>
            <a:chExt cx="410525" cy="410500"/>
          </a:xfrm>
        </p:grpSpPr>
        <p:sp>
          <p:nvSpPr>
            <p:cNvPr id="1439" name="Google Shape;1439;p42"/>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2"/>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2"/>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2"/>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2"/>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2"/>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2"/>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2"/>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2"/>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2"/>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2"/>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2"/>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2"/>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2"/>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2"/>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2"/>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2"/>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2"/>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2"/>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2"/>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2"/>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2"/>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2"/>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2"/>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2"/>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2"/>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2"/>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2"/>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2"/>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2"/>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2"/>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2"/>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2"/>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2"/>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2"/>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2"/>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2"/>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2"/>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2"/>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2"/>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2"/>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2"/>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2"/>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1" name="Google Shape;1491;p42"/>
          <p:cNvSpPr/>
          <p:nvPr/>
        </p:nvSpPr>
        <p:spPr>
          <a:xfrm>
            <a:off x="8154065" y="183788"/>
            <a:ext cx="653864" cy="711418"/>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a:off x="7589100" y="342556"/>
            <a:ext cx="157584" cy="158847"/>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0" name="Shape 220"/>
        <p:cNvGrpSpPr/>
        <p:nvPr/>
      </p:nvGrpSpPr>
      <p:grpSpPr>
        <a:xfrm>
          <a:off x="0" y="0"/>
          <a:ext cx="0" cy="0"/>
          <a:chOff x="0" y="0"/>
          <a:chExt cx="0" cy="0"/>
        </a:xfrm>
      </p:grpSpPr>
      <p:sp>
        <p:nvSpPr>
          <p:cNvPr id="221" name="Google Shape;221;p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2" name="Google Shape;222;p6"/>
          <p:cNvSpPr/>
          <p:nvPr/>
        </p:nvSpPr>
        <p:spPr>
          <a:xfrm flipH="1" rot="-5400000">
            <a:off x="-374816" y="-160505"/>
            <a:ext cx="980422" cy="11956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rot="-7691046">
            <a:off x="8015835" y="3917830"/>
            <a:ext cx="541060" cy="1061107"/>
          </a:xfrm>
          <a:custGeom>
            <a:rect b="b" l="l" r="r" t="t"/>
            <a:pathLst>
              <a:path extrusionOk="0" h="13634" w="6952">
                <a:moveTo>
                  <a:pt x="6683" y="270"/>
                </a:moveTo>
                <a:lnTo>
                  <a:pt x="6683" y="1948"/>
                </a:lnTo>
                <a:cubicBezTo>
                  <a:pt x="4054" y="2011"/>
                  <a:pt x="1949" y="4181"/>
                  <a:pt x="1949" y="6825"/>
                </a:cubicBezTo>
                <a:cubicBezTo>
                  <a:pt x="1949" y="9469"/>
                  <a:pt x="4054" y="11622"/>
                  <a:pt x="6683" y="11702"/>
                </a:cubicBezTo>
                <a:lnTo>
                  <a:pt x="6683" y="13380"/>
                </a:lnTo>
                <a:cubicBezTo>
                  <a:pt x="3136" y="13301"/>
                  <a:pt x="270" y="10387"/>
                  <a:pt x="270" y="6825"/>
                </a:cubicBezTo>
                <a:cubicBezTo>
                  <a:pt x="270" y="3246"/>
                  <a:pt x="3136" y="333"/>
                  <a:pt x="6683" y="270"/>
                </a:cubicBezTo>
                <a:close/>
                <a:moveTo>
                  <a:pt x="6809" y="1"/>
                </a:moveTo>
                <a:cubicBezTo>
                  <a:pt x="3057" y="1"/>
                  <a:pt x="1" y="3056"/>
                  <a:pt x="1" y="6825"/>
                </a:cubicBezTo>
                <a:cubicBezTo>
                  <a:pt x="1" y="10577"/>
                  <a:pt x="3057" y="13633"/>
                  <a:pt x="6809" y="13633"/>
                </a:cubicBezTo>
                <a:lnTo>
                  <a:pt x="6952" y="13633"/>
                </a:lnTo>
                <a:lnTo>
                  <a:pt x="6952" y="11432"/>
                </a:lnTo>
                <a:lnTo>
                  <a:pt x="6809" y="11432"/>
                </a:lnTo>
                <a:cubicBezTo>
                  <a:pt x="4276" y="11432"/>
                  <a:pt x="2202" y="9358"/>
                  <a:pt x="2202" y="6825"/>
                </a:cubicBezTo>
                <a:cubicBezTo>
                  <a:pt x="2202" y="4276"/>
                  <a:pt x="4276" y="2201"/>
                  <a:pt x="6809" y="2201"/>
                </a:cubicBezTo>
                <a:lnTo>
                  <a:pt x="6952" y="2201"/>
                </a:lnTo>
                <a:lnTo>
                  <a:pt x="69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rot="-7691046">
            <a:off x="8012522" y="4043385"/>
            <a:ext cx="520124" cy="1040093"/>
          </a:xfrm>
          <a:custGeom>
            <a:rect b="b" l="l" r="r" t="t"/>
            <a:pathLst>
              <a:path extrusionOk="0" h="13364" w="6683">
                <a:moveTo>
                  <a:pt x="6682" y="0"/>
                </a:moveTo>
                <a:cubicBezTo>
                  <a:pt x="2993" y="0"/>
                  <a:pt x="1" y="2993"/>
                  <a:pt x="1" y="6682"/>
                </a:cubicBezTo>
                <a:cubicBezTo>
                  <a:pt x="1" y="10371"/>
                  <a:pt x="2993" y="13364"/>
                  <a:pt x="6682" y="13364"/>
                </a:cubicBezTo>
                <a:lnTo>
                  <a:pt x="6682" y="11432"/>
                </a:lnTo>
                <a:cubicBezTo>
                  <a:pt x="4070" y="11432"/>
                  <a:pt x="1932" y="9294"/>
                  <a:pt x="1932" y="6682"/>
                </a:cubicBezTo>
                <a:cubicBezTo>
                  <a:pt x="1932" y="4069"/>
                  <a:pt x="4070" y="1932"/>
                  <a:pt x="6682" y="1932"/>
                </a:cubicBezTo>
                <a:lnTo>
                  <a:pt x="66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rot="5400000">
            <a:off x="7337060" y="64860"/>
            <a:ext cx="1898617" cy="1768904"/>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rot="5400000">
            <a:off x="7186836" y="-84593"/>
            <a:ext cx="2779871" cy="2126457"/>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223688" y="4175399"/>
            <a:ext cx="309452" cy="309536"/>
          </a:xfrm>
          <a:custGeom>
            <a:rect b="b" l="l" r="r" t="t"/>
            <a:pathLst>
              <a:path extrusionOk="0" h="3675" w="3674">
                <a:moveTo>
                  <a:pt x="3674" y="1"/>
                </a:moveTo>
                <a:lnTo>
                  <a:pt x="0" y="476"/>
                </a:lnTo>
                <a:lnTo>
                  <a:pt x="3183" y="3674"/>
                </a:lnTo>
                <a:lnTo>
                  <a:pt x="36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203641" y="4263417"/>
            <a:ext cx="509576" cy="509576"/>
          </a:xfrm>
          <a:custGeom>
            <a:rect b="b" l="l" r="r" t="t"/>
            <a:pathLst>
              <a:path extrusionOk="0" fill="none" h="6050" w="6050">
                <a:moveTo>
                  <a:pt x="1" y="792"/>
                </a:moveTo>
                <a:lnTo>
                  <a:pt x="5242" y="6049"/>
                </a:lnTo>
                <a:lnTo>
                  <a:pt x="6049" y="1"/>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746552" y="617431"/>
            <a:ext cx="249398" cy="249398"/>
          </a:xfrm>
          <a:custGeom>
            <a:rect b="b" l="l" r="r" t="t"/>
            <a:pathLst>
              <a:path extrusionOk="0" h="3136" w="3136">
                <a:moveTo>
                  <a:pt x="1077" y="0"/>
                </a:moveTo>
                <a:lnTo>
                  <a:pt x="1077" y="1077"/>
                </a:lnTo>
                <a:lnTo>
                  <a:pt x="0" y="1077"/>
                </a:lnTo>
                <a:lnTo>
                  <a:pt x="0" y="2074"/>
                </a:lnTo>
                <a:lnTo>
                  <a:pt x="1077" y="2074"/>
                </a:lnTo>
                <a:lnTo>
                  <a:pt x="1077" y="3135"/>
                </a:lnTo>
                <a:lnTo>
                  <a:pt x="2075" y="3135"/>
                </a:lnTo>
                <a:lnTo>
                  <a:pt x="2075" y="2074"/>
                </a:lnTo>
                <a:lnTo>
                  <a:pt x="3136" y="2074"/>
                </a:lnTo>
                <a:lnTo>
                  <a:pt x="3136" y="1077"/>
                </a:lnTo>
                <a:lnTo>
                  <a:pt x="2075" y="1077"/>
                </a:lnTo>
                <a:lnTo>
                  <a:pt x="20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flipH="1" rot="-5400000">
            <a:off x="-297941" y="-61042"/>
            <a:ext cx="980422" cy="11956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203650" y="1112200"/>
            <a:ext cx="159949" cy="158677"/>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7447137" y="386900"/>
            <a:ext cx="302224" cy="305213"/>
          </a:xfrm>
          <a:custGeom>
            <a:rect b="b" l="l" r="r" t="t"/>
            <a:pathLst>
              <a:path extrusionOk="0" h="1632" w="1616">
                <a:moveTo>
                  <a:pt x="1" y="1"/>
                </a:moveTo>
                <a:lnTo>
                  <a:pt x="270" y="1631"/>
                </a:lnTo>
                <a:lnTo>
                  <a:pt x="1616" y="270"/>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3" name="Shape 233"/>
        <p:cNvGrpSpPr/>
        <p:nvPr/>
      </p:nvGrpSpPr>
      <p:grpSpPr>
        <a:xfrm>
          <a:off x="0" y="0"/>
          <a:ext cx="0" cy="0"/>
          <a:chOff x="0" y="0"/>
          <a:chExt cx="0" cy="0"/>
        </a:xfrm>
      </p:grpSpPr>
      <p:sp>
        <p:nvSpPr>
          <p:cNvPr id="234" name="Google Shape;234;p7"/>
          <p:cNvSpPr txBox="1"/>
          <p:nvPr>
            <p:ph type="title"/>
          </p:nvPr>
        </p:nvSpPr>
        <p:spPr>
          <a:xfrm>
            <a:off x="713225" y="539500"/>
            <a:ext cx="49794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5" name="Google Shape;235;p7"/>
          <p:cNvSpPr txBox="1"/>
          <p:nvPr>
            <p:ph idx="1" type="body"/>
          </p:nvPr>
        </p:nvSpPr>
        <p:spPr>
          <a:xfrm>
            <a:off x="713225" y="1354850"/>
            <a:ext cx="31515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6" name="Google Shape;236;p7"/>
          <p:cNvSpPr/>
          <p:nvPr/>
        </p:nvSpPr>
        <p:spPr>
          <a:xfrm>
            <a:off x="-86225" y="4250325"/>
            <a:ext cx="9388800" cy="92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rot="10800000">
            <a:off x="5747375" y="-17636"/>
            <a:ext cx="3428215" cy="1195715"/>
          </a:xfrm>
          <a:custGeom>
            <a:rect b="b" l="l" r="r" t="t"/>
            <a:pathLst>
              <a:path extrusionOk="0" h="9096" w="26079">
                <a:moveTo>
                  <a:pt x="3516" y="0"/>
                </a:moveTo>
                <a:cubicBezTo>
                  <a:pt x="1336" y="0"/>
                  <a:pt x="1" y="1622"/>
                  <a:pt x="1" y="1622"/>
                </a:cubicBezTo>
                <a:lnTo>
                  <a:pt x="1" y="9095"/>
                </a:lnTo>
                <a:lnTo>
                  <a:pt x="26079" y="9095"/>
                </a:lnTo>
                <a:cubicBezTo>
                  <a:pt x="24826" y="6941"/>
                  <a:pt x="23395" y="5609"/>
                  <a:pt x="20320" y="5609"/>
                </a:cubicBezTo>
                <a:cubicBezTo>
                  <a:pt x="19508" y="5609"/>
                  <a:pt x="18581" y="5702"/>
                  <a:pt x="17513" y="5897"/>
                </a:cubicBezTo>
                <a:cubicBezTo>
                  <a:pt x="16773" y="6032"/>
                  <a:pt x="16112" y="6095"/>
                  <a:pt x="15511" y="6095"/>
                </a:cubicBezTo>
                <a:cubicBezTo>
                  <a:pt x="11937" y="6095"/>
                  <a:pt x="10443" y="3875"/>
                  <a:pt x="6920" y="1274"/>
                </a:cubicBezTo>
                <a:cubicBezTo>
                  <a:pt x="5645" y="327"/>
                  <a:pt x="4495" y="0"/>
                  <a:pt x="3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rot="10800000">
            <a:off x="4177933" y="-475493"/>
            <a:ext cx="5314068" cy="1415770"/>
          </a:xfrm>
          <a:custGeom>
            <a:rect b="b" l="l" r="r" t="t"/>
            <a:pathLst>
              <a:path extrusionOk="0" h="10770" w="40425">
                <a:moveTo>
                  <a:pt x="6588" y="0"/>
                </a:moveTo>
                <a:cubicBezTo>
                  <a:pt x="3045" y="0"/>
                  <a:pt x="38" y="3608"/>
                  <a:pt x="1" y="3645"/>
                </a:cubicBezTo>
                <a:lnTo>
                  <a:pt x="96" y="3740"/>
                </a:lnTo>
                <a:cubicBezTo>
                  <a:pt x="133" y="3690"/>
                  <a:pt x="3106" y="133"/>
                  <a:pt x="6582" y="133"/>
                </a:cubicBezTo>
                <a:cubicBezTo>
                  <a:pt x="7550" y="133"/>
                  <a:pt x="8556" y="408"/>
                  <a:pt x="9549" y="1111"/>
                </a:cubicBezTo>
                <a:cubicBezTo>
                  <a:pt x="10546" y="1824"/>
                  <a:pt x="11369" y="2473"/>
                  <a:pt x="12098" y="3059"/>
                </a:cubicBezTo>
                <a:cubicBezTo>
                  <a:pt x="14093" y="4664"/>
                  <a:pt x="15419" y="5733"/>
                  <a:pt x="17842" y="5733"/>
                </a:cubicBezTo>
                <a:cubicBezTo>
                  <a:pt x="18669" y="5733"/>
                  <a:pt x="19623" y="5609"/>
                  <a:pt x="20775" y="5339"/>
                </a:cubicBezTo>
                <a:cubicBezTo>
                  <a:pt x="23029" y="4822"/>
                  <a:pt x="25156" y="4563"/>
                  <a:pt x="27143" y="4563"/>
                </a:cubicBezTo>
                <a:cubicBezTo>
                  <a:pt x="28380" y="4563"/>
                  <a:pt x="29562" y="4663"/>
                  <a:pt x="30686" y="4864"/>
                </a:cubicBezTo>
                <a:cubicBezTo>
                  <a:pt x="34677" y="5576"/>
                  <a:pt x="37907" y="7556"/>
                  <a:pt x="40313" y="10770"/>
                </a:cubicBezTo>
                <a:lnTo>
                  <a:pt x="40424" y="10691"/>
                </a:lnTo>
                <a:cubicBezTo>
                  <a:pt x="38002" y="7461"/>
                  <a:pt x="34724" y="5450"/>
                  <a:pt x="30702" y="4737"/>
                </a:cubicBezTo>
                <a:cubicBezTo>
                  <a:pt x="29572" y="4537"/>
                  <a:pt x="28384" y="4436"/>
                  <a:pt x="27142" y="4436"/>
                </a:cubicBezTo>
                <a:cubicBezTo>
                  <a:pt x="25147" y="4436"/>
                  <a:pt x="23013" y="4695"/>
                  <a:pt x="20759" y="5212"/>
                </a:cubicBezTo>
                <a:cubicBezTo>
                  <a:pt x="19623" y="5473"/>
                  <a:pt x="18682" y="5594"/>
                  <a:pt x="17866" y="5594"/>
                </a:cubicBezTo>
                <a:cubicBezTo>
                  <a:pt x="15463" y="5594"/>
                  <a:pt x="14151" y="4548"/>
                  <a:pt x="12177" y="2964"/>
                </a:cubicBezTo>
                <a:cubicBezTo>
                  <a:pt x="11449" y="2378"/>
                  <a:pt x="10625" y="1713"/>
                  <a:pt x="9628" y="1000"/>
                </a:cubicBezTo>
                <a:cubicBezTo>
                  <a:pt x="8608" y="282"/>
                  <a:pt x="7577" y="0"/>
                  <a:pt x="65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7"/>
          <p:cNvGrpSpPr/>
          <p:nvPr/>
        </p:nvGrpSpPr>
        <p:grpSpPr>
          <a:xfrm>
            <a:off x="6654175" y="847000"/>
            <a:ext cx="592849" cy="646120"/>
            <a:chOff x="6654175" y="847000"/>
            <a:chExt cx="592849" cy="646120"/>
          </a:xfrm>
        </p:grpSpPr>
        <p:sp>
          <p:nvSpPr>
            <p:cNvPr id="240" name="Google Shape;240;p7"/>
            <p:cNvSpPr/>
            <p:nvPr/>
          </p:nvSpPr>
          <p:spPr>
            <a:xfrm>
              <a:off x="6654175" y="927280"/>
              <a:ext cx="315191" cy="341492"/>
            </a:xfrm>
            <a:custGeom>
              <a:rect b="b" l="l" r="r" t="t"/>
              <a:pathLst>
                <a:path extrusionOk="0" h="7206" w="6651">
                  <a:moveTo>
                    <a:pt x="5717" y="1"/>
                  </a:moveTo>
                  <a:lnTo>
                    <a:pt x="1" y="6382"/>
                  </a:lnTo>
                  <a:lnTo>
                    <a:pt x="919" y="7205"/>
                  </a:lnTo>
                  <a:lnTo>
                    <a:pt x="6651" y="840"/>
                  </a:lnTo>
                  <a:lnTo>
                    <a:pt x="57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6931834" y="847000"/>
              <a:ext cx="315191" cy="342203"/>
            </a:xfrm>
            <a:custGeom>
              <a:rect b="b" l="l" r="r" t="t"/>
              <a:pathLst>
                <a:path extrusionOk="0" h="7221" w="6651">
                  <a:moveTo>
                    <a:pt x="5732" y="1"/>
                  </a:moveTo>
                  <a:lnTo>
                    <a:pt x="0" y="6382"/>
                  </a:lnTo>
                  <a:lnTo>
                    <a:pt x="934" y="7221"/>
                  </a:lnTo>
                  <a:lnTo>
                    <a:pt x="6650" y="840"/>
                  </a:lnTo>
                  <a:lnTo>
                    <a:pt x="5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6811747" y="1151675"/>
              <a:ext cx="315191" cy="341445"/>
            </a:xfrm>
            <a:custGeom>
              <a:rect b="b" l="l" r="r" t="t"/>
              <a:pathLst>
                <a:path extrusionOk="0" h="7205" w="6651">
                  <a:moveTo>
                    <a:pt x="5717" y="0"/>
                  </a:moveTo>
                  <a:lnTo>
                    <a:pt x="1" y="6365"/>
                  </a:lnTo>
                  <a:lnTo>
                    <a:pt x="919" y="7204"/>
                  </a:lnTo>
                  <a:lnTo>
                    <a:pt x="6651" y="824"/>
                  </a:lnTo>
                  <a:lnTo>
                    <a:pt x="57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7"/>
          <p:cNvGrpSpPr/>
          <p:nvPr/>
        </p:nvGrpSpPr>
        <p:grpSpPr>
          <a:xfrm>
            <a:off x="7703425" y="1268775"/>
            <a:ext cx="466125" cy="466199"/>
            <a:chOff x="7703425" y="1268775"/>
            <a:chExt cx="466125" cy="466199"/>
          </a:xfrm>
        </p:grpSpPr>
        <p:sp>
          <p:nvSpPr>
            <p:cNvPr id="244" name="Google Shape;244;p7"/>
            <p:cNvSpPr/>
            <p:nvPr/>
          </p:nvSpPr>
          <p:spPr>
            <a:xfrm>
              <a:off x="7780521" y="1347052"/>
              <a:ext cx="389029" cy="387922"/>
            </a:xfrm>
            <a:custGeom>
              <a:rect b="b" l="l" r="r" t="t"/>
              <a:pathLst>
                <a:path extrusionOk="0" h="5258" w="5273">
                  <a:moveTo>
                    <a:pt x="2644" y="1"/>
                  </a:moveTo>
                  <a:cubicBezTo>
                    <a:pt x="1188" y="1"/>
                    <a:pt x="0" y="1172"/>
                    <a:pt x="0" y="2629"/>
                  </a:cubicBezTo>
                  <a:cubicBezTo>
                    <a:pt x="0" y="4086"/>
                    <a:pt x="1188" y="5258"/>
                    <a:pt x="2644" y="5258"/>
                  </a:cubicBezTo>
                  <a:cubicBezTo>
                    <a:pt x="4101" y="5258"/>
                    <a:pt x="5273" y="4086"/>
                    <a:pt x="5273" y="2629"/>
                  </a:cubicBezTo>
                  <a:cubicBezTo>
                    <a:pt x="5273" y="1172"/>
                    <a:pt x="4101" y="1"/>
                    <a:pt x="2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7703425" y="1268775"/>
              <a:ext cx="387922" cy="389103"/>
            </a:xfrm>
            <a:custGeom>
              <a:rect b="b" l="l" r="r" t="t"/>
              <a:pathLst>
                <a:path extrusionOk="0" h="5274" w="5258">
                  <a:moveTo>
                    <a:pt x="2629" y="1"/>
                  </a:moveTo>
                  <a:cubicBezTo>
                    <a:pt x="1172" y="1"/>
                    <a:pt x="0" y="1173"/>
                    <a:pt x="0" y="2629"/>
                  </a:cubicBezTo>
                  <a:cubicBezTo>
                    <a:pt x="0" y="4086"/>
                    <a:pt x="1172" y="5274"/>
                    <a:pt x="2629" y="5274"/>
                  </a:cubicBezTo>
                  <a:cubicBezTo>
                    <a:pt x="4085" y="5274"/>
                    <a:pt x="5257" y="4086"/>
                    <a:pt x="5257" y="2629"/>
                  </a:cubicBezTo>
                  <a:cubicBezTo>
                    <a:pt x="5257" y="1173"/>
                    <a:pt x="4085" y="1"/>
                    <a:pt x="26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7"/>
          <p:cNvSpPr/>
          <p:nvPr/>
        </p:nvSpPr>
        <p:spPr>
          <a:xfrm rot="4877637">
            <a:off x="368101" y="3940824"/>
            <a:ext cx="625123" cy="680147"/>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5853125" y="846999"/>
            <a:ext cx="247650" cy="248921"/>
          </a:xfrm>
          <a:custGeom>
            <a:rect b="b" l="l" r="r" t="t"/>
            <a:pathLst>
              <a:path extrusionOk="0" h="3152" w="3136">
                <a:moveTo>
                  <a:pt x="1077" y="1"/>
                </a:moveTo>
                <a:lnTo>
                  <a:pt x="1077" y="1077"/>
                </a:lnTo>
                <a:lnTo>
                  <a:pt x="0" y="1077"/>
                </a:lnTo>
                <a:lnTo>
                  <a:pt x="0" y="2075"/>
                </a:lnTo>
                <a:lnTo>
                  <a:pt x="1077" y="2075"/>
                </a:lnTo>
                <a:lnTo>
                  <a:pt x="1077" y="3152"/>
                </a:lnTo>
                <a:lnTo>
                  <a:pt x="2075" y="3152"/>
                </a:lnTo>
                <a:lnTo>
                  <a:pt x="2075" y="2075"/>
                </a:lnTo>
                <a:lnTo>
                  <a:pt x="3135" y="2075"/>
                </a:lnTo>
                <a:lnTo>
                  <a:pt x="3135" y="1077"/>
                </a:lnTo>
                <a:lnTo>
                  <a:pt x="2075" y="1077"/>
                </a:lnTo>
                <a:lnTo>
                  <a:pt x="20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7"/>
          <p:cNvGrpSpPr/>
          <p:nvPr/>
        </p:nvGrpSpPr>
        <p:grpSpPr>
          <a:xfrm rot="-2700000">
            <a:off x="-149314" y="-128102"/>
            <a:ext cx="862503" cy="720869"/>
            <a:chOff x="2596525" y="1427900"/>
            <a:chExt cx="197175" cy="197150"/>
          </a:xfrm>
        </p:grpSpPr>
        <p:sp>
          <p:nvSpPr>
            <p:cNvPr id="249" name="Google Shape;249;p7"/>
            <p:cNvSpPr/>
            <p:nvPr/>
          </p:nvSpPr>
          <p:spPr>
            <a:xfrm>
              <a:off x="2779425" y="1610775"/>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2779425" y="1549825"/>
              <a:ext cx="14275" cy="14275"/>
            </a:xfrm>
            <a:custGeom>
              <a:rect b="b" l="l" r="r" t="t"/>
              <a:pathLst>
                <a:path extrusionOk="0" h="571" w="571">
                  <a:moveTo>
                    <a:pt x="285" y="0"/>
                  </a:moveTo>
                  <a:cubicBezTo>
                    <a:pt x="127" y="0"/>
                    <a:pt x="0" y="127"/>
                    <a:pt x="0" y="285"/>
                  </a:cubicBezTo>
                  <a:cubicBezTo>
                    <a:pt x="0" y="443"/>
                    <a:pt x="127" y="570"/>
                    <a:pt x="285" y="570"/>
                  </a:cubicBezTo>
                  <a:cubicBezTo>
                    <a:pt x="443" y="570"/>
                    <a:pt x="570" y="443"/>
                    <a:pt x="570" y="285"/>
                  </a:cubicBezTo>
                  <a:cubicBezTo>
                    <a:pt x="570" y="127"/>
                    <a:pt x="443" y="0"/>
                    <a:pt x="2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2779425" y="1488850"/>
              <a:ext cx="14275" cy="14275"/>
            </a:xfrm>
            <a:custGeom>
              <a:rect b="b" l="l" r="r" t="t"/>
              <a:pathLst>
                <a:path extrusionOk="0" h="571" w="571">
                  <a:moveTo>
                    <a:pt x="285" y="1"/>
                  </a:moveTo>
                  <a:cubicBezTo>
                    <a:pt x="127" y="1"/>
                    <a:pt x="0" y="127"/>
                    <a:pt x="0" y="286"/>
                  </a:cubicBezTo>
                  <a:cubicBezTo>
                    <a:pt x="0" y="444"/>
                    <a:pt x="127" y="571"/>
                    <a:pt x="285" y="571"/>
                  </a:cubicBezTo>
                  <a:cubicBezTo>
                    <a:pt x="443" y="571"/>
                    <a:pt x="570" y="444"/>
                    <a:pt x="570" y="286"/>
                  </a:cubicBezTo>
                  <a:cubicBezTo>
                    <a:pt x="570" y="127"/>
                    <a:pt x="443" y="1"/>
                    <a:pt x="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2779425" y="1427900"/>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2718450" y="1610775"/>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2718450" y="1549825"/>
              <a:ext cx="14275" cy="14275"/>
            </a:xfrm>
            <a:custGeom>
              <a:rect b="b" l="l" r="r" t="t"/>
              <a:pathLst>
                <a:path extrusionOk="0" h="571" w="571">
                  <a:moveTo>
                    <a:pt x="286" y="0"/>
                  </a:moveTo>
                  <a:cubicBezTo>
                    <a:pt x="127" y="0"/>
                    <a:pt x="1" y="127"/>
                    <a:pt x="1" y="285"/>
                  </a:cubicBezTo>
                  <a:cubicBezTo>
                    <a:pt x="1" y="443"/>
                    <a:pt x="127" y="570"/>
                    <a:pt x="286" y="570"/>
                  </a:cubicBezTo>
                  <a:cubicBezTo>
                    <a:pt x="444" y="570"/>
                    <a:pt x="571" y="443"/>
                    <a:pt x="571" y="285"/>
                  </a:cubicBezTo>
                  <a:cubicBezTo>
                    <a:pt x="571" y="127"/>
                    <a:pt x="444" y="0"/>
                    <a:pt x="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2718450" y="1488850"/>
              <a:ext cx="14275" cy="14275"/>
            </a:xfrm>
            <a:custGeom>
              <a:rect b="b" l="l" r="r" t="t"/>
              <a:pathLst>
                <a:path extrusionOk="0" h="571" w="571">
                  <a:moveTo>
                    <a:pt x="286" y="1"/>
                  </a:moveTo>
                  <a:cubicBezTo>
                    <a:pt x="127" y="1"/>
                    <a:pt x="1" y="127"/>
                    <a:pt x="1" y="286"/>
                  </a:cubicBezTo>
                  <a:cubicBezTo>
                    <a:pt x="1" y="444"/>
                    <a:pt x="127" y="571"/>
                    <a:pt x="286" y="571"/>
                  </a:cubicBezTo>
                  <a:cubicBezTo>
                    <a:pt x="444" y="571"/>
                    <a:pt x="571" y="444"/>
                    <a:pt x="571" y="286"/>
                  </a:cubicBezTo>
                  <a:cubicBezTo>
                    <a:pt x="571" y="127"/>
                    <a:pt x="444" y="1"/>
                    <a:pt x="2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2718450" y="1427900"/>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2657500" y="1610775"/>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2657500" y="1549825"/>
              <a:ext cx="14275" cy="14275"/>
            </a:xfrm>
            <a:custGeom>
              <a:rect b="b" l="l" r="r" t="t"/>
              <a:pathLst>
                <a:path extrusionOk="0" h="571" w="571">
                  <a:moveTo>
                    <a:pt x="285" y="0"/>
                  </a:moveTo>
                  <a:cubicBezTo>
                    <a:pt x="127" y="0"/>
                    <a:pt x="0" y="127"/>
                    <a:pt x="0" y="285"/>
                  </a:cubicBezTo>
                  <a:cubicBezTo>
                    <a:pt x="0" y="443"/>
                    <a:pt x="127" y="570"/>
                    <a:pt x="285" y="570"/>
                  </a:cubicBezTo>
                  <a:cubicBezTo>
                    <a:pt x="444" y="570"/>
                    <a:pt x="570" y="443"/>
                    <a:pt x="570" y="285"/>
                  </a:cubicBezTo>
                  <a:cubicBezTo>
                    <a:pt x="570" y="127"/>
                    <a:pt x="444" y="0"/>
                    <a:pt x="2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2657500" y="1488850"/>
              <a:ext cx="14275" cy="14275"/>
            </a:xfrm>
            <a:custGeom>
              <a:rect b="b" l="l" r="r" t="t"/>
              <a:pathLst>
                <a:path extrusionOk="0" h="571" w="571">
                  <a:moveTo>
                    <a:pt x="285" y="1"/>
                  </a:moveTo>
                  <a:cubicBezTo>
                    <a:pt x="127" y="1"/>
                    <a:pt x="0" y="127"/>
                    <a:pt x="0" y="286"/>
                  </a:cubicBezTo>
                  <a:cubicBezTo>
                    <a:pt x="0" y="444"/>
                    <a:pt x="127" y="571"/>
                    <a:pt x="285" y="571"/>
                  </a:cubicBezTo>
                  <a:cubicBezTo>
                    <a:pt x="444" y="571"/>
                    <a:pt x="570" y="444"/>
                    <a:pt x="570" y="286"/>
                  </a:cubicBezTo>
                  <a:cubicBezTo>
                    <a:pt x="570" y="127"/>
                    <a:pt x="444" y="1"/>
                    <a:pt x="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657500" y="1427900"/>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2596525" y="1610775"/>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2596525" y="1549825"/>
              <a:ext cx="14275" cy="14275"/>
            </a:xfrm>
            <a:custGeom>
              <a:rect b="b" l="l" r="r" t="t"/>
              <a:pathLst>
                <a:path extrusionOk="0" h="571" w="571">
                  <a:moveTo>
                    <a:pt x="286" y="0"/>
                  </a:moveTo>
                  <a:cubicBezTo>
                    <a:pt x="128" y="0"/>
                    <a:pt x="1" y="127"/>
                    <a:pt x="1" y="285"/>
                  </a:cubicBezTo>
                  <a:cubicBezTo>
                    <a:pt x="1" y="443"/>
                    <a:pt x="128" y="570"/>
                    <a:pt x="286" y="570"/>
                  </a:cubicBezTo>
                  <a:cubicBezTo>
                    <a:pt x="444" y="570"/>
                    <a:pt x="571" y="443"/>
                    <a:pt x="571" y="285"/>
                  </a:cubicBezTo>
                  <a:cubicBezTo>
                    <a:pt x="571" y="127"/>
                    <a:pt x="444" y="0"/>
                    <a:pt x="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596525" y="1488850"/>
              <a:ext cx="14275" cy="14275"/>
            </a:xfrm>
            <a:custGeom>
              <a:rect b="b" l="l" r="r" t="t"/>
              <a:pathLst>
                <a:path extrusionOk="0" h="571" w="571">
                  <a:moveTo>
                    <a:pt x="286" y="1"/>
                  </a:moveTo>
                  <a:cubicBezTo>
                    <a:pt x="128" y="1"/>
                    <a:pt x="1" y="127"/>
                    <a:pt x="1" y="286"/>
                  </a:cubicBezTo>
                  <a:cubicBezTo>
                    <a:pt x="1" y="444"/>
                    <a:pt x="128" y="571"/>
                    <a:pt x="286" y="571"/>
                  </a:cubicBezTo>
                  <a:cubicBezTo>
                    <a:pt x="444" y="571"/>
                    <a:pt x="571" y="444"/>
                    <a:pt x="571" y="286"/>
                  </a:cubicBezTo>
                  <a:cubicBezTo>
                    <a:pt x="571" y="127"/>
                    <a:pt x="444" y="1"/>
                    <a:pt x="2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596525" y="1427900"/>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5" name="Shape 265"/>
        <p:cNvGrpSpPr/>
        <p:nvPr/>
      </p:nvGrpSpPr>
      <p:grpSpPr>
        <a:xfrm>
          <a:off x="0" y="0"/>
          <a:ext cx="0" cy="0"/>
          <a:chOff x="0" y="0"/>
          <a:chExt cx="0" cy="0"/>
        </a:xfrm>
      </p:grpSpPr>
      <p:sp>
        <p:nvSpPr>
          <p:cNvPr id="266" name="Google Shape;266;p8"/>
          <p:cNvSpPr txBox="1"/>
          <p:nvPr>
            <p:ph type="title"/>
          </p:nvPr>
        </p:nvSpPr>
        <p:spPr>
          <a:xfrm>
            <a:off x="1388100" y="1249775"/>
            <a:ext cx="6367800" cy="2745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7" name="Google Shape;267;p8"/>
          <p:cNvSpPr/>
          <p:nvPr/>
        </p:nvSpPr>
        <p:spPr>
          <a:xfrm>
            <a:off x="1892288" y="1238363"/>
            <a:ext cx="5308500" cy="2769600"/>
          </a:xfrm>
          <a:prstGeom prst="roundRect">
            <a:avLst>
              <a:gd fmla="val 16667" name="adj"/>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5400000">
            <a:off x="2185041" y="181636"/>
            <a:ext cx="392821" cy="785642"/>
          </a:xfrm>
          <a:custGeom>
            <a:rect b="b" l="l" r="r" t="t"/>
            <a:pathLst>
              <a:path extrusionOk="0" h="7760" w="3880">
                <a:moveTo>
                  <a:pt x="3880" y="1"/>
                </a:moveTo>
                <a:cubicBezTo>
                  <a:pt x="1742" y="1"/>
                  <a:pt x="0" y="1742"/>
                  <a:pt x="0" y="3880"/>
                </a:cubicBezTo>
                <a:cubicBezTo>
                  <a:pt x="0" y="6018"/>
                  <a:pt x="1742" y="7759"/>
                  <a:pt x="3880" y="7759"/>
                </a:cubicBezTo>
                <a:lnTo>
                  <a:pt x="38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5400000">
            <a:off x="1986250" y="22938"/>
            <a:ext cx="391302" cy="784022"/>
          </a:xfrm>
          <a:custGeom>
            <a:rect b="b" l="l" r="r" t="t"/>
            <a:pathLst>
              <a:path extrusionOk="0" h="7744" w="3865">
                <a:moveTo>
                  <a:pt x="3864" y="0"/>
                </a:moveTo>
                <a:cubicBezTo>
                  <a:pt x="1727" y="0"/>
                  <a:pt x="1" y="1726"/>
                  <a:pt x="1" y="3880"/>
                </a:cubicBezTo>
                <a:cubicBezTo>
                  <a:pt x="1" y="6017"/>
                  <a:pt x="1727" y="7743"/>
                  <a:pt x="3864" y="7743"/>
                </a:cubicBezTo>
                <a:lnTo>
                  <a:pt x="38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5400000">
            <a:off x="95688" y="3197862"/>
            <a:ext cx="980422" cy="1195664"/>
          </a:xfrm>
          <a:custGeom>
            <a:rect b="b" l="l" r="r" t="t"/>
            <a:pathLst>
              <a:path extrusionOk="0" h="15565" w="12763">
                <a:moveTo>
                  <a:pt x="11606" y="0"/>
                </a:moveTo>
                <a:lnTo>
                  <a:pt x="9817" y="460"/>
                </a:lnTo>
                <a:lnTo>
                  <a:pt x="10419" y="2803"/>
                </a:lnTo>
                <a:lnTo>
                  <a:pt x="6872" y="2961"/>
                </a:lnTo>
                <a:lnTo>
                  <a:pt x="7743" y="6397"/>
                </a:lnTo>
                <a:lnTo>
                  <a:pt x="4196" y="6571"/>
                </a:lnTo>
                <a:lnTo>
                  <a:pt x="5083" y="10007"/>
                </a:lnTo>
                <a:lnTo>
                  <a:pt x="1536" y="10166"/>
                </a:lnTo>
                <a:lnTo>
                  <a:pt x="2407" y="13602"/>
                </a:lnTo>
                <a:lnTo>
                  <a:pt x="0" y="13712"/>
                </a:lnTo>
                <a:lnTo>
                  <a:pt x="95" y="15565"/>
                </a:lnTo>
                <a:lnTo>
                  <a:pt x="4766" y="15343"/>
                </a:lnTo>
                <a:lnTo>
                  <a:pt x="3880" y="11907"/>
                </a:lnTo>
                <a:lnTo>
                  <a:pt x="7426" y="11749"/>
                </a:lnTo>
                <a:lnTo>
                  <a:pt x="6555" y="8297"/>
                </a:lnTo>
                <a:lnTo>
                  <a:pt x="10102" y="8139"/>
                </a:lnTo>
                <a:lnTo>
                  <a:pt x="9216" y="4703"/>
                </a:lnTo>
                <a:lnTo>
                  <a:pt x="12762" y="4529"/>
                </a:lnTo>
                <a:lnTo>
                  <a:pt x="116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flipH="1" rot="-5400000">
            <a:off x="-25916" y="3076183"/>
            <a:ext cx="980422" cy="1195664"/>
          </a:xfrm>
          <a:custGeom>
            <a:rect b="b" l="l" r="r" t="t"/>
            <a:pathLst>
              <a:path extrusionOk="0" h="15565" w="12763">
                <a:moveTo>
                  <a:pt x="11607" y="0"/>
                </a:moveTo>
                <a:lnTo>
                  <a:pt x="9818" y="459"/>
                </a:lnTo>
                <a:lnTo>
                  <a:pt x="10419" y="2803"/>
                </a:lnTo>
                <a:lnTo>
                  <a:pt x="6873" y="2961"/>
                </a:lnTo>
                <a:lnTo>
                  <a:pt x="7744" y="6397"/>
                </a:lnTo>
                <a:lnTo>
                  <a:pt x="4197" y="6571"/>
                </a:lnTo>
                <a:lnTo>
                  <a:pt x="5084" y="10007"/>
                </a:lnTo>
                <a:lnTo>
                  <a:pt x="1537" y="10165"/>
                </a:lnTo>
                <a:lnTo>
                  <a:pt x="2408" y="13601"/>
                </a:lnTo>
                <a:lnTo>
                  <a:pt x="1" y="13712"/>
                </a:lnTo>
                <a:lnTo>
                  <a:pt x="96" y="15565"/>
                </a:lnTo>
                <a:lnTo>
                  <a:pt x="4767" y="15343"/>
                </a:lnTo>
                <a:lnTo>
                  <a:pt x="3880" y="11907"/>
                </a:lnTo>
                <a:lnTo>
                  <a:pt x="7427" y="11749"/>
                </a:lnTo>
                <a:lnTo>
                  <a:pt x="6556" y="8297"/>
                </a:lnTo>
                <a:lnTo>
                  <a:pt x="10103" y="8139"/>
                </a:lnTo>
                <a:lnTo>
                  <a:pt x="9216" y="4703"/>
                </a:lnTo>
                <a:lnTo>
                  <a:pt x="12763" y="4529"/>
                </a:lnTo>
                <a:lnTo>
                  <a:pt x="11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flipH="1" rot="-1295037">
            <a:off x="4136252" y="-309481"/>
            <a:ext cx="1000687" cy="1220379"/>
          </a:xfrm>
          <a:custGeom>
            <a:rect b="b" l="l" r="r" t="t"/>
            <a:pathLst>
              <a:path extrusionOk="0" h="15565" w="12763">
                <a:moveTo>
                  <a:pt x="11606" y="0"/>
                </a:moveTo>
                <a:lnTo>
                  <a:pt x="9817" y="459"/>
                </a:lnTo>
                <a:lnTo>
                  <a:pt x="10419" y="2803"/>
                </a:lnTo>
                <a:lnTo>
                  <a:pt x="6872" y="2961"/>
                </a:lnTo>
                <a:lnTo>
                  <a:pt x="7743" y="6397"/>
                </a:lnTo>
                <a:lnTo>
                  <a:pt x="4196" y="6571"/>
                </a:lnTo>
                <a:lnTo>
                  <a:pt x="5083" y="10007"/>
                </a:lnTo>
                <a:lnTo>
                  <a:pt x="1536" y="10165"/>
                </a:lnTo>
                <a:lnTo>
                  <a:pt x="2423" y="13601"/>
                </a:lnTo>
                <a:lnTo>
                  <a:pt x="0" y="13712"/>
                </a:lnTo>
                <a:lnTo>
                  <a:pt x="95" y="15565"/>
                </a:lnTo>
                <a:lnTo>
                  <a:pt x="4766" y="15343"/>
                </a:lnTo>
                <a:lnTo>
                  <a:pt x="3895" y="11907"/>
                </a:lnTo>
                <a:lnTo>
                  <a:pt x="7426" y="11749"/>
                </a:lnTo>
                <a:lnTo>
                  <a:pt x="6555" y="8313"/>
                </a:lnTo>
                <a:lnTo>
                  <a:pt x="10102" y="8139"/>
                </a:lnTo>
                <a:lnTo>
                  <a:pt x="9215" y="4703"/>
                </a:lnTo>
                <a:lnTo>
                  <a:pt x="12762" y="4544"/>
                </a:lnTo>
                <a:lnTo>
                  <a:pt x="116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flipH="1" rot="-1295037">
            <a:off x="4206068" y="-470653"/>
            <a:ext cx="1000687" cy="1220457"/>
          </a:xfrm>
          <a:custGeom>
            <a:rect b="b" l="l" r="r" t="t"/>
            <a:pathLst>
              <a:path extrusionOk="0" h="15566" w="12763">
                <a:moveTo>
                  <a:pt x="11607" y="1"/>
                </a:moveTo>
                <a:lnTo>
                  <a:pt x="9818" y="460"/>
                </a:lnTo>
                <a:lnTo>
                  <a:pt x="10419" y="2803"/>
                </a:lnTo>
                <a:lnTo>
                  <a:pt x="6873" y="2962"/>
                </a:lnTo>
                <a:lnTo>
                  <a:pt x="7744" y="6398"/>
                </a:lnTo>
                <a:lnTo>
                  <a:pt x="4197" y="6572"/>
                </a:lnTo>
                <a:lnTo>
                  <a:pt x="5084" y="10008"/>
                </a:lnTo>
                <a:lnTo>
                  <a:pt x="1537" y="10166"/>
                </a:lnTo>
                <a:lnTo>
                  <a:pt x="2423" y="13602"/>
                </a:lnTo>
                <a:lnTo>
                  <a:pt x="1" y="13713"/>
                </a:lnTo>
                <a:lnTo>
                  <a:pt x="96" y="15565"/>
                </a:lnTo>
                <a:lnTo>
                  <a:pt x="4767" y="15344"/>
                </a:lnTo>
                <a:lnTo>
                  <a:pt x="3896" y="11908"/>
                </a:lnTo>
                <a:lnTo>
                  <a:pt x="7427" y="11749"/>
                </a:lnTo>
                <a:lnTo>
                  <a:pt x="6556" y="8314"/>
                </a:lnTo>
                <a:lnTo>
                  <a:pt x="10103" y="8139"/>
                </a:lnTo>
                <a:lnTo>
                  <a:pt x="9216" y="4703"/>
                </a:lnTo>
                <a:lnTo>
                  <a:pt x="12763" y="4545"/>
                </a:lnTo>
                <a:lnTo>
                  <a:pt x="116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flipH="1" rot="-5400000">
            <a:off x="7409942" y="838785"/>
            <a:ext cx="2640303" cy="920902"/>
          </a:xfrm>
          <a:custGeom>
            <a:rect b="b" l="l" r="r" t="t"/>
            <a:pathLst>
              <a:path extrusionOk="0" h="9096" w="26079">
                <a:moveTo>
                  <a:pt x="3516" y="0"/>
                </a:moveTo>
                <a:cubicBezTo>
                  <a:pt x="1336" y="0"/>
                  <a:pt x="1" y="1622"/>
                  <a:pt x="1" y="1622"/>
                </a:cubicBezTo>
                <a:lnTo>
                  <a:pt x="1" y="9095"/>
                </a:lnTo>
                <a:lnTo>
                  <a:pt x="26079" y="9095"/>
                </a:lnTo>
                <a:cubicBezTo>
                  <a:pt x="24826" y="6941"/>
                  <a:pt x="23395" y="5609"/>
                  <a:pt x="20320" y="5609"/>
                </a:cubicBezTo>
                <a:cubicBezTo>
                  <a:pt x="19508" y="5609"/>
                  <a:pt x="18581" y="5702"/>
                  <a:pt x="17513" y="5897"/>
                </a:cubicBezTo>
                <a:cubicBezTo>
                  <a:pt x="16773" y="6032"/>
                  <a:pt x="16112" y="6095"/>
                  <a:pt x="15511" y="6095"/>
                </a:cubicBezTo>
                <a:cubicBezTo>
                  <a:pt x="11937" y="6095"/>
                  <a:pt x="10443" y="3875"/>
                  <a:pt x="6920" y="1274"/>
                </a:cubicBezTo>
                <a:cubicBezTo>
                  <a:pt x="5645" y="327"/>
                  <a:pt x="4495" y="0"/>
                  <a:pt x="3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flipH="1" rot="-5400000">
            <a:off x="4995597" y="3397478"/>
            <a:ext cx="445771" cy="3069875"/>
          </a:xfrm>
          <a:custGeom>
            <a:rect b="b" l="l" r="r" t="t"/>
            <a:pathLst>
              <a:path extrusionOk="0" h="30322" w="4403">
                <a:moveTo>
                  <a:pt x="4403" y="0"/>
                </a:moveTo>
                <a:cubicBezTo>
                  <a:pt x="1" y="2407"/>
                  <a:pt x="96" y="5241"/>
                  <a:pt x="2012" y="9548"/>
                </a:cubicBezTo>
                <a:cubicBezTo>
                  <a:pt x="3928" y="13839"/>
                  <a:pt x="2598" y="17259"/>
                  <a:pt x="2075" y="22531"/>
                </a:cubicBezTo>
                <a:cubicBezTo>
                  <a:pt x="1537" y="27804"/>
                  <a:pt x="4403" y="30321"/>
                  <a:pt x="4403" y="30321"/>
                </a:cubicBezTo>
                <a:lnTo>
                  <a:pt x="4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flipH="1" rot="-5400000">
            <a:off x="-220390" y="155795"/>
            <a:ext cx="1612793" cy="1205596"/>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flipH="1" rot="-5400000">
            <a:off x="-831948" y="37896"/>
            <a:ext cx="2361380" cy="1449286"/>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flipH="1" rot="-5400000">
            <a:off x="5283279" y="3064845"/>
            <a:ext cx="881822" cy="3885890"/>
          </a:xfrm>
          <a:custGeom>
            <a:rect b="b" l="l" r="r" t="t"/>
            <a:pathLst>
              <a:path extrusionOk="0" h="38382" w="8710">
                <a:moveTo>
                  <a:pt x="7157" y="1"/>
                </a:moveTo>
                <a:cubicBezTo>
                  <a:pt x="7078" y="33"/>
                  <a:pt x="1" y="2978"/>
                  <a:pt x="2107" y="9311"/>
                </a:cubicBezTo>
                <a:cubicBezTo>
                  <a:pt x="2930" y="11829"/>
                  <a:pt x="4260" y="13507"/>
                  <a:pt x="5432" y="14979"/>
                </a:cubicBezTo>
                <a:cubicBezTo>
                  <a:pt x="7173" y="17196"/>
                  <a:pt x="8551" y="18938"/>
                  <a:pt x="7110" y="22326"/>
                </a:cubicBezTo>
                <a:cubicBezTo>
                  <a:pt x="6952" y="22722"/>
                  <a:pt x="6777" y="23134"/>
                  <a:pt x="6603" y="23530"/>
                </a:cubicBezTo>
                <a:cubicBezTo>
                  <a:pt x="4212" y="29040"/>
                  <a:pt x="1521" y="35294"/>
                  <a:pt x="7759" y="38382"/>
                </a:cubicBezTo>
                <a:lnTo>
                  <a:pt x="7822" y="38271"/>
                </a:lnTo>
                <a:cubicBezTo>
                  <a:pt x="1695" y="35231"/>
                  <a:pt x="4355" y="29040"/>
                  <a:pt x="6714" y="23593"/>
                </a:cubicBezTo>
                <a:cubicBezTo>
                  <a:pt x="6888" y="23181"/>
                  <a:pt x="7062" y="22785"/>
                  <a:pt x="7237" y="22390"/>
                </a:cubicBezTo>
                <a:cubicBezTo>
                  <a:pt x="8709" y="18922"/>
                  <a:pt x="7300" y="17149"/>
                  <a:pt x="5527" y="14900"/>
                </a:cubicBezTo>
                <a:cubicBezTo>
                  <a:pt x="4371" y="13428"/>
                  <a:pt x="3057" y="11765"/>
                  <a:pt x="2233" y="9279"/>
                </a:cubicBezTo>
                <a:cubicBezTo>
                  <a:pt x="159" y="3057"/>
                  <a:pt x="7126" y="143"/>
                  <a:pt x="7205" y="128"/>
                </a:cubicBezTo>
                <a:lnTo>
                  <a:pt x="7157"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flipH="1" rot="-5400000">
            <a:off x="6951619" y="1236565"/>
            <a:ext cx="4092728" cy="1090382"/>
          </a:xfrm>
          <a:custGeom>
            <a:rect b="b" l="l" r="r" t="t"/>
            <a:pathLst>
              <a:path extrusionOk="0" h="10770" w="40425">
                <a:moveTo>
                  <a:pt x="6588" y="0"/>
                </a:moveTo>
                <a:cubicBezTo>
                  <a:pt x="3045" y="0"/>
                  <a:pt x="38" y="3608"/>
                  <a:pt x="1" y="3645"/>
                </a:cubicBezTo>
                <a:lnTo>
                  <a:pt x="96" y="3740"/>
                </a:lnTo>
                <a:cubicBezTo>
                  <a:pt x="133" y="3690"/>
                  <a:pt x="3106" y="133"/>
                  <a:pt x="6582" y="133"/>
                </a:cubicBezTo>
                <a:cubicBezTo>
                  <a:pt x="7550" y="133"/>
                  <a:pt x="8556" y="408"/>
                  <a:pt x="9549" y="1111"/>
                </a:cubicBezTo>
                <a:cubicBezTo>
                  <a:pt x="10546" y="1824"/>
                  <a:pt x="11369" y="2473"/>
                  <a:pt x="12098" y="3059"/>
                </a:cubicBezTo>
                <a:cubicBezTo>
                  <a:pt x="14093" y="4664"/>
                  <a:pt x="15419" y="5733"/>
                  <a:pt x="17842" y="5733"/>
                </a:cubicBezTo>
                <a:cubicBezTo>
                  <a:pt x="18669" y="5733"/>
                  <a:pt x="19623" y="5609"/>
                  <a:pt x="20775" y="5339"/>
                </a:cubicBezTo>
                <a:cubicBezTo>
                  <a:pt x="23029" y="4822"/>
                  <a:pt x="25156" y="4563"/>
                  <a:pt x="27143" y="4563"/>
                </a:cubicBezTo>
                <a:cubicBezTo>
                  <a:pt x="28380" y="4563"/>
                  <a:pt x="29562" y="4663"/>
                  <a:pt x="30686" y="4864"/>
                </a:cubicBezTo>
                <a:cubicBezTo>
                  <a:pt x="34677" y="5576"/>
                  <a:pt x="37907" y="7556"/>
                  <a:pt x="40313" y="10770"/>
                </a:cubicBezTo>
                <a:lnTo>
                  <a:pt x="40424" y="10691"/>
                </a:lnTo>
                <a:cubicBezTo>
                  <a:pt x="38002" y="7461"/>
                  <a:pt x="34724" y="5450"/>
                  <a:pt x="30702" y="4737"/>
                </a:cubicBezTo>
                <a:cubicBezTo>
                  <a:pt x="29572" y="4537"/>
                  <a:pt x="28384" y="4436"/>
                  <a:pt x="27142" y="4436"/>
                </a:cubicBezTo>
                <a:cubicBezTo>
                  <a:pt x="25147" y="4436"/>
                  <a:pt x="23013" y="4695"/>
                  <a:pt x="20759" y="5212"/>
                </a:cubicBezTo>
                <a:cubicBezTo>
                  <a:pt x="19623" y="5473"/>
                  <a:pt x="18682" y="5594"/>
                  <a:pt x="17866" y="5594"/>
                </a:cubicBezTo>
                <a:cubicBezTo>
                  <a:pt x="15463" y="5594"/>
                  <a:pt x="14151" y="4548"/>
                  <a:pt x="12177" y="2964"/>
                </a:cubicBezTo>
                <a:cubicBezTo>
                  <a:pt x="11449" y="2378"/>
                  <a:pt x="10625" y="1713"/>
                  <a:pt x="9628" y="1000"/>
                </a:cubicBezTo>
                <a:cubicBezTo>
                  <a:pt x="8608" y="282"/>
                  <a:pt x="7577" y="0"/>
                  <a:pt x="658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flipH="1" rot="-5400000">
            <a:off x="1121007" y="4377548"/>
            <a:ext cx="371965" cy="372066"/>
          </a:xfrm>
          <a:custGeom>
            <a:rect b="b" l="l" r="r" t="t"/>
            <a:pathLst>
              <a:path extrusionOk="0" h="3675" w="3674">
                <a:moveTo>
                  <a:pt x="3674" y="1"/>
                </a:moveTo>
                <a:lnTo>
                  <a:pt x="0" y="476"/>
                </a:lnTo>
                <a:lnTo>
                  <a:pt x="3183" y="3674"/>
                </a:lnTo>
                <a:lnTo>
                  <a:pt x="36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flipH="1" rot="-5400000">
            <a:off x="1226755" y="4353502"/>
            <a:ext cx="612517" cy="612517"/>
          </a:xfrm>
          <a:custGeom>
            <a:rect b="b" l="l" r="r" t="t"/>
            <a:pathLst>
              <a:path extrusionOk="0" fill="none" h="6050" w="6050">
                <a:moveTo>
                  <a:pt x="1" y="792"/>
                </a:moveTo>
                <a:lnTo>
                  <a:pt x="5242" y="6049"/>
                </a:lnTo>
                <a:lnTo>
                  <a:pt x="6049" y="1"/>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flipH="1" rot="-5400000">
            <a:off x="7137063" y="738689"/>
            <a:ext cx="371965" cy="371965"/>
          </a:xfrm>
          <a:custGeom>
            <a:rect b="b" l="l" r="r" t="t"/>
            <a:pathLst>
              <a:path extrusionOk="0" h="3674" w="3674">
                <a:moveTo>
                  <a:pt x="3199" y="0"/>
                </a:moveTo>
                <a:lnTo>
                  <a:pt x="0" y="3199"/>
                </a:lnTo>
                <a:lnTo>
                  <a:pt x="3674" y="3674"/>
                </a:lnTo>
                <a:lnTo>
                  <a:pt x="3674" y="3674"/>
                </a:lnTo>
                <a:lnTo>
                  <a:pt x="319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flipH="1" rot="-5400000">
            <a:off x="7113018" y="392388"/>
            <a:ext cx="612416" cy="612517"/>
          </a:xfrm>
          <a:custGeom>
            <a:rect b="b" l="l" r="r" t="t"/>
            <a:pathLst>
              <a:path extrusionOk="0" fill="none" h="6050" w="6049">
                <a:moveTo>
                  <a:pt x="5257" y="1"/>
                </a:moveTo>
                <a:lnTo>
                  <a:pt x="0" y="5258"/>
                </a:lnTo>
                <a:lnTo>
                  <a:pt x="6049" y="6049"/>
                </a:lnTo>
                <a:close/>
              </a:path>
            </a:pathLst>
          </a:custGeom>
          <a:no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flipH="1" rot="-5400000">
            <a:off x="7941180" y="3445477"/>
            <a:ext cx="838490" cy="912296"/>
          </a:xfrm>
          <a:custGeom>
            <a:rect b="b" l="l" r="r" t="t"/>
            <a:pathLst>
              <a:path extrusionOk="0" h="9011" w="8282">
                <a:moveTo>
                  <a:pt x="7284" y="1"/>
                </a:moveTo>
                <a:cubicBezTo>
                  <a:pt x="6651" y="713"/>
                  <a:pt x="6682" y="1426"/>
                  <a:pt x="6698" y="1948"/>
                </a:cubicBezTo>
                <a:cubicBezTo>
                  <a:pt x="6730" y="2407"/>
                  <a:pt x="6730" y="2629"/>
                  <a:pt x="6461" y="2930"/>
                </a:cubicBezTo>
                <a:cubicBezTo>
                  <a:pt x="6207" y="3215"/>
                  <a:pt x="5986" y="3231"/>
                  <a:pt x="5511" y="3262"/>
                </a:cubicBezTo>
                <a:cubicBezTo>
                  <a:pt x="4988" y="3294"/>
                  <a:pt x="4276" y="3342"/>
                  <a:pt x="3642" y="4054"/>
                </a:cubicBezTo>
                <a:cubicBezTo>
                  <a:pt x="3009" y="4767"/>
                  <a:pt x="3041" y="5479"/>
                  <a:pt x="3056" y="6002"/>
                </a:cubicBezTo>
                <a:cubicBezTo>
                  <a:pt x="3088" y="6461"/>
                  <a:pt x="3088" y="6683"/>
                  <a:pt x="2835" y="6983"/>
                </a:cubicBezTo>
                <a:cubicBezTo>
                  <a:pt x="2566" y="7268"/>
                  <a:pt x="2344" y="7284"/>
                  <a:pt x="1885" y="7316"/>
                </a:cubicBezTo>
                <a:cubicBezTo>
                  <a:pt x="1362" y="7348"/>
                  <a:pt x="650" y="7395"/>
                  <a:pt x="1" y="8108"/>
                </a:cubicBezTo>
                <a:lnTo>
                  <a:pt x="1014" y="9010"/>
                </a:lnTo>
                <a:cubicBezTo>
                  <a:pt x="1267" y="8709"/>
                  <a:pt x="1489" y="8693"/>
                  <a:pt x="1964" y="8662"/>
                </a:cubicBezTo>
                <a:cubicBezTo>
                  <a:pt x="2471" y="8630"/>
                  <a:pt x="3183" y="8583"/>
                  <a:pt x="3832" y="7870"/>
                </a:cubicBezTo>
                <a:cubicBezTo>
                  <a:pt x="4466" y="7158"/>
                  <a:pt x="4434" y="6445"/>
                  <a:pt x="4402" y="5938"/>
                </a:cubicBezTo>
                <a:cubicBezTo>
                  <a:pt x="4387" y="5463"/>
                  <a:pt x="4387" y="5242"/>
                  <a:pt x="4640" y="4957"/>
                </a:cubicBezTo>
                <a:cubicBezTo>
                  <a:pt x="4909" y="4656"/>
                  <a:pt x="5131" y="4640"/>
                  <a:pt x="5590" y="4608"/>
                </a:cubicBezTo>
                <a:cubicBezTo>
                  <a:pt x="6112" y="4577"/>
                  <a:pt x="6825" y="4529"/>
                  <a:pt x="7474" y="3817"/>
                </a:cubicBezTo>
                <a:cubicBezTo>
                  <a:pt x="8107" y="3104"/>
                  <a:pt x="8076" y="2392"/>
                  <a:pt x="8044" y="1869"/>
                </a:cubicBezTo>
                <a:cubicBezTo>
                  <a:pt x="8028" y="1410"/>
                  <a:pt x="8028" y="1188"/>
                  <a:pt x="8282" y="887"/>
                </a:cubicBezTo>
                <a:lnTo>
                  <a:pt x="72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flipH="1" rot="-5400000">
            <a:off x="8011536" y="4033095"/>
            <a:ext cx="838490" cy="912195"/>
          </a:xfrm>
          <a:custGeom>
            <a:rect b="b" l="l" r="r" t="t"/>
            <a:pathLst>
              <a:path extrusionOk="0" h="9010" w="8282">
                <a:moveTo>
                  <a:pt x="7268" y="1"/>
                </a:moveTo>
                <a:cubicBezTo>
                  <a:pt x="6635" y="713"/>
                  <a:pt x="6666" y="1426"/>
                  <a:pt x="6698" y="1948"/>
                </a:cubicBezTo>
                <a:cubicBezTo>
                  <a:pt x="6714" y="2423"/>
                  <a:pt x="6714" y="2645"/>
                  <a:pt x="6460" y="2930"/>
                </a:cubicBezTo>
                <a:cubicBezTo>
                  <a:pt x="6191" y="3215"/>
                  <a:pt x="5969" y="3247"/>
                  <a:pt x="5510" y="3262"/>
                </a:cubicBezTo>
                <a:cubicBezTo>
                  <a:pt x="4988" y="3294"/>
                  <a:pt x="4275" y="3342"/>
                  <a:pt x="3626" y="4054"/>
                </a:cubicBezTo>
                <a:cubicBezTo>
                  <a:pt x="2993" y="4767"/>
                  <a:pt x="3024" y="5479"/>
                  <a:pt x="3056" y="6002"/>
                </a:cubicBezTo>
                <a:cubicBezTo>
                  <a:pt x="3072" y="6477"/>
                  <a:pt x="3072" y="6698"/>
                  <a:pt x="2819" y="6983"/>
                </a:cubicBezTo>
                <a:cubicBezTo>
                  <a:pt x="2565" y="7268"/>
                  <a:pt x="2344" y="7300"/>
                  <a:pt x="1869" y="7316"/>
                </a:cubicBezTo>
                <a:cubicBezTo>
                  <a:pt x="1346" y="7347"/>
                  <a:pt x="634" y="7395"/>
                  <a:pt x="0" y="8107"/>
                </a:cubicBezTo>
                <a:lnTo>
                  <a:pt x="998" y="9010"/>
                </a:lnTo>
                <a:cubicBezTo>
                  <a:pt x="1251" y="8725"/>
                  <a:pt x="1473" y="8693"/>
                  <a:pt x="1948" y="8662"/>
                </a:cubicBezTo>
                <a:cubicBezTo>
                  <a:pt x="2470" y="8630"/>
                  <a:pt x="3183" y="8598"/>
                  <a:pt x="3816" y="7886"/>
                </a:cubicBezTo>
                <a:cubicBezTo>
                  <a:pt x="4465" y="7173"/>
                  <a:pt x="4418" y="6461"/>
                  <a:pt x="4402" y="5938"/>
                </a:cubicBezTo>
                <a:cubicBezTo>
                  <a:pt x="4370" y="5463"/>
                  <a:pt x="4370" y="5242"/>
                  <a:pt x="4639" y="4957"/>
                </a:cubicBezTo>
                <a:cubicBezTo>
                  <a:pt x="4893" y="4672"/>
                  <a:pt x="5114" y="4640"/>
                  <a:pt x="5589" y="4608"/>
                </a:cubicBezTo>
                <a:cubicBezTo>
                  <a:pt x="6112" y="4577"/>
                  <a:pt x="6825" y="4545"/>
                  <a:pt x="7458" y="3832"/>
                </a:cubicBezTo>
                <a:cubicBezTo>
                  <a:pt x="8091" y="3120"/>
                  <a:pt x="8060" y="2407"/>
                  <a:pt x="8044" y="1885"/>
                </a:cubicBezTo>
                <a:cubicBezTo>
                  <a:pt x="8012" y="1410"/>
                  <a:pt x="8012" y="1188"/>
                  <a:pt x="8281" y="903"/>
                </a:cubicBezTo>
                <a:lnTo>
                  <a:pt x="72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flipH="1" rot="-5400000">
            <a:off x="424049" y="2308417"/>
            <a:ext cx="202080" cy="203700"/>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flipH="1" rot="-5400000">
            <a:off x="2824040" y="4705535"/>
            <a:ext cx="203700" cy="202080"/>
          </a:xfrm>
          <a:custGeom>
            <a:rect b="b" l="l" r="r" t="t"/>
            <a:pathLst>
              <a:path extrusionOk="0" h="1996" w="2012">
                <a:moveTo>
                  <a:pt x="1014" y="1"/>
                </a:moveTo>
                <a:cubicBezTo>
                  <a:pt x="460" y="1"/>
                  <a:pt x="1" y="444"/>
                  <a:pt x="1" y="998"/>
                </a:cubicBezTo>
                <a:cubicBezTo>
                  <a:pt x="1" y="1552"/>
                  <a:pt x="460" y="1996"/>
                  <a:pt x="1014" y="1996"/>
                </a:cubicBezTo>
                <a:cubicBezTo>
                  <a:pt x="1568" y="1996"/>
                  <a:pt x="2012" y="1552"/>
                  <a:pt x="2012" y="998"/>
                </a:cubicBezTo>
                <a:cubicBezTo>
                  <a:pt x="2012" y="444"/>
                  <a:pt x="1568" y="1"/>
                  <a:pt x="10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flipH="1" rot="-5400000">
            <a:off x="6458936" y="477381"/>
            <a:ext cx="202080" cy="202080"/>
          </a:xfrm>
          <a:custGeom>
            <a:rect b="b" l="l" r="r" t="t"/>
            <a:pathLst>
              <a:path extrusionOk="0" h="1996" w="1996">
                <a:moveTo>
                  <a:pt x="998" y="1"/>
                </a:moveTo>
                <a:cubicBezTo>
                  <a:pt x="444" y="1"/>
                  <a:pt x="0" y="444"/>
                  <a:pt x="0" y="998"/>
                </a:cubicBezTo>
                <a:cubicBezTo>
                  <a:pt x="0" y="1552"/>
                  <a:pt x="444" y="1996"/>
                  <a:pt x="998" y="1996"/>
                </a:cubicBezTo>
                <a:cubicBezTo>
                  <a:pt x="1552" y="1996"/>
                  <a:pt x="1995" y="1552"/>
                  <a:pt x="1995" y="998"/>
                </a:cubicBezTo>
                <a:cubicBezTo>
                  <a:pt x="1995" y="444"/>
                  <a:pt x="1552" y="1"/>
                  <a:pt x="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flipH="1" rot="-5400000">
            <a:off x="7365597" y="4387340"/>
            <a:ext cx="203700" cy="203700"/>
          </a:xfrm>
          <a:custGeom>
            <a:rect b="b" l="l" r="r" t="t"/>
            <a:pathLst>
              <a:path extrusionOk="0" h="2012" w="2012">
                <a:moveTo>
                  <a:pt x="1014" y="1"/>
                </a:moveTo>
                <a:cubicBezTo>
                  <a:pt x="460" y="1"/>
                  <a:pt x="0" y="460"/>
                  <a:pt x="0" y="1014"/>
                </a:cubicBezTo>
                <a:cubicBezTo>
                  <a:pt x="0" y="1568"/>
                  <a:pt x="460" y="2012"/>
                  <a:pt x="1014" y="2012"/>
                </a:cubicBezTo>
                <a:cubicBezTo>
                  <a:pt x="1568" y="2012"/>
                  <a:pt x="2011" y="1568"/>
                  <a:pt x="2011" y="1014"/>
                </a:cubicBezTo>
                <a:cubicBezTo>
                  <a:pt x="2011" y="460"/>
                  <a:pt x="1568" y="1"/>
                  <a:pt x="1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0" name="Shape 290"/>
        <p:cNvGrpSpPr/>
        <p:nvPr/>
      </p:nvGrpSpPr>
      <p:grpSpPr>
        <a:xfrm>
          <a:off x="0" y="0"/>
          <a:ext cx="0" cy="0"/>
          <a:chOff x="0" y="0"/>
          <a:chExt cx="0" cy="0"/>
        </a:xfrm>
      </p:grpSpPr>
      <p:sp>
        <p:nvSpPr>
          <p:cNvPr id="291" name="Google Shape;291;p9"/>
          <p:cNvSpPr txBox="1"/>
          <p:nvPr>
            <p:ph type="title"/>
          </p:nvPr>
        </p:nvSpPr>
        <p:spPr>
          <a:xfrm>
            <a:off x="1260825" y="1191475"/>
            <a:ext cx="3311100" cy="70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92" name="Google Shape;292;p9"/>
          <p:cNvSpPr txBox="1"/>
          <p:nvPr>
            <p:ph idx="1" type="subTitle"/>
          </p:nvPr>
        </p:nvSpPr>
        <p:spPr>
          <a:xfrm>
            <a:off x="1260825" y="1897675"/>
            <a:ext cx="3311100" cy="1805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93" name="Google Shape;293;p9"/>
          <p:cNvSpPr/>
          <p:nvPr/>
        </p:nvSpPr>
        <p:spPr>
          <a:xfrm rot="-5400000">
            <a:off x="4508250" y="525750"/>
            <a:ext cx="5211300" cy="4065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8556956" y="-12"/>
            <a:ext cx="589771" cy="4061556"/>
          </a:xfrm>
          <a:custGeom>
            <a:rect b="b" l="l" r="r" t="t"/>
            <a:pathLst>
              <a:path extrusionOk="0" h="30322" w="4403">
                <a:moveTo>
                  <a:pt x="4403" y="0"/>
                </a:moveTo>
                <a:cubicBezTo>
                  <a:pt x="1" y="2407"/>
                  <a:pt x="96" y="5241"/>
                  <a:pt x="2012" y="9548"/>
                </a:cubicBezTo>
                <a:cubicBezTo>
                  <a:pt x="3928" y="13839"/>
                  <a:pt x="2598" y="17259"/>
                  <a:pt x="2075" y="22531"/>
                </a:cubicBezTo>
                <a:cubicBezTo>
                  <a:pt x="1537" y="27804"/>
                  <a:pt x="4403" y="30321"/>
                  <a:pt x="4403" y="30321"/>
                </a:cubicBezTo>
                <a:lnTo>
                  <a:pt x="4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8368225" y="129246"/>
            <a:ext cx="1166683" cy="5141173"/>
          </a:xfrm>
          <a:custGeom>
            <a:rect b="b" l="l" r="r" t="t"/>
            <a:pathLst>
              <a:path extrusionOk="0" h="38382" w="8710">
                <a:moveTo>
                  <a:pt x="7157" y="1"/>
                </a:moveTo>
                <a:cubicBezTo>
                  <a:pt x="7078" y="33"/>
                  <a:pt x="1" y="2978"/>
                  <a:pt x="2107" y="9311"/>
                </a:cubicBezTo>
                <a:cubicBezTo>
                  <a:pt x="2930" y="11829"/>
                  <a:pt x="4260" y="13507"/>
                  <a:pt x="5432" y="14979"/>
                </a:cubicBezTo>
                <a:cubicBezTo>
                  <a:pt x="7173" y="17196"/>
                  <a:pt x="8551" y="18938"/>
                  <a:pt x="7110" y="22326"/>
                </a:cubicBezTo>
                <a:cubicBezTo>
                  <a:pt x="6952" y="22722"/>
                  <a:pt x="6777" y="23134"/>
                  <a:pt x="6603" y="23530"/>
                </a:cubicBezTo>
                <a:cubicBezTo>
                  <a:pt x="4212" y="29040"/>
                  <a:pt x="1521" y="35294"/>
                  <a:pt x="7759" y="38382"/>
                </a:cubicBezTo>
                <a:lnTo>
                  <a:pt x="7822" y="38271"/>
                </a:lnTo>
                <a:cubicBezTo>
                  <a:pt x="1695" y="35231"/>
                  <a:pt x="4355" y="29040"/>
                  <a:pt x="6714" y="23593"/>
                </a:cubicBezTo>
                <a:cubicBezTo>
                  <a:pt x="6888" y="23181"/>
                  <a:pt x="7062" y="22785"/>
                  <a:pt x="7237" y="22390"/>
                </a:cubicBezTo>
                <a:cubicBezTo>
                  <a:pt x="8709" y="18922"/>
                  <a:pt x="7300" y="17149"/>
                  <a:pt x="5527" y="14900"/>
                </a:cubicBezTo>
                <a:cubicBezTo>
                  <a:pt x="4371" y="13428"/>
                  <a:pt x="3057" y="11765"/>
                  <a:pt x="2233" y="9279"/>
                </a:cubicBezTo>
                <a:cubicBezTo>
                  <a:pt x="159" y="3057"/>
                  <a:pt x="7126" y="143"/>
                  <a:pt x="7205" y="128"/>
                </a:cubicBezTo>
                <a:lnTo>
                  <a:pt x="71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9"/>
          <p:cNvGrpSpPr/>
          <p:nvPr/>
        </p:nvGrpSpPr>
        <p:grpSpPr>
          <a:xfrm>
            <a:off x="7339377" y="4470814"/>
            <a:ext cx="980187" cy="530104"/>
            <a:chOff x="7172927" y="4169539"/>
            <a:chExt cx="980187" cy="530104"/>
          </a:xfrm>
        </p:grpSpPr>
        <p:sp>
          <p:nvSpPr>
            <p:cNvPr id="297" name="Google Shape;297;p9"/>
            <p:cNvSpPr/>
            <p:nvPr/>
          </p:nvSpPr>
          <p:spPr>
            <a:xfrm>
              <a:off x="7234762" y="4169539"/>
              <a:ext cx="918352" cy="468269"/>
            </a:xfrm>
            <a:custGeom>
              <a:rect b="b" l="l" r="r" t="t"/>
              <a:pathLst>
                <a:path extrusionOk="0" h="6952" w="13634">
                  <a:moveTo>
                    <a:pt x="13380" y="253"/>
                  </a:moveTo>
                  <a:cubicBezTo>
                    <a:pt x="13301" y="3816"/>
                    <a:pt x="10388" y="6682"/>
                    <a:pt x="6825" y="6682"/>
                  </a:cubicBezTo>
                  <a:cubicBezTo>
                    <a:pt x="3247" y="6682"/>
                    <a:pt x="333" y="3816"/>
                    <a:pt x="270" y="253"/>
                  </a:cubicBezTo>
                  <a:lnTo>
                    <a:pt x="1949" y="253"/>
                  </a:lnTo>
                  <a:cubicBezTo>
                    <a:pt x="2012" y="2882"/>
                    <a:pt x="4181" y="5004"/>
                    <a:pt x="6825" y="5004"/>
                  </a:cubicBezTo>
                  <a:cubicBezTo>
                    <a:pt x="9470" y="5004"/>
                    <a:pt x="11623" y="2882"/>
                    <a:pt x="11702" y="253"/>
                  </a:cubicBezTo>
                  <a:close/>
                  <a:moveTo>
                    <a:pt x="1" y="0"/>
                  </a:moveTo>
                  <a:lnTo>
                    <a:pt x="1" y="127"/>
                  </a:lnTo>
                  <a:cubicBezTo>
                    <a:pt x="1" y="3879"/>
                    <a:pt x="3057" y="6951"/>
                    <a:pt x="6825" y="6951"/>
                  </a:cubicBezTo>
                  <a:cubicBezTo>
                    <a:pt x="10578" y="6951"/>
                    <a:pt x="13634" y="3879"/>
                    <a:pt x="13634" y="127"/>
                  </a:cubicBezTo>
                  <a:lnTo>
                    <a:pt x="13634" y="0"/>
                  </a:lnTo>
                  <a:lnTo>
                    <a:pt x="11433" y="0"/>
                  </a:lnTo>
                  <a:lnTo>
                    <a:pt x="11433" y="127"/>
                  </a:lnTo>
                  <a:cubicBezTo>
                    <a:pt x="11433" y="2676"/>
                    <a:pt x="9359" y="4734"/>
                    <a:pt x="6825" y="4734"/>
                  </a:cubicBezTo>
                  <a:cubicBezTo>
                    <a:pt x="4276" y="4734"/>
                    <a:pt x="2202" y="2676"/>
                    <a:pt x="2202" y="127"/>
                  </a:cubicBezTo>
                  <a:lnTo>
                    <a:pt x="22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7172927" y="4249493"/>
              <a:ext cx="900233" cy="450150"/>
            </a:xfrm>
            <a:custGeom>
              <a:rect b="b" l="l" r="r" t="t"/>
              <a:pathLst>
                <a:path extrusionOk="0" h="6683" w="13365">
                  <a:moveTo>
                    <a:pt x="1" y="1"/>
                  </a:moveTo>
                  <a:cubicBezTo>
                    <a:pt x="1" y="3674"/>
                    <a:pt x="2993" y="6682"/>
                    <a:pt x="6682" y="6682"/>
                  </a:cubicBezTo>
                  <a:cubicBezTo>
                    <a:pt x="10372" y="6682"/>
                    <a:pt x="13364" y="3674"/>
                    <a:pt x="13364" y="1"/>
                  </a:cubicBezTo>
                  <a:lnTo>
                    <a:pt x="11433" y="1"/>
                  </a:lnTo>
                  <a:cubicBezTo>
                    <a:pt x="11433" y="2613"/>
                    <a:pt x="9295" y="4735"/>
                    <a:pt x="6682" y="4735"/>
                  </a:cubicBezTo>
                  <a:cubicBezTo>
                    <a:pt x="4070" y="4735"/>
                    <a:pt x="1932" y="2613"/>
                    <a:pt x="19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9"/>
          <p:cNvGrpSpPr/>
          <p:nvPr/>
        </p:nvGrpSpPr>
        <p:grpSpPr>
          <a:xfrm>
            <a:off x="203583" y="3783450"/>
            <a:ext cx="758378" cy="1382247"/>
            <a:chOff x="502458" y="3500250"/>
            <a:chExt cx="758378" cy="1382247"/>
          </a:xfrm>
        </p:grpSpPr>
        <p:sp>
          <p:nvSpPr>
            <p:cNvPr id="300" name="Google Shape;300;p9"/>
            <p:cNvSpPr/>
            <p:nvPr/>
          </p:nvSpPr>
          <p:spPr>
            <a:xfrm>
              <a:off x="502458" y="3500250"/>
              <a:ext cx="758378" cy="920440"/>
            </a:xfrm>
            <a:custGeom>
              <a:rect b="b" l="l" r="r" t="t"/>
              <a:pathLst>
                <a:path extrusionOk="0" h="13665" w="11259">
                  <a:moveTo>
                    <a:pt x="10657" y="0"/>
                  </a:moveTo>
                  <a:lnTo>
                    <a:pt x="1" y="13158"/>
                  </a:lnTo>
                  <a:lnTo>
                    <a:pt x="618" y="13665"/>
                  </a:lnTo>
                  <a:lnTo>
                    <a:pt x="11258" y="507"/>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502458" y="3717367"/>
              <a:ext cx="758378" cy="920440"/>
            </a:xfrm>
            <a:custGeom>
              <a:rect b="b" l="l" r="r" t="t"/>
              <a:pathLst>
                <a:path extrusionOk="0" h="13665" w="11259">
                  <a:moveTo>
                    <a:pt x="10657" y="0"/>
                  </a:moveTo>
                  <a:lnTo>
                    <a:pt x="1" y="13158"/>
                  </a:lnTo>
                  <a:lnTo>
                    <a:pt x="618" y="13665"/>
                  </a:lnTo>
                  <a:lnTo>
                    <a:pt x="11258" y="491"/>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502458" y="3963135"/>
              <a:ext cx="758378" cy="919363"/>
            </a:xfrm>
            <a:custGeom>
              <a:rect b="b" l="l" r="r" t="t"/>
              <a:pathLst>
                <a:path extrusionOk="0" h="13649" w="11259">
                  <a:moveTo>
                    <a:pt x="10657" y="0"/>
                  </a:moveTo>
                  <a:lnTo>
                    <a:pt x="1" y="13158"/>
                  </a:lnTo>
                  <a:lnTo>
                    <a:pt x="618" y="13649"/>
                  </a:lnTo>
                  <a:lnTo>
                    <a:pt x="11258" y="491"/>
                  </a:lnTo>
                  <a:lnTo>
                    <a:pt x="106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9"/>
          <p:cNvGrpSpPr/>
          <p:nvPr/>
        </p:nvGrpSpPr>
        <p:grpSpPr>
          <a:xfrm>
            <a:off x="4090150" y="4455595"/>
            <a:ext cx="425565" cy="425633"/>
            <a:chOff x="3999800" y="4344395"/>
            <a:chExt cx="425565" cy="425633"/>
          </a:xfrm>
        </p:grpSpPr>
        <p:sp>
          <p:nvSpPr>
            <p:cNvPr id="304" name="Google Shape;304;p9"/>
            <p:cNvSpPr/>
            <p:nvPr/>
          </p:nvSpPr>
          <p:spPr>
            <a:xfrm>
              <a:off x="4070189" y="4415862"/>
              <a:ext cx="355176" cy="354166"/>
            </a:xfrm>
            <a:custGeom>
              <a:rect b="b" l="l" r="r" t="t"/>
              <a:pathLst>
                <a:path extrusionOk="0" h="5258" w="5273">
                  <a:moveTo>
                    <a:pt x="2644" y="1"/>
                  </a:moveTo>
                  <a:cubicBezTo>
                    <a:pt x="1188" y="1"/>
                    <a:pt x="0" y="1172"/>
                    <a:pt x="0" y="2629"/>
                  </a:cubicBezTo>
                  <a:cubicBezTo>
                    <a:pt x="0" y="4086"/>
                    <a:pt x="1188" y="5258"/>
                    <a:pt x="2644" y="5258"/>
                  </a:cubicBezTo>
                  <a:cubicBezTo>
                    <a:pt x="4101" y="5258"/>
                    <a:pt x="5273" y="4086"/>
                    <a:pt x="5273" y="2629"/>
                  </a:cubicBezTo>
                  <a:cubicBezTo>
                    <a:pt x="5273" y="1172"/>
                    <a:pt x="4101" y="1"/>
                    <a:pt x="2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3999800" y="4344395"/>
              <a:ext cx="354166" cy="355243"/>
            </a:xfrm>
            <a:custGeom>
              <a:rect b="b" l="l" r="r" t="t"/>
              <a:pathLst>
                <a:path extrusionOk="0" h="5274" w="5258">
                  <a:moveTo>
                    <a:pt x="2629" y="1"/>
                  </a:moveTo>
                  <a:cubicBezTo>
                    <a:pt x="1172" y="1"/>
                    <a:pt x="0" y="1173"/>
                    <a:pt x="0" y="2629"/>
                  </a:cubicBezTo>
                  <a:cubicBezTo>
                    <a:pt x="0" y="4086"/>
                    <a:pt x="1172" y="5274"/>
                    <a:pt x="2629" y="5274"/>
                  </a:cubicBezTo>
                  <a:cubicBezTo>
                    <a:pt x="4085" y="5274"/>
                    <a:pt x="5257" y="4086"/>
                    <a:pt x="5257" y="2629"/>
                  </a:cubicBezTo>
                  <a:cubicBezTo>
                    <a:pt x="5257" y="1173"/>
                    <a:pt x="4085" y="1"/>
                    <a:pt x="26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9"/>
          <p:cNvSpPr/>
          <p:nvPr/>
        </p:nvSpPr>
        <p:spPr>
          <a:xfrm>
            <a:off x="3456382" y="147098"/>
            <a:ext cx="211233" cy="211233"/>
          </a:xfrm>
          <a:custGeom>
            <a:rect b="b" l="l" r="r" t="t"/>
            <a:pathLst>
              <a:path extrusionOk="0" h="3136" w="3136">
                <a:moveTo>
                  <a:pt x="1077" y="0"/>
                </a:moveTo>
                <a:lnTo>
                  <a:pt x="1077" y="1077"/>
                </a:lnTo>
                <a:lnTo>
                  <a:pt x="0" y="1077"/>
                </a:lnTo>
                <a:lnTo>
                  <a:pt x="0" y="2074"/>
                </a:lnTo>
                <a:lnTo>
                  <a:pt x="1077" y="2074"/>
                </a:lnTo>
                <a:lnTo>
                  <a:pt x="1077" y="3135"/>
                </a:lnTo>
                <a:lnTo>
                  <a:pt x="2075" y="3135"/>
                </a:lnTo>
                <a:lnTo>
                  <a:pt x="2075" y="2074"/>
                </a:lnTo>
                <a:lnTo>
                  <a:pt x="3136" y="2074"/>
                </a:lnTo>
                <a:lnTo>
                  <a:pt x="3136" y="1077"/>
                </a:lnTo>
                <a:lnTo>
                  <a:pt x="2075" y="1077"/>
                </a:lnTo>
                <a:lnTo>
                  <a:pt x="20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p:nvPr/>
        </p:nvSpPr>
        <p:spPr>
          <a:xfrm>
            <a:off x="-7240" y="-46965"/>
            <a:ext cx="2724957" cy="599354"/>
          </a:xfrm>
          <a:custGeom>
            <a:rect b="b" l="l" r="r" t="t"/>
            <a:pathLst>
              <a:path extrusionOk="0" h="6335" w="28802">
                <a:moveTo>
                  <a:pt x="1" y="1"/>
                </a:moveTo>
                <a:lnTo>
                  <a:pt x="1" y="6334"/>
                </a:lnTo>
                <a:cubicBezTo>
                  <a:pt x="1" y="6334"/>
                  <a:pt x="1149" y="2570"/>
                  <a:pt x="5345" y="2570"/>
                </a:cubicBezTo>
                <a:cubicBezTo>
                  <a:pt x="6363" y="2570"/>
                  <a:pt x="7559" y="2792"/>
                  <a:pt x="8962" y="3342"/>
                </a:cubicBezTo>
                <a:cubicBezTo>
                  <a:pt x="12499" y="4731"/>
                  <a:pt x="16085" y="6167"/>
                  <a:pt x="19446" y="6167"/>
                </a:cubicBezTo>
                <a:cubicBezTo>
                  <a:pt x="22902" y="6167"/>
                  <a:pt x="26121" y="4649"/>
                  <a:pt x="288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a:off x="-215475" y="-298625"/>
            <a:ext cx="2521262" cy="1026235"/>
          </a:xfrm>
          <a:custGeom>
            <a:rect b="b" l="l" r="r" t="t"/>
            <a:pathLst>
              <a:path extrusionOk="0" h="10847" w="26649">
                <a:moveTo>
                  <a:pt x="26522" y="1"/>
                </a:moveTo>
                <a:cubicBezTo>
                  <a:pt x="25525" y="5511"/>
                  <a:pt x="22263" y="9422"/>
                  <a:pt x="17814" y="10467"/>
                </a:cubicBezTo>
                <a:cubicBezTo>
                  <a:pt x="17087" y="10635"/>
                  <a:pt x="16357" y="10717"/>
                  <a:pt x="15637" y="10717"/>
                </a:cubicBezTo>
                <a:cubicBezTo>
                  <a:pt x="12761" y="10717"/>
                  <a:pt x="10042" y="9414"/>
                  <a:pt x="8345" y="7110"/>
                </a:cubicBezTo>
                <a:cubicBezTo>
                  <a:pt x="7158" y="5495"/>
                  <a:pt x="5780" y="4592"/>
                  <a:pt x="4260" y="4418"/>
                </a:cubicBezTo>
                <a:cubicBezTo>
                  <a:pt x="4080" y="4398"/>
                  <a:pt x="3902" y="4388"/>
                  <a:pt x="3728" y="4388"/>
                </a:cubicBezTo>
                <a:cubicBezTo>
                  <a:pt x="1636" y="4388"/>
                  <a:pt x="15" y="5765"/>
                  <a:pt x="1" y="5780"/>
                </a:cubicBezTo>
                <a:lnTo>
                  <a:pt x="96" y="5875"/>
                </a:lnTo>
                <a:cubicBezTo>
                  <a:pt x="110" y="5860"/>
                  <a:pt x="1684" y="4517"/>
                  <a:pt x="3738" y="4517"/>
                </a:cubicBezTo>
                <a:cubicBezTo>
                  <a:pt x="3904" y="4517"/>
                  <a:pt x="4073" y="4526"/>
                  <a:pt x="4244" y="4545"/>
                </a:cubicBezTo>
                <a:cubicBezTo>
                  <a:pt x="5732" y="4719"/>
                  <a:pt x="7078" y="5606"/>
                  <a:pt x="8250" y="7189"/>
                </a:cubicBezTo>
                <a:cubicBezTo>
                  <a:pt x="9960" y="9517"/>
                  <a:pt x="12715" y="10847"/>
                  <a:pt x="15629" y="10847"/>
                </a:cubicBezTo>
                <a:cubicBezTo>
                  <a:pt x="16373" y="10847"/>
                  <a:pt x="17101" y="10768"/>
                  <a:pt x="17845" y="10593"/>
                </a:cubicBezTo>
                <a:cubicBezTo>
                  <a:pt x="22358" y="9548"/>
                  <a:pt x="25651" y="5590"/>
                  <a:pt x="26649" y="32"/>
                </a:cubicBezTo>
                <a:lnTo>
                  <a:pt x="2652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9"/>
          <p:cNvGrpSpPr/>
          <p:nvPr/>
        </p:nvGrpSpPr>
        <p:grpSpPr>
          <a:xfrm>
            <a:off x="5541093" y="97169"/>
            <a:ext cx="738394" cy="599377"/>
            <a:chOff x="3745675" y="2338325"/>
            <a:chExt cx="237525" cy="192800"/>
          </a:xfrm>
        </p:grpSpPr>
        <p:sp>
          <p:nvSpPr>
            <p:cNvPr id="310" name="Google Shape;310;p9"/>
            <p:cNvSpPr/>
            <p:nvPr/>
          </p:nvSpPr>
          <p:spPr>
            <a:xfrm>
              <a:off x="3745675" y="2338325"/>
              <a:ext cx="230800" cy="176175"/>
            </a:xfrm>
            <a:custGeom>
              <a:rect b="b" l="l" r="r" t="t"/>
              <a:pathLst>
                <a:path extrusionOk="0" h="7047" w="9232">
                  <a:moveTo>
                    <a:pt x="4608" y="1"/>
                  </a:moveTo>
                  <a:lnTo>
                    <a:pt x="0" y="7047"/>
                  </a:lnTo>
                  <a:lnTo>
                    <a:pt x="9231" y="7047"/>
                  </a:lnTo>
                  <a:lnTo>
                    <a:pt x="46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3910325" y="2401675"/>
              <a:ext cx="16650" cy="17025"/>
            </a:xfrm>
            <a:custGeom>
              <a:rect b="b" l="l" r="r" t="t"/>
              <a:pathLst>
                <a:path extrusionOk="0" h="681" w="666">
                  <a:moveTo>
                    <a:pt x="333" y="0"/>
                  </a:moveTo>
                  <a:cubicBezTo>
                    <a:pt x="143" y="0"/>
                    <a:pt x="1" y="143"/>
                    <a:pt x="1" y="333"/>
                  </a:cubicBezTo>
                  <a:cubicBezTo>
                    <a:pt x="1" y="523"/>
                    <a:pt x="143" y="681"/>
                    <a:pt x="333" y="681"/>
                  </a:cubicBezTo>
                  <a:cubicBezTo>
                    <a:pt x="523" y="681"/>
                    <a:pt x="666" y="523"/>
                    <a:pt x="666" y="333"/>
                  </a:cubicBezTo>
                  <a:cubicBezTo>
                    <a:pt x="666"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p:cNvSpPr/>
            <p:nvPr/>
          </p:nvSpPr>
          <p:spPr>
            <a:xfrm>
              <a:off x="3882225" y="2457875"/>
              <a:ext cx="16650" cy="16650"/>
            </a:xfrm>
            <a:custGeom>
              <a:rect b="b" l="l" r="r" t="t"/>
              <a:pathLst>
                <a:path extrusionOk="0" h="666" w="666">
                  <a:moveTo>
                    <a:pt x="333" y="0"/>
                  </a:moveTo>
                  <a:cubicBezTo>
                    <a:pt x="143" y="0"/>
                    <a:pt x="1" y="143"/>
                    <a:pt x="1" y="333"/>
                  </a:cubicBezTo>
                  <a:cubicBezTo>
                    <a:pt x="1" y="523"/>
                    <a:pt x="143" y="665"/>
                    <a:pt x="333" y="665"/>
                  </a:cubicBezTo>
                  <a:cubicBezTo>
                    <a:pt x="523" y="665"/>
                    <a:pt x="666" y="523"/>
                    <a:pt x="666" y="333"/>
                  </a:cubicBezTo>
                  <a:cubicBezTo>
                    <a:pt x="666"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3938450" y="2457875"/>
              <a:ext cx="16650" cy="16650"/>
            </a:xfrm>
            <a:custGeom>
              <a:rect b="b" l="l" r="r" t="t"/>
              <a:pathLst>
                <a:path extrusionOk="0" h="666" w="666">
                  <a:moveTo>
                    <a:pt x="333" y="0"/>
                  </a:moveTo>
                  <a:cubicBezTo>
                    <a:pt x="143" y="0"/>
                    <a:pt x="0" y="143"/>
                    <a:pt x="0" y="333"/>
                  </a:cubicBezTo>
                  <a:cubicBezTo>
                    <a:pt x="0" y="523"/>
                    <a:pt x="143" y="665"/>
                    <a:pt x="333" y="665"/>
                  </a:cubicBezTo>
                  <a:cubicBezTo>
                    <a:pt x="523" y="665"/>
                    <a:pt x="665" y="523"/>
                    <a:pt x="665" y="333"/>
                  </a:cubicBezTo>
                  <a:cubicBezTo>
                    <a:pt x="665" y="143"/>
                    <a:pt x="523"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3854125" y="2514075"/>
              <a:ext cx="16650" cy="17050"/>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3910325" y="2514075"/>
              <a:ext cx="16650" cy="17050"/>
            </a:xfrm>
            <a:custGeom>
              <a:rect b="b" l="l" r="r" t="t"/>
              <a:pathLst>
                <a:path extrusionOk="0" h="682" w="666">
                  <a:moveTo>
                    <a:pt x="333" y="1"/>
                  </a:moveTo>
                  <a:cubicBezTo>
                    <a:pt x="143" y="1"/>
                    <a:pt x="1" y="143"/>
                    <a:pt x="1" y="333"/>
                  </a:cubicBezTo>
                  <a:cubicBezTo>
                    <a:pt x="1" y="523"/>
                    <a:pt x="143" y="682"/>
                    <a:pt x="333" y="682"/>
                  </a:cubicBezTo>
                  <a:cubicBezTo>
                    <a:pt x="523" y="682"/>
                    <a:pt x="666" y="523"/>
                    <a:pt x="666" y="333"/>
                  </a:cubicBezTo>
                  <a:cubicBezTo>
                    <a:pt x="666"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3966550" y="2514075"/>
              <a:ext cx="16650" cy="17050"/>
            </a:xfrm>
            <a:custGeom>
              <a:rect b="b" l="l" r="r" t="t"/>
              <a:pathLst>
                <a:path extrusionOk="0" h="682" w="666">
                  <a:moveTo>
                    <a:pt x="333" y="1"/>
                  </a:moveTo>
                  <a:cubicBezTo>
                    <a:pt x="143" y="1"/>
                    <a:pt x="0" y="143"/>
                    <a:pt x="0" y="333"/>
                  </a:cubicBezTo>
                  <a:cubicBezTo>
                    <a:pt x="0" y="523"/>
                    <a:pt x="143" y="682"/>
                    <a:pt x="333" y="682"/>
                  </a:cubicBezTo>
                  <a:cubicBezTo>
                    <a:pt x="523" y="682"/>
                    <a:pt x="665" y="523"/>
                    <a:pt x="665" y="333"/>
                  </a:cubicBezTo>
                  <a:cubicBezTo>
                    <a:pt x="665" y="143"/>
                    <a:pt x="523"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9"/>
          <p:cNvSpPr/>
          <p:nvPr/>
        </p:nvSpPr>
        <p:spPr>
          <a:xfrm>
            <a:off x="7265150" y="97174"/>
            <a:ext cx="813065" cy="884655"/>
          </a:xfrm>
          <a:custGeom>
            <a:rect b="b" l="l" r="r" t="t"/>
            <a:pathLst>
              <a:path extrusionOk="0" h="9011" w="8282">
                <a:moveTo>
                  <a:pt x="7284" y="1"/>
                </a:moveTo>
                <a:cubicBezTo>
                  <a:pt x="6635" y="713"/>
                  <a:pt x="6683" y="1426"/>
                  <a:pt x="6699" y="1949"/>
                </a:cubicBezTo>
                <a:cubicBezTo>
                  <a:pt x="6730" y="2424"/>
                  <a:pt x="6730" y="2645"/>
                  <a:pt x="6461" y="2930"/>
                </a:cubicBezTo>
                <a:cubicBezTo>
                  <a:pt x="6208" y="3215"/>
                  <a:pt x="5986" y="3247"/>
                  <a:pt x="5511" y="3263"/>
                </a:cubicBezTo>
                <a:cubicBezTo>
                  <a:pt x="4988" y="3294"/>
                  <a:pt x="4276" y="3342"/>
                  <a:pt x="3643" y="4054"/>
                </a:cubicBezTo>
                <a:cubicBezTo>
                  <a:pt x="3009" y="4767"/>
                  <a:pt x="3041" y="5479"/>
                  <a:pt x="3057" y="6002"/>
                </a:cubicBezTo>
                <a:cubicBezTo>
                  <a:pt x="3088" y="6477"/>
                  <a:pt x="3088" y="6699"/>
                  <a:pt x="2819" y="6984"/>
                </a:cubicBezTo>
                <a:cubicBezTo>
                  <a:pt x="2566" y="7269"/>
                  <a:pt x="2344" y="7300"/>
                  <a:pt x="1869" y="7332"/>
                </a:cubicBezTo>
                <a:cubicBezTo>
                  <a:pt x="1363" y="7348"/>
                  <a:pt x="650" y="7395"/>
                  <a:pt x="1" y="8108"/>
                </a:cubicBezTo>
                <a:lnTo>
                  <a:pt x="1014" y="9010"/>
                </a:lnTo>
                <a:cubicBezTo>
                  <a:pt x="1268" y="8725"/>
                  <a:pt x="1489" y="8694"/>
                  <a:pt x="1964" y="8662"/>
                </a:cubicBezTo>
                <a:cubicBezTo>
                  <a:pt x="2471" y="8646"/>
                  <a:pt x="3183" y="8599"/>
                  <a:pt x="3833" y="7886"/>
                </a:cubicBezTo>
                <a:cubicBezTo>
                  <a:pt x="4466" y="7174"/>
                  <a:pt x="4434" y="6461"/>
                  <a:pt x="4403" y="5939"/>
                </a:cubicBezTo>
                <a:cubicBezTo>
                  <a:pt x="4387" y="5464"/>
                  <a:pt x="4387" y="5242"/>
                  <a:pt x="4640" y="4957"/>
                </a:cubicBezTo>
                <a:cubicBezTo>
                  <a:pt x="4909" y="4672"/>
                  <a:pt x="5131" y="4640"/>
                  <a:pt x="5590" y="4609"/>
                </a:cubicBezTo>
                <a:cubicBezTo>
                  <a:pt x="6113" y="4577"/>
                  <a:pt x="6825" y="4545"/>
                  <a:pt x="7474" y="3833"/>
                </a:cubicBezTo>
                <a:cubicBezTo>
                  <a:pt x="8108" y="3120"/>
                  <a:pt x="8076" y="2408"/>
                  <a:pt x="8044" y="1885"/>
                </a:cubicBezTo>
                <a:cubicBezTo>
                  <a:pt x="8029" y="1410"/>
                  <a:pt x="8029" y="1188"/>
                  <a:pt x="8282" y="903"/>
                </a:cubicBezTo>
                <a:lnTo>
                  <a:pt x="72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213576" y="1136626"/>
            <a:ext cx="738381" cy="698308"/>
          </a:xfrm>
          <a:custGeom>
            <a:rect b="b" l="l" r="r" t="t"/>
            <a:pathLst>
              <a:path extrusionOk="0" h="6351" w="6715">
                <a:moveTo>
                  <a:pt x="4080" y="1"/>
                </a:moveTo>
                <a:cubicBezTo>
                  <a:pt x="3128" y="1"/>
                  <a:pt x="2178" y="365"/>
                  <a:pt x="1458" y="1093"/>
                </a:cubicBezTo>
                <a:cubicBezTo>
                  <a:pt x="1" y="2534"/>
                  <a:pt x="1" y="4894"/>
                  <a:pt x="1458" y="6350"/>
                </a:cubicBezTo>
                <a:lnTo>
                  <a:pt x="2186" y="5606"/>
                </a:lnTo>
                <a:cubicBezTo>
                  <a:pt x="1157" y="4561"/>
                  <a:pt x="1157" y="2867"/>
                  <a:pt x="2186" y="1838"/>
                </a:cubicBezTo>
                <a:cubicBezTo>
                  <a:pt x="2708" y="1315"/>
                  <a:pt x="3393" y="1054"/>
                  <a:pt x="4078" y="1054"/>
                </a:cubicBezTo>
                <a:cubicBezTo>
                  <a:pt x="4763" y="1054"/>
                  <a:pt x="5448" y="1315"/>
                  <a:pt x="5970" y="1838"/>
                </a:cubicBezTo>
                <a:lnTo>
                  <a:pt x="6714" y="1093"/>
                </a:lnTo>
                <a:cubicBezTo>
                  <a:pt x="5986" y="365"/>
                  <a:pt x="5032" y="1"/>
                  <a:pt x="40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9"/>
          <p:cNvGrpSpPr/>
          <p:nvPr/>
        </p:nvGrpSpPr>
        <p:grpSpPr>
          <a:xfrm>
            <a:off x="5629703" y="4770025"/>
            <a:ext cx="813169" cy="813106"/>
            <a:chOff x="2596525" y="1427900"/>
            <a:chExt cx="197175" cy="197150"/>
          </a:xfrm>
        </p:grpSpPr>
        <p:sp>
          <p:nvSpPr>
            <p:cNvPr id="320" name="Google Shape;320;p9"/>
            <p:cNvSpPr/>
            <p:nvPr/>
          </p:nvSpPr>
          <p:spPr>
            <a:xfrm>
              <a:off x="2779425" y="1610775"/>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2779425" y="1549825"/>
              <a:ext cx="14275" cy="14275"/>
            </a:xfrm>
            <a:custGeom>
              <a:rect b="b" l="l" r="r" t="t"/>
              <a:pathLst>
                <a:path extrusionOk="0" h="571" w="571">
                  <a:moveTo>
                    <a:pt x="285" y="0"/>
                  </a:moveTo>
                  <a:cubicBezTo>
                    <a:pt x="127" y="0"/>
                    <a:pt x="0" y="127"/>
                    <a:pt x="0" y="285"/>
                  </a:cubicBezTo>
                  <a:cubicBezTo>
                    <a:pt x="0" y="443"/>
                    <a:pt x="127" y="570"/>
                    <a:pt x="285" y="570"/>
                  </a:cubicBezTo>
                  <a:cubicBezTo>
                    <a:pt x="443" y="570"/>
                    <a:pt x="570" y="443"/>
                    <a:pt x="570" y="285"/>
                  </a:cubicBezTo>
                  <a:cubicBezTo>
                    <a:pt x="570" y="127"/>
                    <a:pt x="443" y="0"/>
                    <a:pt x="2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2779425" y="1488850"/>
              <a:ext cx="14275" cy="14275"/>
            </a:xfrm>
            <a:custGeom>
              <a:rect b="b" l="l" r="r" t="t"/>
              <a:pathLst>
                <a:path extrusionOk="0" h="571" w="571">
                  <a:moveTo>
                    <a:pt x="285" y="1"/>
                  </a:moveTo>
                  <a:cubicBezTo>
                    <a:pt x="127" y="1"/>
                    <a:pt x="0" y="127"/>
                    <a:pt x="0" y="286"/>
                  </a:cubicBezTo>
                  <a:cubicBezTo>
                    <a:pt x="0" y="444"/>
                    <a:pt x="127" y="571"/>
                    <a:pt x="285" y="571"/>
                  </a:cubicBezTo>
                  <a:cubicBezTo>
                    <a:pt x="443" y="571"/>
                    <a:pt x="570" y="444"/>
                    <a:pt x="570" y="286"/>
                  </a:cubicBezTo>
                  <a:cubicBezTo>
                    <a:pt x="570" y="127"/>
                    <a:pt x="443" y="1"/>
                    <a:pt x="2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2779425" y="1427900"/>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a:off x="2718450" y="1610775"/>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2718450" y="1549825"/>
              <a:ext cx="14275" cy="14275"/>
            </a:xfrm>
            <a:custGeom>
              <a:rect b="b" l="l" r="r" t="t"/>
              <a:pathLst>
                <a:path extrusionOk="0" h="571" w="571">
                  <a:moveTo>
                    <a:pt x="286" y="0"/>
                  </a:moveTo>
                  <a:cubicBezTo>
                    <a:pt x="127" y="0"/>
                    <a:pt x="1" y="127"/>
                    <a:pt x="1" y="285"/>
                  </a:cubicBezTo>
                  <a:cubicBezTo>
                    <a:pt x="1" y="443"/>
                    <a:pt x="127" y="570"/>
                    <a:pt x="286" y="570"/>
                  </a:cubicBezTo>
                  <a:cubicBezTo>
                    <a:pt x="444" y="570"/>
                    <a:pt x="571" y="443"/>
                    <a:pt x="571" y="285"/>
                  </a:cubicBezTo>
                  <a:cubicBezTo>
                    <a:pt x="571" y="127"/>
                    <a:pt x="444" y="0"/>
                    <a:pt x="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2718450" y="1488850"/>
              <a:ext cx="14275" cy="14275"/>
            </a:xfrm>
            <a:custGeom>
              <a:rect b="b" l="l" r="r" t="t"/>
              <a:pathLst>
                <a:path extrusionOk="0" h="571" w="571">
                  <a:moveTo>
                    <a:pt x="286" y="1"/>
                  </a:moveTo>
                  <a:cubicBezTo>
                    <a:pt x="127" y="1"/>
                    <a:pt x="1" y="127"/>
                    <a:pt x="1" y="286"/>
                  </a:cubicBezTo>
                  <a:cubicBezTo>
                    <a:pt x="1" y="444"/>
                    <a:pt x="127" y="571"/>
                    <a:pt x="286" y="571"/>
                  </a:cubicBezTo>
                  <a:cubicBezTo>
                    <a:pt x="444" y="571"/>
                    <a:pt x="571" y="444"/>
                    <a:pt x="571" y="286"/>
                  </a:cubicBezTo>
                  <a:cubicBezTo>
                    <a:pt x="571" y="127"/>
                    <a:pt x="444" y="1"/>
                    <a:pt x="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2718450" y="1427900"/>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2657500" y="1610775"/>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2657500" y="1549825"/>
              <a:ext cx="14275" cy="14275"/>
            </a:xfrm>
            <a:custGeom>
              <a:rect b="b" l="l" r="r" t="t"/>
              <a:pathLst>
                <a:path extrusionOk="0" h="571" w="571">
                  <a:moveTo>
                    <a:pt x="285" y="0"/>
                  </a:moveTo>
                  <a:cubicBezTo>
                    <a:pt x="127" y="0"/>
                    <a:pt x="0" y="127"/>
                    <a:pt x="0" y="285"/>
                  </a:cubicBezTo>
                  <a:cubicBezTo>
                    <a:pt x="0" y="443"/>
                    <a:pt x="127" y="570"/>
                    <a:pt x="285" y="570"/>
                  </a:cubicBezTo>
                  <a:cubicBezTo>
                    <a:pt x="444" y="570"/>
                    <a:pt x="570" y="443"/>
                    <a:pt x="570" y="285"/>
                  </a:cubicBezTo>
                  <a:cubicBezTo>
                    <a:pt x="570" y="127"/>
                    <a:pt x="444" y="0"/>
                    <a:pt x="2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2657500" y="1488850"/>
              <a:ext cx="14275" cy="14275"/>
            </a:xfrm>
            <a:custGeom>
              <a:rect b="b" l="l" r="r" t="t"/>
              <a:pathLst>
                <a:path extrusionOk="0" h="571" w="571">
                  <a:moveTo>
                    <a:pt x="285" y="1"/>
                  </a:moveTo>
                  <a:cubicBezTo>
                    <a:pt x="127" y="1"/>
                    <a:pt x="0" y="127"/>
                    <a:pt x="0" y="286"/>
                  </a:cubicBezTo>
                  <a:cubicBezTo>
                    <a:pt x="0" y="444"/>
                    <a:pt x="127" y="571"/>
                    <a:pt x="285" y="571"/>
                  </a:cubicBezTo>
                  <a:cubicBezTo>
                    <a:pt x="444" y="571"/>
                    <a:pt x="570" y="444"/>
                    <a:pt x="570" y="286"/>
                  </a:cubicBezTo>
                  <a:cubicBezTo>
                    <a:pt x="570" y="127"/>
                    <a:pt x="444" y="1"/>
                    <a:pt x="2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2657500" y="1427900"/>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2596525" y="1610775"/>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2596525" y="1549825"/>
              <a:ext cx="14275" cy="14275"/>
            </a:xfrm>
            <a:custGeom>
              <a:rect b="b" l="l" r="r" t="t"/>
              <a:pathLst>
                <a:path extrusionOk="0" h="571" w="571">
                  <a:moveTo>
                    <a:pt x="286" y="0"/>
                  </a:moveTo>
                  <a:cubicBezTo>
                    <a:pt x="128" y="0"/>
                    <a:pt x="1" y="127"/>
                    <a:pt x="1" y="285"/>
                  </a:cubicBezTo>
                  <a:cubicBezTo>
                    <a:pt x="1" y="443"/>
                    <a:pt x="128" y="570"/>
                    <a:pt x="286" y="570"/>
                  </a:cubicBezTo>
                  <a:cubicBezTo>
                    <a:pt x="444" y="570"/>
                    <a:pt x="571" y="443"/>
                    <a:pt x="571" y="285"/>
                  </a:cubicBezTo>
                  <a:cubicBezTo>
                    <a:pt x="571" y="127"/>
                    <a:pt x="444" y="0"/>
                    <a:pt x="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2596525" y="1488850"/>
              <a:ext cx="14275" cy="14275"/>
            </a:xfrm>
            <a:custGeom>
              <a:rect b="b" l="l" r="r" t="t"/>
              <a:pathLst>
                <a:path extrusionOk="0" h="571" w="571">
                  <a:moveTo>
                    <a:pt x="286" y="1"/>
                  </a:moveTo>
                  <a:cubicBezTo>
                    <a:pt x="128" y="1"/>
                    <a:pt x="1" y="127"/>
                    <a:pt x="1" y="286"/>
                  </a:cubicBezTo>
                  <a:cubicBezTo>
                    <a:pt x="1" y="444"/>
                    <a:pt x="128" y="571"/>
                    <a:pt x="286" y="571"/>
                  </a:cubicBezTo>
                  <a:cubicBezTo>
                    <a:pt x="444" y="571"/>
                    <a:pt x="571" y="444"/>
                    <a:pt x="571" y="286"/>
                  </a:cubicBezTo>
                  <a:cubicBezTo>
                    <a:pt x="571" y="127"/>
                    <a:pt x="444" y="1"/>
                    <a:pt x="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2596525" y="1427900"/>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9"/>
          <p:cNvGrpSpPr/>
          <p:nvPr/>
        </p:nvGrpSpPr>
        <p:grpSpPr>
          <a:xfrm>
            <a:off x="1694016" y="4201310"/>
            <a:ext cx="1069171" cy="1069106"/>
            <a:chOff x="2406525" y="2325675"/>
            <a:chExt cx="410525" cy="410500"/>
          </a:xfrm>
        </p:grpSpPr>
        <p:sp>
          <p:nvSpPr>
            <p:cNvPr id="337" name="Google Shape;337;p9"/>
            <p:cNvSpPr/>
            <p:nvPr/>
          </p:nvSpPr>
          <p:spPr>
            <a:xfrm>
              <a:off x="2493225" y="2331200"/>
              <a:ext cx="14675" cy="11500"/>
            </a:xfrm>
            <a:custGeom>
              <a:rect b="b" l="l" r="r" t="t"/>
              <a:pathLst>
                <a:path extrusionOk="0" h="460" w="587">
                  <a:moveTo>
                    <a:pt x="570" y="1"/>
                  </a:moveTo>
                  <a:cubicBezTo>
                    <a:pt x="365" y="112"/>
                    <a:pt x="190" y="222"/>
                    <a:pt x="0" y="333"/>
                  </a:cubicBezTo>
                  <a:cubicBezTo>
                    <a:pt x="64" y="412"/>
                    <a:pt x="143" y="460"/>
                    <a:pt x="254" y="460"/>
                  </a:cubicBezTo>
                  <a:cubicBezTo>
                    <a:pt x="444" y="460"/>
                    <a:pt x="586" y="302"/>
                    <a:pt x="586" y="112"/>
                  </a:cubicBezTo>
                  <a:cubicBezTo>
                    <a:pt x="586" y="80"/>
                    <a:pt x="586" y="32"/>
                    <a:pt x="5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25474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2603650" y="2325675"/>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2659875" y="2325675"/>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2716075" y="2332000"/>
              <a:ext cx="14275" cy="10700"/>
            </a:xfrm>
            <a:custGeom>
              <a:rect b="b" l="l" r="r" t="t"/>
              <a:pathLst>
                <a:path extrusionOk="0" h="428" w="571">
                  <a:moveTo>
                    <a:pt x="17" y="0"/>
                  </a:moveTo>
                  <a:cubicBezTo>
                    <a:pt x="1" y="16"/>
                    <a:pt x="1" y="48"/>
                    <a:pt x="1" y="80"/>
                  </a:cubicBezTo>
                  <a:cubicBezTo>
                    <a:pt x="1" y="270"/>
                    <a:pt x="143" y="428"/>
                    <a:pt x="333" y="428"/>
                  </a:cubicBezTo>
                  <a:cubicBezTo>
                    <a:pt x="428" y="428"/>
                    <a:pt x="507" y="380"/>
                    <a:pt x="571" y="333"/>
                  </a:cubicBezTo>
                  <a:cubicBezTo>
                    <a:pt x="381" y="206"/>
                    <a:pt x="207" y="95"/>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246312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2519350"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2575550"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2631775" y="238187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26879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2744175" y="238187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243502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249125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25474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603650"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59875"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2716075" y="2438075"/>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2772300" y="2438075"/>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2406525" y="2494300"/>
              <a:ext cx="17050" cy="17025"/>
            </a:xfrm>
            <a:custGeom>
              <a:rect b="b" l="l" r="r" t="t"/>
              <a:pathLst>
                <a:path extrusionOk="0" h="681" w="682">
                  <a:moveTo>
                    <a:pt x="349" y="0"/>
                  </a:moveTo>
                  <a:cubicBezTo>
                    <a:pt x="159" y="0"/>
                    <a:pt x="1" y="158"/>
                    <a:pt x="1" y="348"/>
                  </a:cubicBezTo>
                  <a:cubicBezTo>
                    <a:pt x="1" y="523"/>
                    <a:pt x="159" y="681"/>
                    <a:pt x="349" y="681"/>
                  </a:cubicBezTo>
                  <a:cubicBezTo>
                    <a:pt x="539" y="681"/>
                    <a:pt x="682" y="523"/>
                    <a:pt x="682" y="348"/>
                  </a:cubicBezTo>
                  <a:cubicBezTo>
                    <a:pt x="682" y="158"/>
                    <a:pt x="539" y="0"/>
                    <a:pt x="3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246312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251935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2575550"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2631775"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26879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2744175" y="2494300"/>
              <a:ext cx="16650" cy="17025"/>
            </a:xfrm>
            <a:custGeom>
              <a:rect b="b" l="l" r="r" t="t"/>
              <a:pathLst>
                <a:path extrusionOk="0" h="681" w="666">
                  <a:moveTo>
                    <a:pt x="333" y="0"/>
                  </a:moveTo>
                  <a:cubicBezTo>
                    <a:pt x="143" y="0"/>
                    <a:pt x="1" y="158"/>
                    <a:pt x="1" y="348"/>
                  </a:cubicBezTo>
                  <a:cubicBezTo>
                    <a:pt x="1" y="523"/>
                    <a:pt x="143" y="681"/>
                    <a:pt x="333" y="681"/>
                  </a:cubicBezTo>
                  <a:cubicBezTo>
                    <a:pt x="523" y="681"/>
                    <a:pt x="666" y="523"/>
                    <a:pt x="666" y="348"/>
                  </a:cubicBezTo>
                  <a:cubicBezTo>
                    <a:pt x="666"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2800400" y="2494300"/>
              <a:ext cx="16650" cy="17025"/>
            </a:xfrm>
            <a:custGeom>
              <a:rect b="b" l="l" r="r" t="t"/>
              <a:pathLst>
                <a:path extrusionOk="0" h="681" w="666">
                  <a:moveTo>
                    <a:pt x="333" y="0"/>
                  </a:moveTo>
                  <a:cubicBezTo>
                    <a:pt x="143" y="0"/>
                    <a:pt x="0" y="158"/>
                    <a:pt x="0" y="348"/>
                  </a:cubicBezTo>
                  <a:cubicBezTo>
                    <a:pt x="0" y="523"/>
                    <a:pt x="143" y="681"/>
                    <a:pt x="333" y="681"/>
                  </a:cubicBezTo>
                  <a:cubicBezTo>
                    <a:pt x="523" y="681"/>
                    <a:pt x="665" y="523"/>
                    <a:pt x="665" y="348"/>
                  </a:cubicBezTo>
                  <a:cubicBezTo>
                    <a:pt x="665" y="158"/>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243502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249125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25474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2603650"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2659875"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2716075" y="2550500"/>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2772300" y="2550500"/>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2410100" y="2606700"/>
              <a:ext cx="13475" cy="16650"/>
            </a:xfrm>
            <a:custGeom>
              <a:rect b="b" l="l" r="r" t="t"/>
              <a:pathLst>
                <a:path extrusionOk="0" h="666" w="539">
                  <a:moveTo>
                    <a:pt x="206" y="1"/>
                  </a:moveTo>
                  <a:cubicBezTo>
                    <a:pt x="127" y="1"/>
                    <a:pt x="64" y="33"/>
                    <a:pt x="0" y="80"/>
                  </a:cubicBezTo>
                  <a:cubicBezTo>
                    <a:pt x="79" y="270"/>
                    <a:pt x="174" y="476"/>
                    <a:pt x="269" y="666"/>
                  </a:cubicBezTo>
                  <a:cubicBezTo>
                    <a:pt x="428" y="634"/>
                    <a:pt x="539" y="508"/>
                    <a:pt x="539" y="333"/>
                  </a:cubicBezTo>
                  <a:cubicBezTo>
                    <a:pt x="539" y="159"/>
                    <a:pt x="396" y="1"/>
                    <a:pt x="2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246312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2519350"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2575550"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2631775" y="2606700"/>
              <a:ext cx="16650" cy="17050"/>
            </a:xfrm>
            <a:custGeom>
              <a:rect b="b" l="l" r="r" t="t"/>
              <a:pathLst>
                <a:path extrusionOk="0" h="682" w="666">
                  <a:moveTo>
                    <a:pt x="333" y="1"/>
                  </a:moveTo>
                  <a:cubicBezTo>
                    <a:pt x="143" y="1"/>
                    <a:pt x="0" y="159"/>
                    <a:pt x="0" y="349"/>
                  </a:cubicBezTo>
                  <a:cubicBezTo>
                    <a:pt x="0" y="523"/>
                    <a:pt x="143" y="682"/>
                    <a:pt x="333" y="682"/>
                  </a:cubicBezTo>
                  <a:cubicBezTo>
                    <a:pt x="523" y="682"/>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26879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2744175" y="2606700"/>
              <a:ext cx="16650" cy="17050"/>
            </a:xfrm>
            <a:custGeom>
              <a:rect b="b" l="l" r="r" t="t"/>
              <a:pathLst>
                <a:path extrusionOk="0" h="682" w="666">
                  <a:moveTo>
                    <a:pt x="333" y="1"/>
                  </a:moveTo>
                  <a:cubicBezTo>
                    <a:pt x="143" y="1"/>
                    <a:pt x="1" y="159"/>
                    <a:pt x="1" y="349"/>
                  </a:cubicBezTo>
                  <a:cubicBezTo>
                    <a:pt x="1" y="523"/>
                    <a:pt x="143" y="682"/>
                    <a:pt x="333" y="682"/>
                  </a:cubicBezTo>
                  <a:cubicBezTo>
                    <a:pt x="523" y="682"/>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2800400" y="2606700"/>
              <a:ext cx="12300" cy="16275"/>
            </a:xfrm>
            <a:custGeom>
              <a:rect b="b" l="l" r="r" t="t"/>
              <a:pathLst>
                <a:path extrusionOk="0" h="651" w="492">
                  <a:moveTo>
                    <a:pt x="333" y="1"/>
                  </a:moveTo>
                  <a:cubicBezTo>
                    <a:pt x="143" y="1"/>
                    <a:pt x="0" y="159"/>
                    <a:pt x="0" y="333"/>
                  </a:cubicBezTo>
                  <a:cubicBezTo>
                    <a:pt x="0" y="492"/>
                    <a:pt x="79" y="603"/>
                    <a:pt x="222" y="650"/>
                  </a:cubicBezTo>
                  <a:cubicBezTo>
                    <a:pt x="317" y="460"/>
                    <a:pt x="412" y="254"/>
                    <a:pt x="491" y="48"/>
                  </a:cubicBezTo>
                  <a:cubicBezTo>
                    <a:pt x="444" y="17"/>
                    <a:pt x="396"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2443350" y="2662925"/>
              <a:ext cx="8325" cy="9525"/>
            </a:xfrm>
            <a:custGeom>
              <a:rect b="b" l="l" r="r" t="t"/>
              <a:pathLst>
                <a:path extrusionOk="0" h="381" w="333">
                  <a:moveTo>
                    <a:pt x="0" y="0"/>
                  </a:moveTo>
                  <a:cubicBezTo>
                    <a:pt x="111" y="127"/>
                    <a:pt x="222" y="254"/>
                    <a:pt x="333" y="380"/>
                  </a:cubicBezTo>
                  <a:cubicBezTo>
                    <a:pt x="333" y="364"/>
                    <a:pt x="333" y="349"/>
                    <a:pt x="333" y="333"/>
                  </a:cubicBezTo>
                  <a:cubicBezTo>
                    <a:pt x="333" y="159"/>
                    <a:pt x="19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2491250"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25474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2603650"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2659875" y="2662925"/>
              <a:ext cx="16650" cy="17050"/>
            </a:xfrm>
            <a:custGeom>
              <a:rect b="b" l="l" r="r" t="t"/>
              <a:pathLst>
                <a:path extrusionOk="0" h="682" w="666">
                  <a:moveTo>
                    <a:pt x="333" y="0"/>
                  </a:moveTo>
                  <a:cubicBezTo>
                    <a:pt x="143" y="0"/>
                    <a:pt x="0" y="159"/>
                    <a:pt x="0" y="349"/>
                  </a:cubicBezTo>
                  <a:cubicBezTo>
                    <a:pt x="0" y="523"/>
                    <a:pt x="143" y="681"/>
                    <a:pt x="333" y="681"/>
                  </a:cubicBezTo>
                  <a:cubicBezTo>
                    <a:pt x="523" y="681"/>
                    <a:pt x="665" y="523"/>
                    <a:pt x="665" y="349"/>
                  </a:cubicBezTo>
                  <a:cubicBezTo>
                    <a:pt x="665"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2716075" y="2662925"/>
              <a:ext cx="16650" cy="17050"/>
            </a:xfrm>
            <a:custGeom>
              <a:rect b="b" l="l" r="r" t="t"/>
              <a:pathLst>
                <a:path extrusionOk="0" h="682" w="666">
                  <a:moveTo>
                    <a:pt x="333" y="0"/>
                  </a:moveTo>
                  <a:cubicBezTo>
                    <a:pt x="143" y="0"/>
                    <a:pt x="1" y="159"/>
                    <a:pt x="1" y="349"/>
                  </a:cubicBezTo>
                  <a:cubicBezTo>
                    <a:pt x="1" y="523"/>
                    <a:pt x="143" y="681"/>
                    <a:pt x="333" y="681"/>
                  </a:cubicBezTo>
                  <a:cubicBezTo>
                    <a:pt x="523" y="681"/>
                    <a:pt x="666" y="523"/>
                    <a:pt x="666" y="349"/>
                  </a:cubicBezTo>
                  <a:cubicBezTo>
                    <a:pt x="666" y="159"/>
                    <a:pt x="523" y="0"/>
                    <a:pt x="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2772300" y="2663325"/>
              <a:ext cx="6750" cy="7925"/>
            </a:xfrm>
            <a:custGeom>
              <a:rect b="b" l="l" r="r" t="t"/>
              <a:pathLst>
                <a:path extrusionOk="0" h="317" w="270">
                  <a:moveTo>
                    <a:pt x="269" y="0"/>
                  </a:moveTo>
                  <a:cubicBezTo>
                    <a:pt x="111" y="16"/>
                    <a:pt x="0" y="158"/>
                    <a:pt x="0" y="317"/>
                  </a:cubicBezTo>
                  <a:cubicBezTo>
                    <a:pt x="95" y="206"/>
                    <a:pt x="190" y="111"/>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2520925" y="2719125"/>
              <a:ext cx="15075" cy="9525"/>
            </a:xfrm>
            <a:custGeom>
              <a:rect b="b" l="l" r="r" t="t"/>
              <a:pathLst>
                <a:path extrusionOk="0" h="381" w="603">
                  <a:moveTo>
                    <a:pt x="270" y="1"/>
                  </a:moveTo>
                  <a:cubicBezTo>
                    <a:pt x="159" y="1"/>
                    <a:pt x="64" y="48"/>
                    <a:pt x="1" y="127"/>
                  </a:cubicBezTo>
                  <a:cubicBezTo>
                    <a:pt x="207" y="222"/>
                    <a:pt x="397" y="301"/>
                    <a:pt x="602" y="381"/>
                  </a:cubicBezTo>
                  <a:cubicBezTo>
                    <a:pt x="602" y="365"/>
                    <a:pt x="602" y="349"/>
                    <a:pt x="602" y="349"/>
                  </a:cubicBezTo>
                  <a:cubicBezTo>
                    <a:pt x="602" y="159"/>
                    <a:pt x="460" y="1"/>
                    <a:pt x="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2575550" y="2719125"/>
              <a:ext cx="16650" cy="17050"/>
            </a:xfrm>
            <a:custGeom>
              <a:rect b="b" l="l" r="r" t="t"/>
              <a:pathLst>
                <a:path extrusionOk="0" h="682" w="666">
                  <a:moveTo>
                    <a:pt x="333" y="1"/>
                  </a:moveTo>
                  <a:cubicBezTo>
                    <a:pt x="143" y="1"/>
                    <a:pt x="1" y="159"/>
                    <a:pt x="1" y="349"/>
                  </a:cubicBezTo>
                  <a:cubicBezTo>
                    <a:pt x="1" y="523"/>
                    <a:pt x="143" y="681"/>
                    <a:pt x="333" y="681"/>
                  </a:cubicBezTo>
                  <a:cubicBezTo>
                    <a:pt x="523" y="681"/>
                    <a:pt x="666" y="523"/>
                    <a:pt x="666" y="349"/>
                  </a:cubicBezTo>
                  <a:cubicBezTo>
                    <a:pt x="666"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2631775" y="2719125"/>
              <a:ext cx="16650" cy="17050"/>
            </a:xfrm>
            <a:custGeom>
              <a:rect b="b" l="l" r="r" t="t"/>
              <a:pathLst>
                <a:path extrusionOk="0" h="682" w="666">
                  <a:moveTo>
                    <a:pt x="333" y="1"/>
                  </a:moveTo>
                  <a:cubicBezTo>
                    <a:pt x="143" y="1"/>
                    <a:pt x="0" y="159"/>
                    <a:pt x="0" y="349"/>
                  </a:cubicBezTo>
                  <a:cubicBezTo>
                    <a:pt x="0" y="523"/>
                    <a:pt x="143" y="681"/>
                    <a:pt x="333" y="681"/>
                  </a:cubicBezTo>
                  <a:cubicBezTo>
                    <a:pt x="523" y="681"/>
                    <a:pt x="665" y="523"/>
                    <a:pt x="665" y="349"/>
                  </a:cubicBezTo>
                  <a:cubicBezTo>
                    <a:pt x="665" y="159"/>
                    <a:pt x="523"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2687975" y="2719125"/>
              <a:ext cx="14275" cy="9125"/>
            </a:xfrm>
            <a:custGeom>
              <a:rect b="b" l="l" r="r" t="t"/>
              <a:pathLst>
                <a:path extrusionOk="0" h="365" w="571">
                  <a:moveTo>
                    <a:pt x="333" y="1"/>
                  </a:moveTo>
                  <a:cubicBezTo>
                    <a:pt x="143" y="1"/>
                    <a:pt x="1" y="159"/>
                    <a:pt x="1" y="349"/>
                  </a:cubicBezTo>
                  <a:cubicBezTo>
                    <a:pt x="1" y="349"/>
                    <a:pt x="1" y="349"/>
                    <a:pt x="1" y="365"/>
                  </a:cubicBezTo>
                  <a:cubicBezTo>
                    <a:pt x="191" y="286"/>
                    <a:pt x="381" y="206"/>
                    <a:pt x="571" y="111"/>
                  </a:cubicBezTo>
                  <a:cubicBezTo>
                    <a:pt x="523" y="48"/>
                    <a:pt x="428"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9" name="Shape 389"/>
        <p:cNvGrpSpPr/>
        <p:nvPr/>
      </p:nvGrpSpPr>
      <p:grpSpPr>
        <a:xfrm>
          <a:off x="0" y="0"/>
          <a:ext cx="0" cy="0"/>
          <a:chOff x="0" y="0"/>
          <a:chExt cx="0" cy="0"/>
        </a:xfrm>
      </p:grpSpPr>
      <p:sp>
        <p:nvSpPr>
          <p:cNvPr id="390" name="Google Shape;390;p10"/>
          <p:cNvSpPr txBox="1"/>
          <p:nvPr>
            <p:ph idx="1" type="body"/>
          </p:nvPr>
        </p:nvSpPr>
        <p:spPr>
          <a:xfrm>
            <a:off x="1683425" y="539500"/>
            <a:ext cx="6393600" cy="962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500">
                <a:solidFill>
                  <a:schemeClr val="lt1"/>
                </a:solidFill>
                <a:latin typeface="Fredoka One"/>
                <a:ea typeface="Fredoka One"/>
                <a:cs typeface="Fredoka One"/>
                <a:sym typeface="Fredoka One"/>
              </a:defRPr>
            </a:lvl1pPr>
          </a:lstStyle>
          <a:p/>
        </p:txBody>
      </p:sp>
      <p:sp>
        <p:nvSpPr>
          <p:cNvPr id="391" name="Google Shape;391;p10"/>
          <p:cNvSpPr/>
          <p:nvPr/>
        </p:nvSpPr>
        <p:spPr>
          <a:xfrm flipH="1">
            <a:off x="6492404" y="-66689"/>
            <a:ext cx="2651588" cy="1982116"/>
          </a:xfrm>
          <a:custGeom>
            <a:rect b="b" l="l" r="r" t="t"/>
            <a:pathLst>
              <a:path extrusionOk="0" h="11908" w="15930">
                <a:moveTo>
                  <a:pt x="1" y="1"/>
                </a:moveTo>
                <a:lnTo>
                  <a:pt x="1" y="11907"/>
                </a:lnTo>
                <a:cubicBezTo>
                  <a:pt x="1" y="11907"/>
                  <a:pt x="96" y="6508"/>
                  <a:pt x="4054" y="5447"/>
                </a:cubicBezTo>
                <a:cubicBezTo>
                  <a:pt x="8012" y="4386"/>
                  <a:pt x="14203" y="4323"/>
                  <a:pt x="1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flipH="1">
            <a:off x="5986616" y="-811111"/>
            <a:ext cx="3882338" cy="2382768"/>
          </a:xfrm>
          <a:custGeom>
            <a:rect b="b" l="l" r="r" t="t"/>
            <a:pathLst>
              <a:path extrusionOk="0" h="14315" w="23324">
                <a:moveTo>
                  <a:pt x="22532" y="1"/>
                </a:moveTo>
                <a:lnTo>
                  <a:pt x="22406" y="48"/>
                </a:lnTo>
                <a:cubicBezTo>
                  <a:pt x="23181" y="1980"/>
                  <a:pt x="22849" y="4070"/>
                  <a:pt x="21503" y="5780"/>
                </a:cubicBezTo>
                <a:cubicBezTo>
                  <a:pt x="19779" y="7955"/>
                  <a:pt x="16820" y="9157"/>
                  <a:pt x="13333" y="9157"/>
                </a:cubicBezTo>
                <a:cubicBezTo>
                  <a:pt x="12530" y="9157"/>
                  <a:pt x="11698" y="9093"/>
                  <a:pt x="10847" y="8963"/>
                </a:cubicBezTo>
                <a:cubicBezTo>
                  <a:pt x="10092" y="8848"/>
                  <a:pt x="9385" y="8796"/>
                  <a:pt x="8725" y="8796"/>
                </a:cubicBezTo>
                <a:cubicBezTo>
                  <a:pt x="1999" y="8796"/>
                  <a:pt x="15" y="14209"/>
                  <a:pt x="1" y="14267"/>
                </a:cubicBezTo>
                <a:lnTo>
                  <a:pt x="112" y="14314"/>
                </a:lnTo>
                <a:cubicBezTo>
                  <a:pt x="128" y="14299"/>
                  <a:pt x="714" y="12668"/>
                  <a:pt x="2313" y="11227"/>
                </a:cubicBezTo>
                <a:cubicBezTo>
                  <a:pt x="4285" y="9441"/>
                  <a:pt x="6671" y="8929"/>
                  <a:pt x="8753" y="8929"/>
                </a:cubicBezTo>
                <a:cubicBezTo>
                  <a:pt x="9495" y="8929"/>
                  <a:pt x="10199" y="8994"/>
                  <a:pt x="10831" y="9089"/>
                </a:cubicBezTo>
                <a:cubicBezTo>
                  <a:pt x="11689" y="9219"/>
                  <a:pt x="12527" y="9283"/>
                  <a:pt x="13337" y="9283"/>
                </a:cubicBezTo>
                <a:cubicBezTo>
                  <a:pt x="16861" y="9283"/>
                  <a:pt x="19850" y="8074"/>
                  <a:pt x="21614" y="5859"/>
                </a:cubicBezTo>
                <a:cubicBezTo>
                  <a:pt x="22991" y="4118"/>
                  <a:pt x="23324" y="1980"/>
                  <a:pt x="22532"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10"/>
          <p:cNvGrpSpPr/>
          <p:nvPr/>
        </p:nvGrpSpPr>
        <p:grpSpPr>
          <a:xfrm>
            <a:off x="7774011" y="1025913"/>
            <a:ext cx="776598" cy="662354"/>
            <a:chOff x="880175" y="3292300"/>
            <a:chExt cx="177350" cy="151250"/>
          </a:xfrm>
        </p:grpSpPr>
        <p:sp>
          <p:nvSpPr>
            <p:cNvPr id="394" name="Google Shape;394;p10"/>
            <p:cNvSpPr/>
            <p:nvPr/>
          </p:nvSpPr>
          <p:spPr>
            <a:xfrm>
              <a:off x="965675" y="3298250"/>
              <a:ext cx="91850" cy="91850"/>
            </a:xfrm>
            <a:custGeom>
              <a:rect b="b" l="l" r="r" t="t"/>
              <a:pathLst>
                <a:path extrusionOk="0" h="3674" w="3674">
                  <a:moveTo>
                    <a:pt x="3199" y="0"/>
                  </a:moveTo>
                  <a:lnTo>
                    <a:pt x="0" y="3199"/>
                  </a:lnTo>
                  <a:lnTo>
                    <a:pt x="3674" y="3674"/>
                  </a:lnTo>
                  <a:lnTo>
                    <a:pt x="3674" y="3674"/>
                  </a:lnTo>
                  <a:lnTo>
                    <a:pt x="31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880175" y="3292300"/>
              <a:ext cx="151225" cy="151250"/>
            </a:xfrm>
            <a:custGeom>
              <a:rect b="b" l="l" r="r" t="t"/>
              <a:pathLst>
                <a:path extrusionOk="0" fill="none" h="6050" w="6049">
                  <a:moveTo>
                    <a:pt x="5257" y="1"/>
                  </a:moveTo>
                  <a:lnTo>
                    <a:pt x="0" y="5258"/>
                  </a:lnTo>
                  <a:lnTo>
                    <a:pt x="6049" y="6049"/>
                  </a:lnTo>
                  <a:close/>
                </a:path>
              </a:pathLst>
            </a:custGeom>
            <a:solidFill>
              <a:schemeClr val="lt1"/>
            </a:solidFill>
            <a:ln cap="flat" cmpd="sng" w="19050">
              <a:solidFill>
                <a:schemeClr val="lt1"/>
              </a:solidFill>
              <a:prstDash val="solid"/>
              <a:miter lim="158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0"/>
          <p:cNvSpPr/>
          <p:nvPr/>
        </p:nvSpPr>
        <p:spPr>
          <a:xfrm>
            <a:off x="7425475" y="1205119"/>
            <a:ext cx="100409" cy="101214"/>
          </a:xfrm>
          <a:custGeom>
            <a:rect b="b" l="l" r="r" t="t"/>
            <a:pathLst>
              <a:path extrusionOk="0" h="2012" w="1996">
                <a:moveTo>
                  <a:pt x="998" y="1"/>
                </a:moveTo>
                <a:cubicBezTo>
                  <a:pt x="443" y="1"/>
                  <a:pt x="0" y="444"/>
                  <a:pt x="0" y="998"/>
                </a:cubicBezTo>
                <a:cubicBezTo>
                  <a:pt x="0" y="1553"/>
                  <a:pt x="443" y="2012"/>
                  <a:pt x="998" y="2012"/>
                </a:cubicBezTo>
                <a:cubicBezTo>
                  <a:pt x="1552" y="2012"/>
                  <a:pt x="1995" y="1553"/>
                  <a:pt x="1995" y="998"/>
                </a:cubicBezTo>
                <a:cubicBezTo>
                  <a:pt x="1995" y="444"/>
                  <a:pt x="1552" y="1"/>
                  <a:pt x="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1.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2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274470"/>
              </a:buClr>
              <a:buSzPts val="3500"/>
              <a:buFont typeface="Fredoka One"/>
              <a:buNone/>
              <a:defRPr sz="3500">
                <a:solidFill>
                  <a:srgbClr val="274470"/>
                </a:solidFill>
                <a:latin typeface="Fredoka One"/>
                <a:ea typeface="Fredoka One"/>
                <a:cs typeface="Fredoka One"/>
                <a:sym typeface="Fredok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246950"/>
            <a:ext cx="7717500" cy="33615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1pPr>
            <a:lvl2pPr indent="-317500" lvl="1" marL="9144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indent="-317500" lvl="2" marL="13716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indent="-317500" lvl="3" marL="18288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indent="-317500" lvl="4" marL="22860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indent="-317500" lvl="5" marL="27432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indent="-317500" lvl="6" marL="32004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indent="-317500" lvl="7" marL="36576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indent="-317500" lvl="8" marL="41148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orient="horz" pos="2903">
          <p15:clr>
            <a:srgbClr val="EA4335"/>
          </p15:clr>
        </p15:guide>
        <p15:guide id="3" pos="2880">
          <p15:clr>
            <a:srgbClr val="EA4335"/>
          </p15:clr>
        </p15:guide>
        <p15:guide id="4" pos="5311">
          <p15:clr>
            <a:srgbClr val="EA4335"/>
          </p15:clr>
        </p15:guide>
        <p15:guide id="5" pos="44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96" name="Shape 1496"/>
        <p:cNvGrpSpPr/>
        <p:nvPr/>
      </p:nvGrpSpPr>
      <p:grpSpPr>
        <a:xfrm>
          <a:off x="0" y="0"/>
          <a:ext cx="0" cy="0"/>
          <a:chOff x="0" y="0"/>
          <a:chExt cx="0" cy="0"/>
        </a:xfrm>
      </p:grpSpPr>
      <p:sp>
        <p:nvSpPr>
          <p:cNvPr id="1497" name="Google Shape;1497;p43"/>
          <p:cNvSpPr txBox="1"/>
          <p:nvPr>
            <p:ph type="ctrTitle"/>
          </p:nvPr>
        </p:nvSpPr>
        <p:spPr>
          <a:xfrm>
            <a:off x="2028025" y="2836900"/>
            <a:ext cx="5558400" cy="248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2"/>
                </a:solidFill>
              </a:rPr>
              <a:t>F</a:t>
            </a:r>
            <a:r>
              <a:rPr lang="en" sz="2500">
                <a:solidFill>
                  <a:schemeClr val="dk2"/>
                </a:solidFill>
              </a:rPr>
              <a:t>or Plagiocephaly Prevention</a:t>
            </a:r>
            <a:endParaRPr sz="2500">
              <a:solidFill>
                <a:schemeClr val="dk2"/>
              </a:solidFill>
            </a:endParaRPr>
          </a:p>
        </p:txBody>
      </p:sp>
      <p:sp>
        <p:nvSpPr>
          <p:cNvPr id="1498" name="Google Shape;1498;p43"/>
          <p:cNvSpPr/>
          <p:nvPr/>
        </p:nvSpPr>
        <p:spPr>
          <a:xfrm flipH="1" rot="-10289064">
            <a:off x="7820064" y="3531183"/>
            <a:ext cx="34792" cy="25947"/>
          </a:xfrm>
          <a:custGeom>
            <a:rect b="b" l="l" r="r" t="t"/>
            <a:pathLst>
              <a:path extrusionOk="0" h="1009" w="1354">
                <a:moveTo>
                  <a:pt x="802" y="1"/>
                </a:moveTo>
                <a:cubicBezTo>
                  <a:pt x="696" y="1"/>
                  <a:pt x="583" y="26"/>
                  <a:pt x="477" y="79"/>
                </a:cubicBezTo>
                <a:cubicBezTo>
                  <a:pt x="151" y="204"/>
                  <a:pt x="1" y="530"/>
                  <a:pt x="101" y="756"/>
                </a:cubicBezTo>
                <a:cubicBezTo>
                  <a:pt x="183" y="920"/>
                  <a:pt x="350" y="1008"/>
                  <a:pt x="547" y="1008"/>
                </a:cubicBezTo>
                <a:cubicBezTo>
                  <a:pt x="652" y="1008"/>
                  <a:pt x="765" y="983"/>
                  <a:pt x="878" y="931"/>
                </a:cubicBezTo>
                <a:cubicBezTo>
                  <a:pt x="1178" y="781"/>
                  <a:pt x="1354" y="480"/>
                  <a:pt x="1229" y="229"/>
                </a:cubicBezTo>
                <a:cubicBezTo>
                  <a:pt x="1164" y="84"/>
                  <a:pt x="995"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3"/>
          <p:cNvSpPr/>
          <p:nvPr/>
        </p:nvSpPr>
        <p:spPr>
          <a:xfrm flipH="1" rot="-9831331">
            <a:off x="8289310" y="3290103"/>
            <a:ext cx="34792" cy="25945"/>
          </a:xfrm>
          <a:custGeom>
            <a:rect b="b" l="l" r="r" t="t"/>
            <a:pathLst>
              <a:path extrusionOk="0" h="1009" w="1354">
                <a:moveTo>
                  <a:pt x="802" y="1"/>
                </a:moveTo>
                <a:cubicBezTo>
                  <a:pt x="696" y="1"/>
                  <a:pt x="583" y="26"/>
                  <a:pt x="477" y="79"/>
                </a:cubicBezTo>
                <a:cubicBezTo>
                  <a:pt x="151" y="229"/>
                  <a:pt x="0" y="530"/>
                  <a:pt x="101" y="756"/>
                </a:cubicBezTo>
                <a:cubicBezTo>
                  <a:pt x="182" y="919"/>
                  <a:pt x="350" y="1008"/>
                  <a:pt x="547" y="1008"/>
                </a:cubicBezTo>
                <a:cubicBezTo>
                  <a:pt x="652" y="1008"/>
                  <a:pt x="765" y="983"/>
                  <a:pt x="878" y="931"/>
                </a:cubicBezTo>
                <a:cubicBezTo>
                  <a:pt x="1178" y="781"/>
                  <a:pt x="1354" y="480"/>
                  <a:pt x="1228" y="229"/>
                </a:cubicBezTo>
                <a:cubicBezTo>
                  <a:pt x="1164" y="84"/>
                  <a:pt x="994"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0" name="Google Shape;1500;p43"/>
          <p:cNvGrpSpPr/>
          <p:nvPr/>
        </p:nvGrpSpPr>
        <p:grpSpPr>
          <a:xfrm>
            <a:off x="490486" y="3285865"/>
            <a:ext cx="1305553" cy="1611802"/>
            <a:chOff x="490505" y="2633415"/>
            <a:chExt cx="2181375" cy="2264085"/>
          </a:xfrm>
        </p:grpSpPr>
        <p:grpSp>
          <p:nvGrpSpPr>
            <p:cNvPr id="1501" name="Google Shape;1501;p43"/>
            <p:cNvGrpSpPr/>
            <p:nvPr/>
          </p:nvGrpSpPr>
          <p:grpSpPr>
            <a:xfrm>
              <a:off x="490505" y="2633415"/>
              <a:ext cx="2181375" cy="2264085"/>
              <a:chOff x="490505" y="2633415"/>
              <a:chExt cx="2181375" cy="2264085"/>
            </a:xfrm>
          </p:grpSpPr>
          <p:grpSp>
            <p:nvGrpSpPr>
              <p:cNvPr id="1502" name="Google Shape;1502;p43"/>
              <p:cNvGrpSpPr/>
              <p:nvPr/>
            </p:nvGrpSpPr>
            <p:grpSpPr>
              <a:xfrm>
                <a:off x="490505" y="2633415"/>
                <a:ext cx="2181375" cy="2264085"/>
                <a:chOff x="490505" y="2633415"/>
                <a:chExt cx="2181375" cy="2264085"/>
              </a:xfrm>
            </p:grpSpPr>
            <p:grpSp>
              <p:nvGrpSpPr>
                <p:cNvPr id="1503" name="Google Shape;1503;p43"/>
                <p:cNvGrpSpPr/>
                <p:nvPr/>
              </p:nvGrpSpPr>
              <p:grpSpPr>
                <a:xfrm>
                  <a:off x="490505" y="2633415"/>
                  <a:ext cx="2181375" cy="2264085"/>
                  <a:chOff x="4029600" y="511475"/>
                  <a:chExt cx="1929225" cy="2002375"/>
                </a:xfrm>
              </p:grpSpPr>
              <p:sp>
                <p:nvSpPr>
                  <p:cNvPr id="1504" name="Google Shape;1504;p43"/>
                  <p:cNvSpPr/>
                  <p:nvPr/>
                </p:nvSpPr>
                <p:spPr>
                  <a:xfrm>
                    <a:off x="4029600" y="2379725"/>
                    <a:ext cx="1872850" cy="134125"/>
                  </a:xfrm>
                  <a:custGeom>
                    <a:rect b="b" l="l" r="r" t="t"/>
                    <a:pathLst>
                      <a:path extrusionOk="0" h="5365" w="74914">
                        <a:moveTo>
                          <a:pt x="37469" y="1"/>
                        </a:moveTo>
                        <a:cubicBezTo>
                          <a:pt x="16793" y="1"/>
                          <a:pt x="1" y="1204"/>
                          <a:pt x="1" y="2682"/>
                        </a:cubicBezTo>
                        <a:cubicBezTo>
                          <a:pt x="1" y="4161"/>
                          <a:pt x="16793" y="5364"/>
                          <a:pt x="37469" y="5364"/>
                        </a:cubicBezTo>
                        <a:cubicBezTo>
                          <a:pt x="58146" y="5364"/>
                          <a:pt x="74913" y="4161"/>
                          <a:pt x="74913" y="2682"/>
                        </a:cubicBezTo>
                        <a:cubicBezTo>
                          <a:pt x="74913" y="1204"/>
                          <a:pt x="58146" y="1"/>
                          <a:pt x="37469" y="1"/>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3"/>
                  <p:cNvSpPr/>
                  <p:nvPr/>
                </p:nvSpPr>
                <p:spPr>
                  <a:xfrm>
                    <a:off x="5457550" y="2255525"/>
                    <a:ext cx="352150" cy="176350"/>
                  </a:xfrm>
                  <a:custGeom>
                    <a:rect b="b" l="l" r="r" t="t"/>
                    <a:pathLst>
                      <a:path extrusionOk="0" h="7054" w="14086">
                        <a:moveTo>
                          <a:pt x="6766" y="1"/>
                        </a:moveTo>
                        <a:cubicBezTo>
                          <a:pt x="4400" y="1"/>
                          <a:pt x="2242" y="542"/>
                          <a:pt x="978" y="2262"/>
                        </a:cubicBezTo>
                        <a:cubicBezTo>
                          <a:pt x="1" y="3590"/>
                          <a:pt x="301" y="5695"/>
                          <a:pt x="1605" y="6723"/>
                        </a:cubicBezTo>
                        <a:cubicBezTo>
                          <a:pt x="1850" y="6907"/>
                          <a:pt x="2180" y="7053"/>
                          <a:pt x="2479" y="7053"/>
                        </a:cubicBezTo>
                        <a:cubicBezTo>
                          <a:pt x="2669" y="7053"/>
                          <a:pt x="2847" y="6994"/>
                          <a:pt x="2983" y="6848"/>
                        </a:cubicBezTo>
                        <a:cubicBezTo>
                          <a:pt x="3384" y="6447"/>
                          <a:pt x="3033" y="5746"/>
                          <a:pt x="2682" y="5294"/>
                        </a:cubicBezTo>
                        <a:lnTo>
                          <a:pt x="2682" y="5294"/>
                        </a:lnTo>
                        <a:cubicBezTo>
                          <a:pt x="3910" y="5921"/>
                          <a:pt x="5239" y="6397"/>
                          <a:pt x="6592" y="6698"/>
                        </a:cubicBezTo>
                        <a:cubicBezTo>
                          <a:pt x="6799" y="6741"/>
                          <a:pt x="7027" y="6772"/>
                          <a:pt x="7247" y="6772"/>
                        </a:cubicBezTo>
                        <a:cubicBezTo>
                          <a:pt x="7666" y="6772"/>
                          <a:pt x="8057" y="6659"/>
                          <a:pt x="8221" y="6297"/>
                        </a:cubicBezTo>
                        <a:cubicBezTo>
                          <a:pt x="8497" y="5721"/>
                          <a:pt x="7920" y="5119"/>
                          <a:pt x="7394" y="4743"/>
                        </a:cubicBezTo>
                        <a:lnTo>
                          <a:pt x="7394" y="4743"/>
                        </a:lnTo>
                        <a:cubicBezTo>
                          <a:pt x="8221" y="5019"/>
                          <a:pt x="9073" y="5244"/>
                          <a:pt x="9900" y="5445"/>
                        </a:cubicBezTo>
                        <a:cubicBezTo>
                          <a:pt x="10060" y="5488"/>
                          <a:pt x="10235" y="5532"/>
                          <a:pt x="10404" y="5532"/>
                        </a:cubicBezTo>
                        <a:cubicBezTo>
                          <a:pt x="10527" y="5532"/>
                          <a:pt x="10647" y="5508"/>
                          <a:pt x="10753" y="5445"/>
                        </a:cubicBezTo>
                        <a:cubicBezTo>
                          <a:pt x="11128" y="5219"/>
                          <a:pt x="11128" y="4643"/>
                          <a:pt x="10878" y="4292"/>
                        </a:cubicBezTo>
                        <a:cubicBezTo>
                          <a:pt x="10627" y="3966"/>
                          <a:pt x="10226" y="3766"/>
                          <a:pt x="9825" y="3615"/>
                        </a:cubicBezTo>
                        <a:lnTo>
                          <a:pt x="9825" y="3615"/>
                        </a:lnTo>
                        <a:cubicBezTo>
                          <a:pt x="10577" y="3741"/>
                          <a:pt x="11329" y="3866"/>
                          <a:pt x="12081" y="3991"/>
                        </a:cubicBezTo>
                        <a:cubicBezTo>
                          <a:pt x="12206" y="4016"/>
                          <a:pt x="12344" y="4041"/>
                          <a:pt x="12479" y="4041"/>
                        </a:cubicBezTo>
                        <a:cubicBezTo>
                          <a:pt x="12613" y="4041"/>
                          <a:pt x="12745" y="4016"/>
                          <a:pt x="12858" y="3941"/>
                        </a:cubicBezTo>
                        <a:cubicBezTo>
                          <a:pt x="13259" y="3690"/>
                          <a:pt x="13184" y="3039"/>
                          <a:pt x="12808" y="2738"/>
                        </a:cubicBezTo>
                        <a:cubicBezTo>
                          <a:pt x="12432" y="2437"/>
                          <a:pt x="11630" y="2362"/>
                          <a:pt x="11179" y="2237"/>
                        </a:cubicBezTo>
                        <a:cubicBezTo>
                          <a:pt x="10803" y="2137"/>
                          <a:pt x="13234" y="2237"/>
                          <a:pt x="13560" y="2061"/>
                        </a:cubicBezTo>
                        <a:cubicBezTo>
                          <a:pt x="13885" y="1886"/>
                          <a:pt x="14086" y="1435"/>
                          <a:pt x="13860" y="1159"/>
                        </a:cubicBezTo>
                        <a:cubicBezTo>
                          <a:pt x="13735" y="984"/>
                          <a:pt x="13509" y="934"/>
                          <a:pt x="13309" y="883"/>
                        </a:cubicBezTo>
                        <a:cubicBezTo>
                          <a:pt x="11311" y="462"/>
                          <a:pt x="8950" y="1"/>
                          <a:pt x="6766" y="1"/>
                        </a:cubicBezTo>
                        <a:close/>
                      </a:path>
                    </a:pathLst>
                  </a:custGeom>
                  <a:solidFill>
                    <a:srgbClr val="DB8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3"/>
                  <p:cNvSpPr/>
                  <p:nvPr/>
                </p:nvSpPr>
                <p:spPr>
                  <a:xfrm>
                    <a:off x="5388625" y="1845900"/>
                    <a:ext cx="306425" cy="490000"/>
                  </a:xfrm>
                  <a:custGeom>
                    <a:rect b="b" l="l" r="r" t="t"/>
                    <a:pathLst>
                      <a:path extrusionOk="0" h="19600" w="12257">
                        <a:moveTo>
                          <a:pt x="10853" y="0"/>
                        </a:moveTo>
                        <a:lnTo>
                          <a:pt x="1" y="8446"/>
                        </a:lnTo>
                        <a:lnTo>
                          <a:pt x="3259" y="19599"/>
                        </a:lnTo>
                        <a:cubicBezTo>
                          <a:pt x="10377" y="19599"/>
                          <a:pt x="12256" y="16491"/>
                          <a:pt x="12256" y="16491"/>
                        </a:cubicBezTo>
                        <a:lnTo>
                          <a:pt x="10853" y="0"/>
                        </a:ln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3"/>
                  <p:cNvSpPr/>
                  <p:nvPr/>
                </p:nvSpPr>
                <p:spPr>
                  <a:xfrm>
                    <a:off x="4071075" y="2099975"/>
                    <a:ext cx="366450" cy="337000"/>
                  </a:xfrm>
                  <a:custGeom>
                    <a:rect b="b" l="l" r="r" t="t"/>
                    <a:pathLst>
                      <a:path extrusionOk="0" h="13480" w="14658">
                        <a:moveTo>
                          <a:pt x="11393" y="1"/>
                        </a:moveTo>
                        <a:cubicBezTo>
                          <a:pt x="8951" y="1"/>
                          <a:pt x="0" y="10849"/>
                          <a:pt x="1575" y="12669"/>
                        </a:cubicBezTo>
                        <a:cubicBezTo>
                          <a:pt x="2091" y="13274"/>
                          <a:pt x="3423" y="13480"/>
                          <a:pt x="4991" y="13480"/>
                        </a:cubicBezTo>
                        <a:cubicBezTo>
                          <a:pt x="8296" y="13480"/>
                          <a:pt x="12652" y="12569"/>
                          <a:pt x="12652" y="12569"/>
                        </a:cubicBezTo>
                        <a:lnTo>
                          <a:pt x="14657" y="2243"/>
                        </a:lnTo>
                        <a:cubicBezTo>
                          <a:pt x="14657" y="2243"/>
                          <a:pt x="13755" y="439"/>
                          <a:pt x="11525" y="13"/>
                        </a:cubicBezTo>
                        <a:cubicBezTo>
                          <a:pt x="11483" y="5"/>
                          <a:pt x="11439" y="1"/>
                          <a:pt x="11393" y="1"/>
                        </a:cubicBezTo>
                        <a:close/>
                      </a:path>
                    </a:pathLst>
                  </a:custGeom>
                  <a:solidFill>
                    <a:srgbClr val="DB8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3"/>
                  <p:cNvSpPr/>
                  <p:nvPr/>
                </p:nvSpPr>
                <p:spPr>
                  <a:xfrm>
                    <a:off x="4699400" y="2131600"/>
                    <a:ext cx="424850" cy="303375"/>
                  </a:xfrm>
                  <a:custGeom>
                    <a:rect b="b" l="l" r="r" t="t"/>
                    <a:pathLst>
                      <a:path extrusionOk="0" h="12135" w="16994">
                        <a:moveTo>
                          <a:pt x="14437" y="1"/>
                        </a:moveTo>
                        <a:lnTo>
                          <a:pt x="201" y="1680"/>
                        </a:lnTo>
                        <a:lnTo>
                          <a:pt x="1" y="11755"/>
                        </a:lnTo>
                        <a:cubicBezTo>
                          <a:pt x="1" y="11755"/>
                          <a:pt x="3995" y="12134"/>
                          <a:pt x="7823" y="12134"/>
                        </a:cubicBezTo>
                        <a:cubicBezTo>
                          <a:pt x="10296" y="12134"/>
                          <a:pt x="12700" y="11976"/>
                          <a:pt x="13910" y="11454"/>
                        </a:cubicBezTo>
                        <a:cubicBezTo>
                          <a:pt x="16993" y="10151"/>
                          <a:pt x="14437" y="1"/>
                          <a:pt x="144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3"/>
                  <p:cNvSpPr/>
                  <p:nvPr/>
                </p:nvSpPr>
                <p:spPr>
                  <a:xfrm>
                    <a:off x="4276475" y="1580050"/>
                    <a:ext cx="1373450" cy="883675"/>
                  </a:xfrm>
                  <a:custGeom>
                    <a:rect b="b" l="l" r="r" t="t"/>
                    <a:pathLst>
                      <a:path extrusionOk="0" h="35347" w="54938">
                        <a:moveTo>
                          <a:pt x="19297" y="1"/>
                        </a:moveTo>
                        <a:cubicBezTo>
                          <a:pt x="14740" y="1"/>
                          <a:pt x="9627" y="1011"/>
                          <a:pt x="6893" y="4920"/>
                        </a:cubicBezTo>
                        <a:cubicBezTo>
                          <a:pt x="1404" y="12739"/>
                          <a:pt x="4637" y="21963"/>
                          <a:pt x="4637" y="21963"/>
                        </a:cubicBezTo>
                        <a:cubicBezTo>
                          <a:pt x="4637" y="21963"/>
                          <a:pt x="0" y="23065"/>
                          <a:pt x="3108" y="33867"/>
                        </a:cubicBezTo>
                        <a:cubicBezTo>
                          <a:pt x="3108" y="33867"/>
                          <a:pt x="8640" y="35347"/>
                          <a:pt x="13365" y="35347"/>
                        </a:cubicBezTo>
                        <a:cubicBezTo>
                          <a:pt x="15865" y="35347"/>
                          <a:pt x="18139" y="34933"/>
                          <a:pt x="19248" y="33667"/>
                        </a:cubicBezTo>
                        <a:cubicBezTo>
                          <a:pt x="21429" y="31236"/>
                          <a:pt x="20376" y="26098"/>
                          <a:pt x="20376" y="26098"/>
                        </a:cubicBezTo>
                        <a:lnTo>
                          <a:pt x="20376" y="26098"/>
                        </a:lnTo>
                        <a:cubicBezTo>
                          <a:pt x="20376" y="26098"/>
                          <a:pt x="21430" y="26195"/>
                          <a:pt x="23159" y="26195"/>
                        </a:cubicBezTo>
                        <a:cubicBezTo>
                          <a:pt x="26689" y="26195"/>
                          <a:pt x="33034" y="25789"/>
                          <a:pt x="38973" y="23316"/>
                        </a:cubicBezTo>
                        <a:cubicBezTo>
                          <a:pt x="48497" y="19331"/>
                          <a:pt x="54387" y="12514"/>
                          <a:pt x="54938" y="9406"/>
                        </a:cubicBezTo>
                        <a:lnTo>
                          <a:pt x="28421" y="1160"/>
                        </a:lnTo>
                        <a:cubicBezTo>
                          <a:pt x="28421" y="1160"/>
                          <a:pt x="24178" y="1"/>
                          <a:pt x="19297"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3"/>
                  <p:cNvSpPr/>
                  <p:nvPr/>
                </p:nvSpPr>
                <p:spPr>
                  <a:xfrm>
                    <a:off x="4371700" y="2131600"/>
                    <a:ext cx="79600" cy="189875"/>
                  </a:xfrm>
                  <a:custGeom>
                    <a:rect b="b" l="l" r="r" t="t"/>
                    <a:pathLst>
                      <a:path extrusionOk="0" h="7595" w="3184">
                        <a:moveTo>
                          <a:pt x="953" y="1"/>
                        </a:moveTo>
                        <a:lnTo>
                          <a:pt x="953" y="1"/>
                        </a:lnTo>
                        <a:cubicBezTo>
                          <a:pt x="1" y="2457"/>
                          <a:pt x="953" y="5690"/>
                          <a:pt x="3184" y="7595"/>
                        </a:cubicBezTo>
                        <a:cubicBezTo>
                          <a:pt x="2031" y="5214"/>
                          <a:pt x="1279" y="2632"/>
                          <a:pt x="953"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3"/>
                  <p:cNvSpPr/>
                  <p:nvPr/>
                </p:nvSpPr>
                <p:spPr>
                  <a:xfrm>
                    <a:off x="4590375" y="2039500"/>
                    <a:ext cx="188000" cy="178600"/>
                  </a:xfrm>
                  <a:custGeom>
                    <a:rect b="b" l="l" r="r" t="t"/>
                    <a:pathLst>
                      <a:path extrusionOk="0" h="7144" w="7520">
                        <a:moveTo>
                          <a:pt x="1" y="1"/>
                        </a:moveTo>
                        <a:lnTo>
                          <a:pt x="1" y="1"/>
                        </a:lnTo>
                        <a:cubicBezTo>
                          <a:pt x="3209" y="1454"/>
                          <a:pt x="5890" y="4011"/>
                          <a:pt x="7520" y="7143"/>
                        </a:cubicBezTo>
                        <a:cubicBezTo>
                          <a:pt x="6843" y="3735"/>
                          <a:pt x="3685" y="652"/>
                          <a:pt x="1"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3"/>
                  <p:cNvSpPr/>
                  <p:nvPr/>
                </p:nvSpPr>
                <p:spPr>
                  <a:xfrm>
                    <a:off x="4703800" y="1953025"/>
                    <a:ext cx="89625" cy="221850"/>
                  </a:xfrm>
                  <a:custGeom>
                    <a:rect b="b" l="l" r="r" t="t"/>
                    <a:pathLst>
                      <a:path extrusionOk="0" h="8874" w="3585">
                        <a:moveTo>
                          <a:pt x="0" y="1"/>
                        </a:moveTo>
                        <a:cubicBezTo>
                          <a:pt x="1429" y="2783"/>
                          <a:pt x="2381" y="5790"/>
                          <a:pt x="2782" y="8873"/>
                        </a:cubicBezTo>
                        <a:cubicBezTo>
                          <a:pt x="3584" y="6016"/>
                          <a:pt x="2431" y="2407"/>
                          <a:pt x="0"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3"/>
                  <p:cNvSpPr/>
                  <p:nvPr/>
                </p:nvSpPr>
                <p:spPr>
                  <a:xfrm>
                    <a:off x="5089125" y="2348025"/>
                    <a:ext cx="363450" cy="147025"/>
                  </a:xfrm>
                  <a:custGeom>
                    <a:rect b="b" l="l" r="r" t="t"/>
                    <a:pathLst>
                      <a:path extrusionOk="0" h="5881" w="14538">
                        <a:moveTo>
                          <a:pt x="9494" y="1"/>
                        </a:moveTo>
                        <a:cubicBezTo>
                          <a:pt x="8107" y="1"/>
                          <a:pt x="6702" y="292"/>
                          <a:pt x="5264" y="391"/>
                        </a:cubicBezTo>
                        <a:cubicBezTo>
                          <a:pt x="3484" y="517"/>
                          <a:pt x="1880" y="1168"/>
                          <a:pt x="803" y="2597"/>
                        </a:cubicBezTo>
                        <a:cubicBezTo>
                          <a:pt x="427" y="3073"/>
                          <a:pt x="1" y="3950"/>
                          <a:pt x="502" y="4301"/>
                        </a:cubicBezTo>
                        <a:cubicBezTo>
                          <a:pt x="628" y="4385"/>
                          <a:pt x="778" y="4421"/>
                          <a:pt x="942" y="4421"/>
                        </a:cubicBezTo>
                        <a:cubicBezTo>
                          <a:pt x="1561" y="4421"/>
                          <a:pt x="2394" y="3916"/>
                          <a:pt x="3008" y="3599"/>
                        </a:cubicBezTo>
                        <a:lnTo>
                          <a:pt x="3008" y="3599"/>
                        </a:lnTo>
                        <a:cubicBezTo>
                          <a:pt x="2783" y="3975"/>
                          <a:pt x="2582" y="4376"/>
                          <a:pt x="2582" y="4802"/>
                        </a:cubicBezTo>
                        <a:cubicBezTo>
                          <a:pt x="2582" y="5229"/>
                          <a:pt x="2883" y="5705"/>
                          <a:pt x="3309" y="5730"/>
                        </a:cubicBezTo>
                        <a:cubicBezTo>
                          <a:pt x="3610" y="5730"/>
                          <a:pt x="3860" y="5554"/>
                          <a:pt x="4086" y="5354"/>
                        </a:cubicBezTo>
                        <a:cubicBezTo>
                          <a:pt x="4738" y="4828"/>
                          <a:pt x="5339" y="4201"/>
                          <a:pt x="5840" y="3549"/>
                        </a:cubicBezTo>
                        <a:lnTo>
                          <a:pt x="5840" y="3549"/>
                        </a:lnTo>
                        <a:cubicBezTo>
                          <a:pt x="5640" y="3975"/>
                          <a:pt x="5414" y="4401"/>
                          <a:pt x="5439" y="4878"/>
                        </a:cubicBezTo>
                        <a:cubicBezTo>
                          <a:pt x="5464" y="5354"/>
                          <a:pt x="5815" y="5855"/>
                          <a:pt x="6291" y="5880"/>
                        </a:cubicBezTo>
                        <a:cubicBezTo>
                          <a:pt x="6592" y="5880"/>
                          <a:pt x="6843" y="5680"/>
                          <a:pt x="7093" y="5479"/>
                        </a:cubicBezTo>
                        <a:cubicBezTo>
                          <a:pt x="7745" y="4928"/>
                          <a:pt x="8322" y="4276"/>
                          <a:pt x="8773" y="3524"/>
                        </a:cubicBezTo>
                        <a:lnTo>
                          <a:pt x="8773" y="3524"/>
                        </a:lnTo>
                        <a:cubicBezTo>
                          <a:pt x="8647" y="4000"/>
                          <a:pt x="8547" y="4502"/>
                          <a:pt x="8697" y="4978"/>
                        </a:cubicBezTo>
                        <a:cubicBezTo>
                          <a:pt x="8805" y="5385"/>
                          <a:pt x="9186" y="5737"/>
                          <a:pt x="9592" y="5737"/>
                        </a:cubicBezTo>
                        <a:cubicBezTo>
                          <a:pt x="9661" y="5737"/>
                          <a:pt x="9731" y="5727"/>
                          <a:pt x="9800" y="5705"/>
                        </a:cubicBezTo>
                        <a:cubicBezTo>
                          <a:pt x="10101" y="5630"/>
                          <a:pt x="10327" y="5329"/>
                          <a:pt x="10477" y="5053"/>
                        </a:cubicBezTo>
                        <a:cubicBezTo>
                          <a:pt x="10978" y="4251"/>
                          <a:pt x="11354" y="3349"/>
                          <a:pt x="11630" y="2422"/>
                        </a:cubicBezTo>
                        <a:cubicBezTo>
                          <a:pt x="12076" y="2596"/>
                          <a:pt x="12553" y="2771"/>
                          <a:pt x="13025" y="2771"/>
                        </a:cubicBezTo>
                        <a:cubicBezTo>
                          <a:pt x="13162" y="2771"/>
                          <a:pt x="13299" y="2756"/>
                          <a:pt x="13434" y="2722"/>
                        </a:cubicBezTo>
                        <a:cubicBezTo>
                          <a:pt x="14061" y="2572"/>
                          <a:pt x="14537" y="1845"/>
                          <a:pt x="14236" y="1294"/>
                        </a:cubicBezTo>
                        <a:cubicBezTo>
                          <a:pt x="14061" y="1018"/>
                          <a:pt x="13735" y="868"/>
                          <a:pt x="13409" y="767"/>
                        </a:cubicBezTo>
                        <a:cubicBezTo>
                          <a:pt x="12507" y="416"/>
                          <a:pt x="11530" y="191"/>
                          <a:pt x="10552" y="66"/>
                        </a:cubicBezTo>
                        <a:cubicBezTo>
                          <a:pt x="10201" y="20"/>
                          <a:pt x="9848" y="1"/>
                          <a:pt x="9494" y="1"/>
                        </a:cubicBezTo>
                        <a:close/>
                      </a:path>
                    </a:pathLst>
                  </a:custGeom>
                  <a:solidFill>
                    <a:srgbClr val="DB8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3"/>
                  <p:cNvSpPr/>
                  <p:nvPr/>
                </p:nvSpPr>
                <p:spPr>
                  <a:xfrm>
                    <a:off x="4961475" y="1920425"/>
                    <a:ext cx="411525" cy="463700"/>
                  </a:xfrm>
                  <a:custGeom>
                    <a:rect b="b" l="l" r="r" t="t"/>
                    <a:pathLst>
                      <a:path extrusionOk="0" h="18548" w="16461">
                        <a:moveTo>
                          <a:pt x="5883" y="0"/>
                        </a:moveTo>
                        <a:cubicBezTo>
                          <a:pt x="2755" y="0"/>
                          <a:pt x="0" y="1684"/>
                          <a:pt x="1097" y="5841"/>
                        </a:cubicBezTo>
                        <a:cubicBezTo>
                          <a:pt x="1974" y="9200"/>
                          <a:pt x="7087" y="18423"/>
                          <a:pt x="7087" y="18423"/>
                        </a:cubicBezTo>
                        <a:cubicBezTo>
                          <a:pt x="7087" y="18423"/>
                          <a:pt x="7989" y="18547"/>
                          <a:pt x="9353" y="18547"/>
                        </a:cubicBezTo>
                        <a:cubicBezTo>
                          <a:pt x="11229" y="18547"/>
                          <a:pt x="13979" y="18312"/>
                          <a:pt x="16460" y="17195"/>
                        </a:cubicBezTo>
                        <a:cubicBezTo>
                          <a:pt x="16460" y="17195"/>
                          <a:pt x="14455" y="7144"/>
                          <a:pt x="12626" y="3335"/>
                        </a:cubicBezTo>
                        <a:cubicBezTo>
                          <a:pt x="11643" y="1288"/>
                          <a:pt x="8620" y="0"/>
                          <a:pt x="5883" y="0"/>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3"/>
                  <p:cNvSpPr/>
                  <p:nvPr/>
                </p:nvSpPr>
                <p:spPr>
                  <a:xfrm>
                    <a:off x="5277100" y="1847775"/>
                    <a:ext cx="310800" cy="136600"/>
                  </a:xfrm>
                  <a:custGeom>
                    <a:rect b="b" l="l" r="r" t="t"/>
                    <a:pathLst>
                      <a:path extrusionOk="0" h="5464" w="12432">
                        <a:moveTo>
                          <a:pt x="12432" y="0"/>
                        </a:moveTo>
                        <a:cubicBezTo>
                          <a:pt x="8397" y="652"/>
                          <a:pt x="4286" y="1003"/>
                          <a:pt x="1" y="1379"/>
                        </a:cubicBezTo>
                        <a:cubicBezTo>
                          <a:pt x="1028" y="2482"/>
                          <a:pt x="2156" y="3484"/>
                          <a:pt x="3409" y="4361"/>
                        </a:cubicBezTo>
                        <a:cubicBezTo>
                          <a:pt x="4061" y="4837"/>
                          <a:pt x="4762" y="5264"/>
                          <a:pt x="5539" y="5414"/>
                        </a:cubicBezTo>
                        <a:cubicBezTo>
                          <a:pt x="5728" y="5448"/>
                          <a:pt x="5916" y="5464"/>
                          <a:pt x="6102" y="5464"/>
                        </a:cubicBezTo>
                        <a:cubicBezTo>
                          <a:pt x="7432" y="5464"/>
                          <a:pt x="8702" y="4648"/>
                          <a:pt x="9625" y="3659"/>
                        </a:cubicBezTo>
                        <a:cubicBezTo>
                          <a:pt x="10677" y="2532"/>
                          <a:pt x="11429" y="1153"/>
                          <a:pt x="12432" y="0"/>
                        </a:cubicBezTo>
                        <a:close/>
                      </a:path>
                    </a:pathLst>
                  </a:custGeom>
                  <a:solidFill>
                    <a:srgbClr val="D67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3"/>
                  <p:cNvSpPr/>
                  <p:nvPr/>
                </p:nvSpPr>
                <p:spPr>
                  <a:xfrm>
                    <a:off x="4537125" y="511475"/>
                    <a:ext cx="879100" cy="873275"/>
                  </a:xfrm>
                  <a:custGeom>
                    <a:rect b="b" l="l" r="r" t="t"/>
                    <a:pathLst>
                      <a:path extrusionOk="0" h="34931" w="35164">
                        <a:moveTo>
                          <a:pt x="15535" y="1"/>
                        </a:moveTo>
                        <a:cubicBezTo>
                          <a:pt x="14600" y="1"/>
                          <a:pt x="13665" y="161"/>
                          <a:pt x="12782" y="495"/>
                        </a:cubicBezTo>
                        <a:cubicBezTo>
                          <a:pt x="11680" y="896"/>
                          <a:pt x="10677" y="1572"/>
                          <a:pt x="9875" y="2424"/>
                        </a:cubicBezTo>
                        <a:cubicBezTo>
                          <a:pt x="8497" y="3853"/>
                          <a:pt x="7619" y="5783"/>
                          <a:pt x="7544" y="7763"/>
                        </a:cubicBezTo>
                        <a:cubicBezTo>
                          <a:pt x="4286" y="8214"/>
                          <a:pt x="1429" y="10821"/>
                          <a:pt x="702" y="14029"/>
                        </a:cubicBezTo>
                        <a:cubicBezTo>
                          <a:pt x="0" y="17237"/>
                          <a:pt x="1479" y="20821"/>
                          <a:pt x="4236" y="22600"/>
                        </a:cubicBezTo>
                        <a:cubicBezTo>
                          <a:pt x="2381" y="23452"/>
                          <a:pt x="1604" y="25883"/>
                          <a:pt x="2231" y="27813"/>
                        </a:cubicBezTo>
                        <a:cubicBezTo>
                          <a:pt x="2858" y="29768"/>
                          <a:pt x="4637" y="31171"/>
                          <a:pt x="6592" y="31798"/>
                        </a:cubicBezTo>
                        <a:cubicBezTo>
                          <a:pt x="7717" y="32178"/>
                          <a:pt x="8902" y="32311"/>
                          <a:pt x="10097" y="32311"/>
                        </a:cubicBezTo>
                        <a:cubicBezTo>
                          <a:pt x="10951" y="32311"/>
                          <a:pt x="11811" y="32243"/>
                          <a:pt x="12657" y="32149"/>
                        </a:cubicBezTo>
                        <a:lnTo>
                          <a:pt x="12657" y="32149"/>
                        </a:lnTo>
                        <a:cubicBezTo>
                          <a:pt x="12607" y="33477"/>
                          <a:pt x="13835" y="34555"/>
                          <a:pt x="15113" y="34831"/>
                        </a:cubicBezTo>
                        <a:cubicBezTo>
                          <a:pt x="15443" y="34901"/>
                          <a:pt x="15775" y="34930"/>
                          <a:pt x="16108" y="34930"/>
                        </a:cubicBezTo>
                        <a:cubicBezTo>
                          <a:pt x="17086" y="34930"/>
                          <a:pt x="18069" y="34673"/>
                          <a:pt x="19023" y="34430"/>
                        </a:cubicBezTo>
                        <a:cubicBezTo>
                          <a:pt x="22281" y="33578"/>
                          <a:pt x="25640" y="32650"/>
                          <a:pt x="28196" y="30495"/>
                        </a:cubicBezTo>
                        <a:cubicBezTo>
                          <a:pt x="30777" y="28314"/>
                          <a:pt x="32256" y="24480"/>
                          <a:pt x="31404" y="20971"/>
                        </a:cubicBezTo>
                        <a:cubicBezTo>
                          <a:pt x="33209" y="20219"/>
                          <a:pt x="34587" y="18490"/>
                          <a:pt x="34863" y="16535"/>
                        </a:cubicBezTo>
                        <a:cubicBezTo>
                          <a:pt x="35163" y="14605"/>
                          <a:pt x="34361" y="12550"/>
                          <a:pt x="32858" y="11297"/>
                        </a:cubicBezTo>
                        <a:cubicBezTo>
                          <a:pt x="33184" y="10344"/>
                          <a:pt x="33309" y="9342"/>
                          <a:pt x="33259" y="8364"/>
                        </a:cubicBezTo>
                        <a:cubicBezTo>
                          <a:pt x="33108" y="6209"/>
                          <a:pt x="32081" y="4104"/>
                          <a:pt x="30376" y="2775"/>
                        </a:cubicBezTo>
                        <a:cubicBezTo>
                          <a:pt x="29069" y="1768"/>
                          <a:pt x="27420" y="1260"/>
                          <a:pt x="25771" y="1260"/>
                        </a:cubicBezTo>
                        <a:cubicBezTo>
                          <a:pt x="24261" y="1260"/>
                          <a:pt x="22751" y="1687"/>
                          <a:pt x="21504" y="2550"/>
                        </a:cubicBezTo>
                        <a:cubicBezTo>
                          <a:pt x="19987" y="909"/>
                          <a:pt x="17761" y="1"/>
                          <a:pt x="15535" y="1"/>
                        </a:cubicBezTo>
                        <a:close/>
                      </a:path>
                    </a:pathLst>
                  </a:custGeom>
                  <a:solidFill>
                    <a:srgbClr val="381B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3"/>
                  <p:cNvSpPr/>
                  <p:nvPr/>
                </p:nvSpPr>
                <p:spPr>
                  <a:xfrm>
                    <a:off x="4784000" y="511475"/>
                    <a:ext cx="584600" cy="209125"/>
                  </a:xfrm>
                  <a:custGeom>
                    <a:rect b="b" l="l" r="r" t="t"/>
                    <a:pathLst>
                      <a:path extrusionOk="0" h="8365" w="23384">
                        <a:moveTo>
                          <a:pt x="5660" y="1"/>
                        </a:moveTo>
                        <a:cubicBezTo>
                          <a:pt x="4725" y="1"/>
                          <a:pt x="3790" y="161"/>
                          <a:pt x="2907" y="495"/>
                        </a:cubicBezTo>
                        <a:cubicBezTo>
                          <a:pt x="1805" y="896"/>
                          <a:pt x="802" y="1572"/>
                          <a:pt x="0" y="2424"/>
                        </a:cubicBezTo>
                        <a:cubicBezTo>
                          <a:pt x="786" y="2300"/>
                          <a:pt x="1583" y="2238"/>
                          <a:pt x="2380" y="2238"/>
                        </a:cubicBezTo>
                        <a:cubicBezTo>
                          <a:pt x="5752" y="2238"/>
                          <a:pt x="9130" y="3353"/>
                          <a:pt x="11704" y="5582"/>
                        </a:cubicBezTo>
                        <a:cubicBezTo>
                          <a:pt x="12881" y="5065"/>
                          <a:pt x="14145" y="4824"/>
                          <a:pt x="15415" y="4824"/>
                        </a:cubicBezTo>
                        <a:cubicBezTo>
                          <a:pt x="18391" y="4824"/>
                          <a:pt x="21398" y="6151"/>
                          <a:pt x="23384" y="8364"/>
                        </a:cubicBezTo>
                        <a:cubicBezTo>
                          <a:pt x="23233" y="6209"/>
                          <a:pt x="22206" y="4104"/>
                          <a:pt x="20501" y="2775"/>
                        </a:cubicBezTo>
                        <a:cubicBezTo>
                          <a:pt x="19194" y="1768"/>
                          <a:pt x="17545" y="1260"/>
                          <a:pt x="15896" y="1260"/>
                        </a:cubicBezTo>
                        <a:cubicBezTo>
                          <a:pt x="14386" y="1260"/>
                          <a:pt x="12876" y="1687"/>
                          <a:pt x="11629" y="2550"/>
                        </a:cubicBezTo>
                        <a:cubicBezTo>
                          <a:pt x="10112" y="909"/>
                          <a:pt x="7886" y="1"/>
                          <a:pt x="5660" y="1"/>
                        </a:cubicBezTo>
                        <a:close/>
                      </a:path>
                    </a:pathLst>
                  </a:custGeom>
                  <a:solidFill>
                    <a:srgbClr val="452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3"/>
                  <p:cNvSpPr/>
                  <p:nvPr/>
                </p:nvSpPr>
                <p:spPr>
                  <a:xfrm>
                    <a:off x="4817825" y="868800"/>
                    <a:ext cx="1141000" cy="1047100"/>
                  </a:xfrm>
                  <a:custGeom>
                    <a:rect b="b" l="l" r="r" t="t"/>
                    <a:pathLst>
                      <a:path extrusionOk="0" h="41884" w="45640">
                        <a:moveTo>
                          <a:pt x="22874" y="0"/>
                        </a:moveTo>
                        <a:cubicBezTo>
                          <a:pt x="21516" y="0"/>
                          <a:pt x="20158" y="127"/>
                          <a:pt x="18823" y="387"/>
                        </a:cubicBezTo>
                        <a:cubicBezTo>
                          <a:pt x="11880" y="1741"/>
                          <a:pt x="5740" y="6628"/>
                          <a:pt x="2858" y="13094"/>
                        </a:cubicBezTo>
                        <a:cubicBezTo>
                          <a:pt x="1" y="19560"/>
                          <a:pt x="502" y="27405"/>
                          <a:pt x="4161" y="33445"/>
                        </a:cubicBezTo>
                        <a:cubicBezTo>
                          <a:pt x="5790" y="36152"/>
                          <a:pt x="8121" y="38332"/>
                          <a:pt x="10853" y="39585"/>
                        </a:cubicBezTo>
                        <a:cubicBezTo>
                          <a:pt x="14475" y="41120"/>
                          <a:pt x="18510" y="41884"/>
                          <a:pt x="22611" y="41884"/>
                        </a:cubicBezTo>
                        <a:cubicBezTo>
                          <a:pt x="28155" y="41884"/>
                          <a:pt x="33820" y="40486"/>
                          <a:pt x="38748" y="37706"/>
                        </a:cubicBezTo>
                        <a:cubicBezTo>
                          <a:pt x="40728" y="36628"/>
                          <a:pt x="42607" y="35275"/>
                          <a:pt x="43860" y="33395"/>
                        </a:cubicBezTo>
                        <a:cubicBezTo>
                          <a:pt x="45114" y="31515"/>
                          <a:pt x="45640" y="29034"/>
                          <a:pt x="44738" y="26979"/>
                        </a:cubicBezTo>
                        <a:cubicBezTo>
                          <a:pt x="42783" y="22267"/>
                          <a:pt x="44036" y="17104"/>
                          <a:pt x="42532" y="12543"/>
                        </a:cubicBezTo>
                        <a:cubicBezTo>
                          <a:pt x="41730" y="10112"/>
                          <a:pt x="40201" y="7981"/>
                          <a:pt x="38372" y="6202"/>
                        </a:cubicBezTo>
                        <a:cubicBezTo>
                          <a:pt x="34283" y="2234"/>
                          <a:pt x="28576" y="0"/>
                          <a:pt x="22874" y="0"/>
                        </a:cubicBezTo>
                        <a:close/>
                      </a:path>
                    </a:pathLst>
                  </a:custGeom>
                  <a:solidFill>
                    <a:srgbClr val="DB8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3"/>
                  <p:cNvSpPr/>
                  <p:nvPr/>
                </p:nvSpPr>
                <p:spPr>
                  <a:xfrm>
                    <a:off x="5262703" y="1593993"/>
                    <a:ext cx="64537" cy="134122"/>
                  </a:xfrm>
                  <a:custGeom>
                    <a:rect b="b" l="l" r="r" t="t"/>
                    <a:pathLst>
                      <a:path extrusionOk="0" h="2558" w="2582">
                        <a:moveTo>
                          <a:pt x="1278" y="1"/>
                        </a:moveTo>
                        <a:cubicBezTo>
                          <a:pt x="577" y="1"/>
                          <a:pt x="0" y="577"/>
                          <a:pt x="0" y="1279"/>
                        </a:cubicBezTo>
                        <a:cubicBezTo>
                          <a:pt x="0" y="1981"/>
                          <a:pt x="577" y="2557"/>
                          <a:pt x="1278" y="2557"/>
                        </a:cubicBezTo>
                        <a:cubicBezTo>
                          <a:pt x="2005" y="2557"/>
                          <a:pt x="2582" y="1981"/>
                          <a:pt x="2582" y="1279"/>
                        </a:cubicBezTo>
                        <a:cubicBezTo>
                          <a:pt x="2582" y="577"/>
                          <a:pt x="2005" y="1"/>
                          <a:pt x="1278" y="1"/>
                        </a:cubicBezTo>
                        <a:close/>
                      </a:path>
                    </a:pathLst>
                  </a:custGeom>
                  <a:solidFill>
                    <a:srgbClr val="303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3"/>
                  <p:cNvSpPr/>
                  <p:nvPr/>
                </p:nvSpPr>
                <p:spPr>
                  <a:xfrm>
                    <a:off x="5611075" y="1635375"/>
                    <a:ext cx="14425" cy="62675"/>
                  </a:xfrm>
                  <a:custGeom>
                    <a:rect b="b" l="l" r="r" t="t"/>
                    <a:pathLst>
                      <a:path extrusionOk="0" fill="none" h="2507" w="577">
                        <a:moveTo>
                          <a:pt x="0" y="0"/>
                        </a:moveTo>
                        <a:cubicBezTo>
                          <a:pt x="476" y="727"/>
                          <a:pt x="576" y="1704"/>
                          <a:pt x="226" y="2506"/>
                        </a:cubicBezTo>
                      </a:path>
                    </a:pathLst>
                  </a:custGeom>
                  <a:noFill/>
                  <a:ln cap="rnd" cmpd="sng" w="20675">
                    <a:solidFill>
                      <a:srgbClr val="B53E4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3"/>
                  <p:cNvSpPr/>
                  <p:nvPr/>
                </p:nvSpPr>
                <p:spPr>
                  <a:xfrm>
                    <a:off x="5422475" y="1718075"/>
                    <a:ext cx="203650" cy="113325"/>
                  </a:xfrm>
                  <a:custGeom>
                    <a:rect b="b" l="l" r="r" t="t"/>
                    <a:pathLst>
                      <a:path extrusionOk="0" h="4533" w="8146">
                        <a:moveTo>
                          <a:pt x="752" y="0"/>
                        </a:moveTo>
                        <a:cubicBezTo>
                          <a:pt x="0" y="852"/>
                          <a:pt x="75" y="2181"/>
                          <a:pt x="752" y="3058"/>
                        </a:cubicBezTo>
                        <a:cubicBezTo>
                          <a:pt x="1404" y="3960"/>
                          <a:pt x="2557" y="4436"/>
                          <a:pt x="3684" y="4512"/>
                        </a:cubicBezTo>
                        <a:cubicBezTo>
                          <a:pt x="3840" y="4526"/>
                          <a:pt x="3997" y="4533"/>
                          <a:pt x="4154" y="4533"/>
                        </a:cubicBezTo>
                        <a:cubicBezTo>
                          <a:pt x="5107" y="4533"/>
                          <a:pt x="6060" y="4269"/>
                          <a:pt x="6792" y="3710"/>
                        </a:cubicBezTo>
                        <a:cubicBezTo>
                          <a:pt x="7644" y="3033"/>
                          <a:pt x="8146" y="1905"/>
                          <a:pt x="7820" y="577"/>
                        </a:cubicBezTo>
                        <a:lnTo>
                          <a:pt x="7820" y="577"/>
                        </a:lnTo>
                        <a:cubicBezTo>
                          <a:pt x="7009" y="742"/>
                          <a:pt x="6180" y="823"/>
                          <a:pt x="5348" y="823"/>
                        </a:cubicBezTo>
                        <a:cubicBezTo>
                          <a:pt x="3790" y="823"/>
                          <a:pt x="2223" y="540"/>
                          <a:pt x="7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3"/>
                  <p:cNvSpPr/>
                  <p:nvPr/>
                </p:nvSpPr>
                <p:spPr>
                  <a:xfrm>
                    <a:off x="4805300" y="824050"/>
                    <a:ext cx="1127225" cy="934775"/>
                  </a:xfrm>
                  <a:custGeom>
                    <a:rect b="b" l="l" r="r" t="t"/>
                    <a:pathLst>
                      <a:path extrusionOk="0" h="37391" w="45089">
                        <a:moveTo>
                          <a:pt x="27771" y="0"/>
                        </a:moveTo>
                        <a:cubicBezTo>
                          <a:pt x="24946" y="0"/>
                          <a:pt x="22122" y="689"/>
                          <a:pt x="19624" y="2002"/>
                        </a:cubicBezTo>
                        <a:cubicBezTo>
                          <a:pt x="19299" y="1901"/>
                          <a:pt x="18973" y="1851"/>
                          <a:pt x="18697" y="1801"/>
                        </a:cubicBezTo>
                        <a:cubicBezTo>
                          <a:pt x="17889" y="1667"/>
                          <a:pt x="17099" y="1602"/>
                          <a:pt x="16328" y="1602"/>
                        </a:cubicBezTo>
                        <a:cubicBezTo>
                          <a:pt x="12339" y="1602"/>
                          <a:pt x="8839" y="3339"/>
                          <a:pt x="5815" y="6237"/>
                        </a:cubicBezTo>
                        <a:cubicBezTo>
                          <a:pt x="5690" y="6363"/>
                          <a:pt x="5564" y="6463"/>
                          <a:pt x="5439" y="6613"/>
                        </a:cubicBezTo>
                        <a:cubicBezTo>
                          <a:pt x="1755" y="10298"/>
                          <a:pt x="251" y="16137"/>
                          <a:pt x="126" y="21375"/>
                        </a:cubicBezTo>
                        <a:cubicBezTo>
                          <a:pt x="0" y="26613"/>
                          <a:pt x="1654" y="31801"/>
                          <a:pt x="4361" y="36263"/>
                        </a:cubicBezTo>
                        <a:cubicBezTo>
                          <a:pt x="4420" y="36261"/>
                          <a:pt x="4480" y="36260"/>
                          <a:pt x="4539" y="36260"/>
                        </a:cubicBezTo>
                        <a:cubicBezTo>
                          <a:pt x="5927" y="36260"/>
                          <a:pt x="7250" y="36813"/>
                          <a:pt x="8572" y="37390"/>
                        </a:cubicBezTo>
                        <a:cubicBezTo>
                          <a:pt x="8371" y="32854"/>
                          <a:pt x="8396" y="26889"/>
                          <a:pt x="9725" y="21576"/>
                        </a:cubicBezTo>
                        <a:cubicBezTo>
                          <a:pt x="13008" y="20548"/>
                          <a:pt x="23284" y="17440"/>
                          <a:pt x="27244" y="11375"/>
                        </a:cubicBezTo>
                        <a:cubicBezTo>
                          <a:pt x="33710" y="13881"/>
                          <a:pt x="37695" y="16162"/>
                          <a:pt x="43359" y="19420"/>
                        </a:cubicBezTo>
                        <a:cubicBezTo>
                          <a:pt x="43660" y="21851"/>
                          <a:pt x="44011" y="24207"/>
                          <a:pt x="44587" y="26689"/>
                        </a:cubicBezTo>
                        <a:cubicBezTo>
                          <a:pt x="44888" y="24157"/>
                          <a:pt x="45088" y="21400"/>
                          <a:pt x="45013" y="18694"/>
                        </a:cubicBezTo>
                        <a:cubicBezTo>
                          <a:pt x="44938" y="16162"/>
                          <a:pt x="44612" y="13706"/>
                          <a:pt x="43860" y="11501"/>
                        </a:cubicBezTo>
                        <a:cubicBezTo>
                          <a:pt x="42081" y="6363"/>
                          <a:pt x="37720" y="2202"/>
                          <a:pt x="32507" y="673"/>
                        </a:cubicBezTo>
                        <a:cubicBezTo>
                          <a:pt x="30967" y="221"/>
                          <a:pt x="29369" y="0"/>
                          <a:pt x="27771" y="0"/>
                        </a:cubicBezTo>
                        <a:close/>
                      </a:path>
                    </a:pathLst>
                  </a:custGeom>
                  <a:solidFill>
                    <a:srgbClr val="452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3"/>
                  <p:cNvSpPr/>
                  <p:nvPr/>
                </p:nvSpPr>
                <p:spPr>
                  <a:xfrm>
                    <a:off x="4950650" y="824050"/>
                    <a:ext cx="980000" cy="467350"/>
                  </a:xfrm>
                  <a:custGeom>
                    <a:rect b="b" l="l" r="r" t="t"/>
                    <a:pathLst>
                      <a:path extrusionOk="0" h="18694" w="39200">
                        <a:moveTo>
                          <a:pt x="21957" y="0"/>
                        </a:moveTo>
                        <a:cubicBezTo>
                          <a:pt x="19132" y="0"/>
                          <a:pt x="16308" y="689"/>
                          <a:pt x="13810" y="2002"/>
                        </a:cubicBezTo>
                        <a:cubicBezTo>
                          <a:pt x="13485" y="1901"/>
                          <a:pt x="13159" y="1851"/>
                          <a:pt x="12883" y="1801"/>
                        </a:cubicBezTo>
                        <a:cubicBezTo>
                          <a:pt x="12075" y="1667"/>
                          <a:pt x="11285" y="1602"/>
                          <a:pt x="10514" y="1602"/>
                        </a:cubicBezTo>
                        <a:cubicBezTo>
                          <a:pt x="6525" y="1602"/>
                          <a:pt x="3025" y="3339"/>
                          <a:pt x="1" y="6237"/>
                        </a:cubicBezTo>
                        <a:cubicBezTo>
                          <a:pt x="2994" y="4774"/>
                          <a:pt x="6341" y="3984"/>
                          <a:pt x="9704" y="3984"/>
                        </a:cubicBezTo>
                        <a:cubicBezTo>
                          <a:pt x="11409" y="3984"/>
                          <a:pt x="13118" y="4187"/>
                          <a:pt x="14788" y="4608"/>
                        </a:cubicBezTo>
                        <a:cubicBezTo>
                          <a:pt x="16207" y="4305"/>
                          <a:pt x="17655" y="4156"/>
                          <a:pt x="19104" y="4156"/>
                        </a:cubicBezTo>
                        <a:cubicBezTo>
                          <a:pt x="23287" y="4156"/>
                          <a:pt x="27473" y="5396"/>
                          <a:pt x="30953" y="7741"/>
                        </a:cubicBezTo>
                        <a:cubicBezTo>
                          <a:pt x="34813" y="10348"/>
                          <a:pt x="37745" y="14283"/>
                          <a:pt x="39199" y="18694"/>
                        </a:cubicBezTo>
                        <a:cubicBezTo>
                          <a:pt x="39149" y="16162"/>
                          <a:pt x="38798" y="13706"/>
                          <a:pt x="38046" y="11501"/>
                        </a:cubicBezTo>
                        <a:cubicBezTo>
                          <a:pt x="36267" y="6363"/>
                          <a:pt x="31906" y="2202"/>
                          <a:pt x="26693" y="673"/>
                        </a:cubicBezTo>
                        <a:cubicBezTo>
                          <a:pt x="25153" y="221"/>
                          <a:pt x="23555" y="0"/>
                          <a:pt x="21957" y="0"/>
                        </a:cubicBezTo>
                        <a:close/>
                      </a:path>
                    </a:pathLst>
                  </a:custGeom>
                  <a:solidFill>
                    <a:srgbClr val="452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3"/>
                  <p:cNvSpPr/>
                  <p:nvPr/>
                </p:nvSpPr>
                <p:spPr>
                  <a:xfrm>
                    <a:off x="4841625" y="1684550"/>
                    <a:ext cx="297025" cy="203575"/>
                  </a:xfrm>
                  <a:custGeom>
                    <a:rect b="b" l="l" r="r" t="t"/>
                    <a:pathLst>
                      <a:path extrusionOk="0" h="8143" w="11881">
                        <a:moveTo>
                          <a:pt x="5685" y="1"/>
                        </a:moveTo>
                        <a:cubicBezTo>
                          <a:pt x="2659" y="1"/>
                          <a:pt x="221" y="1649"/>
                          <a:pt x="101" y="3797"/>
                        </a:cubicBezTo>
                        <a:cubicBezTo>
                          <a:pt x="1" y="6028"/>
                          <a:pt x="2532" y="7983"/>
                          <a:pt x="5765" y="8133"/>
                        </a:cubicBezTo>
                        <a:cubicBezTo>
                          <a:pt x="5897" y="8140"/>
                          <a:pt x="6028" y="8143"/>
                          <a:pt x="6159" y="8143"/>
                        </a:cubicBezTo>
                        <a:cubicBezTo>
                          <a:pt x="9192" y="8143"/>
                          <a:pt x="11684" y="6488"/>
                          <a:pt x="11780" y="4349"/>
                        </a:cubicBezTo>
                        <a:cubicBezTo>
                          <a:pt x="11881" y="2093"/>
                          <a:pt x="9374" y="163"/>
                          <a:pt x="6141" y="13"/>
                        </a:cubicBezTo>
                        <a:cubicBezTo>
                          <a:pt x="5988" y="5"/>
                          <a:pt x="5836" y="1"/>
                          <a:pt x="5685" y="1"/>
                        </a:cubicBezTo>
                        <a:close/>
                      </a:path>
                    </a:pathLst>
                  </a:custGeom>
                  <a:solidFill>
                    <a:srgbClr val="DB8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5" name="Google Shape;1525;p43"/>
                <p:cNvSpPr/>
                <p:nvPr/>
              </p:nvSpPr>
              <p:spPr>
                <a:xfrm flipH="1" rot="-6458819">
                  <a:off x="1914238" y="3917171"/>
                  <a:ext cx="34793" cy="25947"/>
                </a:xfrm>
                <a:custGeom>
                  <a:rect b="b" l="l" r="r" t="t"/>
                  <a:pathLst>
                    <a:path extrusionOk="0" h="1009" w="1354">
                      <a:moveTo>
                        <a:pt x="802" y="1"/>
                      </a:moveTo>
                      <a:cubicBezTo>
                        <a:pt x="696" y="1"/>
                        <a:pt x="583" y="26"/>
                        <a:pt x="477" y="79"/>
                      </a:cubicBezTo>
                      <a:cubicBezTo>
                        <a:pt x="151" y="204"/>
                        <a:pt x="1" y="530"/>
                        <a:pt x="101" y="756"/>
                      </a:cubicBezTo>
                      <a:cubicBezTo>
                        <a:pt x="183" y="920"/>
                        <a:pt x="350" y="1008"/>
                        <a:pt x="547" y="1008"/>
                      </a:cubicBezTo>
                      <a:cubicBezTo>
                        <a:pt x="652" y="1008"/>
                        <a:pt x="765" y="983"/>
                        <a:pt x="878" y="931"/>
                      </a:cubicBezTo>
                      <a:cubicBezTo>
                        <a:pt x="1178" y="781"/>
                        <a:pt x="1354" y="480"/>
                        <a:pt x="1229" y="229"/>
                      </a:cubicBezTo>
                      <a:cubicBezTo>
                        <a:pt x="1164" y="84"/>
                        <a:pt x="995"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3"/>
                <p:cNvSpPr/>
                <p:nvPr/>
              </p:nvSpPr>
              <p:spPr>
                <a:xfrm>
                  <a:off x="2443000" y="3760693"/>
                  <a:ext cx="72974" cy="151651"/>
                </a:xfrm>
                <a:custGeom>
                  <a:rect b="b" l="l" r="r" t="t"/>
                  <a:pathLst>
                    <a:path extrusionOk="0" h="2558" w="2582">
                      <a:moveTo>
                        <a:pt x="1278" y="1"/>
                      </a:moveTo>
                      <a:cubicBezTo>
                        <a:pt x="577" y="1"/>
                        <a:pt x="0" y="577"/>
                        <a:pt x="0" y="1279"/>
                      </a:cubicBezTo>
                      <a:cubicBezTo>
                        <a:pt x="0" y="1981"/>
                        <a:pt x="577" y="2557"/>
                        <a:pt x="1278" y="2557"/>
                      </a:cubicBezTo>
                      <a:cubicBezTo>
                        <a:pt x="2005" y="2557"/>
                        <a:pt x="2582" y="1981"/>
                        <a:pt x="2582" y="1279"/>
                      </a:cubicBezTo>
                      <a:cubicBezTo>
                        <a:pt x="2582" y="577"/>
                        <a:pt x="2005" y="1"/>
                        <a:pt x="1278" y="1"/>
                      </a:cubicBezTo>
                      <a:close/>
                    </a:path>
                  </a:pathLst>
                </a:custGeom>
                <a:solidFill>
                  <a:srgbClr val="303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7" name="Google Shape;1527;p43"/>
              <p:cNvSpPr/>
              <p:nvPr/>
            </p:nvSpPr>
            <p:spPr>
              <a:xfrm flipH="1" rot="-6458819">
                <a:off x="2472463" y="3820446"/>
                <a:ext cx="34793" cy="25947"/>
              </a:xfrm>
              <a:custGeom>
                <a:rect b="b" l="l" r="r" t="t"/>
                <a:pathLst>
                  <a:path extrusionOk="0" h="1009" w="1354">
                    <a:moveTo>
                      <a:pt x="802" y="1"/>
                    </a:moveTo>
                    <a:cubicBezTo>
                      <a:pt x="696" y="1"/>
                      <a:pt x="583" y="26"/>
                      <a:pt x="477" y="79"/>
                    </a:cubicBezTo>
                    <a:cubicBezTo>
                      <a:pt x="151" y="204"/>
                      <a:pt x="1" y="530"/>
                      <a:pt x="101" y="756"/>
                    </a:cubicBezTo>
                    <a:cubicBezTo>
                      <a:pt x="183" y="920"/>
                      <a:pt x="350" y="1008"/>
                      <a:pt x="547" y="1008"/>
                    </a:cubicBezTo>
                    <a:cubicBezTo>
                      <a:pt x="652" y="1008"/>
                      <a:pt x="765" y="983"/>
                      <a:pt x="878" y="931"/>
                    </a:cubicBezTo>
                    <a:cubicBezTo>
                      <a:pt x="1178" y="781"/>
                      <a:pt x="1354" y="480"/>
                      <a:pt x="1229" y="229"/>
                    </a:cubicBezTo>
                    <a:cubicBezTo>
                      <a:pt x="1164" y="84"/>
                      <a:pt x="995"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43"/>
            <p:cNvSpPr/>
            <p:nvPr/>
          </p:nvSpPr>
          <p:spPr>
            <a:xfrm rot="942223">
              <a:off x="1835211" y="3715664"/>
              <a:ext cx="142875" cy="99595"/>
            </a:xfrm>
            <a:custGeom>
              <a:rect b="b" l="l" r="r" t="t"/>
              <a:pathLst>
                <a:path extrusionOk="0" h="2274" w="3262">
                  <a:moveTo>
                    <a:pt x="2203" y="1"/>
                  </a:moveTo>
                  <a:cubicBezTo>
                    <a:pt x="1828" y="1"/>
                    <a:pt x="1438" y="96"/>
                    <a:pt x="1132" y="223"/>
                  </a:cubicBezTo>
                  <a:cubicBezTo>
                    <a:pt x="831" y="374"/>
                    <a:pt x="530" y="599"/>
                    <a:pt x="330" y="875"/>
                  </a:cubicBezTo>
                  <a:cubicBezTo>
                    <a:pt x="54" y="1251"/>
                    <a:pt x="104" y="1577"/>
                    <a:pt x="29" y="2003"/>
                  </a:cubicBezTo>
                  <a:cubicBezTo>
                    <a:pt x="0" y="2175"/>
                    <a:pt x="145" y="2274"/>
                    <a:pt x="293" y="2274"/>
                  </a:cubicBezTo>
                  <a:cubicBezTo>
                    <a:pt x="402" y="2274"/>
                    <a:pt x="513" y="2220"/>
                    <a:pt x="555" y="2103"/>
                  </a:cubicBezTo>
                  <a:cubicBezTo>
                    <a:pt x="706" y="1702"/>
                    <a:pt x="1282" y="1226"/>
                    <a:pt x="1633" y="1050"/>
                  </a:cubicBezTo>
                  <a:cubicBezTo>
                    <a:pt x="2109" y="775"/>
                    <a:pt x="2610" y="850"/>
                    <a:pt x="3086" y="674"/>
                  </a:cubicBezTo>
                  <a:cubicBezTo>
                    <a:pt x="3237" y="624"/>
                    <a:pt x="3262" y="424"/>
                    <a:pt x="3162" y="323"/>
                  </a:cubicBezTo>
                  <a:cubicBezTo>
                    <a:pt x="2915" y="89"/>
                    <a:pt x="2566" y="1"/>
                    <a:pt x="2203" y="1"/>
                  </a:cubicBezTo>
                  <a:close/>
                </a:path>
              </a:pathLst>
            </a:custGeom>
            <a:solidFill>
              <a:srgbClr val="452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3"/>
            <p:cNvSpPr/>
            <p:nvPr/>
          </p:nvSpPr>
          <p:spPr>
            <a:xfrm rot="942223">
              <a:off x="2383261" y="3616664"/>
              <a:ext cx="142875" cy="99595"/>
            </a:xfrm>
            <a:custGeom>
              <a:rect b="b" l="l" r="r" t="t"/>
              <a:pathLst>
                <a:path extrusionOk="0" h="2274" w="3262">
                  <a:moveTo>
                    <a:pt x="2203" y="1"/>
                  </a:moveTo>
                  <a:cubicBezTo>
                    <a:pt x="1828" y="1"/>
                    <a:pt x="1438" y="96"/>
                    <a:pt x="1132" y="223"/>
                  </a:cubicBezTo>
                  <a:cubicBezTo>
                    <a:pt x="831" y="374"/>
                    <a:pt x="530" y="599"/>
                    <a:pt x="330" y="875"/>
                  </a:cubicBezTo>
                  <a:cubicBezTo>
                    <a:pt x="54" y="1251"/>
                    <a:pt x="104" y="1577"/>
                    <a:pt x="29" y="2003"/>
                  </a:cubicBezTo>
                  <a:cubicBezTo>
                    <a:pt x="0" y="2175"/>
                    <a:pt x="145" y="2274"/>
                    <a:pt x="293" y="2274"/>
                  </a:cubicBezTo>
                  <a:cubicBezTo>
                    <a:pt x="402" y="2274"/>
                    <a:pt x="513" y="2220"/>
                    <a:pt x="555" y="2103"/>
                  </a:cubicBezTo>
                  <a:cubicBezTo>
                    <a:pt x="706" y="1702"/>
                    <a:pt x="1282" y="1226"/>
                    <a:pt x="1633" y="1050"/>
                  </a:cubicBezTo>
                  <a:cubicBezTo>
                    <a:pt x="2109" y="775"/>
                    <a:pt x="2610" y="850"/>
                    <a:pt x="3086" y="674"/>
                  </a:cubicBezTo>
                  <a:cubicBezTo>
                    <a:pt x="3237" y="624"/>
                    <a:pt x="3262" y="424"/>
                    <a:pt x="3162" y="323"/>
                  </a:cubicBezTo>
                  <a:cubicBezTo>
                    <a:pt x="2915" y="89"/>
                    <a:pt x="2566" y="1"/>
                    <a:pt x="2203" y="1"/>
                  </a:cubicBezTo>
                  <a:close/>
                </a:path>
              </a:pathLst>
            </a:custGeom>
            <a:solidFill>
              <a:srgbClr val="452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30" name="Google Shape;1530;p43"/>
          <p:cNvPicPr preferRelativeResize="0"/>
          <p:nvPr/>
        </p:nvPicPr>
        <p:blipFill>
          <a:blip r:embed="rId3">
            <a:alphaModFix/>
          </a:blip>
          <a:stretch>
            <a:fillRect/>
          </a:stretch>
        </p:blipFill>
        <p:spPr>
          <a:xfrm>
            <a:off x="2234740" y="643700"/>
            <a:ext cx="4674523" cy="30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pic>
        <p:nvPicPr>
          <p:cNvPr id="1918" name="Google Shape;1918;p52"/>
          <p:cNvPicPr preferRelativeResize="0"/>
          <p:nvPr/>
        </p:nvPicPr>
        <p:blipFill>
          <a:blip r:embed="rId3">
            <a:alphaModFix/>
          </a:blip>
          <a:stretch>
            <a:fillRect/>
          </a:stretch>
        </p:blipFill>
        <p:spPr>
          <a:xfrm>
            <a:off x="3137984" y="784550"/>
            <a:ext cx="2868027" cy="3824036"/>
          </a:xfrm>
          <a:prstGeom prst="rect">
            <a:avLst/>
          </a:prstGeom>
          <a:noFill/>
          <a:ln>
            <a:noFill/>
          </a:ln>
        </p:spPr>
      </p:pic>
      <p:sp>
        <p:nvSpPr>
          <p:cNvPr id="1919" name="Google Shape;1919;p52"/>
          <p:cNvSpPr txBox="1"/>
          <p:nvPr>
            <p:ph type="title"/>
          </p:nvPr>
        </p:nvSpPr>
        <p:spPr>
          <a:xfrm>
            <a:off x="832700" y="33700"/>
            <a:ext cx="77040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Teeter-Tot Design</a:t>
            </a:r>
            <a:endParaRPr/>
          </a:p>
        </p:txBody>
      </p:sp>
      <p:sp>
        <p:nvSpPr>
          <p:cNvPr id="1920" name="Google Shape;1920;p52"/>
          <p:cNvSpPr txBox="1"/>
          <p:nvPr>
            <p:ph idx="2" type="title"/>
          </p:nvPr>
        </p:nvSpPr>
        <p:spPr>
          <a:xfrm>
            <a:off x="1001925" y="2062177"/>
            <a:ext cx="1875300" cy="7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Sound Insulation</a:t>
            </a:r>
            <a:endParaRPr/>
          </a:p>
        </p:txBody>
      </p:sp>
      <p:sp>
        <p:nvSpPr>
          <p:cNvPr id="1921" name="Google Shape;1921;p52"/>
          <p:cNvSpPr txBox="1"/>
          <p:nvPr>
            <p:ph idx="3" type="title"/>
          </p:nvPr>
        </p:nvSpPr>
        <p:spPr>
          <a:xfrm>
            <a:off x="6703425" y="2455475"/>
            <a:ext cx="1875300" cy="7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Inflatable Pads</a:t>
            </a:r>
            <a:endParaRPr/>
          </a:p>
        </p:txBody>
      </p:sp>
      <p:sp>
        <p:nvSpPr>
          <p:cNvPr id="1922" name="Google Shape;1922;p52"/>
          <p:cNvSpPr txBox="1"/>
          <p:nvPr>
            <p:ph idx="5" type="title"/>
          </p:nvPr>
        </p:nvSpPr>
        <p:spPr>
          <a:xfrm>
            <a:off x="6241950" y="687875"/>
            <a:ext cx="1605000" cy="88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cxnSp>
        <p:nvCxnSpPr>
          <p:cNvPr id="1923" name="Google Shape;1923;p52"/>
          <p:cNvCxnSpPr/>
          <p:nvPr/>
        </p:nvCxnSpPr>
        <p:spPr>
          <a:xfrm flipH="1" rot="10800000">
            <a:off x="2501575" y="2062175"/>
            <a:ext cx="1798500" cy="347100"/>
          </a:xfrm>
          <a:prstGeom prst="straightConnector1">
            <a:avLst/>
          </a:prstGeom>
          <a:noFill/>
          <a:ln cap="flat" cmpd="sng" w="9525">
            <a:solidFill>
              <a:schemeClr val="lt2"/>
            </a:solidFill>
            <a:prstDash val="solid"/>
            <a:round/>
            <a:headEnd len="med" w="med" type="none"/>
            <a:tailEnd len="med" w="med" type="triangle"/>
          </a:ln>
        </p:spPr>
      </p:cxnSp>
      <p:cxnSp>
        <p:nvCxnSpPr>
          <p:cNvPr id="1924" name="Google Shape;1924;p52"/>
          <p:cNvCxnSpPr/>
          <p:nvPr/>
        </p:nvCxnSpPr>
        <p:spPr>
          <a:xfrm flipH="1">
            <a:off x="5135700" y="3024575"/>
            <a:ext cx="1769100" cy="48000"/>
          </a:xfrm>
          <a:prstGeom prst="straightConnector1">
            <a:avLst/>
          </a:prstGeom>
          <a:noFill/>
          <a:ln cap="flat" cmpd="sng" w="9525">
            <a:solidFill>
              <a:schemeClr val="lt2"/>
            </a:solidFill>
            <a:prstDash val="solid"/>
            <a:round/>
            <a:headEnd len="med" w="med" type="none"/>
            <a:tailEnd len="med" w="med" type="triangle"/>
          </a:ln>
        </p:spPr>
      </p:cxnSp>
      <p:cxnSp>
        <p:nvCxnSpPr>
          <p:cNvPr id="1925" name="Google Shape;1925;p52"/>
          <p:cNvCxnSpPr/>
          <p:nvPr/>
        </p:nvCxnSpPr>
        <p:spPr>
          <a:xfrm flipH="1">
            <a:off x="4895550" y="1047175"/>
            <a:ext cx="1346400" cy="573900"/>
          </a:xfrm>
          <a:prstGeom prst="straightConnector1">
            <a:avLst/>
          </a:prstGeom>
          <a:noFill/>
          <a:ln cap="flat" cmpd="sng" w="9525">
            <a:solidFill>
              <a:schemeClr val="lt2"/>
            </a:solidFill>
            <a:prstDash val="solid"/>
            <a:round/>
            <a:headEnd len="med" w="med" type="none"/>
            <a:tailEnd len="med" w="med" type="triangle"/>
          </a:ln>
        </p:spPr>
      </p:cxnSp>
      <p:pic>
        <p:nvPicPr>
          <p:cNvPr id="1926" name="Google Shape;1926;p52"/>
          <p:cNvPicPr preferRelativeResize="0"/>
          <p:nvPr/>
        </p:nvPicPr>
        <p:blipFill>
          <a:blip r:embed="rId4">
            <a:alphaModFix/>
          </a:blip>
          <a:stretch>
            <a:fillRect/>
          </a:stretch>
        </p:blipFill>
        <p:spPr>
          <a:xfrm>
            <a:off x="8024996" y="4337100"/>
            <a:ext cx="1007301" cy="660851"/>
          </a:xfrm>
          <a:prstGeom prst="rect">
            <a:avLst/>
          </a:prstGeom>
          <a:noFill/>
          <a:ln>
            <a:noFill/>
          </a:ln>
        </p:spPr>
      </p:pic>
      <p:cxnSp>
        <p:nvCxnSpPr>
          <p:cNvPr id="1927" name="Google Shape;1927;p52"/>
          <p:cNvCxnSpPr/>
          <p:nvPr/>
        </p:nvCxnSpPr>
        <p:spPr>
          <a:xfrm flipH="1">
            <a:off x="4203275" y="3014950"/>
            <a:ext cx="2691900" cy="6825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1"/>
                                        </p:tgtEl>
                                        <p:attrNameLst>
                                          <p:attrName>style.visibility</p:attrName>
                                        </p:attrNameLst>
                                      </p:cBhvr>
                                      <p:to>
                                        <p:strVal val="visible"/>
                                      </p:to>
                                    </p:set>
                                    <p:animEffect filter="fade" transition="in">
                                      <p:cBhvr>
                                        <p:cTn dur="1000"/>
                                        <p:tgtEl>
                                          <p:spTgt spid="1921"/>
                                        </p:tgtEl>
                                      </p:cBhvr>
                                    </p:animEffect>
                                  </p:childTnLst>
                                </p:cTn>
                              </p:par>
                              <p:par>
                                <p:cTn fill="hold" nodeType="withEffect" presetClass="entr" presetID="10" presetSubtype="0">
                                  <p:stCondLst>
                                    <p:cond delay="0"/>
                                  </p:stCondLst>
                                  <p:childTnLst>
                                    <p:set>
                                      <p:cBhvr>
                                        <p:cTn dur="1" fill="hold">
                                          <p:stCondLst>
                                            <p:cond delay="0"/>
                                          </p:stCondLst>
                                        </p:cTn>
                                        <p:tgtEl>
                                          <p:spTgt spid="1924"/>
                                        </p:tgtEl>
                                        <p:attrNameLst>
                                          <p:attrName>style.visibility</p:attrName>
                                        </p:attrNameLst>
                                      </p:cBhvr>
                                      <p:to>
                                        <p:strVal val="visible"/>
                                      </p:to>
                                    </p:set>
                                    <p:animEffect filter="fade" transition="in">
                                      <p:cBhvr>
                                        <p:cTn dur="1000"/>
                                        <p:tgtEl>
                                          <p:spTgt spid="19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0"/>
                                        </p:tgtEl>
                                        <p:attrNameLst>
                                          <p:attrName>style.visibility</p:attrName>
                                        </p:attrNameLst>
                                      </p:cBhvr>
                                      <p:to>
                                        <p:strVal val="visible"/>
                                      </p:to>
                                    </p:set>
                                    <p:animEffect filter="fade" transition="in">
                                      <p:cBhvr>
                                        <p:cTn dur="1000"/>
                                        <p:tgtEl>
                                          <p:spTgt spid="1920"/>
                                        </p:tgtEl>
                                      </p:cBhvr>
                                    </p:animEffect>
                                  </p:childTnLst>
                                </p:cTn>
                              </p:par>
                              <p:par>
                                <p:cTn fill="hold" nodeType="withEffect" presetClass="entr" presetID="10" presetSubtype="0">
                                  <p:stCondLst>
                                    <p:cond delay="0"/>
                                  </p:stCondLst>
                                  <p:childTnLst>
                                    <p:set>
                                      <p:cBhvr>
                                        <p:cTn dur="1" fill="hold">
                                          <p:stCondLst>
                                            <p:cond delay="0"/>
                                          </p:stCondLst>
                                        </p:cTn>
                                        <p:tgtEl>
                                          <p:spTgt spid="1923"/>
                                        </p:tgtEl>
                                        <p:attrNameLst>
                                          <p:attrName>style.visibility</p:attrName>
                                        </p:attrNameLst>
                                      </p:cBhvr>
                                      <p:to>
                                        <p:strVal val="visible"/>
                                      </p:to>
                                    </p:set>
                                    <p:animEffect filter="fade" transition="in">
                                      <p:cBhvr>
                                        <p:cTn dur="1000"/>
                                        <p:tgtEl>
                                          <p:spTgt spid="19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2"/>
                                        </p:tgtEl>
                                        <p:attrNameLst>
                                          <p:attrName>style.visibility</p:attrName>
                                        </p:attrNameLst>
                                      </p:cBhvr>
                                      <p:to>
                                        <p:strVal val="visible"/>
                                      </p:to>
                                    </p:set>
                                    <p:animEffect filter="fade" transition="in">
                                      <p:cBhvr>
                                        <p:cTn dur="1000"/>
                                        <p:tgtEl>
                                          <p:spTgt spid="1922"/>
                                        </p:tgtEl>
                                      </p:cBhvr>
                                    </p:animEffect>
                                  </p:childTnLst>
                                </p:cTn>
                              </p:par>
                              <p:par>
                                <p:cTn fill="hold" nodeType="withEffect" presetClass="entr" presetID="10" presetSubtype="0">
                                  <p:stCondLst>
                                    <p:cond delay="0"/>
                                  </p:stCondLst>
                                  <p:childTnLst>
                                    <p:set>
                                      <p:cBhvr>
                                        <p:cTn dur="1" fill="hold">
                                          <p:stCondLst>
                                            <p:cond delay="0"/>
                                          </p:stCondLst>
                                        </p:cTn>
                                        <p:tgtEl>
                                          <p:spTgt spid="1925"/>
                                        </p:tgtEl>
                                        <p:attrNameLst>
                                          <p:attrName>style.visibility</p:attrName>
                                        </p:attrNameLst>
                                      </p:cBhvr>
                                      <p:to>
                                        <p:strVal val="visible"/>
                                      </p:to>
                                    </p:set>
                                    <p:animEffect filter="fade" transition="in">
                                      <p:cBhvr>
                                        <p:cTn dur="1000"/>
                                        <p:tgtEl>
                                          <p:spTgt spid="19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id="1932" name="Google Shape;1932;p53"/>
          <p:cNvPicPr preferRelativeResize="0"/>
          <p:nvPr/>
        </p:nvPicPr>
        <p:blipFill>
          <a:blip r:embed="rId3">
            <a:alphaModFix/>
          </a:blip>
          <a:stretch>
            <a:fillRect/>
          </a:stretch>
        </p:blipFill>
        <p:spPr>
          <a:xfrm>
            <a:off x="1497150" y="233711"/>
            <a:ext cx="6077225" cy="4676075"/>
          </a:xfrm>
          <a:prstGeom prst="rect">
            <a:avLst/>
          </a:prstGeom>
          <a:noFill/>
          <a:ln>
            <a:noFill/>
          </a:ln>
        </p:spPr>
      </p:pic>
      <p:pic>
        <p:nvPicPr>
          <p:cNvPr id="1933" name="Google Shape;1933;p53"/>
          <p:cNvPicPr preferRelativeResize="0"/>
          <p:nvPr/>
        </p:nvPicPr>
        <p:blipFill>
          <a:blip r:embed="rId4">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pic>
        <p:nvPicPr>
          <p:cNvPr id="1938" name="Google Shape;1938;p54"/>
          <p:cNvPicPr preferRelativeResize="0"/>
          <p:nvPr/>
        </p:nvPicPr>
        <p:blipFill>
          <a:blip r:embed="rId3">
            <a:alphaModFix/>
          </a:blip>
          <a:stretch>
            <a:fillRect/>
          </a:stretch>
        </p:blipFill>
        <p:spPr>
          <a:xfrm rot="-5400000">
            <a:off x="2076413" y="-418575"/>
            <a:ext cx="4991175" cy="5980650"/>
          </a:xfrm>
          <a:prstGeom prst="rect">
            <a:avLst/>
          </a:prstGeom>
          <a:noFill/>
          <a:ln cap="flat" cmpd="sng" w="28575">
            <a:solidFill>
              <a:schemeClr val="dk2"/>
            </a:solidFill>
            <a:prstDash val="solid"/>
            <a:round/>
            <a:headEnd len="sm" w="sm" type="none"/>
            <a:tailEnd len="sm" w="sm" type="none"/>
          </a:ln>
        </p:spPr>
      </p:pic>
      <p:pic>
        <p:nvPicPr>
          <p:cNvPr id="1939" name="Google Shape;1939;p54"/>
          <p:cNvPicPr preferRelativeResize="0"/>
          <p:nvPr/>
        </p:nvPicPr>
        <p:blipFill>
          <a:blip r:embed="rId4">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55"/>
          <p:cNvSpPr/>
          <p:nvPr/>
        </p:nvSpPr>
        <p:spPr>
          <a:xfrm>
            <a:off x="7446300" y="3910500"/>
            <a:ext cx="1697700" cy="1233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5"/>
          <p:cNvSpPr/>
          <p:nvPr/>
        </p:nvSpPr>
        <p:spPr>
          <a:xfrm>
            <a:off x="762400" y="1115700"/>
            <a:ext cx="7717500" cy="36573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5"/>
          <p:cNvSpPr txBox="1"/>
          <p:nvPr>
            <p:ph type="title"/>
          </p:nvPr>
        </p:nvSpPr>
        <p:spPr>
          <a:xfrm>
            <a:off x="713225" y="539500"/>
            <a:ext cx="7717500" cy="5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 Analysis</a:t>
            </a:r>
            <a:endParaRPr/>
          </a:p>
        </p:txBody>
      </p:sp>
      <p:graphicFrame>
        <p:nvGraphicFramePr>
          <p:cNvPr id="1947" name="Google Shape;1947;p55"/>
          <p:cNvGraphicFramePr/>
          <p:nvPr/>
        </p:nvGraphicFramePr>
        <p:xfrm>
          <a:off x="762400" y="1115700"/>
          <a:ext cx="3000000" cy="3000000"/>
        </p:xfrm>
        <a:graphic>
          <a:graphicData uri="http://schemas.openxmlformats.org/drawingml/2006/table">
            <a:tbl>
              <a:tblPr>
                <a:noFill/>
                <a:tableStyleId>{C3EB0C3B-3AC1-4275-9614-97EBF60FE4B0}</a:tableStyleId>
              </a:tblPr>
              <a:tblGrid>
                <a:gridCol w="1914750"/>
                <a:gridCol w="4163650"/>
                <a:gridCol w="1639100"/>
              </a:tblGrid>
              <a:tr h="473650">
                <a:tc>
                  <a:txBody>
                    <a:bodyPr/>
                    <a:lstStyle/>
                    <a:p>
                      <a:pPr indent="0" lvl="0" marL="0" rtl="0" algn="ctr">
                        <a:spcBef>
                          <a:spcPts val="0"/>
                        </a:spcBef>
                        <a:spcAft>
                          <a:spcPts val="0"/>
                        </a:spcAft>
                        <a:buNone/>
                      </a:pPr>
                      <a:r>
                        <a:rPr lang="en" sz="2000">
                          <a:solidFill>
                            <a:schemeClr val="lt1"/>
                          </a:solidFill>
                          <a:latin typeface="Fredoka One"/>
                          <a:ea typeface="Fredoka One"/>
                          <a:cs typeface="Fredoka One"/>
                          <a:sym typeface="Fredoka One"/>
                        </a:rPr>
                        <a:t>Part Name</a:t>
                      </a:r>
                      <a:endParaRPr sz="2000">
                        <a:solidFill>
                          <a:schemeClr val="lt1"/>
                        </a:solidFill>
                        <a:latin typeface="Fredoka One"/>
                        <a:ea typeface="Fredoka One"/>
                        <a:cs typeface="Fredoka One"/>
                        <a:sym typeface="Fredoka One"/>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1"/>
                          </a:solidFill>
                          <a:latin typeface="Fredoka One"/>
                          <a:ea typeface="Fredoka One"/>
                          <a:cs typeface="Fredoka One"/>
                          <a:sym typeface="Fredoka One"/>
                        </a:rPr>
                        <a:t>Purpose</a:t>
                      </a:r>
                      <a:endParaRPr sz="2000">
                        <a:solidFill>
                          <a:schemeClr val="lt1"/>
                        </a:solidFill>
                        <a:latin typeface="Fredoka One"/>
                        <a:ea typeface="Fredoka One"/>
                        <a:cs typeface="Fredoka One"/>
                        <a:sym typeface="Fredoka One"/>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1"/>
                          </a:solidFill>
                          <a:latin typeface="Fredoka One"/>
                          <a:ea typeface="Fredoka One"/>
                          <a:cs typeface="Fredoka One"/>
                          <a:sym typeface="Fredoka One"/>
                        </a:rPr>
                        <a:t>Cost</a:t>
                      </a:r>
                      <a:endParaRPr sz="2000">
                        <a:solidFill>
                          <a:schemeClr val="lt1"/>
                        </a:solidFill>
                        <a:latin typeface="Fredoka One"/>
                        <a:ea typeface="Fredoka One"/>
                        <a:cs typeface="Fredoka One"/>
                        <a:sym typeface="Fredoka One"/>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accent6"/>
                      </a:solidFill>
                      <a:prstDash val="solid"/>
                      <a:round/>
                      <a:headEnd len="sm" w="sm" type="none"/>
                      <a:tailEnd len="sm" w="sm" type="none"/>
                    </a:lnB>
                  </a:tcPr>
                </a:tc>
              </a:tr>
              <a:tr h="373825">
                <a:tc>
                  <a:txBody>
                    <a:bodyPr/>
                    <a:lstStyle/>
                    <a:p>
                      <a:pPr indent="0" lvl="0" marL="0" rtl="0" algn="ctr">
                        <a:spcBef>
                          <a:spcPts val="0"/>
                        </a:spcBef>
                        <a:spcAft>
                          <a:spcPts val="0"/>
                        </a:spcAft>
                        <a:buNone/>
                      </a:pPr>
                      <a:r>
                        <a:rPr lang="en">
                          <a:latin typeface="Dosis"/>
                          <a:ea typeface="Dosis"/>
                          <a:cs typeface="Dosis"/>
                          <a:sym typeface="Dosis"/>
                        </a:rPr>
                        <a:t>Inflatable Pad</a:t>
                      </a:r>
                      <a:endParaRPr>
                        <a:latin typeface="Dosis"/>
                        <a:ea typeface="Dosis"/>
                        <a:cs typeface="Dosis"/>
                        <a:sym typeface="Dosis"/>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For the sides of the device</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$3.58</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3825">
                <a:tc>
                  <a:txBody>
                    <a:bodyPr/>
                    <a:lstStyle/>
                    <a:p>
                      <a:pPr indent="0" lvl="0" marL="0" rtl="0" algn="ctr">
                        <a:spcBef>
                          <a:spcPts val="0"/>
                        </a:spcBef>
                        <a:spcAft>
                          <a:spcPts val="0"/>
                        </a:spcAft>
                        <a:buNone/>
                      </a:pPr>
                      <a:r>
                        <a:rPr lang="en">
                          <a:latin typeface="Dosis"/>
                          <a:ea typeface="Dosis"/>
                          <a:cs typeface="Dosis"/>
                          <a:sym typeface="Dosis"/>
                        </a:rPr>
                        <a:t>Air Pump</a:t>
                      </a:r>
                      <a:endParaRPr>
                        <a:latin typeface="Dosis"/>
                        <a:ea typeface="Dosis"/>
                        <a:cs typeface="Dosis"/>
                        <a:sym typeface="Dosis"/>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To pump air to inflate/deflate the pads</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$35.96</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3825">
                <a:tc>
                  <a:txBody>
                    <a:bodyPr/>
                    <a:lstStyle/>
                    <a:p>
                      <a:pPr indent="0" lvl="0" marL="0" rtl="0" algn="ctr">
                        <a:spcBef>
                          <a:spcPts val="0"/>
                        </a:spcBef>
                        <a:spcAft>
                          <a:spcPts val="0"/>
                        </a:spcAft>
                        <a:buNone/>
                      </a:pPr>
                      <a:r>
                        <a:rPr lang="en">
                          <a:latin typeface="Dosis"/>
                          <a:ea typeface="Dosis"/>
                          <a:cs typeface="Dosis"/>
                          <a:sym typeface="Dosis"/>
                        </a:rPr>
                        <a:t>Pump Tube</a:t>
                      </a:r>
                      <a:endParaRPr>
                        <a:latin typeface="Dosis"/>
                        <a:ea typeface="Dosis"/>
                        <a:cs typeface="Dosis"/>
                        <a:sym typeface="Dosis"/>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To direct airflow in and out of the pads</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$5.00</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3825">
                <a:tc>
                  <a:txBody>
                    <a:bodyPr/>
                    <a:lstStyle/>
                    <a:p>
                      <a:pPr indent="0" lvl="0" marL="0" rtl="0" algn="ctr">
                        <a:spcBef>
                          <a:spcPts val="0"/>
                        </a:spcBef>
                        <a:spcAft>
                          <a:spcPts val="0"/>
                        </a:spcAft>
                        <a:buNone/>
                      </a:pPr>
                      <a:r>
                        <a:rPr lang="en">
                          <a:latin typeface="Dosis"/>
                          <a:ea typeface="Dosis"/>
                          <a:cs typeface="Dosis"/>
                          <a:sym typeface="Dosis"/>
                        </a:rPr>
                        <a:t>Sealant</a:t>
                      </a:r>
                      <a:endParaRPr>
                        <a:latin typeface="Dosis"/>
                        <a:ea typeface="Dosis"/>
                        <a:cs typeface="Dosis"/>
                        <a:sym typeface="Dosis"/>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To airtight seal the tubes to the pads</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$9.06</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3825">
                <a:tc>
                  <a:txBody>
                    <a:bodyPr/>
                    <a:lstStyle/>
                    <a:p>
                      <a:pPr indent="0" lvl="0" marL="0" rtl="0" algn="ctr">
                        <a:spcBef>
                          <a:spcPts val="0"/>
                        </a:spcBef>
                        <a:spcAft>
                          <a:spcPts val="0"/>
                        </a:spcAft>
                        <a:buNone/>
                      </a:pPr>
                      <a:r>
                        <a:rPr lang="en">
                          <a:latin typeface="Dosis"/>
                          <a:ea typeface="Dosis"/>
                          <a:cs typeface="Dosis"/>
                          <a:sym typeface="Dosis"/>
                        </a:rPr>
                        <a:t>Relay Board</a:t>
                      </a:r>
                      <a:endParaRPr>
                        <a:latin typeface="Dosis"/>
                        <a:ea typeface="Dosis"/>
                        <a:cs typeface="Dosis"/>
                        <a:sym typeface="Dosis"/>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For circuit</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$7.99</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3825">
                <a:tc>
                  <a:txBody>
                    <a:bodyPr/>
                    <a:lstStyle/>
                    <a:p>
                      <a:pPr indent="0" lvl="0" marL="0" rtl="0" algn="ctr">
                        <a:spcBef>
                          <a:spcPts val="0"/>
                        </a:spcBef>
                        <a:spcAft>
                          <a:spcPts val="0"/>
                        </a:spcAft>
                        <a:buNone/>
                      </a:pPr>
                      <a:r>
                        <a:rPr lang="en">
                          <a:latin typeface="Dosis"/>
                          <a:ea typeface="Dosis"/>
                          <a:cs typeface="Dosis"/>
                          <a:sym typeface="Dosis"/>
                        </a:rPr>
                        <a:t>Soundproof Foam</a:t>
                      </a:r>
                      <a:endParaRPr>
                        <a:latin typeface="Dosis"/>
                        <a:ea typeface="Dosis"/>
                        <a:cs typeface="Dosis"/>
                        <a:sym typeface="Dosis"/>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To ensure the pumps are encased in a soundproof material</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$2.49</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3825">
                <a:tc>
                  <a:txBody>
                    <a:bodyPr/>
                    <a:lstStyle/>
                    <a:p>
                      <a:pPr indent="0" lvl="0" marL="0" rtl="0" algn="ctr">
                        <a:spcBef>
                          <a:spcPts val="0"/>
                        </a:spcBef>
                        <a:spcAft>
                          <a:spcPts val="0"/>
                        </a:spcAft>
                        <a:buNone/>
                      </a:pPr>
                      <a:r>
                        <a:rPr lang="en">
                          <a:latin typeface="Dosis"/>
                          <a:ea typeface="Dosis"/>
                          <a:cs typeface="Dosis"/>
                          <a:sym typeface="Dosis"/>
                        </a:rPr>
                        <a:t>On/Off Switch</a:t>
                      </a:r>
                      <a:endParaRPr>
                        <a:latin typeface="Dosis"/>
                        <a:ea typeface="Dosis"/>
                        <a:cs typeface="Dosis"/>
                        <a:sym typeface="Dosis"/>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To turn on and off the circuit</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Dosis"/>
                          <a:ea typeface="Dosis"/>
                          <a:cs typeface="Dosis"/>
                          <a:sym typeface="Dosis"/>
                        </a:rPr>
                        <a:t>$5.50</a:t>
                      </a:r>
                      <a:endParaRPr>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3825">
                <a:tc>
                  <a:txBody>
                    <a:bodyPr/>
                    <a:lstStyle/>
                    <a:p>
                      <a:pPr indent="0" lvl="0" marL="0" rtl="0" algn="ctr">
                        <a:spcBef>
                          <a:spcPts val="0"/>
                        </a:spcBef>
                        <a:spcAft>
                          <a:spcPts val="0"/>
                        </a:spcAft>
                        <a:buNone/>
                      </a:pPr>
                      <a:r>
                        <a:t/>
                      </a:r>
                      <a:endParaRPr>
                        <a:latin typeface="Dosis"/>
                        <a:ea typeface="Dosis"/>
                        <a:cs typeface="Dosis"/>
                        <a:sym typeface="Dosis"/>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r">
                        <a:spcBef>
                          <a:spcPts val="0"/>
                        </a:spcBef>
                        <a:spcAft>
                          <a:spcPts val="0"/>
                        </a:spcAft>
                        <a:buNone/>
                      </a:pPr>
                      <a:r>
                        <a:rPr b="1" lang="en" sz="1600">
                          <a:latin typeface="Dosis"/>
                          <a:ea typeface="Dosis"/>
                          <a:cs typeface="Dosis"/>
                          <a:sym typeface="Dosis"/>
                        </a:rPr>
                        <a:t>TOTAL</a:t>
                      </a:r>
                      <a:endParaRPr b="1" sz="1600">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Dosis"/>
                          <a:ea typeface="Dosis"/>
                          <a:cs typeface="Dosis"/>
                          <a:sym typeface="Dosis"/>
                        </a:rPr>
                        <a:t>$64.08</a:t>
                      </a:r>
                      <a:endParaRPr b="1" sz="1600">
                        <a:latin typeface="Dosis"/>
                        <a:ea typeface="Dosis"/>
                        <a:cs typeface="Dosis"/>
                        <a:sym typeface="Dosis"/>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r>
            </a:tbl>
          </a:graphicData>
        </a:graphic>
      </p:graphicFrame>
      <p:pic>
        <p:nvPicPr>
          <p:cNvPr id="1948" name="Google Shape;1948;p55"/>
          <p:cNvPicPr preferRelativeResize="0"/>
          <p:nvPr/>
        </p:nvPicPr>
        <p:blipFill>
          <a:blip r:embed="rId3">
            <a:alphaModFix/>
          </a:blip>
          <a:stretch>
            <a:fillRect/>
          </a:stretch>
        </p:blipFill>
        <p:spPr>
          <a:xfrm>
            <a:off x="8261334" y="4492150"/>
            <a:ext cx="770966" cy="505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56"/>
          <p:cNvSpPr/>
          <p:nvPr/>
        </p:nvSpPr>
        <p:spPr>
          <a:xfrm>
            <a:off x="7446300" y="3910500"/>
            <a:ext cx="1697700" cy="1233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6"/>
          <p:cNvSpPr txBox="1"/>
          <p:nvPr>
            <p:ph type="title"/>
          </p:nvPr>
        </p:nvSpPr>
        <p:spPr>
          <a:xfrm>
            <a:off x="3344300" y="2273350"/>
            <a:ext cx="503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a:t>
            </a:r>
            <a:endParaRPr/>
          </a:p>
        </p:txBody>
      </p:sp>
      <p:sp>
        <p:nvSpPr>
          <p:cNvPr id="1955" name="Google Shape;1955;p56"/>
          <p:cNvSpPr txBox="1"/>
          <p:nvPr>
            <p:ph idx="2" type="title"/>
          </p:nvPr>
        </p:nvSpPr>
        <p:spPr>
          <a:xfrm>
            <a:off x="3344300" y="1228625"/>
            <a:ext cx="5034900" cy="10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956" name="Google Shape;1956;p56"/>
          <p:cNvGrpSpPr/>
          <p:nvPr/>
        </p:nvGrpSpPr>
        <p:grpSpPr>
          <a:xfrm>
            <a:off x="1198781" y="1205359"/>
            <a:ext cx="1792737" cy="2353809"/>
            <a:chOff x="1198781" y="1205359"/>
            <a:chExt cx="1792737" cy="2353809"/>
          </a:xfrm>
        </p:grpSpPr>
        <p:sp>
          <p:nvSpPr>
            <p:cNvPr id="1957" name="Google Shape;1957;p56"/>
            <p:cNvSpPr/>
            <p:nvPr/>
          </p:nvSpPr>
          <p:spPr>
            <a:xfrm>
              <a:off x="1587425" y="1713156"/>
              <a:ext cx="1203868" cy="1781971"/>
            </a:xfrm>
            <a:custGeom>
              <a:rect b="b" l="l" r="r" t="t"/>
              <a:pathLst>
                <a:path extrusionOk="0" h="5365" w="74914">
                  <a:moveTo>
                    <a:pt x="37469" y="1"/>
                  </a:moveTo>
                  <a:cubicBezTo>
                    <a:pt x="16793" y="1"/>
                    <a:pt x="1" y="1204"/>
                    <a:pt x="1" y="2682"/>
                  </a:cubicBezTo>
                  <a:cubicBezTo>
                    <a:pt x="1" y="4161"/>
                    <a:pt x="16793" y="5364"/>
                    <a:pt x="37469" y="5364"/>
                  </a:cubicBezTo>
                  <a:cubicBezTo>
                    <a:pt x="58146" y="5364"/>
                    <a:pt x="74913" y="4161"/>
                    <a:pt x="74913" y="2682"/>
                  </a:cubicBezTo>
                  <a:cubicBezTo>
                    <a:pt x="74913" y="1204"/>
                    <a:pt x="58146" y="1"/>
                    <a:pt x="37469" y="1"/>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8" name="Google Shape;1958;p56"/>
            <p:cNvGrpSpPr/>
            <p:nvPr/>
          </p:nvGrpSpPr>
          <p:grpSpPr>
            <a:xfrm>
              <a:off x="1198781" y="1205359"/>
              <a:ext cx="1792737" cy="2353809"/>
              <a:chOff x="3877600" y="2070875"/>
              <a:chExt cx="1440875" cy="1891825"/>
            </a:xfrm>
          </p:grpSpPr>
          <p:sp>
            <p:nvSpPr>
              <p:cNvPr id="1959" name="Google Shape;1959;p56"/>
              <p:cNvSpPr/>
              <p:nvPr/>
            </p:nvSpPr>
            <p:spPr>
              <a:xfrm>
                <a:off x="4981200" y="3792475"/>
                <a:ext cx="275650" cy="170225"/>
              </a:xfrm>
              <a:custGeom>
                <a:rect b="b" l="l" r="r" t="t"/>
                <a:pathLst>
                  <a:path extrusionOk="0" h="6809" w="11026">
                    <a:moveTo>
                      <a:pt x="8058" y="0"/>
                    </a:moveTo>
                    <a:lnTo>
                      <a:pt x="1" y="1073"/>
                    </a:lnTo>
                    <a:cubicBezTo>
                      <a:pt x="1" y="1073"/>
                      <a:pt x="252" y="1552"/>
                      <a:pt x="663" y="2237"/>
                    </a:cubicBezTo>
                    <a:cubicBezTo>
                      <a:pt x="1666" y="3916"/>
                      <a:pt x="3809" y="6808"/>
                      <a:pt x="6382" y="6808"/>
                    </a:cubicBezTo>
                    <a:cubicBezTo>
                      <a:pt x="6677" y="6808"/>
                      <a:pt x="6977" y="6770"/>
                      <a:pt x="7282" y="6688"/>
                    </a:cubicBezTo>
                    <a:cubicBezTo>
                      <a:pt x="11026" y="5707"/>
                      <a:pt x="10455" y="3219"/>
                      <a:pt x="8926" y="1096"/>
                    </a:cubicBezTo>
                    <a:cubicBezTo>
                      <a:pt x="8675" y="708"/>
                      <a:pt x="8355" y="343"/>
                      <a:pt x="8058"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6"/>
              <p:cNvSpPr/>
              <p:nvPr/>
            </p:nvSpPr>
            <p:spPr>
              <a:xfrm>
                <a:off x="4981200" y="3792475"/>
                <a:ext cx="223150" cy="65825"/>
              </a:xfrm>
              <a:custGeom>
                <a:rect b="b" l="l" r="r" t="t"/>
                <a:pathLst>
                  <a:path extrusionOk="0" h="2633" w="8926">
                    <a:moveTo>
                      <a:pt x="8058" y="0"/>
                    </a:moveTo>
                    <a:lnTo>
                      <a:pt x="1" y="1073"/>
                    </a:lnTo>
                    <a:cubicBezTo>
                      <a:pt x="1" y="1073"/>
                      <a:pt x="252" y="1552"/>
                      <a:pt x="663" y="2237"/>
                    </a:cubicBezTo>
                    <a:cubicBezTo>
                      <a:pt x="1735" y="2480"/>
                      <a:pt x="2824" y="2633"/>
                      <a:pt x="3932" y="2633"/>
                    </a:cubicBezTo>
                    <a:cubicBezTo>
                      <a:pt x="4075" y="2633"/>
                      <a:pt x="4217" y="2630"/>
                      <a:pt x="4361" y="2625"/>
                    </a:cubicBezTo>
                    <a:cubicBezTo>
                      <a:pt x="6004" y="2557"/>
                      <a:pt x="7647" y="2077"/>
                      <a:pt x="8926" y="1096"/>
                    </a:cubicBezTo>
                    <a:cubicBezTo>
                      <a:pt x="8675" y="708"/>
                      <a:pt x="8355" y="343"/>
                      <a:pt x="8058" y="0"/>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6"/>
              <p:cNvSpPr/>
              <p:nvPr/>
            </p:nvSpPr>
            <p:spPr>
              <a:xfrm>
                <a:off x="4174900" y="3478425"/>
                <a:ext cx="1128750" cy="367200"/>
              </a:xfrm>
              <a:custGeom>
                <a:rect b="b" l="l" r="r" t="t"/>
                <a:pathLst>
                  <a:path extrusionOk="0" h="14688" w="45150">
                    <a:moveTo>
                      <a:pt x="33981" y="1"/>
                    </a:moveTo>
                    <a:cubicBezTo>
                      <a:pt x="32425" y="1"/>
                      <a:pt x="31317" y="122"/>
                      <a:pt x="31317" y="122"/>
                    </a:cubicBezTo>
                    <a:lnTo>
                      <a:pt x="14700" y="1035"/>
                    </a:lnTo>
                    <a:cubicBezTo>
                      <a:pt x="14700" y="1035"/>
                      <a:pt x="13714" y="999"/>
                      <a:pt x="12309" y="999"/>
                    </a:cubicBezTo>
                    <a:cubicBezTo>
                      <a:pt x="9715" y="999"/>
                      <a:pt x="5693" y="1124"/>
                      <a:pt x="3813" y="1834"/>
                    </a:cubicBezTo>
                    <a:cubicBezTo>
                      <a:pt x="1" y="3272"/>
                      <a:pt x="92" y="9047"/>
                      <a:pt x="2192" y="11284"/>
                    </a:cubicBezTo>
                    <a:cubicBezTo>
                      <a:pt x="4106" y="13337"/>
                      <a:pt x="9204" y="14687"/>
                      <a:pt x="13268" y="14687"/>
                    </a:cubicBezTo>
                    <a:cubicBezTo>
                      <a:pt x="14535" y="14687"/>
                      <a:pt x="15702" y="14556"/>
                      <a:pt x="16640" y="14274"/>
                    </a:cubicBezTo>
                    <a:cubicBezTo>
                      <a:pt x="19995" y="13260"/>
                      <a:pt x="29164" y="10546"/>
                      <a:pt x="31891" y="10546"/>
                    </a:cubicBezTo>
                    <a:cubicBezTo>
                      <a:pt x="32356" y="10546"/>
                      <a:pt x="32634" y="10625"/>
                      <a:pt x="32664" y="10805"/>
                    </a:cubicBezTo>
                    <a:cubicBezTo>
                      <a:pt x="32869" y="12037"/>
                      <a:pt x="32139" y="13726"/>
                      <a:pt x="32139" y="13726"/>
                    </a:cubicBezTo>
                    <a:cubicBezTo>
                      <a:pt x="33130" y="14235"/>
                      <a:pt x="34511" y="14437"/>
                      <a:pt x="35902" y="14437"/>
                    </a:cubicBezTo>
                    <a:cubicBezTo>
                      <a:pt x="38196" y="14437"/>
                      <a:pt x="40515" y="13886"/>
                      <a:pt x="41155" y="13247"/>
                    </a:cubicBezTo>
                    <a:cubicBezTo>
                      <a:pt x="41155" y="13247"/>
                      <a:pt x="45149" y="9047"/>
                      <a:pt x="43643" y="3980"/>
                    </a:cubicBezTo>
                    <a:cubicBezTo>
                      <a:pt x="42618" y="550"/>
                      <a:pt x="37288" y="1"/>
                      <a:pt x="339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6"/>
              <p:cNvSpPr/>
              <p:nvPr/>
            </p:nvSpPr>
            <p:spPr>
              <a:xfrm>
                <a:off x="5005750" y="3674650"/>
                <a:ext cx="90175" cy="61350"/>
              </a:xfrm>
              <a:custGeom>
                <a:rect b="b" l="l" r="r" t="t"/>
                <a:pathLst>
                  <a:path extrusionOk="0" h="2454" w="3607">
                    <a:moveTo>
                      <a:pt x="3150" y="1"/>
                    </a:moveTo>
                    <a:cubicBezTo>
                      <a:pt x="2511" y="1"/>
                      <a:pt x="1862" y="191"/>
                      <a:pt x="1347" y="559"/>
                    </a:cubicBezTo>
                    <a:cubicBezTo>
                      <a:pt x="685" y="993"/>
                      <a:pt x="206" y="1700"/>
                      <a:pt x="0" y="2453"/>
                    </a:cubicBezTo>
                    <a:cubicBezTo>
                      <a:pt x="1165" y="1404"/>
                      <a:pt x="2329" y="605"/>
                      <a:pt x="3607" y="34"/>
                    </a:cubicBezTo>
                    <a:cubicBezTo>
                      <a:pt x="3456" y="12"/>
                      <a:pt x="3304" y="1"/>
                      <a:pt x="3150"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6"/>
              <p:cNvSpPr/>
              <p:nvPr/>
            </p:nvSpPr>
            <p:spPr>
              <a:xfrm>
                <a:off x="4982925" y="3607000"/>
                <a:ext cx="55375" cy="120450"/>
              </a:xfrm>
              <a:custGeom>
                <a:rect b="b" l="l" r="r" t="t"/>
                <a:pathLst>
                  <a:path extrusionOk="0" h="4818" w="2215">
                    <a:moveTo>
                      <a:pt x="2214" y="1"/>
                    </a:moveTo>
                    <a:lnTo>
                      <a:pt x="2214" y="1"/>
                    </a:lnTo>
                    <a:cubicBezTo>
                      <a:pt x="1370" y="435"/>
                      <a:pt x="708" y="1211"/>
                      <a:pt x="366" y="2101"/>
                    </a:cubicBezTo>
                    <a:cubicBezTo>
                      <a:pt x="23" y="3014"/>
                      <a:pt x="0" y="4018"/>
                      <a:pt x="457" y="4817"/>
                    </a:cubicBezTo>
                    <a:cubicBezTo>
                      <a:pt x="503" y="3082"/>
                      <a:pt x="1119" y="1348"/>
                      <a:pt x="2214"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6"/>
              <p:cNvSpPr/>
              <p:nvPr/>
            </p:nvSpPr>
            <p:spPr>
              <a:xfrm>
                <a:off x="4530400" y="3686325"/>
                <a:ext cx="236850" cy="262825"/>
              </a:xfrm>
              <a:custGeom>
                <a:rect b="b" l="l" r="r" t="t"/>
                <a:pathLst>
                  <a:path extrusionOk="0" h="10513" w="9474">
                    <a:moveTo>
                      <a:pt x="3995" y="1"/>
                    </a:moveTo>
                    <a:lnTo>
                      <a:pt x="1" y="6369"/>
                    </a:lnTo>
                    <a:cubicBezTo>
                      <a:pt x="115" y="6688"/>
                      <a:pt x="229" y="7008"/>
                      <a:pt x="366" y="7305"/>
                    </a:cubicBezTo>
                    <a:cubicBezTo>
                      <a:pt x="1126" y="9132"/>
                      <a:pt x="2287" y="10513"/>
                      <a:pt x="3939" y="10513"/>
                    </a:cubicBezTo>
                    <a:cubicBezTo>
                      <a:pt x="4618" y="10513"/>
                      <a:pt x="5381" y="10279"/>
                      <a:pt x="6232" y="9747"/>
                    </a:cubicBezTo>
                    <a:cubicBezTo>
                      <a:pt x="9473" y="7693"/>
                      <a:pt x="5342" y="1781"/>
                      <a:pt x="4246" y="320"/>
                    </a:cubicBezTo>
                    <a:cubicBezTo>
                      <a:pt x="4087" y="115"/>
                      <a:pt x="3995" y="1"/>
                      <a:pt x="3995" y="1"/>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6"/>
              <p:cNvSpPr/>
              <p:nvPr/>
            </p:nvSpPr>
            <p:spPr>
              <a:xfrm>
                <a:off x="4530400" y="3686325"/>
                <a:ext cx="106175" cy="182625"/>
              </a:xfrm>
              <a:custGeom>
                <a:rect b="b" l="l" r="r" t="t"/>
                <a:pathLst>
                  <a:path extrusionOk="0" h="7305" w="4247">
                    <a:moveTo>
                      <a:pt x="3995" y="1"/>
                    </a:moveTo>
                    <a:lnTo>
                      <a:pt x="1" y="6369"/>
                    </a:lnTo>
                    <a:cubicBezTo>
                      <a:pt x="115" y="6688"/>
                      <a:pt x="229" y="7008"/>
                      <a:pt x="366" y="7305"/>
                    </a:cubicBezTo>
                    <a:cubicBezTo>
                      <a:pt x="2352" y="5479"/>
                      <a:pt x="3721" y="2991"/>
                      <a:pt x="4246" y="320"/>
                    </a:cubicBezTo>
                    <a:cubicBezTo>
                      <a:pt x="4087" y="115"/>
                      <a:pt x="3995" y="1"/>
                      <a:pt x="3995"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6"/>
              <p:cNvSpPr/>
              <p:nvPr/>
            </p:nvSpPr>
            <p:spPr>
              <a:xfrm>
                <a:off x="4192025" y="3528000"/>
                <a:ext cx="441700" cy="336950"/>
              </a:xfrm>
              <a:custGeom>
                <a:rect b="b" l="l" r="r" t="t"/>
                <a:pathLst>
                  <a:path extrusionOk="0" h="13478" w="17668">
                    <a:moveTo>
                      <a:pt x="3951" y="0"/>
                    </a:moveTo>
                    <a:cubicBezTo>
                      <a:pt x="3737" y="0"/>
                      <a:pt x="3523" y="18"/>
                      <a:pt x="3310" y="57"/>
                    </a:cubicBezTo>
                    <a:cubicBezTo>
                      <a:pt x="2215" y="262"/>
                      <a:pt x="1279" y="1061"/>
                      <a:pt x="731" y="2043"/>
                    </a:cubicBezTo>
                    <a:cubicBezTo>
                      <a:pt x="183" y="3024"/>
                      <a:pt x="1" y="4165"/>
                      <a:pt x="23" y="5284"/>
                    </a:cubicBezTo>
                    <a:cubicBezTo>
                      <a:pt x="46" y="6699"/>
                      <a:pt x="411" y="8160"/>
                      <a:pt x="1324" y="9255"/>
                    </a:cubicBezTo>
                    <a:cubicBezTo>
                      <a:pt x="2260" y="10374"/>
                      <a:pt x="3653" y="11013"/>
                      <a:pt x="5022" y="11538"/>
                    </a:cubicBezTo>
                    <a:cubicBezTo>
                      <a:pt x="7624" y="12497"/>
                      <a:pt x="10363" y="13158"/>
                      <a:pt x="13148" y="13478"/>
                    </a:cubicBezTo>
                    <a:cubicBezTo>
                      <a:pt x="15042" y="11310"/>
                      <a:pt x="16595" y="8753"/>
                      <a:pt x="17667" y="6037"/>
                    </a:cubicBezTo>
                    <a:cubicBezTo>
                      <a:pt x="13741" y="3572"/>
                      <a:pt x="9975" y="1518"/>
                      <a:pt x="5912" y="353"/>
                    </a:cubicBezTo>
                    <a:cubicBezTo>
                      <a:pt x="5275" y="164"/>
                      <a:pt x="4611" y="0"/>
                      <a:pt x="39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6"/>
              <p:cNvSpPr/>
              <p:nvPr/>
            </p:nvSpPr>
            <p:spPr>
              <a:xfrm>
                <a:off x="5143275" y="2747250"/>
                <a:ext cx="175200" cy="196150"/>
              </a:xfrm>
              <a:custGeom>
                <a:rect b="b" l="l" r="r" t="t"/>
                <a:pathLst>
                  <a:path extrusionOk="0" h="7846" w="7008">
                    <a:moveTo>
                      <a:pt x="1340" y="0"/>
                    </a:moveTo>
                    <a:cubicBezTo>
                      <a:pt x="1264" y="0"/>
                      <a:pt x="1188" y="19"/>
                      <a:pt x="1119" y="62"/>
                    </a:cubicBezTo>
                    <a:cubicBezTo>
                      <a:pt x="913" y="176"/>
                      <a:pt x="845" y="427"/>
                      <a:pt x="776" y="655"/>
                    </a:cubicBezTo>
                    <a:cubicBezTo>
                      <a:pt x="434" y="1819"/>
                      <a:pt x="343" y="2436"/>
                      <a:pt x="0" y="3600"/>
                    </a:cubicBezTo>
                    <a:cubicBezTo>
                      <a:pt x="594" y="5403"/>
                      <a:pt x="913" y="6635"/>
                      <a:pt x="1233" y="7845"/>
                    </a:cubicBezTo>
                    <a:cubicBezTo>
                      <a:pt x="2648" y="7777"/>
                      <a:pt x="4040" y="7708"/>
                      <a:pt x="5456" y="7640"/>
                    </a:cubicBezTo>
                    <a:cubicBezTo>
                      <a:pt x="5707" y="7617"/>
                      <a:pt x="6026" y="7571"/>
                      <a:pt x="6163" y="7343"/>
                    </a:cubicBezTo>
                    <a:cubicBezTo>
                      <a:pt x="6346" y="7023"/>
                      <a:pt x="5981" y="6635"/>
                      <a:pt x="5615" y="6521"/>
                    </a:cubicBezTo>
                    <a:cubicBezTo>
                      <a:pt x="5273" y="6384"/>
                      <a:pt x="4839" y="6362"/>
                      <a:pt x="4611" y="6065"/>
                    </a:cubicBezTo>
                    <a:cubicBezTo>
                      <a:pt x="5205" y="5951"/>
                      <a:pt x="5775" y="5859"/>
                      <a:pt x="6346" y="5745"/>
                    </a:cubicBezTo>
                    <a:cubicBezTo>
                      <a:pt x="6551" y="5700"/>
                      <a:pt x="6802" y="5631"/>
                      <a:pt x="6871" y="5449"/>
                    </a:cubicBezTo>
                    <a:cubicBezTo>
                      <a:pt x="6939" y="5175"/>
                      <a:pt x="6665" y="4969"/>
                      <a:pt x="6414" y="4878"/>
                    </a:cubicBezTo>
                    <a:cubicBezTo>
                      <a:pt x="5821" y="4627"/>
                      <a:pt x="5182" y="4490"/>
                      <a:pt x="4565" y="4467"/>
                    </a:cubicBezTo>
                    <a:cubicBezTo>
                      <a:pt x="5205" y="4170"/>
                      <a:pt x="7008" y="3851"/>
                      <a:pt x="6848" y="3120"/>
                    </a:cubicBezTo>
                    <a:cubicBezTo>
                      <a:pt x="6748" y="2733"/>
                      <a:pt x="6266" y="2592"/>
                      <a:pt x="5648" y="2592"/>
                    </a:cubicBezTo>
                    <a:cubicBezTo>
                      <a:pt x="5136" y="2592"/>
                      <a:pt x="4530" y="2689"/>
                      <a:pt x="3972" y="2824"/>
                    </a:cubicBezTo>
                    <a:cubicBezTo>
                      <a:pt x="4451" y="2139"/>
                      <a:pt x="6277" y="1454"/>
                      <a:pt x="5433" y="610"/>
                    </a:cubicBezTo>
                    <a:cubicBezTo>
                      <a:pt x="5299" y="476"/>
                      <a:pt x="5127" y="425"/>
                      <a:pt x="4944" y="425"/>
                    </a:cubicBezTo>
                    <a:cubicBezTo>
                      <a:pt x="4721" y="425"/>
                      <a:pt x="4481" y="499"/>
                      <a:pt x="4269" y="587"/>
                    </a:cubicBezTo>
                    <a:cubicBezTo>
                      <a:pt x="3424" y="929"/>
                      <a:pt x="2625" y="1408"/>
                      <a:pt x="1918" y="1956"/>
                    </a:cubicBezTo>
                    <a:cubicBezTo>
                      <a:pt x="1872" y="1591"/>
                      <a:pt x="2077" y="815"/>
                      <a:pt x="1963" y="450"/>
                    </a:cubicBezTo>
                    <a:cubicBezTo>
                      <a:pt x="1858" y="205"/>
                      <a:pt x="1592" y="0"/>
                      <a:pt x="1340"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6"/>
              <p:cNvSpPr/>
              <p:nvPr/>
            </p:nvSpPr>
            <p:spPr>
              <a:xfrm>
                <a:off x="5192925" y="2813275"/>
                <a:ext cx="19425" cy="55375"/>
              </a:xfrm>
              <a:custGeom>
                <a:rect b="b" l="l" r="r" t="t"/>
                <a:pathLst>
                  <a:path extrusionOk="0" h="2215" w="777">
                    <a:moveTo>
                      <a:pt x="0" y="0"/>
                    </a:moveTo>
                    <a:cubicBezTo>
                      <a:pt x="479" y="616"/>
                      <a:pt x="594" y="1484"/>
                      <a:pt x="297" y="2214"/>
                    </a:cubicBezTo>
                    <a:cubicBezTo>
                      <a:pt x="571" y="1826"/>
                      <a:pt x="776" y="1392"/>
                      <a:pt x="753" y="936"/>
                    </a:cubicBezTo>
                    <a:cubicBezTo>
                      <a:pt x="753" y="479"/>
                      <a:pt x="525" y="0"/>
                      <a:pt x="0" y="0"/>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6"/>
              <p:cNvSpPr/>
              <p:nvPr/>
            </p:nvSpPr>
            <p:spPr>
              <a:xfrm>
                <a:off x="3877600" y="3026050"/>
                <a:ext cx="173500" cy="203225"/>
              </a:xfrm>
              <a:custGeom>
                <a:rect b="b" l="l" r="r" t="t"/>
                <a:pathLst>
                  <a:path extrusionOk="0" h="8129" w="6940">
                    <a:moveTo>
                      <a:pt x="5212" y="1"/>
                    </a:moveTo>
                    <a:cubicBezTo>
                      <a:pt x="4920" y="1"/>
                      <a:pt x="4647" y="259"/>
                      <a:pt x="4589" y="551"/>
                    </a:cubicBezTo>
                    <a:cubicBezTo>
                      <a:pt x="4497" y="916"/>
                      <a:pt x="4817" y="1669"/>
                      <a:pt x="4817" y="2034"/>
                    </a:cubicBezTo>
                    <a:cubicBezTo>
                      <a:pt x="4041" y="1555"/>
                      <a:pt x="3196" y="1213"/>
                      <a:pt x="2306" y="984"/>
                    </a:cubicBezTo>
                    <a:cubicBezTo>
                      <a:pt x="2143" y="936"/>
                      <a:pt x="1956" y="900"/>
                      <a:pt x="1774" y="900"/>
                    </a:cubicBezTo>
                    <a:cubicBezTo>
                      <a:pt x="1525" y="900"/>
                      <a:pt x="1288" y="969"/>
                      <a:pt x="1142" y="1167"/>
                    </a:cubicBezTo>
                    <a:cubicBezTo>
                      <a:pt x="434" y="2103"/>
                      <a:pt x="2329" y="2536"/>
                      <a:pt x="2900" y="3153"/>
                    </a:cubicBezTo>
                    <a:cubicBezTo>
                      <a:pt x="2595" y="3126"/>
                      <a:pt x="2281" y="3109"/>
                      <a:pt x="1977" y="3109"/>
                    </a:cubicBezTo>
                    <a:cubicBezTo>
                      <a:pt x="1005" y="3109"/>
                      <a:pt x="144" y="3281"/>
                      <a:pt x="92" y="3838"/>
                    </a:cubicBezTo>
                    <a:cubicBezTo>
                      <a:pt x="1" y="4568"/>
                      <a:pt x="1827" y="4659"/>
                      <a:pt x="2534" y="4865"/>
                    </a:cubicBezTo>
                    <a:cubicBezTo>
                      <a:pt x="1895" y="4956"/>
                      <a:pt x="1279" y="5184"/>
                      <a:pt x="731" y="5504"/>
                    </a:cubicBezTo>
                    <a:cubicBezTo>
                      <a:pt x="503" y="5641"/>
                      <a:pt x="252" y="5892"/>
                      <a:pt x="366" y="6120"/>
                    </a:cubicBezTo>
                    <a:cubicBezTo>
                      <a:pt x="457" y="6325"/>
                      <a:pt x="708" y="6348"/>
                      <a:pt x="914" y="6371"/>
                    </a:cubicBezTo>
                    <a:lnTo>
                      <a:pt x="2671" y="6440"/>
                    </a:lnTo>
                    <a:cubicBezTo>
                      <a:pt x="2489" y="6759"/>
                      <a:pt x="2078" y="6873"/>
                      <a:pt x="1736" y="7033"/>
                    </a:cubicBezTo>
                    <a:cubicBezTo>
                      <a:pt x="1416" y="7193"/>
                      <a:pt x="1096" y="7627"/>
                      <a:pt x="1325" y="7923"/>
                    </a:cubicBezTo>
                    <a:cubicBezTo>
                      <a:pt x="1462" y="8129"/>
                      <a:pt x="1781" y="8129"/>
                      <a:pt x="2055" y="8129"/>
                    </a:cubicBezTo>
                    <a:cubicBezTo>
                      <a:pt x="3447" y="8015"/>
                      <a:pt x="4863" y="7900"/>
                      <a:pt x="6255" y="7786"/>
                    </a:cubicBezTo>
                    <a:cubicBezTo>
                      <a:pt x="6415" y="6531"/>
                      <a:pt x="6574" y="5276"/>
                      <a:pt x="6940" y="3404"/>
                    </a:cubicBezTo>
                    <a:cubicBezTo>
                      <a:pt x="6460" y="2285"/>
                      <a:pt x="6255" y="1692"/>
                      <a:pt x="5776" y="573"/>
                    </a:cubicBezTo>
                    <a:cubicBezTo>
                      <a:pt x="5684" y="368"/>
                      <a:pt x="5570" y="117"/>
                      <a:pt x="5365" y="26"/>
                    </a:cubicBezTo>
                    <a:cubicBezTo>
                      <a:pt x="5314" y="9"/>
                      <a:pt x="5262" y="1"/>
                      <a:pt x="5212" y="1"/>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6"/>
              <p:cNvSpPr/>
              <p:nvPr/>
            </p:nvSpPr>
            <p:spPr>
              <a:xfrm>
                <a:off x="3979750" y="3091150"/>
                <a:ext cx="22275" cy="64525"/>
              </a:xfrm>
              <a:custGeom>
                <a:rect b="b" l="l" r="r" t="t"/>
                <a:pathLst>
                  <a:path extrusionOk="0" h="2581" w="891">
                    <a:moveTo>
                      <a:pt x="891" y="1"/>
                    </a:moveTo>
                    <a:cubicBezTo>
                      <a:pt x="229" y="252"/>
                      <a:pt x="1" y="777"/>
                      <a:pt x="69" y="1279"/>
                    </a:cubicBezTo>
                    <a:cubicBezTo>
                      <a:pt x="115" y="1758"/>
                      <a:pt x="366" y="2215"/>
                      <a:pt x="685" y="2580"/>
                    </a:cubicBezTo>
                    <a:cubicBezTo>
                      <a:pt x="160" y="1804"/>
                      <a:pt x="252" y="686"/>
                      <a:pt x="891"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6"/>
              <p:cNvSpPr/>
              <p:nvPr/>
            </p:nvSpPr>
            <p:spPr>
              <a:xfrm>
                <a:off x="4014000" y="2827525"/>
                <a:ext cx="1198925" cy="738975"/>
              </a:xfrm>
              <a:custGeom>
                <a:rect b="b" l="l" r="r" t="t"/>
                <a:pathLst>
                  <a:path extrusionOk="0" h="29559" w="47957">
                    <a:moveTo>
                      <a:pt x="44943" y="1"/>
                    </a:moveTo>
                    <a:cubicBezTo>
                      <a:pt x="43094" y="1279"/>
                      <a:pt x="41108" y="2511"/>
                      <a:pt x="39009" y="3516"/>
                    </a:cubicBezTo>
                    <a:cubicBezTo>
                      <a:pt x="37776" y="4109"/>
                      <a:pt x="36475" y="4634"/>
                      <a:pt x="35151" y="5045"/>
                    </a:cubicBezTo>
                    <a:cubicBezTo>
                      <a:pt x="29239" y="7624"/>
                      <a:pt x="22780" y="9359"/>
                      <a:pt x="16206" y="9930"/>
                    </a:cubicBezTo>
                    <a:cubicBezTo>
                      <a:pt x="14837" y="10204"/>
                      <a:pt x="13444" y="10409"/>
                      <a:pt x="12052" y="10523"/>
                    </a:cubicBezTo>
                    <a:cubicBezTo>
                      <a:pt x="10938" y="10619"/>
                      <a:pt x="9819" y="10666"/>
                      <a:pt x="8700" y="10666"/>
                    </a:cubicBezTo>
                    <a:cubicBezTo>
                      <a:pt x="6105" y="10666"/>
                      <a:pt x="3516" y="10415"/>
                      <a:pt x="1027" y="9952"/>
                    </a:cubicBezTo>
                    <a:cubicBezTo>
                      <a:pt x="479" y="11847"/>
                      <a:pt x="0" y="14586"/>
                      <a:pt x="228" y="16640"/>
                    </a:cubicBezTo>
                    <a:cubicBezTo>
                      <a:pt x="4565" y="18854"/>
                      <a:pt x="10363" y="19608"/>
                      <a:pt x="15498" y="19927"/>
                    </a:cubicBezTo>
                    <a:cubicBezTo>
                      <a:pt x="15498" y="21959"/>
                      <a:pt x="15498" y="25633"/>
                      <a:pt x="15339" y="27071"/>
                    </a:cubicBezTo>
                    <a:cubicBezTo>
                      <a:pt x="19329" y="28700"/>
                      <a:pt x="23498" y="29559"/>
                      <a:pt x="27605" y="29559"/>
                    </a:cubicBezTo>
                    <a:cubicBezTo>
                      <a:pt x="32308" y="29559"/>
                      <a:pt x="36929" y="28432"/>
                      <a:pt x="41108" y="26044"/>
                    </a:cubicBezTo>
                    <a:cubicBezTo>
                      <a:pt x="40401" y="22232"/>
                      <a:pt x="39762" y="19699"/>
                      <a:pt x="38689" y="15956"/>
                    </a:cubicBezTo>
                    <a:cubicBezTo>
                      <a:pt x="42432" y="13376"/>
                      <a:pt x="45559" y="10614"/>
                      <a:pt x="47956" y="6711"/>
                    </a:cubicBezTo>
                    <a:cubicBezTo>
                      <a:pt x="47614" y="3470"/>
                      <a:pt x="46518" y="1484"/>
                      <a:pt x="44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6"/>
              <p:cNvSpPr/>
              <p:nvPr/>
            </p:nvSpPr>
            <p:spPr>
              <a:xfrm>
                <a:off x="4315275" y="2915400"/>
                <a:ext cx="673950" cy="263150"/>
              </a:xfrm>
              <a:custGeom>
                <a:rect b="b" l="l" r="r" t="t"/>
                <a:pathLst>
                  <a:path extrusionOk="0" h="10526" w="26958">
                    <a:moveTo>
                      <a:pt x="26958" y="1"/>
                    </a:moveTo>
                    <a:lnTo>
                      <a:pt x="26958" y="1"/>
                    </a:lnTo>
                    <a:cubicBezTo>
                      <a:pt x="25725" y="594"/>
                      <a:pt x="24424" y="1119"/>
                      <a:pt x="23100" y="1530"/>
                    </a:cubicBezTo>
                    <a:cubicBezTo>
                      <a:pt x="17188" y="4109"/>
                      <a:pt x="10729" y="5844"/>
                      <a:pt x="4155" y="6415"/>
                    </a:cubicBezTo>
                    <a:cubicBezTo>
                      <a:pt x="2786" y="6689"/>
                      <a:pt x="1393" y="6894"/>
                      <a:pt x="1" y="7008"/>
                    </a:cubicBezTo>
                    <a:cubicBezTo>
                      <a:pt x="3074" y="9288"/>
                      <a:pt x="6925" y="10526"/>
                      <a:pt x="10761" y="10526"/>
                    </a:cubicBezTo>
                    <a:cubicBezTo>
                      <a:pt x="12339" y="10526"/>
                      <a:pt x="13914" y="10317"/>
                      <a:pt x="15431" y="9884"/>
                    </a:cubicBezTo>
                    <a:cubicBezTo>
                      <a:pt x="20429" y="8492"/>
                      <a:pt x="24675" y="4748"/>
                      <a:pt x="269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6"/>
              <p:cNvSpPr/>
              <p:nvPr/>
            </p:nvSpPr>
            <p:spPr>
              <a:xfrm>
                <a:off x="4517275" y="3007275"/>
                <a:ext cx="290500" cy="125300"/>
              </a:xfrm>
              <a:custGeom>
                <a:rect b="b" l="l" r="r" t="t"/>
                <a:pathLst>
                  <a:path extrusionOk="0" h="5012" w="11620">
                    <a:moveTo>
                      <a:pt x="11619" y="1"/>
                    </a:moveTo>
                    <a:cubicBezTo>
                      <a:pt x="7853" y="1096"/>
                      <a:pt x="3995" y="1758"/>
                      <a:pt x="1" y="2648"/>
                    </a:cubicBezTo>
                    <a:cubicBezTo>
                      <a:pt x="1119" y="3356"/>
                      <a:pt x="2238" y="4086"/>
                      <a:pt x="3470" y="4543"/>
                    </a:cubicBezTo>
                    <a:cubicBezTo>
                      <a:pt x="4251" y="4832"/>
                      <a:pt x="5086" y="5011"/>
                      <a:pt x="5912" y="5011"/>
                    </a:cubicBezTo>
                    <a:cubicBezTo>
                      <a:pt x="6391" y="5011"/>
                      <a:pt x="6867" y="4951"/>
                      <a:pt x="7328" y="4817"/>
                    </a:cubicBezTo>
                    <a:cubicBezTo>
                      <a:pt x="9473" y="4200"/>
                      <a:pt x="10889" y="2101"/>
                      <a:pt x="11619"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6"/>
              <p:cNvSpPr/>
              <p:nvPr/>
            </p:nvSpPr>
            <p:spPr>
              <a:xfrm>
                <a:off x="4847675" y="2676950"/>
                <a:ext cx="223725" cy="176725"/>
              </a:xfrm>
              <a:custGeom>
                <a:rect b="b" l="l" r="r" t="t"/>
                <a:pathLst>
                  <a:path extrusionOk="0" h="7069" w="8949">
                    <a:moveTo>
                      <a:pt x="5426" y="1"/>
                    </a:moveTo>
                    <a:cubicBezTo>
                      <a:pt x="4542" y="1"/>
                      <a:pt x="3576" y="285"/>
                      <a:pt x="2694" y="865"/>
                    </a:cubicBezTo>
                    <a:cubicBezTo>
                      <a:pt x="777" y="2143"/>
                      <a:pt x="1" y="4357"/>
                      <a:pt x="982" y="5841"/>
                    </a:cubicBezTo>
                    <a:cubicBezTo>
                      <a:pt x="1520" y="6653"/>
                      <a:pt x="2467" y="7069"/>
                      <a:pt x="3533" y="7069"/>
                    </a:cubicBezTo>
                    <a:cubicBezTo>
                      <a:pt x="4415" y="7069"/>
                      <a:pt x="5377" y="6785"/>
                      <a:pt x="6255" y="6206"/>
                    </a:cubicBezTo>
                    <a:cubicBezTo>
                      <a:pt x="8172" y="4928"/>
                      <a:pt x="8948" y="2691"/>
                      <a:pt x="7967" y="1208"/>
                    </a:cubicBezTo>
                    <a:cubicBezTo>
                      <a:pt x="7431" y="410"/>
                      <a:pt x="6488" y="1"/>
                      <a:pt x="5426"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6"/>
              <p:cNvSpPr/>
              <p:nvPr/>
            </p:nvSpPr>
            <p:spPr>
              <a:xfrm>
                <a:off x="3975750" y="2228000"/>
                <a:ext cx="1011200" cy="866700"/>
              </a:xfrm>
              <a:custGeom>
                <a:rect b="b" l="l" r="r" t="t"/>
                <a:pathLst>
                  <a:path extrusionOk="0" h="34668" w="40448">
                    <a:moveTo>
                      <a:pt x="22580" y="1"/>
                    </a:moveTo>
                    <a:cubicBezTo>
                      <a:pt x="20895" y="1"/>
                      <a:pt x="19171" y="256"/>
                      <a:pt x="17462" y="677"/>
                    </a:cubicBezTo>
                    <a:cubicBezTo>
                      <a:pt x="11664" y="2115"/>
                      <a:pt x="6004" y="6087"/>
                      <a:pt x="3881" y="11679"/>
                    </a:cubicBezTo>
                    <a:cubicBezTo>
                      <a:pt x="1" y="21859"/>
                      <a:pt x="8081" y="29277"/>
                      <a:pt x="11710" y="31834"/>
                    </a:cubicBezTo>
                    <a:cubicBezTo>
                      <a:pt x="14572" y="33856"/>
                      <a:pt x="18008" y="34667"/>
                      <a:pt x="21564" y="34667"/>
                    </a:cubicBezTo>
                    <a:cubicBezTo>
                      <a:pt x="25552" y="34667"/>
                      <a:pt x="29693" y="33648"/>
                      <a:pt x="33349" y="32176"/>
                    </a:cubicBezTo>
                    <a:cubicBezTo>
                      <a:pt x="35677" y="31240"/>
                      <a:pt x="37982" y="29893"/>
                      <a:pt x="39215" y="27702"/>
                    </a:cubicBezTo>
                    <a:cubicBezTo>
                      <a:pt x="40447" y="25511"/>
                      <a:pt x="40173" y="22338"/>
                      <a:pt x="38073" y="20969"/>
                    </a:cubicBezTo>
                    <a:cubicBezTo>
                      <a:pt x="37503" y="14760"/>
                      <a:pt x="37138" y="11953"/>
                      <a:pt x="35722" y="8757"/>
                    </a:cubicBezTo>
                    <a:cubicBezTo>
                      <a:pt x="33988" y="4854"/>
                      <a:pt x="32801" y="4192"/>
                      <a:pt x="29948" y="2184"/>
                    </a:cubicBezTo>
                    <a:cubicBezTo>
                      <a:pt x="27713" y="616"/>
                      <a:pt x="25193" y="1"/>
                      <a:pt x="22580" y="1"/>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6"/>
              <p:cNvSpPr/>
              <p:nvPr/>
            </p:nvSpPr>
            <p:spPr>
              <a:xfrm>
                <a:off x="4113275" y="2264625"/>
                <a:ext cx="521575" cy="600600"/>
              </a:xfrm>
              <a:custGeom>
                <a:rect b="b" l="l" r="r" t="t"/>
                <a:pathLst>
                  <a:path extrusionOk="0" h="24024" w="20863">
                    <a:moveTo>
                      <a:pt x="19050" y="1"/>
                    </a:moveTo>
                    <a:cubicBezTo>
                      <a:pt x="17012" y="1"/>
                      <a:pt x="14492" y="314"/>
                      <a:pt x="12714" y="314"/>
                    </a:cubicBezTo>
                    <a:cubicBezTo>
                      <a:pt x="12418" y="314"/>
                      <a:pt x="12142" y="305"/>
                      <a:pt x="11893" y="285"/>
                    </a:cubicBezTo>
                    <a:cubicBezTo>
                      <a:pt x="8446" y="1495"/>
                      <a:pt x="5228" y="3435"/>
                      <a:pt x="2443" y="5968"/>
                    </a:cubicBezTo>
                    <a:cubicBezTo>
                      <a:pt x="708" y="9803"/>
                      <a:pt x="1" y="14094"/>
                      <a:pt x="366" y="18362"/>
                    </a:cubicBezTo>
                    <a:cubicBezTo>
                      <a:pt x="571" y="20234"/>
                      <a:pt x="1302" y="22060"/>
                      <a:pt x="2717" y="24023"/>
                    </a:cubicBezTo>
                    <a:cubicBezTo>
                      <a:pt x="1461" y="17837"/>
                      <a:pt x="3082" y="11150"/>
                      <a:pt x="7099" y="6265"/>
                    </a:cubicBezTo>
                    <a:cubicBezTo>
                      <a:pt x="8492" y="7155"/>
                      <a:pt x="10021" y="7909"/>
                      <a:pt x="11664" y="8000"/>
                    </a:cubicBezTo>
                    <a:cubicBezTo>
                      <a:pt x="11740" y="8003"/>
                      <a:pt x="11816" y="8004"/>
                      <a:pt x="11892" y="8004"/>
                    </a:cubicBezTo>
                    <a:cubicBezTo>
                      <a:pt x="13488" y="8004"/>
                      <a:pt x="15128" y="7317"/>
                      <a:pt x="15956" y="5923"/>
                    </a:cubicBezTo>
                    <a:cubicBezTo>
                      <a:pt x="15271" y="5763"/>
                      <a:pt x="14609" y="5466"/>
                      <a:pt x="14015" y="5055"/>
                    </a:cubicBezTo>
                    <a:lnTo>
                      <a:pt x="14015" y="5055"/>
                    </a:lnTo>
                    <a:cubicBezTo>
                      <a:pt x="14463" y="5250"/>
                      <a:pt x="14944" y="5337"/>
                      <a:pt x="15431" y="5337"/>
                    </a:cubicBezTo>
                    <a:cubicBezTo>
                      <a:pt x="16084" y="5337"/>
                      <a:pt x="16746" y="5180"/>
                      <a:pt x="17348" y="4918"/>
                    </a:cubicBezTo>
                    <a:cubicBezTo>
                      <a:pt x="18375" y="4439"/>
                      <a:pt x="19242" y="3640"/>
                      <a:pt x="19973" y="2750"/>
                    </a:cubicBezTo>
                    <a:cubicBezTo>
                      <a:pt x="18763" y="2659"/>
                      <a:pt x="17599" y="2293"/>
                      <a:pt x="16549" y="1723"/>
                    </a:cubicBezTo>
                    <a:lnTo>
                      <a:pt x="16549" y="1723"/>
                    </a:lnTo>
                    <a:cubicBezTo>
                      <a:pt x="16674" y="1773"/>
                      <a:pt x="16849" y="1797"/>
                      <a:pt x="17059" y="1797"/>
                    </a:cubicBezTo>
                    <a:cubicBezTo>
                      <a:pt x="18187" y="1797"/>
                      <a:pt x="20305" y="1107"/>
                      <a:pt x="20863" y="125"/>
                    </a:cubicBezTo>
                    <a:cubicBezTo>
                      <a:pt x="20340" y="35"/>
                      <a:pt x="19721" y="1"/>
                      <a:pt x="19050"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6"/>
              <p:cNvSpPr/>
              <p:nvPr/>
            </p:nvSpPr>
            <p:spPr>
              <a:xfrm>
                <a:off x="4021975" y="2070875"/>
                <a:ext cx="888500" cy="907900"/>
              </a:xfrm>
              <a:custGeom>
                <a:rect b="b" l="l" r="r" t="t"/>
                <a:pathLst>
                  <a:path extrusionOk="0" h="36316" w="35540">
                    <a:moveTo>
                      <a:pt x="21434" y="0"/>
                    </a:moveTo>
                    <a:lnTo>
                      <a:pt x="21434" y="0"/>
                    </a:lnTo>
                    <a:cubicBezTo>
                      <a:pt x="21890" y="913"/>
                      <a:pt x="21456" y="2146"/>
                      <a:pt x="20726" y="2990"/>
                    </a:cubicBezTo>
                    <a:cubicBezTo>
                      <a:pt x="19927" y="3881"/>
                      <a:pt x="17257" y="5501"/>
                      <a:pt x="13764" y="6985"/>
                    </a:cubicBezTo>
                    <a:cubicBezTo>
                      <a:pt x="10865" y="8263"/>
                      <a:pt x="7853" y="9404"/>
                      <a:pt x="5524" y="11527"/>
                    </a:cubicBezTo>
                    <a:lnTo>
                      <a:pt x="5228" y="11778"/>
                    </a:lnTo>
                    <a:cubicBezTo>
                      <a:pt x="5136" y="11870"/>
                      <a:pt x="5045" y="11961"/>
                      <a:pt x="4954" y="12052"/>
                    </a:cubicBezTo>
                    <a:cubicBezTo>
                      <a:pt x="1918" y="15088"/>
                      <a:pt x="1" y="19356"/>
                      <a:pt x="320" y="23625"/>
                    </a:cubicBezTo>
                    <a:cubicBezTo>
                      <a:pt x="617" y="27528"/>
                      <a:pt x="2694" y="31088"/>
                      <a:pt x="5068" y="34193"/>
                    </a:cubicBezTo>
                    <a:cubicBezTo>
                      <a:pt x="6072" y="35014"/>
                      <a:pt x="7099" y="35653"/>
                      <a:pt x="8126" y="36315"/>
                    </a:cubicBezTo>
                    <a:cubicBezTo>
                      <a:pt x="6437" y="32389"/>
                      <a:pt x="4954" y="28144"/>
                      <a:pt x="5068" y="23761"/>
                    </a:cubicBezTo>
                    <a:cubicBezTo>
                      <a:pt x="5159" y="19402"/>
                      <a:pt x="7099" y="14882"/>
                      <a:pt x="10820" y="12600"/>
                    </a:cubicBezTo>
                    <a:cubicBezTo>
                      <a:pt x="11687" y="13787"/>
                      <a:pt x="13376" y="14951"/>
                      <a:pt x="15248" y="15225"/>
                    </a:cubicBezTo>
                    <a:cubicBezTo>
                      <a:pt x="15587" y="15283"/>
                      <a:pt x="15931" y="15312"/>
                      <a:pt x="16273" y="15312"/>
                    </a:cubicBezTo>
                    <a:cubicBezTo>
                      <a:pt x="17798" y="15312"/>
                      <a:pt x="19300" y="14744"/>
                      <a:pt x="20269" y="13718"/>
                    </a:cubicBezTo>
                    <a:cubicBezTo>
                      <a:pt x="18489" y="13696"/>
                      <a:pt x="16732" y="12897"/>
                      <a:pt x="15431" y="11436"/>
                    </a:cubicBezTo>
                    <a:lnTo>
                      <a:pt x="15431" y="11436"/>
                    </a:lnTo>
                    <a:cubicBezTo>
                      <a:pt x="16326" y="12280"/>
                      <a:pt x="17546" y="12675"/>
                      <a:pt x="18777" y="12675"/>
                    </a:cubicBezTo>
                    <a:cubicBezTo>
                      <a:pt x="19209" y="12675"/>
                      <a:pt x="19643" y="12626"/>
                      <a:pt x="20064" y="12531"/>
                    </a:cubicBezTo>
                    <a:cubicBezTo>
                      <a:pt x="21685" y="12166"/>
                      <a:pt x="23123" y="11230"/>
                      <a:pt x="24355" y="10158"/>
                    </a:cubicBezTo>
                    <a:lnTo>
                      <a:pt x="24355" y="10158"/>
                    </a:lnTo>
                    <a:cubicBezTo>
                      <a:pt x="23830" y="10272"/>
                      <a:pt x="23323" y="10331"/>
                      <a:pt x="22830" y="10331"/>
                    </a:cubicBezTo>
                    <a:cubicBezTo>
                      <a:pt x="21458" y="10331"/>
                      <a:pt x="20200" y="9876"/>
                      <a:pt x="18991" y="8902"/>
                    </a:cubicBezTo>
                    <a:lnTo>
                      <a:pt x="18991" y="8902"/>
                    </a:lnTo>
                    <a:cubicBezTo>
                      <a:pt x="19221" y="8968"/>
                      <a:pt x="20100" y="9234"/>
                      <a:pt x="21128" y="9234"/>
                    </a:cubicBezTo>
                    <a:cubicBezTo>
                      <a:pt x="21529" y="9234"/>
                      <a:pt x="21953" y="9194"/>
                      <a:pt x="22369" y="9085"/>
                    </a:cubicBezTo>
                    <a:cubicBezTo>
                      <a:pt x="22620" y="9016"/>
                      <a:pt x="22872" y="8925"/>
                      <a:pt x="23123" y="8834"/>
                    </a:cubicBezTo>
                    <a:cubicBezTo>
                      <a:pt x="23876" y="8560"/>
                      <a:pt x="24583" y="8149"/>
                      <a:pt x="25108" y="7556"/>
                    </a:cubicBezTo>
                    <a:cubicBezTo>
                      <a:pt x="27026" y="8103"/>
                      <a:pt x="28669" y="9245"/>
                      <a:pt x="29947" y="10614"/>
                    </a:cubicBezTo>
                    <a:cubicBezTo>
                      <a:pt x="32184" y="13034"/>
                      <a:pt x="33851" y="15613"/>
                      <a:pt x="35540" y="21159"/>
                    </a:cubicBezTo>
                    <a:cubicBezTo>
                      <a:pt x="35494" y="16914"/>
                      <a:pt x="32686" y="10888"/>
                      <a:pt x="29400" y="8400"/>
                    </a:cubicBezTo>
                    <a:cubicBezTo>
                      <a:pt x="28304" y="7556"/>
                      <a:pt x="27117" y="6916"/>
                      <a:pt x="25839" y="6460"/>
                    </a:cubicBezTo>
                    <a:cubicBezTo>
                      <a:pt x="26318" y="5410"/>
                      <a:pt x="26318" y="4132"/>
                      <a:pt x="25748" y="3127"/>
                    </a:cubicBezTo>
                    <a:cubicBezTo>
                      <a:pt x="25314" y="4383"/>
                      <a:pt x="24355" y="5341"/>
                      <a:pt x="23214" y="5798"/>
                    </a:cubicBezTo>
                    <a:cubicBezTo>
                      <a:pt x="22894" y="5752"/>
                      <a:pt x="22552" y="5707"/>
                      <a:pt x="22210" y="5684"/>
                    </a:cubicBezTo>
                    <a:cubicBezTo>
                      <a:pt x="22712" y="4931"/>
                      <a:pt x="22963" y="3949"/>
                      <a:pt x="22894" y="2990"/>
                    </a:cubicBezTo>
                    <a:cubicBezTo>
                      <a:pt x="22803" y="1872"/>
                      <a:pt x="22278" y="776"/>
                      <a:pt x="21434" y="0"/>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6"/>
              <p:cNvSpPr/>
              <p:nvPr/>
            </p:nvSpPr>
            <p:spPr>
              <a:xfrm>
                <a:off x="4145800" y="2070875"/>
                <a:ext cx="764675" cy="529000"/>
              </a:xfrm>
              <a:custGeom>
                <a:rect b="b" l="l" r="r" t="t"/>
                <a:pathLst>
                  <a:path extrusionOk="0" h="21160" w="30587">
                    <a:moveTo>
                      <a:pt x="16481" y="0"/>
                    </a:moveTo>
                    <a:lnTo>
                      <a:pt x="16481" y="0"/>
                    </a:lnTo>
                    <a:cubicBezTo>
                      <a:pt x="16937" y="913"/>
                      <a:pt x="16503" y="2169"/>
                      <a:pt x="15773" y="2990"/>
                    </a:cubicBezTo>
                    <a:cubicBezTo>
                      <a:pt x="14974" y="3881"/>
                      <a:pt x="12304" y="5501"/>
                      <a:pt x="8811" y="7008"/>
                    </a:cubicBezTo>
                    <a:cubicBezTo>
                      <a:pt x="5912" y="8263"/>
                      <a:pt x="2900" y="9404"/>
                      <a:pt x="571" y="11527"/>
                    </a:cubicBezTo>
                    <a:lnTo>
                      <a:pt x="275" y="11801"/>
                    </a:lnTo>
                    <a:cubicBezTo>
                      <a:pt x="183" y="11870"/>
                      <a:pt x="92" y="11961"/>
                      <a:pt x="1" y="12052"/>
                    </a:cubicBezTo>
                    <a:cubicBezTo>
                      <a:pt x="1598" y="10934"/>
                      <a:pt x="3698" y="9770"/>
                      <a:pt x="5547" y="9108"/>
                    </a:cubicBezTo>
                    <a:cubicBezTo>
                      <a:pt x="9154" y="7829"/>
                      <a:pt x="13810" y="6414"/>
                      <a:pt x="16458" y="3561"/>
                    </a:cubicBezTo>
                    <a:lnTo>
                      <a:pt x="16458" y="3561"/>
                    </a:lnTo>
                    <a:cubicBezTo>
                      <a:pt x="17120" y="5250"/>
                      <a:pt x="15750" y="6369"/>
                      <a:pt x="14586" y="6871"/>
                    </a:cubicBezTo>
                    <a:cubicBezTo>
                      <a:pt x="14927" y="6893"/>
                      <a:pt x="15268" y="6907"/>
                      <a:pt x="15611" y="6907"/>
                    </a:cubicBezTo>
                    <a:cubicBezTo>
                      <a:pt x="17034" y="6907"/>
                      <a:pt x="18482" y="6659"/>
                      <a:pt x="20064" y="5684"/>
                    </a:cubicBezTo>
                    <a:lnTo>
                      <a:pt x="20064" y="5684"/>
                    </a:lnTo>
                    <a:cubicBezTo>
                      <a:pt x="20018" y="7099"/>
                      <a:pt x="19288" y="8058"/>
                      <a:pt x="18170" y="8834"/>
                    </a:cubicBezTo>
                    <a:cubicBezTo>
                      <a:pt x="18923" y="8560"/>
                      <a:pt x="19630" y="8149"/>
                      <a:pt x="20155" y="7578"/>
                    </a:cubicBezTo>
                    <a:cubicBezTo>
                      <a:pt x="22073" y="8126"/>
                      <a:pt x="23716" y="9245"/>
                      <a:pt x="24994" y="10637"/>
                    </a:cubicBezTo>
                    <a:cubicBezTo>
                      <a:pt x="27231" y="13034"/>
                      <a:pt x="28898" y="15613"/>
                      <a:pt x="30587" y="21159"/>
                    </a:cubicBezTo>
                    <a:cubicBezTo>
                      <a:pt x="30541" y="16914"/>
                      <a:pt x="27733" y="10888"/>
                      <a:pt x="24447" y="8400"/>
                    </a:cubicBezTo>
                    <a:cubicBezTo>
                      <a:pt x="23351" y="7578"/>
                      <a:pt x="22164" y="6939"/>
                      <a:pt x="20886" y="6483"/>
                    </a:cubicBezTo>
                    <a:cubicBezTo>
                      <a:pt x="21365" y="5410"/>
                      <a:pt x="21365" y="4132"/>
                      <a:pt x="20795" y="3127"/>
                    </a:cubicBezTo>
                    <a:cubicBezTo>
                      <a:pt x="20361" y="4383"/>
                      <a:pt x="19402" y="5341"/>
                      <a:pt x="18261" y="5798"/>
                    </a:cubicBezTo>
                    <a:cubicBezTo>
                      <a:pt x="17941" y="5752"/>
                      <a:pt x="17599" y="5707"/>
                      <a:pt x="17257" y="5684"/>
                    </a:cubicBezTo>
                    <a:cubicBezTo>
                      <a:pt x="17759" y="4931"/>
                      <a:pt x="18010" y="3949"/>
                      <a:pt x="17941" y="3013"/>
                    </a:cubicBezTo>
                    <a:cubicBezTo>
                      <a:pt x="17850" y="1872"/>
                      <a:pt x="17325" y="776"/>
                      <a:pt x="16481" y="0"/>
                    </a:cubicBezTo>
                    <a:close/>
                  </a:path>
                </a:pathLst>
              </a:custGeom>
              <a:solidFill>
                <a:srgbClr val="9E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6"/>
              <p:cNvSpPr/>
              <p:nvPr/>
            </p:nvSpPr>
            <p:spPr>
              <a:xfrm>
                <a:off x="4093300" y="2906175"/>
                <a:ext cx="216875" cy="154875"/>
              </a:xfrm>
              <a:custGeom>
                <a:rect b="b" l="l" r="r" t="t"/>
                <a:pathLst>
                  <a:path extrusionOk="0" h="6195" w="8675">
                    <a:moveTo>
                      <a:pt x="4200" y="0"/>
                    </a:moveTo>
                    <a:cubicBezTo>
                      <a:pt x="1952" y="0"/>
                      <a:pt x="113" y="1293"/>
                      <a:pt x="46" y="2949"/>
                    </a:cubicBezTo>
                    <a:cubicBezTo>
                      <a:pt x="1" y="4661"/>
                      <a:pt x="1872" y="6122"/>
                      <a:pt x="4223" y="6190"/>
                    </a:cubicBezTo>
                    <a:cubicBezTo>
                      <a:pt x="4301" y="6193"/>
                      <a:pt x="4378" y="6195"/>
                      <a:pt x="4455" y="6195"/>
                    </a:cubicBezTo>
                    <a:cubicBezTo>
                      <a:pt x="6723" y="6195"/>
                      <a:pt x="8562" y="4902"/>
                      <a:pt x="8629" y="3246"/>
                    </a:cubicBezTo>
                    <a:cubicBezTo>
                      <a:pt x="8674" y="1534"/>
                      <a:pt x="6803" y="73"/>
                      <a:pt x="4429" y="5"/>
                    </a:cubicBezTo>
                    <a:cubicBezTo>
                      <a:pt x="4352" y="2"/>
                      <a:pt x="4276" y="0"/>
                      <a:pt x="4200"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6"/>
              <p:cNvSpPr/>
              <p:nvPr/>
            </p:nvSpPr>
            <p:spPr>
              <a:xfrm>
                <a:off x="4729000" y="2849775"/>
                <a:ext cx="17125" cy="44550"/>
              </a:xfrm>
              <a:custGeom>
                <a:rect b="b" l="l" r="r" t="t"/>
                <a:pathLst>
                  <a:path extrusionOk="0" fill="none" h="1782" w="685">
                    <a:moveTo>
                      <a:pt x="0" y="1"/>
                    </a:moveTo>
                    <a:cubicBezTo>
                      <a:pt x="502" y="412"/>
                      <a:pt x="685" y="1188"/>
                      <a:pt x="411" y="1781"/>
                    </a:cubicBezTo>
                  </a:path>
                </a:pathLst>
              </a:custGeom>
              <a:noFill/>
              <a:ln cap="rnd" cmpd="sng" w="9700">
                <a:solidFill>
                  <a:srgbClr val="C96B6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6"/>
              <p:cNvSpPr/>
              <p:nvPr/>
            </p:nvSpPr>
            <p:spPr>
              <a:xfrm>
                <a:off x="4596600" y="2918650"/>
                <a:ext cx="158675" cy="85450"/>
              </a:xfrm>
              <a:custGeom>
                <a:rect b="b" l="l" r="r" t="t"/>
                <a:pathLst>
                  <a:path extrusionOk="0" h="3418" w="6347">
                    <a:moveTo>
                      <a:pt x="5597" y="0"/>
                    </a:moveTo>
                    <a:cubicBezTo>
                      <a:pt x="5511" y="0"/>
                      <a:pt x="5418" y="17"/>
                      <a:pt x="5319" y="53"/>
                    </a:cubicBezTo>
                    <a:cubicBezTo>
                      <a:pt x="4701" y="295"/>
                      <a:pt x="4044" y="418"/>
                      <a:pt x="3379" y="418"/>
                    </a:cubicBezTo>
                    <a:cubicBezTo>
                      <a:pt x="2915" y="418"/>
                      <a:pt x="2447" y="358"/>
                      <a:pt x="1986" y="236"/>
                    </a:cubicBezTo>
                    <a:cubicBezTo>
                      <a:pt x="1683" y="153"/>
                      <a:pt x="1345" y="54"/>
                      <a:pt x="1030" y="54"/>
                    </a:cubicBezTo>
                    <a:cubicBezTo>
                      <a:pt x="825" y="54"/>
                      <a:pt x="628" y="96"/>
                      <a:pt x="457" y="213"/>
                    </a:cubicBezTo>
                    <a:cubicBezTo>
                      <a:pt x="115" y="464"/>
                      <a:pt x="1" y="1012"/>
                      <a:pt x="115" y="1469"/>
                    </a:cubicBezTo>
                    <a:cubicBezTo>
                      <a:pt x="229" y="1902"/>
                      <a:pt x="526" y="2290"/>
                      <a:pt x="868" y="2564"/>
                    </a:cubicBezTo>
                    <a:cubicBezTo>
                      <a:pt x="1512" y="3105"/>
                      <a:pt x="2327" y="3418"/>
                      <a:pt x="3140" y="3418"/>
                    </a:cubicBezTo>
                    <a:cubicBezTo>
                      <a:pt x="3219" y="3418"/>
                      <a:pt x="3299" y="3415"/>
                      <a:pt x="3379" y="3409"/>
                    </a:cubicBezTo>
                    <a:cubicBezTo>
                      <a:pt x="4269" y="3363"/>
                      <a:pt x="5114" y="2929"/>
                      <a:pt x="5730" y="2245"/>
                    </a:cubicBezTo>
                    <a:cubicBezTo>
                      <a:pt x="6072" y="1879"/>
                      <a:pt x="6346" y="1400"/>
                      <a:pt x="6323" y="898"/>
                    </a:cubicBezTo>
                    <a:cubicBezTo>
                      <a:pt x="6323" y="457"/>
                      <a:pt x="6050" y="0"/>
                      <a:pt x="5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6"/>
              <p:cNvSpPr/>
              <p:nvPr/>
            </p:nvSpPr>
            <p:spPr>
              <a:xfrm>
                <a:off x="4741550" y="2526900"/>
                <a:ext cx="144950" cy="81525"/>
              </a:xfrm>
              <a:custGeom>
                <a:rect b="b" l="l" r="r" t="t"/>
                <a:pathLst>
                  <a:path extrusionOk="0" h="3261" w="5798">
                    <a:moveTo>
                      <a:pt x="3642" y="1"/>
                    </a:moveTo>
                    <a:cubicBezTo>
                      <a:pt x="2835" y="1"/>
                      <a:pt x="2051" y="388"/>
                      <a:pt x="1484" y="955"/>
                    </a:cubicBezTo>
                    <a:cubicBezTo>
                      <a:pt x="822" y="1595"/>
                      <a:pt x="388" y="2439"/>
                      <a:pt x="0" y="3261"/>
                    </a:cubicBezTo>
                    <a:cubicBezTo>
                      <a:pt x="1296" y="2260"/>
                      <a:pt x="2769" y="1743"/>
                      <a:pt x="4182" y="1743"/>
                    </a:cubicBezTo>
                    <a:cubicBezTo>
                      <a:pt x="4734" y="1743"/>
                      <a:pt x="5278" y="1822"/>
                      <a:pt x="5798" y="1983"/>
                    </a:cubicBezTo>
                    <a:cubicBezTo>
                      <a:pt x="5684" y="933"/>
                      <a:pt x="4862" y="134"/>
                      <a:pt x="3949" y="20"/>
                    </a:cubicBezTo>
                    <a:cubicBezTo>
                      <a:pt x="3847" y="7"/>
                      <a:pt x="3744" y="1"/>
                      <a:pt x="3642" y="1"/>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6"/>
              <p:cNvSpPr/>
              <p:nvPr/>
            </p:nvSpPr>
            <p:spPr>
              <a:xfrm>
                <a:off x="4284475" y="2644875"/>
                <a:ext cx="185475" cy="113625"/>
              </a:xfrm>
              <a:custGeom>
                <a:rect b="b" l="l" r="r" t="t"/>
                <a:pathLst>
                  <a:path extrusionOk="0" h="4545" w="7419">
                    <a:moveTo>
                      <a:pt x="4296" y="1"/>
                    </a:moveTo>
                    <a:cubicBezTo>
                      <a:pt x="3729" y="1"/>
                      <a:pt x="3165" y="113"/>
                      <a:pt x="2648" y="345"/>
                    </a:cubicBezTo>
                    <a:cubicBezTo>
                      <a:pt x="1050" y="1053"/>
                      <a:pt x="0" y="2810"/>
                      <a:pt x="137" y="4545"/>
                    </a:cubicBezTo>
                    <a:cubicBezTo>
                      <a:pt x="1648" y="2545"/>
                      <a:pt x="4155" y="1324"/>
                      <a:pt x="7172" y="1324"/>
                    </a:cubicBezTo>
                    <a:cubicBezTo>
                      <a:pt x="7253" y="1324"/>
                      <a:pt x="7336" y="1325"/>
                      <a:pt x="7418" y="1326"/>
                    </a:cubicBezTo>
                    <a:cubicBezTo>
                      <a:pt x="6621" y="468"/>
                      <a:pt x="5454" y="1"/>
                      <a:pt x="4296" y="1"/>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6"/>
              <p:cNvSpPr/>
              <p:nvPr/>
            </p:nvSpPr>
            <p:spPr>
              <a:xfrm>
                <a:off x="4368350" y="2884950"/>
                <a:ext cx="153525" cy="70425"/>
              </a:xfrm>
              <a:custGeom>
                <a:rect b="b" l="l" r="r" t="t"/>
                <a:pathLst>
                  <a:path extrusionOk="0" h="2817" w="6141">
                    <a:moveTo>
                      <a:pt x="3216" y="0"/>
                    </a:moveTo>
                    <a:cubicBezTo>
                      <a:pt x="2987" y="0"/>
                      <a:pt x="2758" y="26"/>
                      <a:pt x="2534" y="78"/>
                    </a:cubicBezTo>
                    <a:cubicBezTo>
                      <a:pt x="1233" y="374"/>
                      <a:pt x="183" y="1515"/>
                      <a:pt x="1" y="2817"/>
                    </a:cubicBezTo>
                    <a:cubicBezTo>
                      <a:pt x="640" y="2018"/>
                      <a:pt x="1667" y="1379"/>
                      <a:pt x="2808" y="1127"/>
                    </a:cubicBezTo>
                    <a:cubicBezTo>
                      <a:pt x="3154" y="1057"/>
                      <a:pt x="3507" y="1021"/>
                      <a:pt x="3859" y="1021"/>
                    </a:cubicBezTo>
                    <a:cubicBezTo>
                      <a:pt x="4646" y="1021"/>
                      <a:pt x="5431" y="1199"/>
                      <a:pt x="6141" y="1561"/>
                    </a:cubicBezTo>
                    <a:cubicBezTo>
                      <a:pt x="5406" y="563"/>
                      <a:pt x="4299" y="0"/>
                      <a:pt x="3216" y="0"/>
                    </a:cubicBezTo>
                    <a:close/>
                  </a:path>
                </a:pathLst>
              </a:custGeom>
              <a:solidFill>
                <a:srgbClr val="303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6"/>
              <p:cNvSpPr/>
              <p:nvPr/>
            </p:nvSpPr>
            <p:spPr>
              <a:xfrm>
                <a:off x="4786050" y="2766775"/>
                <a:ext cx="136400" cy="94450"/>
              </a:xfrm>
              <a:custGeom>
                <a:rect b="b" l="l" r="r" t="t"/>
                <a:pathLst>
                  <a:path extrusionOk="0" h="3778" w="5456">
                    <a:moveTo>
                      <a:pt x="3209" y="0"/>
                    </a:moveTo>
                    <a:cubicBezTo>
                      <a:pt x="2729" y="0"/>
                      <a:pt x="2251" y="121"/>
                      <a:pt x="1827" y="354"/>
                    </a:cubicBezTo>
                    <a:cubicBezTo>
                      <a:pt x="663" y="1016"/>
                      <a:pt x="1" y="2454"/>
                      <a:pt x="297" y="3777"/>
                    </a:cubicBezTo>
                    <a:cubicBezTo>
                      <a:pt x="594" y="2590"/>
                      <a:pt x="1347" y="1677"/>
                      <a:pt x="2306" y="1198"/>
                    </a:cubicBezTo>
                    <a:cubicBezTo>
                      <a:pt x="2816" y="961"/>
                      <a:pt x="3381" y="841"/>
                      <a:pt x="3944" y="841"/>
                    </a:cubicBezTo>
                    <a:cubicBezTo>
                      <a:pt x="4465" y="841"/>
                      <a:pt x="4984" y="944"/>
                      <a:pt x="5456" y="1152"/>
                    </a:cubicBezTo>
                    <a:cubicBezTo>
                      <a:pt x="4890" y="369"/>
                      <a:pt x="4047" y="0"/>
                      <a:pt x="3209" y="0"/>
                    </a:cubicBezTo>
                    <a:close/>
                  </a:path>
                </a:pathLst>
              </a:custGeom>
              <a:solidFill>
                <a:srgbClr val="303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86" name="Google Shape;1986;p56"/>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57"/>
          <p:cNvSpPr/>
          <p:nvPr/>
        </p:nvSpPr>
        <p:spPr>
          <a:xfrm>
            <a:off x="7446300" y="3910500"/>
            <a:ext cx="1697700" cy="1233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7"/>
          <p:cNvSpPr/>
          <p:nvPr/>
        </p:nvSpPr>
        <p:spPr>
          <a:xfrm>
            <a:off x="4714900" y="1553650"/>
            <a:ext cx="3390600" cy="293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7"/>
          <p:cNvSpPr txBox="1"/>
          <p:nvPr>
            <p:ph type="title"/>
          </p:nvPr>
        </p:nvSpPr>
        <p:spPr>
          <a:xfrm>
            <a:off x="3587700" y="428725"/>
            <a:ext cx="19686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pic>
        <p:nvPicPr>
          <p:cNvPr id="1994" name="Google Shape;1994;p57"/>
          <p:cNvPicPr preferRelativeResize="0"/>
          <p:nvPr/>
        </p:nvPicPr>
        <p:blipFill>
          <a:blip r:embed="rId3">
            <a:alphaModFix/>
          </a:blip>
          <a:stretch>
            <a:fillRect/>
          </a:stretch>
        </p:blipFill>
        <p:spPr>
          <a:xfrm>
            <a:off x="8024996" y="4337100"/>
            <a:ext cx="1007301" cy="660851"/>
          </a:xfrm>
          <a:prstGeom prst="rect">
            <a:avLst/>
          </a:prstGeom>
          <a:noFill/>
          <a:ln>
            <a:noFill/>
          </a:ln>
        </p:spPr>
      </p:pic>
      <p:sp>
        <p:nvSpPr>
          <p:cNvPr id="1995" name="Google Shape;1995;p57"/>
          <p:cNvSpPr txBox="1"/>
          <p:nvPr>
            <p:ph idx="5" type="title"/>
          </p:nvPr>
        </p:nvSpPr>
        <p:spPr>
          <a:xfrm>
            <a:off x="5087800" y="892900"/>
            <a:ext cx="2644800" cy="66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u="sng">
                <a:solidFill>
                  <a:schemeClr val="lt2"/>
                </a:solidFill>
              </a:rPr>
              <a:t>FAILED</a:t>
            </a:r>
            <a:endParaRPr sz="3000" u="sng">
              <a:solidFill>
                <a:schemeClr val="lt2"/>
              </a:solidFill>
            </a:endParaRPr>
          </a:p>
        </p:txBody>
      </p:sp>
      <p:sp>
        <p:nvSpPr>
          <p:cNvPr id="1996" name="Google Shape;1996;p57"/>
          <p:cNvSpPr/>
          <p:nvPr/>
        </p:nvSpPr>
        <p:spPr>
          <a:xfrm>
            <a:off x="1082850" y="1553800"/>
            <a:ext cx="3390600" cy="29307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7"/>
          <p:cNvSpPr txBox="1"/>
          <p:nvPr>
            <p:ph idx="7" type="title"/>
          </p:nvPr>
        </p:nvSpPr>
        <p:spPr>
          <a:xfrm>
            <a:off x="1221600" y="1841950"/>
            <a:ext cx="3113100" cy="2402700"/>
          </a:xfrm>
          <a:prstGeom prst="rect">
            <a:avLst/>
          </a:prstGeom>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2F2F2"/>
                </a:solidFill>
              </a:rPr>
              <a:t>Portability</a:t>
            </a:r>
            <a:endParaRPr>
              <a:solidFill>
                <a:srgbClr val="F2F2F2"/>
              </a:solidFill>
            </a:endParaRPr>
          </a:p>
          <a:p>
            <a:pPr indent="0" lvl="0" marL="0" rtl="0" algn="ctr">
              <a:lnSpc>
                <a:spcPct val="115000"/>
              </a:lnSpc>
              <a:spcBef>
                <a:spcPts val="0"/>
              </a:spcBef>
              <a:spcAft>
                <a:spcPts val="0"/>
              </a:spcAft>
              <a:buNone/>
            </a:pPr>
            <a:r>
              <a:rPr lang="en">
                <a:solidFill>
                  <a:srgbClr val="F2F2F2"/>
                </a:solidFill>
              </a:rPr>
              <a:t>Glue</a:t>
            </a:r>
            <a:endParaRPr>
              <a:solidFill>
                <a:srgbClr val="F2F2F2"/>
              </a:solidFill>
            </a:endParaRPr>
          </a:p>
          <a:p>
            <a:pPr indent="0" lvl="0" marL="0" rtl="0" algn="ctr">
              <a:lnSpc>
                <a:spcPct val="115000"/>
              </a:lnSpc>
              <a:spcBef>
                <a:spcPts val="0"/>
              </a:spcBef>
              <a:spcAft>
                <a:spcPts val="0"/>
              </a:spcAft>
              <a:buNone/>
            </a:pPr>
            <a:r>
              <a:rPr lang="en">
                <a:solidFill>
                  <a:srgbClr val="F2F2F2"/>
                </a:solidFill>
              </a:rPr>
              <a:t>User Assembly</a:t>
            </a:r>
            <a:endParaRPr>
              <a:solidFill>
                <a:srgbClr val="F2F2F2"/>
              </a:solidFill>
            </a:endParaRPr>
          </a:p>
          <a:p>
            <a:pPr indent="0" lvl="0" marL="0" rtl="0" algn="ctr">
              <a:lnSpc>
                <a:spcPct val="115000"/>
              </a:lnSpc>
              <a:spcBef>
                <a:spcPts val="0"/>
              </a:spcBef>
              <a:spcAft>
                <a:spcPts val="0"/>
              </a:spcAft>
              <a:buNone/>
            </a:pPr>
            <a:r>
              <a:rPr lang="en">
                <a:solidFill>
                  <a:srgbClr val="F2F2F2"/>
                </a:solidFill>
              </a:rPr>
              <a:t>Cycle Transition</a:t>
            </a:r>
            <a:endParaRPr>
              <a:solidFill>
                <a:srgbClr val="F2F2F2"/>
              </a:solidFill>
            </a:endParaRPr>
          </a:p>
          <a:p>
            <a:pPr indent="0" lvl="0" marL="0" rtl="0" algn="ctr">
              <a:lnSpc>
                <a:spcPct val="115000"/>
              </a:lnSpc>
              <a:spcBef>
                <a:spcPts val="0"/>
              </a:spcBef>
              <a:spcAft>
                <a:spcPts val="0"/>
              </a:spcAft>
              <a:buNone/>
            </a:pPr>
            <a:r>
              <a:rPr lang="en">
                <a:solidFill>
                  <a:srgbClr val="F2F2F2"/>
                </a:solidFill>
              </a:rPr>
              <a:t>Size Compatibility</a:t>
            </a:r>
            <a:endParaRPr>
              <a:solidFill>
                <a:srgbClr val="F2F2F2"/>
              </a:solidFill>
            </a:endParaRPr>
          </a:p>
          <a:p>
            <a:pPr indent="0" lvl="0" marL="0" rtl="0" algn="ctr">
              <a:lnSpc>
                <a:spcPct val="115000"/>
              </a:lnSpc>
              <a:spcBef>
                <a:spcPts val="0"/>
              </a:spcBef>
              <a:spcAft>
                <a:spcPts val="0"/>
              </a:spcAft>
              <a:buNone/>
            </a:pPr>
            <a:r>
              <a:rPr lang="en">
                <a:solidFill>
                  <a:srgbClr val="F2F2F2"/>
                </a:solidFill>
              </a:rPr>
              <a:t>Rotation Angle</a:t>
            </a:r>
            <a:endParaRPr>
              <a:solidFill>
                <a:srgbClr val="F2F2F2"/>
              </a:solidFill>
            </a:endParaRPr>
          </a:p>
        </p:txBody>
      </p:sp>
      <p:sp>
        <p:nvSpPr>
          <p:cNvPr id="1998" name="Google Shape;1998;p57"/>
          <p:cNvSpPr txBox="1"/>
          <p:nvPr>
            <p:ph idx="5" type="title"/>
          </p:nvPr>
        </p:nvSpPr>
        <p:spPr>
          <a:xfrm>
            <a:off x="1848450" y="892900"/>
            <a:ext cx="1859400" cy="66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u="sng">
                <a:solidFill>
                  <a:schemeClr val="dk2"/>
                </a:solidFill>
              </a:rPr>
              <a:t>PASSED</a:t>
            </a:r>
            <a:endParaRPr sz="3000" u="sng">
              <a:solidFill>
                <a:schemeClr val="dk2"/>
              </a:solidFill>
            </a:endParaRPr>
          </a:p>
        </p:txBody>
      </p:sp>
      <p:sp>
        <p:nvSpPr>
          <p:cNvPr id="1999" name="Google Shape;1999;p57"/>
          <p:cNvSpPr txBox="1"/>
          <p:nvPr>
            <p:ph idx="7" type="title"/>
          </p:nvPr>
        </p:nvSpPr>
        <p:spPr>
          <a:xfrm>
            <a:off x="4784200" y="2023438"/>
            <a:ext cx="3252000" cy="2039700"/>
          </a:xfrm>
          <a:prstGeom prst="rect">
            <a:avLst/>
          </a:prstGeom>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2F2F2"/>
                </a:solidFill>
              </a:rPr>
              <a:t>Sound</a:t>
            </a:r>
            <a:endParaRPr>
              <a:solidFill>
                <a:srgbClr val="F2F2F2"/>
              </a:solidFill>
            </a:endParaRPr>
          </a:p>
          <a:p>
            <a:pPr indent="0" lvl="0" marL="0" rtl="0" algn="ctr">
              <a:lnSpc>
                <a:spcPct val="115000"/>
              </a:lnSpc>
              <a:spcBef>
                <a:spcPts val="0"/>
              </a:spcBef>
              <a:spcAft>
                <a:spcPts val="0"/>
              </a:spcAft>
              <a:buNone/>
            </a:pPr>
            <a:r>
              <a:rPr lang="en">
                <a:solidFill>
                  <a:srgbClr val="F2F2F2"/>
                </a:solidFill>
              </a:rPr>
              <a:t>Location Versatility</a:t>
            </a:r>
            <a:endParaRPr>
              <a:solidFill>
                <a:srgbClr val="F2F2F2"/>
              </a:solidFill>
            </a:endParaRPr>
          </a:p>
          <a:p>
            <a:pPr indent="0" lvl="0" marL="0" rtl="0" algn="ctr">
              <a:lnSpc>
                <a:spcPct val="115000"/>
              </a:lnSpc>
              <a:spcBef>
                <a:spcPts val="0"/>
              </a:spcBef>
              <a:spcAft>
                <a:spcPts val="0"/>
              </a:spcAft>
              <a:buNone/>
            </a:pPr>
            <a:r>
              <a:rPr lang="en">
                <a:solidFill>
                  <a:srgbClr val="F2F2F2"/>
                </a:solidFill>
              </a:rPr>
              <a:t>Power Duration</a:t>
            </a:r>
            <a:endParaRPr>
              <a:solidFill>
                <a:srgbClr val="F2F2F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58"/>
          <p:cNvSpPr txBox="1"/>
          <p:nvPr>
            <p:ph type="title"/>
          </p:nvPr>
        </p:nvSpPr>
        <p:spPr>
          <a:xfrm>
            <a:off x="4040400" y="1925250"/>
            <a:ext cx="4744200" cy="166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Takeaways</a:t>
            </a:r>
            <a:endParaRPr sz="6600"/>
          </a:p>
        </p:txBody>
      </p:sp>
      <p:grpSp>
        <p:nvGrpSpPr>
          <p:cNvPr id="2005" name="Google Shape;2005;p58"/>
          <p:cNvGrpSpPr/>
          <p:nvPr/>
        </p:nvGrpSpPr>
        <p:grpSpPr>
          <a:xfrm>
            <a:off x="991685" y="1491022"/>
            <a:ext cx="2041424" cy="2395604"/>
            <a:chOff x="5523379" y="1880551"/>
            <a:chExt cx="1317388" cy="1545950"/>
          </a:xfrm>
        </p:grpSpPr>
        <p:grpSp>
          <p:nvGrpSpPr>
            <p:cNvPr id="2006" name="Google Shape;2006;p58"/>
            <p:cNvGrpSpPr/>
            <p:nvPr/>
          </p:nvGrpSpPr>
          <p:grpSpPr>
            <a:xfrm>
              <a:off x="5523379" y="1880551"/>
              <a:ext cx="1317388" cy="1545950"/>
              <a:chOff x="1708775" y="2885059"/>
              <a:chExt cx="1810096" cy="2124141"/>
            </a:xfrm>
          </p:grpSpPr>
          <p:sp>
            <p:nvSpPr>
              <p:cNvPr id="2007" name="Google Shape;2007;p58"/>
              <p:cNvSpPr/>
              <p:nvPr/>
            </p:nvSpPr>
            <p:spPr>
              <a:xfrm>
                <a:off x="1742505" y="2885059"/>
                <a:ext cx="1776365" cy="1882713"/>
              </a:xfrm>
              <a:custGeom>
                <a:rect b="b" l="l" r="r" t="t"/>
                <a:pathLst>
                  <a:path extrusionOk="0" h="81099" w="76518">
                    <a:moveTo>
                      <a:pt x="35182" y="0"/>
                    </a:moveTo>
                    <a:cubicBezTo>
                      <a:pt x="28993" y="0"/>
                      <a:pt x="23400" y="1776"/>
                      <a:pt x="20276" y="5357"/>
                    </a:cubicBezTo>
                    <a:cubicBezTo>
                      <a:pt x="12031" y="14781"/>
                      <a:pt x="4888" y="25658"/>
                      <a:pt x="2457" y="37914"/>
                    </a:cubicBezTo>
                    <a:cubicBezTo>
                      <a:pt x="1" y="50194"/>
                      <a:pt x="2983" y="64054"/>
                      <a:pt x="12306" y="72400"/>
                    </a:cubicBezTo>
                    <a:cubicBezTo>
                      <a:pt x="19222" y="78575"/>
                      <a:pt x="28791" y="81098"/>
                      <a:pt x="38038" y="81098"/>
                    </a:cubicBezTo>
                    <a:cubicBezTo>
                      <a:pt x="38175" y="81098"/>
                      <a:pt x="38311" y="81098"/>
                      <a:pt x="38447" y="81097"/>
                    </a:cubicBezTo>
                    <a:cubicBezTo>
                      <a:pt x="46592" y="81047"/>
                      <a:pt x="54863" y="79167"/>
                      <a:pt x="61705" y="74731"/>
                    </a:cubicBezTo>
                    <a:cubicBezTo>
                      <a:pt x="68547" y="70320"/>
                      <a:pt x="73836" y="63202"/>
                      <a:pt x="75114" y="55157"/>
                    </a:cubicBezTo>
                    <a:cubicBezTo>
                      <a:pt x="76517" y="46234"/>
                      <a:pt x="73059" y="37312"/>
                      <a:pt x="69675" y="28941"/>
                    </a:cubicBezTo>
                    <a:cubicBezTo>
                      <a:pt x="66768" y="21798"/>
                      <a:pt x="63760" y="14430"/>
                      <a:pt x="58272" y="8966"/>
                    </a:cubicBezTo>
                    <a:cubicBezTo>
                      <a:pt x="52317" y="3012"/>
                      <a:pt x="43243" y="0"/>
                      <a:pt x="35182" y="0"/>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8"/>
              <p:cNvSpPr/>
              <p:nvPr/>
            </p:nvSpPr>
            <p:spPr>
              <a:xfrm>
                <a:off x="2159300" y="4417950"/>
                <a:ext cx="1099025" cy="460850"/>
              </a:xfrm>
              <a:custGeom>
                <a:rect b="b" l="l" r="r" t="t"/>
                <a:pathLst>
                  <a:path extrusionOk="0" h="18434" w="43961">
                    <a:moveTo>
                      <a:pt x="4612" y="1"/>
                    </a:moveTo>
                    <a:cubicBezTo>
                      <a:pt x="3333" y="1379"/>
                      <a:pt x="2105" y="2833"/>
                      <a:pt x="1253" y="4512"/>
                    </a:cubicBezTo>
                    <a:cubicBezTo>
                      <a:pt x="426" y="6216"/>
                      <a:pt x="0" y="8171"/>
                      <a:pt x="426" y="10001"/>
                    </a:cubicBezTo>
                    <a:cubicBezTo>
                      <a:pt x="1203" y="13259"/>
                      <a:pt x="4411" y="15364"/>
                      <a:pt x="7569" y="16492"/>
                    </a:cubicBezTo>
                    <a:cubicBezTo>
                      <a:pt x="11461" y="17882"/>
                      <a:pt x="15541" y="18433"/>
                      <a:pt x="19655" y="18433"/>
                    </a:cubicBezTo>
                    <a:cubicBezTo>
                      <a:pt x="23331" y="18433"/>
                      <a:pt x="27033" y="17993"/>
                      <a:pt x="30652" y="17319"/>
                    </a:cubicBezTo>
                    <a:cubicBezTo>
                      <a:pt x="36441" y="16242"/>
                      <a:pt x="41153" y="14788"/>
                      <a:pt x="43258" y="9575"/>
                    </a:cubicBezTo>
                    <a:cubicBezTo>
                      <a:pt x="43960" y="7820"/>
                      <a:pt x="43810" y="5640"/>
                      <a:pt x="42482" y="4312"/>
                    </a:cubicBezTo>
                    <a:cubicBezTo>
                      <a:pt x="41440" y="3254"/>
                      <a:pt x="39969" y="2955"/>
                      <a:pt x="38441" y="2955"/>
                    </a:cubicBezTo>
                    <a:cubicBezTo>
                      <a:pt x="37578" y="2955"/>
                      <a:pt x="36697" y="3050"/>
                      <a:pt x="35865" y="3159"/>
                    </a:cubicBezTo>
                    <a:cubicBezTo>
                      <a:pt x="31564" y="3725"/>
                      <a:pt x="24400" y="4802"/>
                      <a:pt x="19526" y="4802"/>
                    </a:cubicBezTo>
                    <a:cubicBezTo>
                      <a:pt x="19004" y="4802"/>
                      <a:pt x="18508" y="4789"/>
                      <a:pt x="18045" y="4763"/>
                    </a:cubicBezTo>
                    <a:cubicBezTo>
                      <a:pt x="13258" y="4512"/>
                      <a:pt x="8421" y="3309"/>
                      <a:pt x="4612"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8"/>
              <p:cNvSpPr/>
              <p:nvPr/>
            </p:nvSpPr>
            <p:spPr>
              <a:xfrm>
                <a:off x="2869200" y="4011325"/>
                <a:ext cx="582100" cy="478400"/>
              </a:xfrm>
              <a:custGeom>
                <a:rect b="b" l="l" r="r" t="t"/>
                <a:pathLst>
                  <a:path extrusionOk="0" h="19136" w="23284">
                    <a:moveTo>
                      <a:pt x="2381" y="0"/>
                    </a:moveTo>
                    <a:cubicBezTo>
                      <a:pt x="0" y="3359"/>
                      <a:pt x="251" y="7719"/>
                      <a:pt x="802" y="11855"/>
                    </a:cubicBezTo>
                    <a:cubicBezTo>
                      <a:pt x="1128" y="14336"/>
                      <a:pt x="1755" y="17118"/>
                      <a:pt x="3860" y="18421"/>
                    </a:cubicBezTo>
                    <a:cubicBezTo>
                      <a:pt x="4699" y="18936"/>
                      <a:pt x="5656" y="19136"/>
                      <a:pt x="6635" y="19136"/>
                    </a:cubicBezTo>
                    <a:cubicBezTo>
                      <a:pt x="7468" y="19136"/>
                      <a:pt x="8317" y="18991"/>
                      <a:pt x="9123" y="18772"/>
                    </a:cubicBezTo>
                    <a:cubicBezTo>
                      <a:pt x="11980" y="18020"/>
                      <a:pt x="14637" y="16416"/>
                      <a:pt x="16667" y="14211"/>
                    </a:cubicBezTo>
                    <a:cubicBezTo>
                      <a:pt x="17644" y="14336"/>
                      <a:pt x="18722" y="14587"/>
                      <a:pt x="19800" y="14687"/>
                    </a:cubicBezTo>
                    <a:cubicBezTo>
                      <a:pt x="19900" y="14696"/>
                      <a:pt x="20005" y="14702"/>
                      <a:pt x="20111" y="14702"/>
                    </a:cubicBezTo>
                    <a:cubicBezTo>
                      <a:pt x="20560" y="14702"/>
                      <a:pt x="21026" y="14596"/>
                      <a:pt x="21228" y="14211"/>
                    </a:cubicBezTo>
                    <a:cubicBezTo>
                      <a:pt x="21429" y="13835"/>
                      <a:pt x="21279" y="13359"/>
                      <a:pt x="21003" y="13058"/>
                    </a:cubicBezTo>
                    <a:cubicBezTo>
                      <a:pt x="20702" y="12757"/>
                      <a:pt x="20326" y="12607"/>
                      <a:pt x="19950" y="12456"/>
                    </a:cubicBezTo>
                    <a:lnTo>
                      <a:pt x="19950" y="12456"/>
                    </a:lnTo>
                    <a:cubicBezTo>
                      <a:pt x="20400" y="12606"/>
                      <a:pt x="20863" y="12770"/>
                      <a:pt x="21330" y="12770"/>
                    </a:cubicBezTo>
                    <a:cubicBezTo>
                      <a:pt x="21488" y="12770"/>
                      <a:pt x="21647" y="12751"/>
                      <a:pt x="21805" y="12707"/>
                    </a:cubicBezTo>
                    <a:cubicBezTo>
                      <a:pt x="22406" y="12532"/>
                      <a:pt x="22883" y="11780"/>
                      <a:pt x="22557" y="11228"/>
                    </a:cubicBezTo>
                    <a:cubicBezTo>
                      <a:pt x="22156" y="10577"/>
                      <a:pt x="21153" y="10802"/>
                      <a:pt x="20552" y="10351"/>
                    </a:cubicBezTo>
                    <a:cubicBezTo>
                      <a:pt x="21304" y="10351"/>
                      <a:pt x="22081" y="10151"/>
                      <a:pt x="22782" y="9775"/>
                    </a:cubicBezTo>
                    <a:cubicBezTo>
                      <a:pt x="23008" y="9649"/>
                      <a:pt x="23284" y="9424"/>
                      <a:pt x="23258" y="9148"/>
                    </a:cubicBezTo>
                    <a:cubicBezTo>
                      <a:pt x="23233" y="8872"/>
                      <a:pt x="22958" y="8722"/>
                      <a:pt x="22707" y="8622"/>
                    </a:cubicBezTo>
                    <a:cubicBezTo>
                      <a:pt x="22078" y="8378"/>
                      <a:pt x="21399" y="8250"/>
                      <a:pt x="20724" y="8250"/>
                    </a:cubicBezTo>
                    <a:cubicBezTo>
                      <a:pt x="20566" y="8250"/>
                      <a:pt x="20408" y="8257"/>
                      <a:pt x="20251" y="8271"/>
                    </a:cubicBezTo>
                    <a:cubicBezTo>
                      <a:pt x="20602" y="7920"/>
                      <a:pt x="21053" y="7719"/>
                      <a:pt x="21454" y="7494"/>
                    </a:cubicBezTo>
                    <a:cubicBezTo>
                      <a:pt x="21880" y="7268"/>
                      <a:pt x="22306" y="6993"/>
                      <a:pt x="22532" y="6567"/>
                    </a:cubicBezTo>
                    <a:cubicBezTo>
                      <a:pt x="22757" y="6141"/>
                      <a:pt x="22682" y="5514"/>
                      <a:pt x="22256" y="5263"/>
                    </a:cubicBezTo>
                    <a:cubicBezTo>
                      <a:pt x="22137" y="5194"/>
                      <a:pt x="22001" y="5167"/>
                      <a:pt x="21860" y="5167"/>
                    </a:cubicBezTo>
                    <a:cubicBezTo>
                      <a:pt x="21645" y="5167"/>
                      <a:pt x="21415" y="5228"/>
                      <a:pt x="21203" y="5288"/>
                    </a:cubicBezTo>
                    <a:cubicBezTo>
                      <a:pt x="20101" y="5589"/>
                      <a:pt x="18998" y="5990"/>
                      <a:pt x="17945" y="6466"/>
                    </a:cubicBezTo>
                    <a:cubicBezTo>
                      <a:pt x="18121" y="5689"/>
                      <a:pt x="18271" y="4938"/>
                      <a:pt x="18371" y="4186"/>
                    </a:cubicBezTo>
                    <a:cubicBezTo>
                      <a:pt x="18421" y="3960"/>
                      <a:pt x="18446" y="3734"/>
                      <a:pt x="18396" y="3509"/>
                    </a:cubicBezTo>
                    <a:cubicBezTo>
                      <a:pt x="18346" y="3283"/>
                      <a:pt x="18196" y="3083"/>
                      <a:pt x="17970" y="3008"/>
                    </a:cubicBezTo>
                    <a:cubicBezTo>
                      <a:pt x="17920" y="2990"/>
                      <a:pt x="17869" y="2982"/>
                      <a:pt x="17819" y="2982"/>
                    </a:cubicBezTo>
                    <a:cubicBezTo>
                      <a:pt x="17515" y="2982"/>
                      <a:pt x="17211" y="3276"/>
                      <a:pt x="17018" y="3534"/>
                    </a:cubicBezTo>
                    <a:cubicBezTo>
                      <a:pt x="16141" y="4737"/>
                      <a:pt x="15589" y="6166"/>
                      <a:pt x="15314" y="7544"/>
                    </a:cubicBezTo>
                    <a:cubicBezTo>
                      <a:pt x="14386" y="8120"/>
                      <a:pt x="13434" y="8672"/>
                      <a:pt x="12381" y="8948"/>
                    </a:cubicBezTo>
                    <a:cubicBezTo>
                      <a:pt x="11987" y="9051"/>
                      <a:pt x="11575" y="9108"/>
                      <a:pt x="11167" y="9108"/>
                    </a:cubicBezTo>
                    <a:cubicBezTo>
                      <a:pt x="10485" y="9108"/>
                      <a:pt x="9813" y="8948"/>
                      <a:pt x="9248" y="8572"/>
                    </a:cubicBezTo>
                    <a:cubicBezTo>
                      <a:pt x="8672" y="8171"/>
                      <a:pt x="8271" y="7594"/>
                      <a:pt x="7895" y="6993"/>
                    </a:cubicBezTo>
                    <a:cubicBezTo>
                      <a:pt x="7093" y="5714"/>
                      <a:pt x="6466" y="4311"/>
                      <a:pt x="5639" y="3033"/>
                    </a:cubicBezTo>
                    <a:cubicBezTo>
                      <a:pt x="4812" y="1755"/>
                      <a:pt x="3760" y="577"/>
                      <a:pt x="2381" y="0"/>
                    </a:cubicBezTo>
                    <a:close/>
                  </a:path>
                </a:pathLst>
              </a:custGeom>
              <a:solidFill>
                <a:srgbClr val="E775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8"/>
              <p:cNvSpPr/>
              <p:nvPr/>
            </p:nvSpPr>
            <p:spPr>
              <a:xfrm>
                <a:off x="3303400" y="4200550"/>
                <a:ext cx="28850" cy="73950"/>
              </a:xfrm>
              <a:custGeom>
                <a:rect b="b" l="l" r="r" t="t"/>
                <a:pathLst>
                  <a:path extrusionOk="0" h="2958" w="1154">
                    <a:moveTo>
                      <a:pt x="402" y="0"/>
                    </a:moveTo>
                    <a:cubicBezTo>
                      <a:pt x="577" y="978"/>
                      <a:pt x="427" y="2030"/>
                      <a:pt x="1" y="2958"/>
                    </a:cubicBezTo>
                    <a:cubicBezTo>
                      <a:pt x="527" y="2682"/>
                      <a:pt x="928" y="2181"/>
                      <a:pt x="1028" y="1604"/>
                    </a:cubicBezTo>
                    <a:cubicBezTo>
                      <a:pt x="1154" y="1003"/>
                      <a:pt x="978" y="401"/>
                      <a:pt x="402" y="0"/>
                    </a:cubicBezTo>
                    <a:close/>
                  </a:path>
                </a:pathLst>
              </a:custGeom>
              <a:solidFill>
                <a:srgbClr val="C955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8"/>
              <p:cNvSpPr/>
              <p:nvPr/>
            </p:nvSpPr>
            <p:spPr>
              <a:xfrm>
                <a:off x="2233225" y="3988225"/>
                <a:ext cx="737500" cy="637925"/>
              </a:xfrm>
              <a:custGeom>
                <a:rect b="b" l="l" r="r" t="t"/>
                <a:pathLst>
                  <a:path extrusionOk="0" h="25517" w="29500">
                    <a:moveTo>
                      <a:pt x="18901" y="0"/>
                    </a:moveTo>
                    <a:cubicBezTo>
                      <a:pt x="15224" y="0"/>
                      <a:pt x="11538" y="316"/>
                      <a:pt x="8271" y="924"/>
                    </a:cubicBezTo>
                    <a:cubicBezTo>
                      <a:pt x="7519" y="1851"/>
                      <a:pt x="6868" y="2804"/>
                      <a:pt x="6291" y="3781"/>
                    </a:cubicBezTo>
                    <a:cubicBezTo>
                      <a:pt x="5038" y="5811"/>
                      <a:pt x="4086" y="7942"/>
                      <a:pt x="3259" y="10097"/>
                    </a:cubicBezTo>
                    <a:cubicBezTo>
                      <a:pt x="2106" y="13105"/>
                      <a:pt x="1153" y="16212"/>
                      <a:pt x="0" y="19295"/>
                    </a:cubicBezTo>
                    <a:cubicBezTo>
                      <a:pt x="3083" y="22378"/>
                      <a:pt x="8923" y="24659"/>
                      <a:pt x="14011" y="25360"/>
                    </a:cubicBezTo>
                    <a:cubicBezTo>
                      <a:pt x="14803" y="25466"/>
                      <a:pt x="15586" y="25516"/>
                      <a:pt x="16359" y="25516"/>
                    </a:cubicBezTo>
                    <a:cubicBezTo>
                      <a:pt x="20550" y="25516"/>
                      <a:pt x="24457" y="24029"/>
                      <a:pt x="28096" y="21701"/>
                    </a:cubicBezTo>
                    <a:cubicBezTo>
                      <a:pt x="28246" y="20874"/>
                      <a:pt x="28397" y="20072"/>
                      <a:pt x="28522" y="19295"/>
                    </a:cubicBezTo>
                    <a:cubicBezTo>
                      <a:pt x="29324" y="14508"/>
                      <a:pt x="29499" y="10247"/>
                      <a:pt x="29073" y="5586"/>
                    </a:cubicBezTo>
                    <a:cubicBezTo>
                      <a:pt x="28948" y="4032"/>
                      <a:pt x="28722" y="2453"/>
                      <a:pt x="28447" y="774"/>
                    </a:cubicBezTo>
                    <a:cubicBezTo>
                      <a:pt x="25476" y="253"/>
                      <a:pt x="22192" y="0"/>
                      <a:pt x="18901" y="0"/>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8"/>
              <p:cNvSpPr/>
              <p:nvPr/>
            </p:nvSpPr>
            <p:spPr>
              <a:xfrm>
                <a:off x="2390500" y="3988075"/>
                <a:ext cx="569575" cy="195250"/>
              </a:xfrm>
              <a:custGeom>
                <a:rect b="b" l="l" r="r" t="t"/>
                <a:pathLst>
                  <a:path extrusionOk="0" h="7810" w="22783">
                    <a:moveTo>
                      <a:pt x="12623" y="0"/>
                    </a:moveTo>
                    <a:cubicBezTo>
                      <a:pt x="8942" y="0"/>
                      <a:pt x="5251" y="309"/>
                      <a:pt x="1980" y="905"/>
                    </a:cubicBezTo>
                    <a:cubicBezTo>
                      <a:pt x="1228" y="1857"/>
                      <a:pt x="577" y="2810"/>
                      <a:pt x="0" y="3762"/>
                    </a:cubicBezTo>
                    <a:cubicBezTo>
                      <a:pt x="3847" y="6401"/>
                      <a:pt x="8530" y="7809"/>
                      <a:pt x="13199" y="7809"/>
                    </a:cubicBezTo>
                    <a:cubicBezTo>
                      <a:pt x="15893" y="7809"/>
                      <a:pt x="18582" y="7341"/>
                      <a:pt x="21103" y="6369"/>
                    </a:cubicBezTo>
                    <a:cubicBezTo>
                      <a:pt x="21680" y="6168"/>
                      <a:pt x="22231" y="5893"/>
                      <a:pt x="22782" y="5592"/>
                    </a:cubicBezTo>
                    <a:cubicBezTo>
                      <a:pt x="22657" y="4038"/>
                      <a:pt x="22431" y="2459"/>
                      <a:pt x="22156" y="755"/>
                    </a:cubicBezTo>
                    <a:cubicBezTo>
                      <a:pt x="19189" y="246"/>
                      <a:pt x="15910" y="0"/>
                      <a:pt x="126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8"/>
              <p:cNvSpPr/>
              <p:nvPr/>
            </p:nvSpPr>
            <p:spPr>
              <a:xfrm>
                <a:off x="2233225" y="4240650"/>
                <a:ext cx="713050" cy="385500"/>
              </a:xfrm>
              <a:custGeom>
                <a:rect b="b" l="l" r="r" t="t"/>
                <a:pathLst>
                  <a:path extrusionOk="0" h="15420" w="28522">
                    <a:moveTo>
                      <a:pt x="3259" y="0"/>
                    </a:moveTo>
                    <a:cubicBezTo>
                      <a:pt x="2106" y="3008"/>
                      <a:pt x="1153" y="6115"/>
                      <a:pt x="0" y="9198"/>
                    </a:cubicBezTo>
                    <a:cubicBezTo>
                      <a:pt x="3083" y="12281"/>
                      <a:pt x="8923" y="14562"/>
                      <a:pt x="14011" y="15263"/>
                    </a:cubicBezTo>
                    <a:cubicBezTo>
                      <a:pt x="14803" y="15369"/>
                      <a:pt x="15586" y="15419"/>
                      <a:pt x="16359" y="15419"/>
                    </a:cubicBezTo>
                    <a:cubicBezTo>
                      <a:pt x="20550" y="15419"/>
                      <a:pt x="24457" y="13932"/>
                      <a:pt x="28096" y="11604"/>
                    </a:cubicBezTo>
                    <a:cubicBezTo>
                      <a:pt x="28246" y="10777"/>
                      <a:pt x="28397" y="9975"/>
                      <a:pt x="28522" y="9198"/>
                    </a:cubicBezTo>
                    <a:lnTo>
                      <a:pt x="28522" y="9198"/>
                    </a:lnTo>
                    <a:cubicBezTo>
                      <a:pt x="25774" y="10662"/>
                      <a:pt x="22823" y="11329"/>
                      <a:pt x="19933" y="11329"/>
                    </a:cubicBezTo>
                    <a:cubicBezTo>
                      <a:pt x="12384" y="11329"/>
                      <a:pt x="5252" y="6779"/>
                      <a:pt x="32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8"/>
              <p:cNvSpPr/>
              <p:nvPr/>
            </p:nvSpPr>
            <p:spPr>
              <a:xfrm>
                <a:off x="2539000" y="4028850"/>
                <a:ext cx="306400" cy="158725"/>
              </a:xfrm>
              <a:custGeom>
                <a:rect b="b" l="l" r="r" t="t"/>
                <a:pathLst>
                  <a:path extrusionOk="0" h="6349" w="12256">
                    <a:moveTo>
                      <a:pt x="12256" y="1"/>
                    </a:moveTo>
                    <a:lnTo>
                      <a:pt x="12256" y="1"/>
                    </a:lnTo>
                    <a:cubicBezTo>
                      <a:pt x="7920" y="151"/>
                      <a:pt x="3609" y="277"/>
                      <a:pt x="0" y="928"/>
                    </a:cubicBezTo>
                    <a:cubicBezTo>
                      <a:pt x="953" y="2357"/>
                      <a:pt x="1930" y="3810"/>
                      <a:pt x="3283" y="4888"/>
                    </a:cubicBezTo>
                    <a:cubicBezTo>
                      <a:pt x="4332" y="5759"/>
                      <a:pt x="5677" y="6348"/>
                      <a:pt x="7024" y="6348"/>
                    </a:cubicBezTo>
                    <a:cubicBezTo>
                      <a:pt x="7383" y="6348"/>
                      <a:pt x="7742" y="6306"/>
                      <a:pt x="8095" y="6216"/>
                    </a:cubicBezTo>
                    <a:cubicBezTo>
                      <a:pt x="9399" y="5866"/>
                      <a:pt x="10501" y="4888"/>
                      <a:pt x="11178" y="3735"/>
                    </a:cubicBezTo>
                    <a:cubicBezTo>
                      <a:pt x="11880" y="2557"/>
                      <a:pt x="12181" y="1204"/>
                      <a:pt x="12256" y="1"/>
                    </a:cubicBezTo>
                    <a:close/>
                  </a:path>
                </a:pathLst>
              </a:custGeom>
              <a:solidFill>
                <a:srgbClr val="C955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8"/>
              <p:cNvSpPr/>
              <p:nvPr/>
            </p:nvSpPr>
            <p:spPr>
              <a:xfrm>
                <a:off x="1708775" y="3141350"/>
                <a:ext cx="375975" cy="367325"/>
              </a:xfrm>
              <a:custGeom>
                <a:rect b="b" l="l" r="r" t="t"/>
                <a:pathLst>
                  <a:path extrusionOk="0" h="14693" w="15039">
                    <a:moveTo>
                      <a:pt x="10348" y="1"/>
                    </a:moveTo>
                    <a:cubicBezTo>
                      <a:pt x="9491" y="1"/>
                      <a:pt x="8664" y="319"/>
                      <a:pt x="8171" y="1014"/>
                    </a:cubicBezTo>
                    <a:cubicBezTo>
                      <a:pt x="7219" y="764"/>
                      <a:pt x="6267" y="513"/>
                      <a:pt x="5289" y="513"/>
                    </a:cubicBezTo>
                    <a:cubicBezTo>
                      <a:pt x="4287" y="513"/>
                      <a:pt x="3259" y="839"/>
                      <a:pt x="2607" y="1566"/>
                    </a:cubicBezTo>
                    <a:cubicBezTo>
                      <a:pt x="1956" y="2293"/>
                      <a:pt x="1755" y="3496"/>
                      <a:pt x="2332" y="4273"/>
                    </a:cubicBezTo>
                    <a:cubicBezTo>
                      <a:pt x="1254" y="4874"/>
                      <a:pt x="527" y="6052"/>
                      <a:pt x="427" y="7406"/>
                    </a:cubicBezTo>
                    <a:cubicBezTo>
                      <a:pt x="352" y="8157"/>
                      <a:pt x="477" y="9010"/>
                      <a:pt x="853" y="9837"/>
                    </a:cubicBezTo>
                    <a:cubicBezTo>
                      <a:pt x="1" y="11491"/>
                      <a:pt x="853" y="13797"/>
                      <a:pt x="2557" y="14473"/>
                    </a:cubicBezTo>
                    <a:cubicBezTo>
                      <a:pt x="2926" y="14623"/>
                      <a:pt x="3317" y="14693"/>
                      <a:pt x="3708" y="14693"/>
                    </a:cubicBezTo>
                    <a:cubicBezTo>
                      <a:pt x="5151" y="14693"/>
                      <a:pt x="6604" y="13743"/>
                      <a:pt x="7019" y="12343"/>
                    </a:cubicBezTo>
                    <a:cubicBezTo>
                      <a:pt x="7463" y="12811"/>
                      <a:pt x="8076" y="13016"/>
                      <a:pt x="8714" y="13016"/>
                    </a:cubicBezTo>
                    <a:cubicBezTo>
                      <a:pt x="9443" y="13016"/>
                      <a:pt x="10203" y="12747"/>
                      <a:pt x="10778" y="12293"/>
                    </a:cubicBezTo>
                    <a:cubicBezTo>
                      <a:pt x="11831" y="11441"/>
                      <a:pt x="12407" y="10112"/>
                      <a:pt x="12883" y="8834"/>
                    </a:cubicBezTo>
                    <a:cubicBezTo>
                      <a:pt x="14086" y="7756"/>
                      <a:pt x="14813" y="6127"/>
                      <a:pt x="15039" y="3746"/>
                    </a:cubicBezTo>
                    <a:cubicBezTo>
                      <a:pt x="14512" y="2919"/>
                      <a:pt x="13961" y="2042"/>
                      <a:pt x="13259" y="1340"/>
                    </a:cubicBezTo>
                    <a:cubicBezTo>
                      <a:pt x="12933" y="1014"/>
                      <a:pt x="12582" y="714"/>
                      <a:pt x="12156" y="488"/>
                    </a:cubicBezTo>
                    <a:cubicBezTo>
                      <a:pt x="11617" y="171"/>
                      <a:pt x="10974" y="1"/>
                      <a:pt x="10348" y="1"/>
                    </a:cubicBezTo>
                    <a:close/>
                  </a:path>
                </a:pathLst>
              </a:custGeom>
              <a:solidFill>
                <a:srgbClr val="240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8"/>
              <p:cNvSpPr/>
              <p:nvPr/>
            </p:nvSpPr>
            <p:spPr>
              <a:xfrm>
                <a:off x="1718800" y="3141350"/>
                <a:ext cx="321475" cy="185150"/>
              </a:xfrm>
              <a:custGeom>
                <a:rect b="b" l="l" r="r" t="t"/>
                <a:pathLst>
                  <a:path extrusionOk="0" h="7406" w="12859">
                    <a:moveTo>
                      <a:pt x="9939" y="1"/>
                    </a:moveTo>
                    <a:cubicBezTo>
                      <a:pt x="9078" y="1"/>
                      <a:pt x="8248" y="319"/>
                      <a:pt x="7770" y="1014"/>
                    </a:cubicBezTo>
                    <a:cubicBezTo>
                      <a:pt x="6818" y="764"/>
                      <a:pt x="5866" y="513"/>
                      <a:pt x="4863" y="513"/>
                    </a:cubicBezTo>
                    <a:cubicBezTo>
                      <a:pt x="3886" y="513"/>
                      <a:pt x="2858" y="839"/>
                      <a:pt x="2206" y="1566"/>
                    </a:cubicBezTo>
                    <a:cubicBezTo>
                      <a:pt x="1530" y="2293"/>
                      <a:pt x="1354" y="3496"/>
                      <a:pt x="1931" y="4273"/>
                    </a:cubicBezTo>
                    <a:cubicBezTo>
                      <a:pt x="853" y="4874"/>
                      <a:pt x="126" y="6052"/>
                      <a:pt x="1" y="7406"/>
                    </a:cubicBezTo>
                    <a:cubicBezTo>
                      <a:pt x="878" y="6391"/>
                      <a:pt x="2157" y="5736"/>
                      <a:pt x="3489" y="5736"/>
                    </a:cubicBezTo>
                    <a:cubicBezTo>
                      <a:pt x="3604" y="5736"/>
                      <a:pt x="3720" y="5741"/>
                      <a:pt x="3836" y="5751"/>
                    </a:cubicBezTo>
                    <a:cubicBezTo>
                      <a:pt x="3535" y="4699"/>
                      <a:pt x="4061" y="3471"/>
                      <a:pt x="5039" y="2969"/>
                    </a:cubicBezTo>
                    <a:cubicBezTo>
                      <a:pt x="5367" y="2796"/>
                      <a:pt x="5738" y="2713"/>
                      <a:pt x="6111" y="2713"/>
                    </a:cubicBezTo>
                    <a:cubicBezTo>
                      <a:pt x="6819" y="2713"/>
                      <a:pt x="7536" y="3013"/>
                      <a:pt x="7996" y="3571"/>
                    </a:cubicBezTo>
                    <a:cubicBezTo>
                      <a:pt x="8226" y="1940"/>
                      <a:pt x="9822" y="1103"/>
                      <a:pt x="11423" y="1103"/>
                    </a:cubicBezTo>
                    <a:cubicBezTo>
                      <a:pt x="11914" y="1103"/>
                      <a:pt x="12405" y="1182"/>
                      <a:pt x="12858" y="1340"/>
                    </a:cubicBezTo>
                    <a:cubicBezTo>
                      <a:pt x="12532" y="1014"/>
                      <a:pt x="12156" y="714"/>
                      <a:pt x="11755" y="488"/>
                    </a:cubicBezTo>
                    <a:cubicBezTo>
                      <a:pt x="11216" y="171"/>
                      <a:pt x="10569" y="1"/>
                      <a:pt x="9939" y="1"/>
                    </a:cubicBezTo>
                    <a:close/>
                  </a:path>
                </a:pathLst>
              </a:custGeom>
              <a:solidFill>
                <a:srgbClr val="521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8"/>
              <p:cNvSpPr/>
              <p:nvPr/>
            </p:nvSpPr>
            <p:spPr>
              <a:xfrm>
                <a:off x="1986975" y="3268825"/>
                <a:ext cx="164200" cy="164200"/>
              </a:xfrm>
              <a:custGeom>
                <a:rect b="b" l="l" r="r" t="t"/>
                <a:pathLst>
                  <a:path extrusionOk="0" h="6568" w="6568">
                    <a:moveTo>
                      <a:pt x="3284" y="1"/>
                    </a:moveTo>
                    <a:cubicBezTo>
                      <a:pt x="1480" y="1"/>
                      <a:pt x="1" y="1479"/>
                      <a:pt x="1" y="3284"/>
                    </a:cubicBezTo>
                    <a:cubicBezTo>
                      <a:pt x="1" y="5088"/>
                      <a:pt x="1480" y="6567"/>
                      <a:pt x="3284" y="6567"/>
                    </a:cubicBezTo>
                    <a:cubicBezTo>
                      <a:pt x="5089" y="6567"/>
                      <a:pt x="6567" y="5088"/>
                      <a:pt x="6567" y="3284"/>
                    </a:cubicBezTo>
                    <a:cubicBezTo>
                      <a:pt x="6567" y="1479"/>
                      <a:pt x="5089" y="1"/>
                      <a:pt x="3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8"/>
              <p:cNvSpPr/>
              <p:nvPr/>
            </p:nvSpPr>
            <p:spPr>
              <a:xfrm>
                <a:off x="2069075" y="3166075"/>
                <a:ext cx="164175" cy="164175"/>
              </a:xfrm>
              <a:custGeom>
                <a:rect b="b" l="l" r="r" t="t"/>
                <a:pathLst>
                  <a:path extrusionOk="0" h="6567" w="6567">
                    <a:moveTo>
                      <a:pt x="3283" y="0"/>
                    </a:moveTo>
                    <a:cubicBezTo>
                      <a:pt x="1479" y="0"/>
                      <a:pt x="0" y="1454"/>
                      <a:pt x="0" y="3284"/>
                    </a:cubicBezTo>
                    <a:cubicBezTo>
                      <a:pt x="0" y="5088"/>
                      <a:pt x="1479" y="6567"/>
                      <a:pt x="3283" y="6567"/>
                    </a:cubicBezTo>
                    <a:cubicBezTo>
                      <a:pt x="5088" y="6567"/>
                      <a:pt x="6566" y="5088"/>
                      <a:pt x="6566" y="3284"/>
                    </a:cubicBezTo>
                    <a:cubicBezTo>
                      <a:pt x="6566" y="1454"/>
                      <a:pt x="5088" y="0"/>
                      <a:pt x="3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8"/>
              <p:cNvSpPr/>
              <p:nvPr/>
            </p:nvSpPr>
            <p:spPr>
              <a:xfrm>
                <a:off x="2196875" y="4489450"/>
                <a:ext cx="164825" cy="241350"/>
              </a:xfrm>
              <a:custGeom>
                <a:rect b="b" l="l" r="r" t="t"/>
                <a:pathLst>
                  <a:path extrusionOk="0" h="9654" w="6593">
                    <a:moveTo>
                      <a:pt x="5624" y="1"/>
                    </a:moveTo>
                    <a:cubicBezTo>
                      <a:pt x="4575" y="1"/>
                      <a:pt x="2779" y="141"/>
                      <a:pt x="753" y="900"/>
                    </a:cubicBezTo>
                    <a:cubicBezTo>
                      <a:pt x="753" y="900"/>
                      <a:pt x="1" y="8118"/>
                      <a:pt x="1705" y="9497"/>
                    </a:cubicBezTo>
                    <a:cubicBezTo>
                      <a:pt x="1837" y="9604"/>
                      <a:pt x="1976" y="9653"/>
                      <a:pt x="2119" y="9653"/>
                    </a:cubicBezTo>
                    <a:cubicBezTo>
                      <a:pt x="3821" y="9653"/>
                      <a:pt x="6166" y="2680"/>
                      <a:pt x="6166" y="2680"/>
                    </a:cubicBezTo>
                    <a:lnTo>
                      <a:pt x="6592" y="48"/>
                    </a:lnTo>
                    <a:cubicBezTo>
                      <a:pt x="6592" y="48"/>
                      <a:pt x="6235" y="1"/>
                      <a:pt x="5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8"/>
              <p:cNvSpPr/>
              <p:nvPr/>
            </p:nvSpPr>
            <p:spPr>
              <a:xfrm>
                <a:off x="2948150" y="3620925"/>
                <a:ext cx="292000" cy="213150"/>
              </a:xfrm>
              <a:custGeom>
                <a:rect b="b" l="l" r="r" t="t"/>
                <a:pathLst>
                  <a:path extrusionOk="0" h="8526" w="11680">
                    <a:moveTo>
                      <a:pt x="6944" y="0"/>
                    </a:moveTo>
                    <a:cubicBezTo>
                      <a:pt x="6075" y="0"/>
                      <a:pt x="5144" y="187"/>
                      <a:pt x="4236" y="578"/>
                    </a:cubicBezTo>
                    <a:cubicBezTo>
                      <a:pt x="1504" y="1781"/>
                      <a:pt x="0" y="4388"/>
                      <a:pt x="902" y="6418"/>
                    </a:cubicBezTo>
                    <a:cubicBezTo>
                      <a:pt x="1488" y="7773"/>
                      <a:pt x="2989" y="8525"/>
                      <a:pt x="4735" y="8525"/>
                    </a:cubicBezTo>
                    <a:cubicBezTo>
                      <a:pt x="5605" y="8525"/>
                      <a:pt x="6535" y="8339"/>
                      <a:pt x="7444" y="7947"/>
                    </a:cubicBezTo>
                    <a:cubicBezTo>
                      <a:pt x="10176" y="6744"/>
                      <a:pt x="11679" y="4137"/>
                      <a:pt x="10777" y="2107"/>
                    </a:cubicBezTo>
                    <a:cubicBezTo>
                      <a:pt x="10192" y="752"/>
                      <a:pt x="8690" y="0"/>
                      <a:pt x="6944" y="0"/>
                    </a:cubicBezTo>
                    <a:close/>
                  </a:path>
                </a:pathLst>
              </a:custGeom>
              <a:solidFill>
                <a:srgbClr val="C955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8"/>
              <p:cNvSpPr/>
              <p:nvPr/>
            </p:nvSpPr>
            <p:spPr>
              <a:xfrm>
                <a:off x="1973825" y="3141725"/>
                <a:ext cx="1197400" cy="948500"/>
              </a:xfrm>
              <a:custGeom>
                <a:rect b="b" l="l" r="r" t="t"/>
                <a:pathLst>
                  <a:path extrusionOk="0" h="37940" w="47896">
                    <a:moveTo>
                      <a:pt x="26788" y="0"/>
                    </a:moveTo>
                    <a:cubicBezTo>
                      <a:pt x="22260" y="0"/>
                      <a:pt x="17691" y="1445"/>
                      <a:pt x="14011" y="4157"/>
                    </a:cubicBezTo>
                    <a:cubicBezTo>
                      <a:pt x="0" y="14433"/>
                      <a:pt x="8096" y="29947"/>
                      <a:pt x="12457" y="33631"/>
                    </a:cubicBezTo>
                    <a:cubicBezTo>
                      <a:pt x="16141" y="36749"/>
                      <a:pt x="21232" y="37940"/>
                      <a:pt x="26387" y="37940"/>
                    </a:cubicBezTo>
                    <a:cubicBezTo>
                      <a:pt x="31717" y="37940"/>
                      <a:pt x="37116" y="36667"/>
                      <a:pt x="41103" y="34935"/>
                    </a:cubicBezTo>
                    <a:cubicBezTo>
                      <a:pt x="42958" y="34107"/>
                      <a:pt x="44738" y="32929"/>
                      <a:pt x="45765" y="31175"/>
                    </a:cubicBezTo>
                    <a:cubicBezTo>
                      <a:pt x="46793" y="29446"/>
                      <a:pt x="46843" y="26990"/>
                      <a:pt x="45364" y="25586"/>
                    </a:cubicBezTo>
                    <a:cubicBezTo>
                      <a:pt x="47895" y="17265"/>
                      <a:pt x="44512" y="7842"/>
                      <a:pt x="37545" y="3155"/>
                    </a:cubicBezTo>
                    <a:cubicBezTo>
                      <a:pt x="34355" y="1017"/>
                      <a:pt x="30586" y="0"/>
                      <a:pt x="26788" y="0"/>
                    </a:cubicBezTo>
                    <a:close/>
                  </a:path>
                </a:pathLst>
              </a:custGeom>
              <a:solidFill>
                <a:srgbClr val="E775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8"/>
              <p:cNvSpPr/>
              <p:nvPr/>
            </p:nvSpPr>
            <p:spPr>
              <a:xfrm>
                <a:off x="2187475" y="3167325"/>
                <a:ext cx="933625" cy="642250"/>
              </a:xfrm>
              <a:custGeom>
                <a:rect b="b" l="l" r="r" t="t"/>
                <a:pathLst>
                  <a:path extrusionOk="0" h="25690" w="37345">
                    <a:moveTo>
                      <a:pt x="19324" y="1"/>
                    </a:moveTo>
                    <a:cubicBezTo>
                      <a:pt x="13760" y="1730"/>
                      <a:pt x="8372" y="3960"/>
                      <a:pt x="2833" y="6843"/>
                    </a:cubicBezTo>
                    <a:cubicBezTo>
                      <a:pt x="1680" y="9650"/>
                      <a:pt x="828" y="12582"/>
                      <a:pt x="302" y="15590"/>
                    </a:cubicBezTo>
                    <a:cubicBezTo>
                      <a:pt x="151" y="16567"/>
                      <a:pt x="1" y="17570"/>
                      <a:pt x="51" y="18572"/>
                    </a:cubicBezTo>
                    <a:cubicBezTo>
                      <a:pt x="151" y="21003"/>
                      <a:pt x="1254" y="23259"/>
                      <a:pt x="2507" y="25690"/>
                    </a:cubicBezTo>
                    <a:cubicBezTo>
                      <a:pt x="2683" y="21605"/>
                      <a:pt x="3259" y="17545"/>
                      <a:pt x="4237" y="13585"/>
                    </a:cubicBezTo>
                    <a:cubicBezTo>
                      <a:pt x="6267" y="13309"/>
                      <a:pt x="7495" y="12256"/>
                      <a:pt x="8422" y="10577"/>
                    </a:cubicBezTo>
                    <a:cubicBezTo>
                      <a:pt x="8562" y="10615"/>
                      <a:pt x="8706" y="10632"/>
                      <a:pt x="8851" y="10632"/>
                    </a:cubicBezTo>
                    <a:cubicBezTo>
                      <a:pt x="9670" y="10632"/>
                      <a:pt x="10539" y="10085"/>
                      <a:pt x="11029" y="9575"/>
                    </a:cubicBezTo>
                    <a:cubicBezTo>
                      <a:pt x="11744" y="10028"/>
                      <a:pt x="12468" y="10206"/>
                      <a:pt x="13151" y="10206"/>
                    </a:cubicBezTo>
                    <a:cubicBezTo>
                      <a:pt x="14166" y="10206"/>
                      <a:pt x="15091" y="9813"/>
                      <a:pt x="15765" y="9349"/>
                    </a:cubicBezTo>
                    <a:cubicBezTo>
                      <a:pt x="16004" y="9380"/>
                      <a:pt x="16246" y="9395"/>
                      <a:pt x="16487" y="9395"/>
                    </a:cubicBezTo>
                    <a:cubicBezTo>
                      <a:pt x="17614" y="9395"/>
                      <a:pt x="18746" y="9061"/>
                      <a:pt x="19675" y="8422"/>
                    </a:cubicBezTo>
                    <a:cubicBezTo>
                      <a:pt x="20828" y="7670"/>
                      <a:pt x="21680" y="6492"/>
                      <a:pt x="21806" y="5264"/>
                    </a:cubicBezTo>
                    <a:cubicBezTo>
                      <a:pt x="22165" y="5349"/>
                      <a:pt x="22532" y="5390"/>
                      <a:pt x="22895" y="5390"/>
                    </a:cubicBezTo>
                    <a:cubicBezTo>
                      <a:pt x="24026" y="5390"/>
                      <a:pt x="25120" y="4994"/>
                      <a:pt x="25841" y="4311"/>
                    </a:cubicBezTo>
                    <a:cubicBezTo>
                      <a:pt x="27260" y="5911"/>
                      <a:pt x="29408" y="6802"/>
                      <a:pt x="31412" y="6802"/>
                    </a:cubicBezTo>
                    <a:cubicBezTo>
                      <a:pt x="31637" y="6802"/>
                      <a:pt x="31861" y="6790"/>
                      <a:pt x="32081" y="6768"/>
                    </a:cubicBezTo>
                    <a:cubicBezTo>
                      <a:pt x="34387" y="10301"/>
                      <a:pt x="36167" y="14161"/>
                      <a:pt x="37344" y="18221"/>
                    </a:cubicBezTo>
                    <a:cubicBezTo>
                      <a:pt x="37019" y="15389"/>
                      <a:pt x="36643" y="12557"/>
                      <a:pt x="35766" y="9875"/>
                    </a:cubicBezTo>
                    <a:cubicBezTo>
                      <a:pt x="34888" y="7169"/>
                      <a:pt x="33460" y="4587"/>
                      <a:pt x="31179" y="2783"/>
                    </a:cubicBezTo>
                    <a:cubicBezTo>
                      <a:pt x="27420" y="1279"/>
                      <a:pt x="23435" y="351"/>
                      <a:pt x="19324" y="1"/>
                    </a:cubicBezTo>
                    <a:close/>
                  </a:path>
                </a:pathLst>
              </a:custGeom>
              <a:solidFill>
                <a:srgbClr val="C955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8"/>
              <p:cNvSpPr/>
              <p:nvPr/>
            </p:nvSpPr>
            <p:spPr>
              <a:xfrm>
                <a:off x="2022700" y="3018050"/>
                <a:ext cx="1142875" cy="869225"/>
              </a:xfrm>
              <a:custGeom>
                <a:rect b="b" l="l" r="r" t="t"/>
                <a:pathLst>
                  <a:path extrusionOk="0" h="34769" w="45715">
                    <a:moveTo>
                      <a:pt x="21259" y="1"/>
                    </a:moveTo>
                    <a:cubicBezTo>
                      <a:pt x="21039" y="1"/>
                      <a:pt x="20819" y="11"/>
                      <a:pt x="20602" y="32"/>
                    </a:cubicBezTo>
                    <a:cubicBezTo>
                      <a:pt x="18346" y="207"/>
                      <a:pt x="16191" y="1360"/>
                      <a:pt x="14737" y="3089"/>
                    </a:cubicBezTo>
                    <a:cubicBezTo>
                      <a:pt x="14302" y="3007"/>
                      <a:pt x="13859" y="2967"/>
                      <a:pt x="13415" y="2967"/>
                    </a:cubicBezTo>
                    <a:cubicBezTo>
                      <a:pt x="11682" y="2967"/>
                      <a:pt x="9933" y="3576"/>
                      <a:pt x="8597" y="4693"/>
                    </a:cubicBezTo>
                    <a:cubicBezTo>
                      <a:pt x="7645" y="5495"/>
                      <a:pt x="6918" y="6523"/>
                      <a:pt x="6416" y="7701"/>
                    </a:cubicBezTo>
                    <a:cubicBezTo>
                      <a:pt x="6041" y="8578"/>
                      <a:pt x="5790" y="9530"/>
                      <a:pt x="5690" y="10483"/>
                    </a:cubicBezTo>
                    <a:cubicBezTo>
                      <a:pt x="3885" y="10809"/>
                      <a:pt x="2306" y="12062"/>
                      <a:pt x="1579" y="13716"/>
                    </a:cubicBezTo>
                    <a:cubicBezTo>
                      <a:pt x="853" y="15370"/>
                      <a:pt x="978" y="17400"/>
                      <a:pt x="1730" y="19205"/>
                    </a:cubicBezTo>
                    <a:cubicBezTo>
                      <a:pt x="602" y="20107"/>
                      <a:pt x="0" y="21636"/>
                      <a:pt x="201" y="23089"/>
                    </a:cubicBezTo>
                    <a:cubicBezTo>
                      <a:pt x="301" y="23891"/>
                      <a:pt x="652" y="24643"/>
                      <a:pt x="1103" y="25320"/>
                    </a:cubicBezTo>
                    <a:cubicBezTo>
                      <a:pt x="1554" y="26047"/>
                      <a:pt x="2156" y="26698"/>
                      <a:pt x="2682" y="27300"/>
                    </a:cubicBezTo>
                    <a:cubicBezTo>
                      <a:pt x="2757" y="29831"/>
                      <a:pt x="3559" y="32363"/>
                      <a:pt x="4988" y="34493"/>
                    </a:cubicBezTo>
                    <a:cubicBezTo>
                      <a:pt x="5548" y="34434"/>
                      <a:pt x="6108" y="34403"/>
                      <a:pt x="6660" y="34403"/>
                    </a:cubicBezTo>
                    <a:cubicBezTo>
                      <a:pt x="7739" y="34403"/>
                      <a:pt x="8788" y="34520"/>
                      <a:pt x="9750" y="34769"/>
                    </a:cubicBezTo>
                    <a:cubicBezTo>
                      <a:pt x="9349" y="31912"/>
                      <a:pt x="8948" y="29004"/>
                      <a:pt x="8948" y="26122"/>
                    </a:cubicBezTo>
                    <a:cubicBezTo>
                      <a:pt x="8923" y="23215"/>
                      <a:pt x="9324" y="20257"/>
                      <a:pt x="10427" y="17526"/>
                    </a:cubicBezTo>
                    <a:cubicBezTo>
                      <a:pt x="10445" y="17526"/>
                      <a:pt x="10463" y="17526"/>
                      <a:pt x="10481" y="17526"/>
                    </a:cubicBezTo>
                    <a:cubicBezTo>
                      <a:pt x="12667" y="17526"/>
                      <a:pt x="14794" y="16032"/>
                      <a:pt x="15615" y="14217"/>
                    </a:cubicBezTo>
                    <a:cubicBezTo>
                      <a:pt x="15806" y="14238"/>
                      <a:pt x="15999" y="14248"/>
                      <a:pt x="16191" y="14248"/>
                    </a:cubicBezTo>
                    <a:cubicBezTo>
                      <a:pt x="18088" y="14248"/>
                      <a:pt x="19981" y="13263"/>
                      <a:pt x="21028" y="11761"/>
                    </a:cubicBezTo>
                    <a:lnTo>
                      <a:pt x="21028" y="11761"/>
                    </a:lnTo>
                    <a:cubicBezTo>
                      <a:pt x="21304" y="12513"/>
                      <a:pt x="20953" y="13390"/>
                      <a:pt x="20376" y="13967"/>
                    </a:cubicBezTo>
                    <a:cubicBezTo>
                      <a:pt x="19825" y="14543"/>
                      <a:pt x="19048" y="14869"/>
                      <a:pt x="18321" y="15195"/>
                    </a:cubicBezTo>
                    <a:cubicBezTo>
                      <a:pt x="18594" y="15244"/>
                      <a:pt x="18873" y="15268"/>
                      <a:pt x="19153" y="15268"/>
                    </a:cubicBezTo>
                    <a:cubicBezTo>
                      <a:pt x="20159" y="15268"/>
                      <a:pt x="21182" y="14956"/>
                      <a:pt x="22006" y="14368"/>
                    </a:cubicBezTo>
                    <a:cubicBezTo>
                      <a:pt x="23058" y="13616"/>
                      <a:pt x="23785" y="12438"/>
                      <a:pt x="24111" y="11260"/>
                    </a:cubicBezTo>
                    <a:lnTo>
                      <a:pt x="24111" y="11260"/>
                    </a:lnTo>
                    <a:cubicBezTo>
                      <a:pt x="24261" y="12513"/>
                      <a:pt x="23785" y="13816"/>
                      <a:pt x="22858" y="14693"/>
                    </a:cubicBezTo>
                    <a:cubicBezTo>
                      <a:pt x="24186" y="14317"/>
                      <a:pt x="25489" y="13741"/>
                      <a:pt x="26417" y="12764"/>
                    </a:cubicBezTo>
                    <a:cubicBezTo>
                      <a:pt x="27369" y="11761"/>
                      <a:pt x="27895" y="10332"/>
                      <a:pt x="27695" y="9155"/>
                    </a:cubicBezTo>
                    <a:lnTo>
                      <a:pt x="27695" y="9155"/>
                    </a:lnTo>
                    <a:cubicBezTo>
                      <a:pt x="28348" y="9559"/>
                      <a:pt x="29117" y="9753"/>
                      <a:pt x="29888" y="9753"/>
                    </a:cubicBezTo>
                    <a:cubicBezTo>
                      <a:pt x="30981" y="9753"/>
                      <a:pt x="32079" y="9363"/>
                      <a:pt x="32858" y="8628"/>
                    </a:cubicBezTo>
                    <a:cubicBezTo>
                      <a:pt x="33434" y="9781"/>
                      <a:pt x="33885" y="10182"/>
                      <a:pt x="35389" y="10984"/>
                    </a:cubicBezTo>
                    <a:cubicBezTo>
                      <a:pt x="36260" y="11462"/>
                      <a:pt x="37026" y="11638"/>
                      <a:pt x="37790" y="11638"/>
                    </a:cubicBezTo>
                    <a:cubicBezTo>
                      <a:pt x="38148" y="11638"/>
                      <a:pt x="38505" y="11599"/>
                      <a:pt x="38873" y="11535"/>
                    </a:cubicBezTo>
                    <a:cubicBezTo>
                      <a:pt x="41680" y="15420"/>
                      <a:pt x="44136" y="22688"/>
                      <a:pt x="44111" y="28252"/>
                    </a:cubicBezTo>
                    <a:cubicBezTo>
                      <a:pt x="45715" y="23666"/>
                      <a:pt x="43209" y="14718"/>
                      <a:pt x="41429" y="11285"/>
                    </a:cubicBezTo>
                    <a:cubicBezTo>
                      <a:pt x="41905" y="10107"/>
                      <a:pt x="41930" y="9104"/>
                      <a:pt x="41705" y="8277"/>
                    </a:cubicBezTo>
                    <a:cubicBezTo>
                      <a:pt x="41504" y="7525"/>
                      <a:pt x="41103" y="6924"/>
                      <a:pt x="40627" y="6398"/>
                    </a:cubicBezTo>
                    <a:cubicBezTo>
                      <a:pt x="39963" y="5666"/>
                      <a:pt x="38895" y="5096"/>
                      <a:pt x="37822" y="5096"/>
                    </a:cubicBezTo>
                    <a:cubicBezTo>
                      <a:pt x="37316" y="5096"/>
                      <a:pt x="36808" y="5223"/>
                      <a:pt x="36341" y="5520"/>
                    </a:cubicBezTo>
                    <a:cubicBezTo>
                      <a:pt x="36442" y="3691"/>
                      <a:pt x="35339" y="2137"/>
                      <a:pt x="32607" y="1059"/>
                    </a:cubicBezTo>
                    <a:cubicBezTo>
                      <a:pt x="32049" y="841"/>
                      <a:pt x="31389" y="732"/>
                      <a:pt x="30706" y="732"/>
                    </a:cubicBezTo>
                    <a:cubicBezTo>
                      <a:pt x="29272" y="732"/>
                      <a:pt x="27734" y="1211"/>
                      <a:pt x="26818" y="2162"/>
                    </a:cubicBezTo>
                    <a:cubicBezTo>
                      <a:pt x="25965" y="1385"/>
                      <a:pt x="24913" y="758"/>
                      <a:pt x="23785" y="408"/>
                    </a:cubicBezTo>
                    <a:cubicBezTo>
                      <a:pt x="22969" y="149"/>
                      <a:pt x="22107" y="1"/>
                      <a:pt x="21259" y="1"/>
                    </a:cubicBezTo>
                    <a:close/>
                  </a:path>
                </a:pathLst>
              </a:custGeom>
              <a:solidFill>
                <a:srgbClr val="240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8"/>
              <p:cNvSpPr/>
              <p:nvPr/>
            </p:nvSpPr>
            <p:spPr>
              <a:xfrm>
                <a:off x="2182475" y="3018050"/>
                <a:ext cx="882225" cy="206950"/>
              </a:xfrm>
              <a:custGeom>
                <a:rect b="b" l="l" r="r" t="t"/>
                <a:pathLst>
                  <a:path extrusionOk="0" h="8278" w="35289">
                    <a:moveTo>
                      <a:pt x="14855" y="1"/>
                    </a:moveTo>
                    <a:cubicBezTo>
                      <a:pt x="14632" y="1"/>
                      <a:pt x="14408" y="11"/>
                      <a:pt x="14186" y="32"/>
                    </a:cubicBezTo>
                    <a:cubicBezTo>
                      <a:pt x="11930" y="207"/>
                      <a:pt x="9775" y="1360"/>
                      <a:pt x="8346" y="3089"/>
                    </a:cubicBezTo>
                    <a:cubicBezTo>
                      <a:pt x="7906" y="3007"/>
                      <a:pt x="7460" y="2967"/>
                      <a:pt x="7014" y="2967"/>
                    </a:cubicBezTo>
                    <a:cubicBezTo>
                      <a:pt x="5275" y="2967"/>
                      <a:pt x="3542" y="3576"/>
                      <a:pt x="2206" y="4693"/>
                    </a:cubicBezTo>
                    <a:cubicBezTo>
                      <a:pt x="1254" y="5495"/>
                      <a:pt x="502" y="6523"/>
                      <a:pt x="0" y="7701"/>
                    </a:cubicBezTo>
                    <a:cubicBezTo>
                      <a:pt x="903" y="6924"/>
                      <a:pt x="1955" y="6322"/>
                      <a:pt x="3058" y="5972"/>
                    </a:cubicBezTo>
                    <a:cubicBezTo>
                      <a:pt x="3854" y="5719"/>
                      <a:pt x="4679" y="5591"/>
                      <a:pt x="5496" y="5591"/>
                    </a:cubicBezTo>
                    <a:cubicBezTo>
                      <a:pt x="6788" y="5591"/>
                      <a:pt x="8058" y="5913"/>
                      <a:pt x="9148" y="6573"/>
                    </a:cubicBezTo>
                    <a:cubicBezTo>
                      <a:pt x="10201" y="4769"/>
                      <a:pt x="12131" y="3490"/>
                      <a:pt x="14236" y="3240"/>
                    </a:cubicBezTo>
                    <a:cubicBezTo>
                      <a:pt x="14520" y="3202"/>
                      <a:pt x="14806" y="3183"/>
                      <a:pt x="15093" y="3183"/>
                    </a:cubicBezTo>
                    <a:cubicBezTo>
                      <a:pt x="16906" y="3183"/>
                      <a:pt x="18753" y="3941"/>
                      <a:pt x="20376" y="5520"/>
                    </a:cubicBezTo>
                    <a:cubicBezTo>
                      <a:pt x="21195" y="4156"/>
                      <a:pt x="22756" y="3287"/>
                      <a:pt x="24330" y="3287"/>
                    </a:cubicBezTo>
                    <a:cubicBezTo>
                      <a:pt x="24491" y="3287"/>
                      <a:pt x="24652" y="3296"/>
                      <a:pt x="24813" y="3315"/>
                    </a:cubicBezTo>
                    <a:cubicBezTo>
                      <a:pt x="26567" y="3515"/>
                      <a:pt x="28121" y="4794"/>
                      <a:pt x="28747" y="6974"/>
                    </a:cubicBezTo>
                    <a:cubicBezTo>
                      <a:pt x="29426" y="6748"/>
                      <a:pt x="30148" y="6635"/>
                      <a:pt x="30871" y="6635"/>
                    </a:cubicBezTo>
                    <a:cubicBezTo>
                      <a:pt x="31911" y="6635"/>
                      <a:pt x="32955" y="6867"/>
                      <a:pt x="33885" y="7325"/>
                    </a:cubicBezTo>
                    <a:cubicBezTo>
                      <a:pt x="34387" y="7601"/>
                      <a:pt x="34863" y="7901"/>
                      <a:pt x="35289" y="8277"/>
                    </a:cubicBezTo>
                    <a:cubicBezTo>
                      <a:pt x="35088" y="7551"/>
                      <a:pt x="34687" y="6924"/>
                      <a:pt x="34236" y="6398"/>
                    </a:cubicBezTo>
                    <a:cubicBezTo>
                      <a:pt x="33556" y="5666"/>
                      <a:pt x="32494" y="5085"/>
                      <a:pt x="31427" y="5085"/>
                    </a:cubicBezTo>
                    <a:cubicBezTo>
                      <a:pt x="30923" y="5085"/>
                      <a:pt x="30417" y="5215"/>
                      <a:pt x="29950" y="5520"/>
                    </a:cubicBezTo>
                    <a:cubicBezTo>
                      <a:pt x="30051" y="3691"/>
                      <a:pt x="28948" y="2137"/>
                      <a:pt x="26216" y="1059"/>
                    </a:cubicBezTo>
                    <a:cubicBezTo>
                      <a:pt x="25650" y="841"/>
                      <a:pt x="24987" y="732"/>
                      <a:pt x="24304" y="732"/>
                    </a:cubicBezTo>
                    <a:cubicBezTo>
                      <a:pt x="22869" y="732"/>
                      <a:pt x="21343" y="1211"/>
                      <a:pt x="20427" y="2162"/>
                    </a:cubicBezTo>
                    <a:cubicBezTo>
                      <a:pt x="19549" y="1360"/>
                      <a:pt x="18497" y="758"/>
                      <a:pt x="17369" y="408"/>
                    </a:cubicBezTo>
                    <a:cubicBezTo>
                      <a:pt x="16573" y="149"/>
                      <a:pt x="15715" y="1"/>
                      <a:pt x="14855" y="1"/>
                    </a:cubicBezTo>
                    <a:close/>
                  </a:path>
                </a:pathLst>
              </a:custGeom>
              <a:solidFill>
                <a:srgbClr val="521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8"/>
              <p:cNvSpPr/>
              <p:nvPr/>
            </p:nvSpPr>
            <p:spPr>
              <a:xfrm>
                <a:off x="2045250" y="3794725"/>
                <a:ext cx="290750" cy="208175"/>
              </a:xfrm>
              <a:custGeom>
                <a:rect b="b" l="l" r="r" t="t"/>
                <a:pathLst>
                  <a:path extrusionOk="0" h="8327" w="11630">
                    <a:moveTo>
                      <a:pt x="4926" y="1"/>
                    </a:moveTo>
                    <a:cubicBezTo>
                      <a:pt x="2877" y="1"/>
                      <a:pt x="1144" y="966"/>
                      <a:pt x="652" y="2574"/>
                    </a:cubicBezTo>
                    <a:cubicBezTo>
                      <a:pt x="1" y="4704"/>
                      <a:pt x="1780" y="7135"/>
                      <a:pt x="4637" y="8013"/>
                    </a:cubicBezTo>
                    <a:cubicBezTo>
                      <a:pt x="5326" y="8226"/>
                      <a:pt x="6014" y="8326"/>
                      <a:pt x="6672" y="8326"/>
                    </a:cubicBezTo>
                    <a:cubicBezTo>
                      <a:pt x="8719" y="8326"/>
                      <a:pt x="10466" y="7350"/>
                      <a:pt x="10978" y="5757"/>
                    </a:cubicBezTo>
                    <a:cubicBezTo>
                      <a:pt x="11630" y="3627"/>
                      <a:pt x="9850" y="1195"/>
                      <a:pt x="6993" y="318"/>
                    </a:cubicBezTo>
                    <a:cubicBezTo>
                      <a:pt x="6292" y="103"/>
                      <a:pt x="5593" y="1"/>
                      <a:pt x="4926" y="1"/>
                    </a:cubicBezTo>
                    <a:close/>
                  </a:path>
                </a:pathLst>
              </a:custGeom>
              <a:solidFill>
                <a:srgbClr val="E775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8"/>
              <p:cNvSpPr/>
              <p:nvPr/>
            </p:nvSpPr>
            <p:spPr>
              <a:xfrm>
                <a:off x="2402400" y="3462325"/>
                <a:ext cx="167325" cy="97875"/>
              </a:xfrm>
              <a:custGeom>
                <a:rect b="b" l="l" r="r" t="t"/>
                <a:pathLst>
                  <a:path extrusionOk="0" h="3915" w="6693">
                    <a:moveTo>
                      <a:pt x="4504" y="1"/>
                    </a:moveTo>
                    <a:cubicBezTo>
                      <a:pt x="3923" y="1"/>
                      <a:pt x="3336" y="155"/>
                      <a:pt x="2833" y="381"/>
                    </a:cubicBezTo>
                    <a:cubicBezTo>
                      <a:pt x="1604" y="958"/>
                      <a:pt x="427" y="2637"/>
                      <a:pt x="0" y="3915"/>
                    </a:cubicBezTo>
                    <a:cubicBezTo>
                      <a:pt x="2174" y="1959"/>
                      <a:pt x="3970" y="1153"/>
                      <a:pt x="5831" y="1153"/>
                    </a:cubicBezTo>
                    <a:cubicBezTo>
                      <a:pt x="6116" y="1153"/>
                      <a:pt x="6402" y="1172"/>
                      <a:pt x="6692" y="1208"/>
                    </a:cubicBezTo>
                    <a:cubicBezTo>
                      <a:pt x="6160" y="321"/>
                      <a:pt x="5339" y="1"/>
                      <a:pt x="4504" y="1"/>
                    </a:cubicBezTo>
                    <a:close/>
                  </a:path>
                </a:pathLst>
              </a:custGeom>
              <a:solidFill>
                <a:srgbClr val="240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8"/>
              <p:cNvSpPr/>
              <p:nvPr/>
            </p:nvSpPr>
            <p:spPr>
              <a:xfrm>
                <a:off x="2914925" y="3438725"/>
                <a:ext cx="152300" cy="59450"/>
              </a:xfrm>
              <a:custGeom>
                <a:rect b="b" l="l" r="r" t="t"/>
                <a:pathLst>
                  <a:path extrusionOk="0" h="2378" w="6092">
                    <a:moveTo>
                      <a:pt x="2643" y="1"/>
                    </a:moveTo>
                    <a:cubicBezTo>
                      <a:pt x="1623" y="1"/>
                      <a:pt x="478" y="543"/>
                      <a:pt x="1" y="1601"/>
                    </a:cubicBezTo>
                    <a:cubicBezTo>
                      <a:pt x="667" y="1398"/>
                      <a:pt x="1365" y="1301"/>
                      <a:pt x="2068" y="1301"/>
                    </a:cubicBezTo>
                    <a:cubicBezTo>
                      <a:pt x="3454" y="1301"/>
                      <a:pt x="4861" y="1679"/>
                      <a:pt x="6091" y="2378"/>
                    </a:cubicBezTo>
                    <a:cubicBezTo>
                      <a:pt x="5189" y="899"/>
                      <a:pt x="4412" y="348"/>
                      <a:pt x="3259" y="72"/>
                    </a:cubicBezTo>
                    <a:cubicBezTo>
                      <a:pt x="3064" y="24"/>
                      <a:pt x="2856" y="1"/>
                      <a:pt x="2643" y="1"/>
                    </a:cubicBezTo>
                    <a:close/>
                  </a:path>
                </a:pathLst>
              </a:custGeom>
              <a:solidFill>
                <a:srgbClr val="240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8"/>
              <p:cNvSpPr/>
              <p:nvPr/>
            </p:nvSpPr>
            <p:spPr>
              <a:xfrm>
                <a:off x="2501400" y="3649000"/>
                <a:ext cx="71450" cy="83125"/>
              </a:xfrm>
              <a:custGeom>
                <a:rect b="b" l="l" r="r" t="t"/>
                <a:pathLst>
                  <a:path extrusionOk="0" h="3325" w="2858">
                    <a:moveTo>
                      <a:pt x="1318" y="1"/>
                    </a:moveTo>
                    <a:cubicBezTo>
                      <a:pt x="1280" y="1"/>
                      <a:pt x="1242" y="3"/>
                      <a:pt x="1203" y="7"/>
                    </a:cubicBezTo>
                    <a:cubicBezTo>
                      <a:pt x="477" y="107"/>
                      <a:pt x="0" y="934"/>
                      <a:pt x="101" y="1836"/>
                    </a:cubicBezTo>
                    <a:cubicBezTo>
                      <a:pt x="218" y="2679"/>
                      <a:pt x="816" y="3325"/>
                      <a:pt x="1486" y="3325"/>
                    </a:cubicBezTo>
                    <a:cubicBezTo>
                      <a:pt x="1534" y="3325"/>
                      <a:pt x="1581" y="3322"/>
                      <a:pt x="1629" y="3315"/>
                    </a:cubicBezTo>
                    <a:cubicBezTo>
                      <a:pt x="2356" y="3215"/>
                      <a:pt x="2858" y="2413"/>
                      <a:pt x="2732" y="1486"/>
                    </a:cubicBezTo>
                    <a:cubicBezTo>
                      <a:pt x="2613" y="631"/>
                      <a:pt x="2000" y="1"/>
                      <a:pt x="1318" y="1"/>
                    </a:cubicBezTo>
                    <a:close/>
                  </a:path>
                </a:pathLst>
              </a:custGeom>
              <a:solidFill>
                <a:srgbClr val="242D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8"/>
              <p:cNvSpPr/>
              <p:nvPr/>
            </p:nvSpPr>
            <p:spPr>
              <a:xfrm>
                <a:off x="2958175" y="3607175"/>
                <a:ext cx="66425" cy="83350"/>
              </a:xfrm>
              <a:custGeom>
                <a:rect b="b" l="l" r="r" t="t"/>
                <a:pathLst>
                  <a:path extrusionOk="0" h="3334" w="2657">
                    <a:moveTo>
                      <a:pt x="1328" y="1"/>
                    </a:moveTo>
                    <a:cubicBezTo>
                      <a:pt x="602" y="1"/>
                      <a:pt x="0" y="727"/>
                      <a:pt x="0" y="1655"/>
                    </a:cubicBezTo>
                    <a:cubicBezTo>
                      <a:pt x="0" y="2582"/>
                      <a:pt x="602" y="3334"/>
                      <a:pt x="1328" y="3334"/>
                    </a:cubicBezTo>
                    <a:cubicBezTo>
                      <a:pt x="2055" y="3334"/>
                      <a:pt x="2657" y="2582"/>
                      <a:pt x="2657" y="1655"/>
                    </a:cubicBezTo>
                    <a:cubicBezTo>
                      <a:pt x="2657" y="727"/>
                      <a:pt x="2055" y="1"/>
                      <a:pt x="1328" y="1"/>
                    </a:cubicBezTo>
                    <a:close/>
                  </a:path>
                </a:pathLst>
              </a:custGeom>
              <a:solidFill>
                <a:srgbClr val="242D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8"/>
              <p:cNvSpPr/>
              <p:nvPr/>
            </p:nvSpPr>
            <p:spPr>
              <a:xfrm>
                <a:off x="2821575" y="3653550"/>
                <a:ext cx="15700" cy="73325"/>
              </a:xfrm>
              <a:custGeom>
                <a:rect b="b" l="l" r="r" t="t"/>
                <a:pathLst>
                  <a:path extrusionOk="0" fill="none" h="2933" w="628">
                    <a:moveTo>
                      <a:pt x="0" y="0"/>
                    </a:moveTo>
                    <a:cubicBezTo>
                      <a:pt x="502" y="877"/>
                      <a:pt x="627" y="1955"/>
                      <a:pt x="351" y="2933"/>
                    </a:cubicBezTo>
                  </a:path>
                </a:pathLst>
              </a:custGeom>
              <a:noFill/>
              <a:ln cap="rnd" cmpd="sng" w="10025">
                <a:solidFill>
                  <a:srgbClr val="7D1D2D"/>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8"/>
              <p:cNvSpPr/>
              <p:nvPr/>
            </p:nvSpPr>
            <p:spPr>
              <a:xfrm>
                <a:off x="2651150" y="3776000"/>
                <a:ext cx="293875" cy="189075"/>
              </a:xfrm>
              <a:custGeom>
                <a:rect b="b" l="l" r="r" t="t"/>
                <a:pathLst>
                  <a:path extrusionOk="0" h="7563" w="11755">
                    <a:moveTo>
                      <a:pt x="9920" y="1"/>
                    </a:moveTo>
                    <a:cubicBezTo>
                      <a:pt x="8483" y="1"/>
                      <a:pt x="7087" y="648"/>
                      <a:pt x="5686" y="648"/>
                    </a:cubicBezTo>
                    <a:cubicBezTo>
                      <a:pt x="5378" y="648"/>
                      <a:pt x="5071" y="617"/>
                      <a:pt x="4762" y="541"/>
                    </a:cubicBezTo>
                    <a:cubicBezTo>
                      <a:pt x="3958" y="326"/>
                      <a:pt x="3127" y="10"/>
                      <a:pt x="2335" y="10"/>
                    </a:cubicBezTo>
                    <a:cubicBezTo>
                      <a:pt x="2017" y="10"/>
                      <a:pt x="1706" y="61"/>
                      <a:pt x="1404" y="190"/>
                    </a:cubicBezTo>
                    <a:cubicBezTo>
                      <a:pt x="602" y="541"/>
                      <a:pt x="101" y="1393"/>
                      <a:pt x="25" y="2245"/>
                    </a:cubicBezTo>
                    <a:cubicBezTo>
                      <a:pt x="0" y="2671"/>
                      <a:pt x="50" y="3122"/>
                      <a:pt x="176" y="3523"/>
                    </a:cubicBezTo>
                    <a:cubicBezTo>
                      <a:pt x="301" y="3949"/>
                      <a:pt x="502" y="4350"/>
                      <a:pt x="727" y="4726"/>
                    </a:cubicBezTo>
                    <a:cubicBezTo>
                      <a:pt x="1805" y="6406"/>
                      <a:pt x="3735" y="7508"/>
                      <a:pt x="5715" y="7558"/>
                    </a:cubicBezTo>
                    <a:cubicBezTo>
                      <a:pt x="5784" y="7561"/>
                      <a:pt x="5854" y="7562"/>
                      <a:pt x="5924" y="7562"/>
                    </a:cubicBezTo>
                    <a:cubicBezTo>
                      <a:pt x="7835" y="7562"/>
                      <a:pt x="9740" y="6575"/>
                      <a:pt x="10853" y="5027"/>
                    </a:cubicBezTo>
                    <a:cubicBezTo>
                      <a:pt x="11379" y="4300"/>
                      <a:pt x="11755" y="3423"/>
                      <a:pt x="11730" y="2521"/>
                    </a:cubicBezTo>
                    <a:cubicBezTo>
                      <a:pt x="11730" y="1619"/>
                      <a:pt x="11504" y="115"/>
                      <a:pt x="10276" y="15"/>
                    </a:cubicBezTo>
                    <a:cubicBezTo>
                      <a:pt x="10157" y="5"/>
                      <a:pt x="10038" y="1"/>
                      <a:pt x="9920" y="1"/>
                    </a:cubicBezTo>
                    <a:close/>
                  </a:path>
                </a:pathLst>
              </a:custGeom>
              <a:solidFill>
                <a:srgbClr val="7D1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8"/>
              <p:cNvSpPr/>
              <p:nvPr/>
            </p:nvSpPr>
            <p:spPr>
              <a:xfrm>
                <a:off x="2655525" y="3841025"/>
                <a:ext cx="266950" cy="124000"/>
              </a:xfrm>
              <a:custGeom>
                <a:rect b="b" l="l" r="r" t="t"/>
                <a:pathLst>
                  <a:path extrusionOk="0" h="4960" w="10678">
                    <a:moveTo>
                      <a:pt x="4533" y="0"/>
                    </a:moveTo>
                    <a:cubicBezTo>
                      <a:pt x="2994" y="0"/>
                      <a:pt x="1454" y="341"/>
                      <a:pt x="1" y="922"/>
                    </a:cubicBezTo>
                    <a:cubicBezTo>
                      <a:pt x="126" y="1323"/>
                      <a:pt x="327" y="1749"/>
                      <a:pt x="552" y="2125"/>
                    </a:cubicBezTo>
                    <a:cubicBezTo>
                      <a:pt x="1630" y="3805"/>
                      <a:pt x="3560" y="4907"/>
                      <a:pt x="5540" y="4957"/>
                    </a:cubicBezTo>
                    <a:cubicBezTo>
                      <a:pt x="5588" y="4959"/>
                      <a:pt x="5637" y="4959"/>
                      <a:pt x="5685" y="4959"/>
                    </a:cubicBezTo>
                    <a:cubicBezTo>
                      <a:pt x="7617" y="4959"/>
                      <a:pt x="9553" y="3991"/>
                      <a:pt x="10678" y="2426"/>
                    </a:cubicBezTo>
                    <a:cubicBezTo>
                      <a:pt x="9349" y="1023"/>
                      <a:pt x="7419" y="221"/>
                      <a:pt x="5490" y="45"/>
                    </a:cubicBezTo>
                    <a:cubicBezTo>
                      <a:pt x="5171" y="15"/>
                      <a:pt x="4852" y="0"/>
                      <a:pt x="4533" y="0"/>
                    </a:cubicBezTo>
                    <a:close/>
                  </a:path>
                </a:pathLst>
              </a:custGeom>
              <a:solidFill>
                <a:srgbClr val="D479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8"/>
              <p:cNvSpPr/>
              <p:nvPr/>
            </p:nvSpPr>
            <p:spPr>
              <a:xfrm>
                <a:off x="2891750" y="4860325"/>
                <a:ext cx="325850" cy="148875"/>
              </a:xfrm>
              <a:custGeom>
                <a:rect b="b" l="l" r="r" t="t"/>
                <a:pathLst>
                  <a:path extrusionOk="0" h="5955" w="13034">
                    <a:moveTo>
                      <a:pt x="1454" y="0"/>
                    </a:moveTo>
                    <a:cubicBezTo>
                      <a:pt x="1003" y="476"/>
                      <a:pt x="577" y="953"/>
                      <a:pt x="301" y="1554"/>
                    </a:cubicBezTo>
                    <a:cubicBezTo>
                      <a:pt x="201" y="1755"/>
                      <a:pt x="126" y="1980"/>
                      <a:pt x="101" y="2206"/>
                    </a:cubicBezTo>
                    <a:cubicBezTo>
                      <a:pt x="0" y="2607"/>
                      <a:pt x="51" y="3033"/>
                      <a:pt x="226" y="3409"/>
                    </a:cubicBezTo>
                    <a:cubicBezTo>
                      <a:pt x="627" y="4236"/>
                      <a:pt x="1655" y="4562"/>
                      <a:pt x="2557" y="4762"/>
                    </a:cubicBezTo>
                    <a:cubicBezTo>
                      <a:pt x="5339" y="5414"/>
                      <a:pt x="8196" y="5765"/>
                      <a:pt x="11053" y="5940"/>
                    </a:cubicBezTo>
                    <a:cubicBezTo>
                      <a:pt x="11191" y="5947"/>
                      <a:pt x="11330" y="5955"/>
                      <a:pt x="11469" y="5955"/>
                    </a:cubicBezTo>
                    <a:cubicBezTo>
                      <a:pt x="11810" y="5955"/>
                      <a:pt x="12146" y="5911"/>
                      <a:pt x="12432" y="5715"/>
                    </a:cubicBezTo>
                    <a:cubicBezTo>
                      <a:pt x="13033" y="5263"/>
                      <a:pt x="12958" y="4311"/>
                      <a:pt x="12657" y="3634"/>
                    </a:cubicBezTo>
                    <a:cubicBezTo>
                      <a:pt x="12382" y="3058"/>
                      <a:pt x="11980" y="2557"/>
                      <a:pt x="11529" y="2131"/>
                    </a:cubicBezTo>
                    <a:cubicBezTo>
                      <a:pt x="10502" y="1203"/>
                      <a:pt x="9073" y="652"/>
                      <a:pt x="7695" y="401"/>
                    </a:cubicBezTo>
                    <a:cubicBezTo>
                      <a:pt x="5665" y="50"/>
                      <a:pt x="3584" y="251"/>
                      <a:pt x="1454" y="0"/>
                    </a:cubicBezTo>
                    <a:close/>
                  </a:path>
                </a:pathLst>
              </a:custGeom>
              <a:solidFill>
                <a:srgbClr val="E775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8"/>
              <p:cNvSpPr/>
              <p:nvPr/>
            </p:nvSpPr>
            <p:spPr>
              <a:xfrm>
                <a:off x="2894250" y="4860325"/>
                <a:ext cx="285750" cy="70200"/>
              </a:xfrm>
              <a:custGeom>
                <a:rect b="b" l="l" r="r" t="t"/>
                <a:pathLst>
                  <a:path extrusionOk="0" h="2808" w="11430">
                    <a:moveTo>
                      <a:pt x="1354" y="0"/>
                    </a:moveTo>
                    <a:cubicBezTo>
                      <a:pt x="903" y="476"/>
                      <a:pt x="477" y="953"/>
                      <a:pt x="201" y="1554"/>
                    </a:cubicBezTo>
                    <a:cubicBezTo>
                      <a:pt x="101" y="1755"/>
                      <a:pt x="26" y="1980"/>
                      <a:pt x="1" y="2206"/>
                    </a:cubicBezTo>
                    <a:cubicBezTo>
                      <a:pt x="1813" y="2607"/>
                      <a:pt x="3672" y="2808"/>
                      <a:pt x="5536" y="2808"/>
                    </a:cubicBezTo>
                    <a:cubicBezTo>
                      <a:pt x="7513" y="2808"/>
                      <a:pt x="9494" y="2582"/>
                      <a:pt x="11429" y="2131"/>
                    </a:cubicBezTo>
                    <a:cubicBezTo>
                      <a:pt x="10402" y="1203"/>
                      <a:pt x="8973" y="652"/>
                      <a:pt x="7595" y="401"/>
                    </a:cubicBezTo>
                    <a:cubicBezTo>
                      <a:pt x="5565" y="50"/>
                      <a:pt x="3484" y="251"/>
                      <a:pt x="1354" y="0"/>
                    </a:cubicBezTo>
                    <a:close/>
                  </a:path>
                </a:pathLst>
              </a:custGeom>
              <a:solidFill>
                <a:srgbClr val="C955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8"/>
              <p:cNvSpPr/>
              <p:nvPr/>
            </p:nvSpPr>
            <p:spPr>
              <a:xfrm>
                <a:off x="2903650" y="4496775"/>
                <a:ext cx="358425" cy="403675"/>
              </a:xfrm>
              <a:custGeom>
                <a:rect b="b" l="l" r="r" t="t"/>
                <a:pathLst>
                  <a:path extrusionOk="0" h="16147" w="14337">
                    <a:moveTo>
                      <a:pt x="9455" y="1"/>
                    </a:moveTo>
                    <a:cubicBezTo>
                      <a:pt x="8654" y="1"/>
                      <a:pt x="7843" y="158"/>
                      <a:pt x="7119" y="457"/>
                    </a:cubicBezTo>
                    <a:cubicBezTo>
                      <a:pt x="5414" y="1134"/>
                      <a:pt x="4236" y="2537"/>
                      <a:pt x="3384" y="3991"/>
                    </a:cubicBezTo>
                    <a:cubicBezTo>
                      <a:pt x="1078" y="7876"/>
                      <a:pt x="527" y="13013"/>
                      <a:pt x="1" y="15119"/>
                    </a:cubicBezTo>
                    <a:cubicBezTo>
                      <a:pt x="2582" y="16021"/>
                      <a:pt x="6617" y="16146"/>
                      <a:pt x="11028" y="16146"/>
                    </a:cubicBezTo>
                    <a:cubicBezTo>
                      <a:pt x="13334" y="13239"/>
                      <a:pt x="13810" y="9805"/>
                      <a:pt x="14161" y="6271"/>
                    </a:cubicBezTo>
                    <a:cubicBezTo>
                      <a:pt x="14337" y="4342"/>
                      <a:pt x="14086" y="2161"/>
                      <a:pt x="12407" y="908"/>
                    </a:cubicBezTo>
                    <a:cubicBezTo>
                      <a:pt x="11600" y="289"/>
                      <a:pt x="10537" y="1"/>
                      <a:pt x="9455"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8"/>
              <p:cNvSpPr/>
              <p:nvPr/>
            </p:nvSpPr>
            <p:spPr>
              <a:xfrm>
                <a:off x="2544000" y="4739400"/>
                <a:ext cx="273850" cy="240700"/>
              </a:xfrm>
              <a:custGeom>
                <a:rect b="b" l="l" r="r" t="t"/>
                <a:pathLst>
                  <a:path extrusionOk="0" h="9628" w="10954">
                    <a:moveTo>
                      <a:pt x="3509" y="0"/>
                    </a:moveTo>
                    <a:cubicBezTo>
                      <a:pt x="2006" y="1654"/>
                      <a:pt x="928" y="3684"/>
                      <a:pt x="1" y="5739"/>
                    </a:cubicBezTo>
                    <a:cubicBezTo>
                      <a:pt x="151" y="6742"/>
                      <a:pt x="727" y="7694"/>
                      <a:pt x="1529" y="8396"/>
                    </a:cubicBezTo>
                    <a:cubicBezTo>
                      <a:pt x="2206" y="8973"/>
                      <a:pt x="3033" y="9399"/>
                      <a:pt x="3910" y="9549"/>
                    </a:cubicBezTo>
                    <a:cubicBezTo>
                      <a:pt x="4203" y="9602"/>
                      <a:pt x="4499" y="9628"/>
                      <a:pt x="4794" y="9628"/>
                    </a:cubicBezTo>
                    <a:cubicBezTo>
                      <a:pt x="6440" y="9628"/>
                      <a:pt x="8068" y="8831"/>
                      <a:pt x="9174" y="7619"/>
                    </a:cubicBezTo>
                    <a:cubicBezTo>
                      <a:pt x="10327" y="6366"/>
                      <a:pt x="10953" y="4411"/>
                      <a:pt x="10076" y="2983"/>
                    </a:cubicBezTo>
                    <a:cubicBezTo>
                      <a:pt x="9424" y="1930"/>
                      <a:pt x="8171" y="1454"/>
                      <a:pt x="6968" y="1153"/>
                    </a:cubicBezTo>
                    <a:cubicBezTo>
                      <a:pt x="6367" y="1003"/>
                      <a:pt x="5715" y="877"/>
                      <a:pt x="5113" y="702"/>
                    </a:cubicBezTo>
                    <a:cubicBezTo>
                      <a:pt x="4537" y="551"/>
                      <a:pt x="4011" y="326"/>
                      <a:pt x="3509" y="0"/>
                    </a:cubicBezTo>
                    <a:close/>
                  </a:path>
                </a:pathLst>
              </a:custGeom>
              <a:solidFill>
                <a:srgbClr val="E775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8"/>
              <p:cNvSpPr/>
              <p:nvPr/>
            </p:nvSpPr>
            <p:spPr>
              <a:xfrm>
                <a:off x="2544000" y="4740025"/>
                <a:ext cx="127850" cy="209300"/>
              </a:xfrm>
              <a:custGeom>
                <a:rect b="b" l="l" r="r" t="t"/>
                <a:pathLst>
                  <a:path extrusionOk="0" h="8372" w="5114">
                    <a:moveTo>
                      <a:pt x="3509" y="0"/>
                    </a:moveTo>
                    <a:cubicBezTo>
                      <a:pt x="2006" y="1629"/>
                      <a:pt x="928" y="3659"/>
                      <a:pt x="1" y="5740"/>
                    </a:cubicBezTo>
                    <a:cubicBezTo>
                      <a:pt x="151" y="6742"/>
                      <a:pt x="727" y="7669"/>
                      <a:pt x="1529" y="8371"/>
                    </a:cubicBezTo>
                    <a:cubicBezTo>
                      <a:pt x="3309" y="6141"/>
                      <a:pt x="4562" y="3484"/>
                      <a:pt x="5113" y="677"/>
                    </a:cubicBezTo>
                    <a:cubicBezTo>
                      <a:pt x="4537" y="526"/>
                      <a:pt x="4011" y="326"/>
                      <a:pt x="3509" y="0"/>
                    </a:cubicBezTo>
                    <a:close/>
                  </a:path>
                </a:pathLst>
              </a:custGeom>
              <a:solidFill>
                <a:srgbClr val="C955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8"/>
              <p:cNvSpPr/>
              <p:nvPr/>
            </p:nvSpPr>
            <p:spPr>
              <a:xfrm>
                <a:off x="2213800" y="4490500"/>
                <a:ext cx="444275" cy="429375"/>
              </a:xfrm>
              <a:custGeom>
                <a:rect b="b" l="l" r="r" t="t"/>
                <a:pathLst>
                  <a:path extrusionOk="0" h="17175" w="17771">
                    <a:moveTo>
                      <a:pt x="5272" y="0"/>
                    </a:moveTo>
                    <a:cubicBezTo>
                      <a:pt x="4623" y="0"/>
                      <a:pt x="3978" y="104"/>
                      <a:pt x="3359" y="332"/>
                    </a:cubicBezTo>
                    <a:cubicBezTo>
                      <a:pt x="1454" y="1034"/>
                      <a:pt x="1" y="3114"/>
                      <a:pt x="351" y="5169"/>
                    </a:cubicBezTo>
                    <a:cubicBezTo>
                      <a:pt x="928" y="8578"/>
                      <a:pt x="2858" y="10908"/>
                      <a:pt x="5138" y="12813"/>
                    </a:cubicBezTo>
                    <a:cubicBezTo>
                      <a:pt x="7419" y="14718"/>
                      <a:pt x="10427" y="15796"/>
                      <a:pt x="13008" y="17174"/>
                    </a:cubicBezTo>
                    <a:cubicBezTo>
                      <a:pt x="15038" y="14793"/>
                      <a:pt x="16367" y="12663"/>
                      <a:pt x="17770" y="9856"/>
                    </a:cubicBezTo>
                    <a:cubicBezTo>
                      <a:pt x="15013" y="6472"/>
                      <a:pt x="12432" y="3089"/>
                      <a:pt x="9174" y="1159"/>
                    </a:cubicBezTo>
                    <a:cubicBezTo>
                      <a:pt x="7989" y="448"/>
                      <a:pt x="6622" y="0"/>
                      <a:pt x="5272" y="0"/>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8"/>
              <p:cNvSpPr/>
              <p:nvPr/>
            </p:nvSpPr>
            <p:spPr>
              <a:xfrm>
                <a:off x="1876700" y="4061150"/>
                <a:ext cx="642275" cy="669675"/>
              </a:xfrm>
              <a:custGeom>
                <a:rect b="b" l="l" r="r" t="t"/>
                <a:pathLst>
                  <a:path extrusionOk="0" h="26787" w="25691">
                    <a:moveTo>
                      <a:pt x="20828" y="1"/>
                    </a:moveTo>
                    <a:cubicBezTo>
                      <a:pt x="19692" y="1"/>
                      <a:pt x="18526" y="467"/>
                      <a:pt x="17545" y="1090"/>
                    </a:cubicBezTo>
                    <a:cubicBezTo>
                      <a:pt x="5991" y="8559"/>
                      <a:pt x="3309" y="18609"/>
                      <a:pt x="3309" y="18609"/>
                    </a:cubicBezTo>
                    <a:cubicBezTo>
                      <a:pt x="3309" y="18609"/>
                      <a:pt x="928" y="20087"/>
                      <a:pt x="377" y="20639"/>
                    </a:cubicBezTo>
                    <a:cubicBezTo>
                      <a:pt x="226" y="20789"/>
                      <a:pt x="76" y="20965"/>
                      <a:pt x="51" y="21190"/>
                    </a:cubicBezTo>
                    <a:cubicBezTo>
                      <a:pt x="1" y="21516"/>
                      <a:pt x="276" y="21792"/>
                      <a:pt x="577" y="21892"/>
                    </a:cubicBezTo>
                    <a:cubicBezTo>
                      <a:pt x="713" y="21937"/>
                      <a:pt x="855" y="21952"/>
                      <a:pt x="997" y="21952"/>
                    </a:cubicBezTo>
                    <a:cubicBezTo>
                      <a:pt x="1168" y="21952"/>
                      <a:pt x="1340" y="21931"/>
                      <a:pt x="1505" y="21917"/>
                    </a:cubicBezTo>
                    <a:cubicBezTo>
                      <a:pt x="1693" y="21888"/>
                      <a:pt x="1872" y="21859"/>
                      <a:pt x="2053" y="21859"/>
                    </a:cubicBezTo>
                    <a:cubicBezTo>
                      <a:pt x="2186" y="21859"/>
                      <a:pt x="2319" y="21875"/>
                      <a:pt x="2457" y="21917"/>
                    </a:cubicBezTo>
                    <a:cubicBezTo>
                      <a:pt x="1880" y="22243"/>
                      <a:pt x="1404" y="22744"/>
                      <a:pt x="1053" y="23295"/>
                    </a:cubicBezTo>
                    <a:cubicBezTo>
                      <a:pt x="928" y="23446"/>
                      <a:pt x="828" y="23621"/>
                      <a:pt x="803" y="23797"/>
                    </a:cubicBezTo>
                    <a:cubicBezTo>
                      <a:pt x="803" y="23997"/>
                      <a:pt x="853" y="24223"/>
                      <a:pt x="1028" y="24298"/>
                    </a:cubicBezTo>
                    <a:cubicBezTo>
                      <a:pt x="1089" y="24333"/>
                      <a:pt x="1155" y="24346"/>
                      <a:pt x="1224" y="24346"/>
                    </a:cubicBezTo>
                    <a:cubicBezTo>
                      <a:pt x="1354" y="24346"/>
                      <a:pt x="1490" y="24297"/>
                      <a:pt x="1605" y="24248"/>
                    </a:cubicBezTo>
                    <a:cubicBezTo>
                      <a:pt x="2231" y="23997"/>
                      <a:pt x="2833" y="23696"/>
                      <a:pt x="3409" y="23346"/>
                    </a:cubicBezTo>
                    <a:lnTo>
                      <a:pt x="3409" y="23346"/>
                    </a:lnTo>
                    <a:cubicBezTo>
                      <a:pt x="2958" y="23897"/>
                      <a:pt x="2733" y="24574"/>
                      <a:pt x="2708" y="25275"/>
                    </a:cubicBezTo>
                    <a:cubicBezTo>
                      <a:pt x="2708" y="25501"/>
                      <a:pt x="2758" y="25752"/>
                      <a:pt x="2933" y="25877"/>
                    </a:cubicBezTo>
                    <a:cubicBezTo>
                      <a:pt x="3007" y="25928"/>
                      <a:pt x="3086" y="25950"/>
                      <a:pt x="3169" y="25950"/>
                    </a:cubicBezTo>
                    <a:cubicBezTo>
                      <a:pt x="3368" y="25950"/>
                      <a:pt x="3583" y="25826"/>
                      <a:pt x="3760" y="25702"/>
                    </a:cubicBezTo>
                    <a:cubicBezTo>
                      <a:pt x="4387" y="25225"/>
                      <a:pt x="4913" y="24624"/>
                      <a:pt x="5289" y="23947"/>
                    </a:cubicBezTo>
                    <a:lnTo>
                      <a:pt x="5289" y="23947"/>
                    </a:lnTo>
                    <a:cubicBezTo>
                      <a:pt x="5189" y="24624"/>
                      <a:pt x="5114" y="25326"/>
                      <a:pt x="5139" y="26027"/>
                    </a:cubicBezTo>
                    <a:cubicBezTo>
                      <a:pt x="5139" y="26278"/>
                      <a:pt x="5164" y="26554"/>
                      <a:pt x="5364" y="26704"/>
                    </a:cubicBezTo>
                    <a:cubicBezTo>
                      <a:pt x="5443" y="26760"/>
                      <a:pt x="5548" y="26786"/>
                      <a:pt x="5655" y="26786"/>
                    </a:cubicBezTo>
                    <a:cubicBezTo>
                      <a:pt x="5785" y="26786"/>
                      <a:pt x="5919" y="26748"/>
                      <a:pt x="6016" y="26679"/>
                    </a:cubicBezTo>
                    <a:cubicBezTo>
                      <a:pt x="6216" y="26529"/>
                      <a:pt x="6342" y="26328"/>
                      <a:pt x="6467" y="26128"/>
                    </a:cubicBezTo>
                    <a:cubicBezTo>
                      <a:pt x="6993" y="25275"/>
                      <a:pt x="7444" y="24398"/>
                      <a:pt x="7896" y="23521"/>
                    </a:cubicBezTo>
                    <a:cubicBezTo>
                      <a:pt x="8472" y="23571"/>
                      <a:pt x="8698" y="24148"/>
                      <a:pt x="9199" y="24273"/>
                    </a:cubicBezTo>
                    <a:cubicBezTo>
                      <a:pt x="9255" y="24287"/>
                      <a:pt x="9312" y="24294"/>
                      <a:pt x="9369" y="24294"/>
                    </a:cubicBezTo>
                    <a:cubicBezTo>
                      <a:pt x="9714" y="24294"/>
                      <a:pt x="10047" y="24045"/>
                      <a:pt x="10176" y="23722"/>
                    </a:cubicBezTo>
                    <a:cubicBezTo>
                      <a:pt x="10352" y="23321"/>
                      <a:pt x="10251" y="22894"/>
                      <a:pt x="10076" y="22519"/>
                    </a:cubicBezTo>
                    <a:cubicBezTo>
                      <a:pt x="9876" y="22143"/>
                      <a:pt x="9600" y="21842"/>
                      <a:pt x="9299" y="21541"/>
                    </a:cubicBezTo>
                    <a:cubicBezTo>
                      <a:pt x="10452" y="18082"/>
                      <a:pt x="13459" y="16228"/>
                      <a:pt x="16342" y="14799"/>
                    </a:cubicBezTo>
                    <a:cubicBezTo>
                      <a:pt x="22808" y="11541"/>
                      <a:pt x="25690" y="11040"/>
                      <a:pt x="24963" y="4072"/>
                    </a:cubicBezTo>
                    <a:cubicBezTo>
                      <a:pt x="24813" y="2418"/>
                      <a:pt x="23510" y="639"/>
                      <a:pt x="21931" y="163"/>
                    </a:cubicBezTo>
                    <a:cubicBezTo>
                      <a:pt x="21571" y="51"/>
                      <a:pt x="21201" y="1"/>
                      <a:pt x="20828" y="1"/>
                    </a:cubicBezTo>
                    <a:close/>
                  </a:path>
                </a:pathLst>
              </a:custGeom>
              <a:solidFill>
                <a:srgbClr val="E775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0" name="Google Shape;2040;p58"/>
            <p:cNvSpPr/>
            <p:nvPr/>
          </p:nvSpPr>
          <p:spPr>
            <a:xfrm flipH="1" rot="10800000">
              <a:off x="6452440" y="2413022"/>
              <a:ext cx="18510" cy="16471"/>
            </a:xfrm>
            <a:custGeom>
              <a:rect b="b" l="l" r="r" t="t"/>
              <a:pathLst>
                <a:path extrusionOk="0" h="1406" w="1580">
                  <a:moveTo>
                    <a:pt x="784" y="0"/>
                  </a:moveTo>
                  <a:cubicBezTo>
                    <a:pt x="480" y="0"/>
                    <a:pt x="208" y="191"/>
                    <a:pt x="126" y="502"/>
                  </a:cubicBezTo>
                  <a:cubicBezTo>
                    <a:pt x="0" y="878"/>
                    <a:pt x="226" y="1279"/>
                    <a:pt x="602" y="1379"/>
                  </a:cubicBezTo>
                  <a:cubicBezTo>
                    <a:pt x="667" y="1397"/>
                    <a:pt x="732" y="1405"/>
                    <a:pt x="797" y="1405"/>
                  </a:cubicBezTo>
                  <a:cubicBezTo>
                    <a:pt x="1107" y="1405"/>
                    <a:pt x="1396" y="1214"/>
                    <a:pt x="1479" y="903"/>
                  </a:cubicBezTo>
                  <a:cubicBezTo>
                    <a:pt x="1579" y="527"/>
                    <a:pt x="1354" y="126"/>
                    <a:pt x="978" y="26"/>
                  </a:cubicBezTo>
                  <a:cubicBezTo>
                    <a:pt x="913" y="9"/>
                    <a:pt x="848" y="0"/>
                    <a:pt x="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8"/>
            <p:cNvSpPr/>
            <p:nvPr/>
          </p:nvSpPr>
          <p:spPr>
            <a:xfrm flipH="1" rot="10800000">
              <a:off x="6123349" y="2445147"/>
              <a:ext cx="18510" cy="16577"/>
            </a:xfrm>
            <a:custGeom>
              <a:rect b="b" l="l" r="r" t="t"/>
              <a:pathLst>
                <a:path extrusionOk="0" h="1415" w="1580">
                  <a:moveTo>
                    <a:pt x="782" y="1"/>
                  </a:moveTo>
                  <a:cubicBezTo>
                    <a:pt x="472" y="1"/>
                    <a:pt x="183" y="192"/>
                    <a:pt x="100" y="502"/>
                  </a:cubicBezTo>
                  <a:cubicBezTo>
                    <a:pt x="0" y="878"/>
                    <a:pt x="201" y="1279"/>
                    <a:pt x="577" y="1380"/>
                  </a:cubicBezTo>
                  <a:cubicBezTo>
                    <a:pt x="648" y="1403"/>
                    <a:pt x="719" y="1414"/>
                    <a:pt x="790" y="1414"/>
                  </a:cubicBezTo>
                  <a:cubicBezTo>
                    <a:pt x="1093" y="1414"/>
                    <a:pt x="1372" y="1208"/>
                    <a:pt x="1454" y="903"/>
                  </a:cubicBezTo>
                  <a:cubicBezTo>
                    <a:pt x="1579" y="528"/>
                    <a:pt x="1354" y="127"/>
                    <a:pt x="978" y="26"/>
                  </a:cubicBezTo>
                  <a:cubicBezTo>
                    <a:pt x="913" y="9"/>
                    <a:pt x="847" y="1"/>
                    <a:pt x="7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2" name="Google Shape;2042;p58"/>
          <p:cNvSpPr txBox="1"/>
          <p:nvPr>
            <p:ph idx="4294967295" type="title"/>
          </p:nvPr>
        </p:nvSpPr>
        <p:spPr>
          <a:xfrm>
            <a:off x="5147250" y="1348425"/>
            <a:ext cx="2530500" cy="10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solidFill>
                  <a:schemeClr val="dk2"/>
                </a:solidFill>
              </a:rPr>
              <a:t>05</a:t>
            </a:r>
            <a:endParaRPr sz="7500">
              <a:solidFill>
                <a:schemeClr val="dk2"/>
              </a:solidFill>
            </a:endParaRPr>
          </a:p>
        </p:txBody>
      </p:sp>
      <p:pic>
        <p:nvPicPr>
          <p:cNvPr id="2043" name="Google Shape;2043;p58"/>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59"/>
          <p:cNvSpPr txBox="1"/>
          <p:nvPr>
            <p:ph idx="8" type="title"/>
          </p:nvPr>
        </p:nvSpPr>
        <p:spPr>
          <a:xfrm>
            <a:off x="713225" y="568325"/>
            <a:ext cx="77040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Success</a:t>
            </a:r>
            <a:endParaRPr sz="4800"/>
          </a:p>
        </p:txBody>
      </p:sp>
      <p:grpSp>
        <p:nvGrpSpPr>
          <p:cNvPr id="2049" name="Google Shape;2049;p59"/>
          <p:cNvGrpSpPr/>
          <p:nvPr/>
        </p:nvGrpSpPr>
        <p:grpSpPr>
          <a:xfrm>
            <a:off x="613025" y="3094125"/>
            <a:ext cx="1845463" cy="1704304"/>
            <a:chOff x="476075" y="2824600"/>
            <a:chExt cx="1845463" cy="1704304"/>
          </a:xfrm>
        </p:grpSpPr>
        <p:sp>
          <p:nvSpPr>
            <p:cNvPr id="2050" name="Google Shape;2050;p59"/>
            <p:cNvSpPr/>
            <p:nvPr/>
          </p:nvSpPr>
          <p:spPr>
            <a:xfrm>
              <a:off x="476075" y="4241530"/>
              <a:ext cx="1594648" cy="287374"/>
            </a:xfrm>
            <a:custGeom>
              <a:rect b="b" l="l" r="r" t="t"/>
              <a:pathLst>
                <a:path extrusionOk="0" h="9074" w="50352">
                  <a:moveTo>
                    <a:pt x="25164" y="1"/>
                  </a:moveTo>
                  <a:cubicBezTo>
                    <a:pt x="11254" y="1"/>
                    <a:pt x="1" y="2031"/>
                    <a:pt x="1" y="4537"/>
                  </a:cubicBezTo>
                  <a:cubicBezTo>
                    <a:pt x="1" y="7043"/>
                    <a:pt x="11254" y="9073"/>
                    <a:pt x="25164" y="9073"/>
                  </a:cubicBezTo>
                  <a:cubicBezTo>
                    <a:pt x="39074" y="9073"/>
                    <a:pt x="50352" y="7043"/>
                    <a:pt x="50352" y="4537"/>
                  </a:cubicBezTo>
                  <a:cubicBezTo>
                    <a:pt x="50352" y="2031"/>
                    <a:pt x="39074" y="1"/>
                    <a:pt x="25164" y="1"/>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9"/>
            <p:cNvSpPr/>
            <p:nvPr/>
          </p:nvSpPr>
          <p:spPr>
            <a:xfrm>
              <a:off x="1537291" y="3685918"/>
              <a:ext cx="222292" cy="236575"/>
            </a:xfrm>
            <a:custGeom>
              <a:rect b="b" l="l" r="r" t="t"/>
              <a:pathLst>
                <a:path extrusionOk="0" h="7470" w="7019">
                  <a:moveTo>
                    <a:pt x="1404" y="1"/>
                  </a:moveTo>
                  <a:lnTo>
                    <a:pt x="1" y="3810"/>
                  </a:lnTo>
                  <a:lnTo>
                    <a:pt x="5289" y="7469"/>
                  </a:lnTo>
                  <a:cubicBezTo>
                    <a:pt x="5790" y="5815"/>
                    <a:pt x="7018" y="2933"/>
                    <a:pt x="7018" y="2933"/>
                  </a:cubicBezTo>
                  <a:lnTo>
                    <a:pt x="1404" y="1"/>
                  </a:lnTo>
                  <a:close/>
                </a:path>
              </a:pathLst>
            </a:custGeom>
            <a:solidFill>
              <a:srgbClr val="FFB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9"/>
            <p:cNvSpPr/>
            <p:nvPr/>
          </p:nvSpPr>
          <p:spPr>
            <a:xfrm>
              <a:off x="1232503" y="2878913"/>
              <a:ext cx="1017620" cy="996845"/>
            </a:xfrm>
            <a:custGeom>
              <a:rect b="b" l="l" r="r" t="t"/>
              <a:pathLst>
                <a:path extrusionOk="0" h="31476" w="32132">
                  <a:moveTo>
                    <a:pt x="16213" y="1"/>
                  </a:moveTo>
                  <a:cubicBezTo>
                    <a:pt x="14054" y="1"/>
                    <a:pt x="11857" y="483"/>
                    <a:pt x="9825" y="1623"/>
                  </a:cubicBezTo>
                  <a:cubicBezTo>
                    <a:pt x="7921" y="2701"/>
                    <a:pt x="5765" y="3603"/>
                    <a:pt x="4612" y="5909"/>
                  </a:cubicBezTo>
                  <a:cubicBezTo>
                    <a:pt x="1" y="15182"/>
                    <a:pt x="3961" y="21648"/>
                    <a:pt x="10126" y="26159"/>
                  </a:cubicBezTo>
                  <a:cubicBezTo>
                    <a:pt x="13870" y="28909"/>
                    <a:pt x="18359" y="31476"/>
                    <a:pt x="22009" y="31476"/>
                  </a:cubicBezTo>
                  <a:cubicBezTo>
                    <a:pt x="23416" y="31476"/>
                    <a:pt x="24698" y="31094"/>
                    <a:pt x="25765" y="30195"/>
                  </a:cubicBezTo>
                  <a:cubicBezTo>
                    <a:pt x="28271" y="28089"/>
                    <a:pt x="28196" y="26034"/>
                    <a:pt x="28046" y="24405"/>
                  </a:cubicBezTo>
                  <a:lnTo>
                    <a:pt x="28046" y="24405"/>
                  </a:lnTo>
                  <a:cubicBezTo>
                    <a:pt x="28159" y="24430"/>
                    <a:pt x="28276" y="24442"/>
                    <a:pt x="28392" y="24442"/>
                  </a:cubicBezTo>
                  <a:cubicBezTo>
                    <a:pt x="28868" y="24442"/>
                    <a:pt x="29348" y="24241"/>
                    <a:pt x="29650" y="23879"/>
                  </a:cubicBezTo>
                  <a:cubicBezTo>
                    <a:pt x="30026" y="23428"/>
                    <a:pt x="30151" y="22776"/>
                    <a:pt x="29976" y="22199"/>
                  </a:cubicBezTo>
                  <a:cubicBezTo>
                    <a:pt x="29850" y="21773"/>
                    <a:pt x="29475" y="21272"/>
                    <a:pt x="28798" y="21022"/>
                  </a:cubicBezTo>
                  <a:cubicBezTo>
                    <a:pt x="29775" y="19718"/>
                    <a:pt x="31304" y="18390"/>
                    <a:pt x="31730" y="14405"/>
                  </a:cubicBezTo>
                  <a:cubicBezTo>
                    <a:pt x="32131" y="10696"/>
                    <a:pt x="31279" y="8039"/>
                    <a:pt x="26467" y="3803"/>
                  </a:cubicBezTo>
                  <a:cubicBezTo>
                    <a:pt x="24017" y="1629"/>
                    <a:pt x="20179" y="1"/>
                    <a:pt x="16213" y="1"/>
                  </a:cubicBezTo>
                  <a:close/>
                </a:path>
              </a:pathLst>
            </a:custGeom>
            <a:solidFill>
              <a:srgbClr val="F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9"/>
            <p:cNvSpPr/>
            <p:nvPr/>
          </p:nvSpPr>
          <p:spPr>
            <a:xfrm>
              <a:off x="1299167" y="2852786"/>
              <a:ext cx="1022371" cy="872857"/>
            </a:xfrm>
            <a:custGeom>
              <a:rect b="b" l="l" r="r" t="t"/>
              <a:pathLst>
                <a:path extrusionOk="0" h="27561" w="32282">
                  <a:moveTo>
                    <a:pt x="14202" y="1"/>
                  </a:moveTo>
                  <a:cubicBezTo>
                    <a:pt x="8224" y="1"/>
                    <a:pt x="7520" y="2047"/>
                    <a:pt x="7520" y="2047"/>
                  </a:cubicBezTo>
                  <a:cubicBezTo>
                    <a:pt x="7520" y="2047"/>
                    <a:pt x="1" y="4653"/>
                    <a:pt x="1" y="12874"/>
                  </a:cubicBezTo>
                  <a:cubicBezTo>
                    <a:pt x="1" y="16659"/>
                    <a:pt x="1254" y="20694"/>
                    <a:pt x="3560" y="23125"/>
                  </a:cubicBezTo>
                  <a:cubicBezTo>
                    <a:pt x="4813" y="24453"/>
                    <a:pt x="4913" y="25957"/>
                    <a:pt x="4738" y="26433"/>
                  </a:cubicBezTo>
                  <a:cubicBezTo>
                    <a:pt x="5064" y="26383"/>
                    <a:pt x="5389" y="26182"/>
                    <a:pt x="5515" y="25882"/>
                  </a:cubicBezTo>
                  <a:cubicBezTo>
                    <a:pt x="5690" y="26433"/>
                    <a:pt x="5841" y="27060"/>
                    <a:pt x="5540" y="27561"/>
                  </a:cubicBezTo>
                  <a:cubicBezTo>
                    <a:pt x="6116" y="27285"/>
                    <a:pt x="6567" y="26784"/>
                    <a:pt x="6793" y="26207"/>
                  </a:cubicBezTo>
                  <a:lnTo>
                    <a:pt x="11655" y="17987"/>
                  </a:lnTo>
                  <a:cubicBezTo>
                    <a:pt x="11354" y="16508"/>
                    <a:pt x="12357" y="15029"/>
                    <a:pt x="13460" y="14478"/>
                  </a:cubicBezTo>
                  <a:cubicBezTo>
                    <a:pt x="14537" y="13952"/>
                    <a:pt x="15866" y="14102"/>
                    <a:pt x="16768" y="13300"/>
                  </a:cubicBezTo>
                  <a:cubicBezTo>
                    <a:pt x="18046" y="12197"/>
                    <a:pt x="18447" y="10769"/>
                    <a:pt x="18096" y="9090"/>
                  </a:cubicBezTo>
                  <a:lnTo>
                    <a:pt x="18096" y="9090"/>
                  </a:lnTo>
                  <a:cubicBezTo>
                    <a:pt x="18096" y="9090"/>
                    <a:pt x="19325" y="10518"/>
                    <a:pt x="21154" y="10919"/>
                  </a:cubicBezTo>
                  <a:cubicBezTo>
                    <a:pt x="22257" y="11145"/>
                    <a:pt x="24287" y="11095"/>
                    <a:pt x="24738" y="12147"/>
                  </a:cubicBezTo>
                  <a:cubicBezTo>
                    <a:pt x="24963" y="11445"/>
                    <a:pt x="24888" y="10643"/>
                    <a:pt x="24512" y="9992"/>
                  </a:cubicBezTo>
                  <a:lnTo>
                    <a:pt x="24512" y="9992"/>
                  </a:lnTo>
                  <a:cubicBezTo>
                    <a:pt x="25703" y="10683"/>
                    <a:pt x="26736" y="11351"/>
                    <a:pt x="27933" y="11351"/>
                  </a:cubicBezTo>
                  <a:cubicBezTo>
                    <a:pt x="27995" y="11351"/>
                    <a:pt x="28058" y="11349"/>
                    <a:pt x="28121" y="11345"/>
                  </a:cubicBezTo>
                  <a:cubicBezTo>
                    <a:pt x="30177" y="11245"/>
                    <a:pt x="30778" y="10618"/>
                    <a:pt x="32282" y="8964"/>
                  </a:cubicBezTo>
                  <a:lnTo>
                    <a:pt x="32282" y="8964"/>
                  </a:lnTo>
                  <a:cubicBezTo>
                    <a:pt x="31825" y="9032"/>
                    <a:pt x="31451" y="9071"/>
                    <a:pt x="31112" y="9071"/>
                  </a:cubicBezTo>
                  <a:cubicBezTo>
                    <a:pt x="30446" y="9071"/>
                    <a:pt x="29913" y="8920"/>
                    <a:pt x="29149" y="8538"/>
                  </a:cubicBezTo>
                  <a:cubicBezTo>
                    <a:pt x="29876" y="8363"/>
                    <a:pt x="30477" y="7987"/>
                    <a:pt x="30853" y="6959"/>
                  </a:cubicBezTo>
                  <a:lnTo>
                    <a:pt x="30853" y="6959"/>
                  </a:lnTo>
                  <a:cubicBezTo>
                    <a:pt x="30776" y="6966"/>
                    <a:pt x="30685" y="6970"/>
                    <a:pt x="30582" y="6970"/>
                  </a:cubicBezTo>
                  <a:cubicBezTo>
                    <a:pt x="29608" y="6970"/>
                    <a:pt x="27572" y="6635"/>
                    <a:pt x="26643" y="5706"/>
                  </a:cubicBezTo>
                  <a:cubicBezTo>
                    <a:pt x="25014" y="4077"/>
                    <a:pt x="21956" y="242"/>
                    <a:pt x="15139" y="17"/>
                  </a:cubicBezTo>
                  <a:cubicBezTo>
                    <a:pt x="14813" y="6"/>
                    <a:pt x="14501" y="1"/>
                    <a:pt x="14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9"/>
            <p:cNvSpPr/>
            <p:nvPr/>
          </p:nvSpPr>
          <p:spPr>
            <a:xfrm>
              <a:off x="1539033" y="2824600"/>
              <a:ext cx="77687" cy="99190"/>
            </a:xfrm>
            <a:custGeom>
              <a:rect b="b" l="l" r="r" t="t"/>
              <a:pathLst>
                <a:path extrusionOk="0" h="3132" w="2453">
                  <a:moveTo>
                    <a:pt x="2168" y="0"/>
                  </a:moveTo>
                  <a:cubicBezTo>
                    <a:pt x="659" y="0"/>
                    <a:pt x="0" y="1647"/>
                    <a:pt x="146" y="2962"/>
                  </a:cubicBezTo>
                  <a:cubicBezTo>
                    <a:pt x="159" y="3075"/>
                    <a:pt x="247" y="3131"/>
                    <a:pt x="328" y="3131"/>
                  </a:cubicBezTo>
                  <a:cubicBezTo>
                    <a:pt x="409" y="3131"/>
                    <a:pt x="485" y="3075"/>
                    <a:pt x="472" y="2962"/>
                  </a:cubicBezTo>
                  <a:cubicBezTo>
                    <a:pt x="322" y="1709"/>
                    <a:pt x="898" y="381"/>
                    <a:pt x="2302" y="255"/>
                  </a:cubicBezTo>
                  <a:cubicBezTo>
                    <a:pt x="2452" y="255"/>
                    <a:pt x="2452" y="5"/>
                    <a:pt x="2302" y="5"/>
                  </a:cubicBezTo>
                  <a:cubicBezTo>
                    <a:pt x="2256" y="2"/>
                    <a:pt x="2212" y="0"/>
                    <a:pt x="2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9"/>
            <p:cNvSpPr/>
            <p:nvPr/>
          </p:nvSpPr>
          <p:spPr>
            <a:xfrm>
              <a:off x="1432433" y="2899847"/>
              <a:ext cx="115279" cy="36294"/>
            </a:xfrm>
            <a:custGeom>
              <a:rect b="b" l="l" r="r" t="t"/>
              <a:pathLst>
                <a:path extrusionOk="0" h="1146" w="3640">
                  <a:moveTo>
                    <a:pt x="1718" y="0"/>
                  </a:moveTo>
                  <a:cubicBezTo>
                    <a:pt x="1169" y="0"/>
                    <a:pt x="604" y="197"/>
                    <a:pt x="104" y="586"/>
                  </a:cubicBezTo>
                  <a:cubicBezTo>
                    <a:pt x="0" y="669"/>
                    <a:pt x="102" y="837"/>
                    <a:pt x="225" y="837"/>
                  </a:cubicBezTo>
                  <a:cubicBezTo>
                    <a:pt x="251" y="837"/>
                    <a:pt x="278" y="829"/>
                    <a:pt x="304" y="812"/>
                  </a:cubicBezTo>
                  <a:cubicBezTo>
                    <a:pt x="745" y="495"/>
                    <a:pt x="1247" y="326"/>
                    <a:pt x="1740" y="326"/>
                  </a:cubicBezTo>
                  <a:cubicBezTo>
                    <a:pt x="2338" y="326"/>
                    <a:pt x="2922" y="576"/>
                    <a:pt x="3362" y="1112"/>
                  </a:cubicBezTo>
                  <a:cubicBezTo>
                    <a:pt x="3385" y="1135"/>
                    <a:pt x="3413" y="1145"/>
                    <a:pt x="3442" y="1145"/>
                  </a:cubicBezTo>
                  <a:cubicBezTo>
                    <a:pt x="3538" y="1145"/>
                    <a:pt x="3640" y="1034"/>
                    <a:pt x="3562" y="937"/>
                  </a:cubicBezTo>
                  <a:cubicBezTo>
                    <a:pt x="3074" y="309"/>
                    <a:pt x="2408" y="0"/>
                    <a:pt x="17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9"/>
            <p:cNvSpPr/>
            <p:nvPr/>
          </p:nvSpPr>
          <p:spPr>
            <a:xfrm>
              <a:off x="1594740" y="3093095"/>
              <a:ext cx="132761" cy="153188"/>
            </a:xfrm>
            <a:custGeom>
              <a:rect b="b" l="l" r="r" t="t"/>
              <a:pathLst>
                <a:path extrusionOk="0" h="4837" w="4192">
                  <a:moveTo>
                    <a:pt x="4066" y="0"/>
                  </a:moveTo>
                  <a:cubicBezTo>
                    <a:pt x="4025" y="0"/>
                    <a:pt x="3986" y="22"/>
                    <a:pt x="3976" y="73"/>
                  </a:cubicBezTo>
                  <a:cubicBezTo>
                    <a:pt x="3475" y="1978"/>
                    <a:pt x="2147" y="4033"/>
                    <a:pt x="167" y="4584"/>
                  </a:cubicBezTo>
                  <a:cubicBezTo>
                    <a:pt x="0" y="4632"/>
                    <a:pt x="59" y="4837"/>
                    <a:pt x="215" y="4837"/>
                  </a:cubicBezTo>
                  <a:cubicBezTo>
                    <a:pt x="224" y="4837"/>
                    <a:pt x="233" y="4836"/>
                    <a:pt x="242" y="4835"/>
                  </a:cubicBezTo>
                  <a:cubicBezTo>
                    <a:pt x="2297" y="4484"/>
                    <a:pt x="3726" y="2003"/>
                    <a:pt x="4177" y="123"/>
                  </a:cubicBezTo>
                  <a:cubicBezTo>
                    <a:pt x="4192" y="48"/>
                    <a:pt x="4126" y="0"/>
                    <a:pt x="40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9"/>
            <p:cNvSpPr/>
            <p:nvPr/>
          </p:nvSpPr>
          <p:spPr>
            <a:xfrm>
              <a:off x="1553633" y="3087078"/>
              <a:ext cx="112017" cy="122088"/>
            </a:xfrm>
            <a:custGeom>
              <a:rect b="b" l="l" r="r" t="t"/>
              <a:pathLst>
                <a:path extrusionOk="0" h="3855" w="3537">
                  <a:moveTo>
                    <a:pt x="3447" y="0"/>
                  </a:moveTo>
                  <a:cubicBezTo>
                    <a:pt x="3424" y="0"/>
                    <a:pt x="3403" y="11"/>
                    <a:pt x="3395" y="37"/>
                  </a:cubicBezTo>
                  <a:cubicBezTo>
                    <a:pt x="2843" y="1641"/>
                    <a:pt x="1665" y="2895"/>
                    <a:pt x="136" y="3621"/>
                  </a:cubicBezTo>
                  <a:cubicBezTo>
                    <a:pt x="1" y="3667"/>
                    <a:pt x="89" y="3854"/>
                    <a:pt x="218" y="3854"/>
                  </a:cubicBezTo>
                  <a:cubicBezTo>
                    <a:pt x="232" y="3854"/>
                    <a:pt x="247" y="3852"/>
                    <a:pt x="262" y="3847"/>
                  </a:cubicBezTo>
                  <a:cubicBezTo>
                    <a:pt x="1866" y="3120"/>
                    <a:pt x="2994" y="1742"/>
                    <a:pt x="3520" y="88"/>
                  </a:cubicBezTo>
                  <a:cubicBezTo>
                    <a:pt x="3536" y="39"/>
                    <a:pt x="3489" y="0"/>
                    <a:pt x="3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9"/>
            <p:cNvSpPr/>
            <p:nvPr/>
          </p:nvSpPr>
          <p:spPr>
            <a:xfrm>
              <a:off x="1400764" y="3115707"/>
              <a:ext cx="100837" cy="214564"/>
            </a:xfrm>
            <a:custGeom>
              <a:rect b="b" l="l" r="r" t="t"/>
              <a:pathLst>
                <a:path extrusionOk="0" h="6775" w="3184">
                  <a:moveTo>
                    <a:pt x="3155" y="0"/>
                  </a:moveTo>
                  <a:cubicBezTo>
                    <a:pt x="3149" y="0"/>
                    <a:pt x="3141" y="3"/>
                    <a:pt x="3134" y="11"/>
                  </a:cubicBezTo>
                  <a:cubicBezTo>
                    <a:pt x="1154" y="1565"/>
                    <a:pt x="1" y="4196"/>
                    <a:pt x="577" y="6702"/>
                  </a:cubicBezTo>
                  <a:cubicBezTo>
                    <a:pt x="588" y="6753"/>
                    <a:pt x="626" y="6775"/>
                    <a:pt x="667" y="6775"/>
                  </a:cubicBezTo>
                  <a:cubicBezTo>
                    <a:pt x="728" y="6775"/>
                    <a:pt x="793" y="6727"/>
                    <a:pt x="778" y="6652"/>
                  </a:cubicBezTo>
                  <a:cubicBezTo>
                    <a:pt x="402" y="4146"/>
                    <a:pt x="1154" y="1665"/>
                    <a:pt x="3184" y="36"/>
                  </a:cubicBezTo>
                  <a:cubicBezTo>
                    <a:pt x="3184" y="18"/>
                    <a:pt x="3171" y="0"/>
                    <a:pt x="3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9"/>
            <p:cNvSpPr/>
            <p:nvPr/>
          </p:nvSpPr>
          <p:spPr>
            <a:xfrm>
              <a:off x="1366655" y="3195546"/>
              <a:ext cx="32715" cy="193472"/>
            </a:xfrm>
            <a:custGeom>
              <a:rect b="b" l="l" r="r" t="t"/>
              <a:pathLst>
                <a:path extrusionOk="0" h="6109" w="1033">
                  <a:moveTo>
                    <a:pt x="893" y="1"/>
                  </a:moveTo>
                  <a:cubicBezTo>
                    <a:pt x="866" y="1"/>
                    <a:pt x="838" y="15"/>
                    <a:pt x="827" y="46"/>
                  </a:cubicBezTo>
                  <a:cubicBezTo>
                    <a:pt x="50" y="1976"/>
                    <a:pt x="0" y="4106"/>
                    <a:pt x="802" y="6036"/>
                  </a:cubicBezTo>
                  <a:cubicBezTo>
                    <a:pt x="823" y="6087"/>
                    <a:pt x="867" y="6109"/>
                    <a:pt x="910" y="6109"/>
                  </a:cubicBezTo>
                  <a:cubicBezTo>
                    <a:pt x="973" y="6109"/>
                    <a:pt x="1033" y="6061"/>
                    <a:pt x="1003" y="5986"/>
                  </a:cubicBezTo>
                  <a:cubicBezTo>
                    <a:pt x="251" y="4031"/>
                    <a:pt x="201" y="2051"/>
                    <a:pt x="953" y="71"/>
                  </a:cubicBezTo>
                  <a:cubicBezTo>
                    <a:pt x="967" y="27"/>
                    <a:pt x="931" y="1"/>
                    <a:pt x="8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9"/>
            <p:cNvSpPr/>
            <p:nvPr/>
          </p:nvSpPr>
          <p:spPr>
            <a:xfrm>
              <a:off x="1821874" y="2961539"/>
              <a:ext cx="254373" cy="68946"/>
            </a:xfrm>
            <a:custGeom>
              <a:rect b="b" l="l" r="r" t="t"/>
              <a:pathLst>
                <a:path extrusionOk="0" h="2177" w="8032">
                  <a:moveTo>
                    <a:pt x="2559" y="0"/>
                  </a:moveTo>
                  <a:cubicBezTo>
                    <a:pt x="1749" y="0"/>
                    <a:pt x="934" y="114"/>
                    <a:pt x="138" y="342"/>
                  </a:cubicBezTo>
                  <a:cubicBezTo>
                    <a:pt x="1" y="388"/>
                    <a:pt x="51" y="599"/>
                    <a:pt x="174" y="599"/>
                  </a:cubicBezTo>
                  <a:cubicBezTo>
                    <a:pt x="186" y="599"/>
                    <a:pt x="199" y="597"/>
                    <a:pt x="213" y="593"/>
                  </a:cubicBezTo>
                  <a:cubicBezTo>
                    <a:pt x="982" y="368"/>
                    <a:pt x="1759" y="259"/>
                    <a:pt x="2527" y="259"/>
                  </a:cubicBezTo>
                  <a:cubicBezTo>
                    <a:pt x="4413" y="259"/>
                    <a:pt x="6243" y="918"/>
                    <a:pt x="7757" y="2147"/>
                  </a:cubicBezTo>
                  <a:cubicBezTo>
                    <a:pt x="7783" y="2168"/>
                    <a:pt x="7811" y="2176"/>
                    <a:pt x="7838" y="2176"/>
                  </a:cubicBezTo>
                  <a:cubicBezTo>
                    <a:pt x="7942" y="2176"/>
                    <a:pt x="8032" y="2046"/>
                    <a:pt x="7932" y="1946"/>
                  </a:cubicBezTo>
                  <a:cubicBezTo>
                    <a:pt x="6411" y="655"/>
                    <a:pt x="4502" y="0"/>
                    <a:pt x="2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9"/>
            <p:cNvSpPr/>
            <p:nvPr/>
          </p:nvSpPr>
          <p:spPr>
            <a:xfrm>
              <a:off x="1936201" y="3014681"/>
              <a:ext cx="81899" cy="34489"/>
            </a:xfrm>
            <a:custGeom>
              <a:rect b="b" l="l" r="r" t="t"/>
              <a:pathLst>
                <a:path extrusionOk="0" h="1089" w="2586">
                  <a:moveTo>
                    <a:pt x="915" y="0"/>
                  </a:moveTo>
                  <a:cubicBezTo>
                    <a:pt x="638" y="0"/>
                    <a:pt x="355" y="63"/>
                    <a:pt x="87" y="193"/>
                  </a:cubicBezTo>
                  <a:cubicBezTo>
                    <a:pt x="0" y="236"/>
                    <a:pt x="62" y="354"/>
                    <a:pt x="145" y="354"/>
                  </a:cubicBezTo>
                  <a:cubicBezTo>
                    <a:pt x="159" y="354"/>
                    <a:pt x="173" y="350"/>
                    <a:pt x="187" y="343"/>
                  </a:cubicBezTo>
                  <a:cubicBezTo>
                    <a:pt x="392" y="254"/>
                    <a:pt x="609" y="212"/>
                    <a:pt x="825" y="212"/>
                  </a:cubicBezTo>
                  <a:cubicBezTo>
                    <a:pt x="1398" y="212"/>
                    <a:pt x="1964" y="510"/>
                    <a:pt x="2292" y="1020"/>
                  </a:cubicBezTo>
                  <a:cubicBezTo>
                    <a:pt x="2316" y="1068"/>
                    <a:pt x="2358" y="1088"/>
                    <a:pt x="2400" y="1088"/>
                  </a:cubicBezTo>
                  <a:cubicBezTo>
                    <a:pt x="2491" y="1088"/>
                    <a:pt x="2586" y="997"/>
                    <a:pt x="2518" y="895"/>
                  </a:cubicBezTo>
                  <a:cubicBezTo>
                    <a:pt x="2152" y="321"/>
                    <a:pt x="1546" y="0"/>
                    <a:pt x="9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9"/>
            <p:cNvSpPr/>
            <p:nvPr/>
          </p:nvSpPr>
          <p:spPr>
            <a:xfrm>
              <a:off x="1454380" y="3381098"/>
              <a:ext cx="224224" cy="280786"/>
            </a:xfrm>
            <a:custGeom>
              <a:rect b="b" l="l" r="r" t="t"/>
              <a:pathLst>
                <a:path extrusionOk="0" h="8866" w="7080">
                  <a:moveTo>
                    <a:pt x="2799" y="1"/>
                  </a:moveTo>
                  <a:cubicBezTo>
                    <a:pt x="1084" y="1"/>
                    <a:pt x="0" y="2385"/>
                    <a:pt x="213" y="4337"/>
                  </a:cubicBezTo>
                  <a:cubicBezTo>
                    <a:pt x="457" y="6582"/>
                    <a:pt x="1864" y="8865"/>
                    <a:pt x="3717" y="8865"/>
                  </a:cubicBezTo>
                  <a:cubicBezTo>
                    <a:pt x="3954" y="8865"/>
                    <a:pt x="4198" y="8828"/>
                    <a:pt x="4448" y="8749"/>
                  </a:cubicBezTo>
                  <a:cubicBezTo>
                    <a:pt x="6002" y="8247"/>
                    <a:pt x="7080" y="2834"/>
                    <a:pt x="4473" y="703"/>
                  </a:cubicBezTo>
                  <a:cubicBezTo>
                    <a:pt x="3871" y="210"/>
                    <a:pt x="3307" y="1"/>
                    <a:pt x="27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9"/>
            <p:cNvSpPr/>
            <p:nvPr/>
          </p:nvSpPr>
          <p:spPr>
            <a:xfrm>
              <a:off x="1475187" y="3351266"/>
              <a:ext cx="224857" cy="280470"/>
            </a:xfrm>
            <a:custGeom>
              <a:rect b="b" l="l" r="r" t="t"/>
              <a:pathLst>
                <a:path extrusionOk="0" h="8856" w="7100">
                  <a:moveTo>
                    <a:pt x="2809" y="0"/>
                  </a:moveTo>
                  <a:cubicBezTo>
                    <a:pt x="1098" y="0"/>
                    <a:pt x="0" y="2373"/>
                    <a:pt x="232" y="4327"/>
                  </a:cubicBezTo>
                  <a:cubicBezTo>
                    <a:pt x="477" y="6591"/>
                    <a:pt x="1861" y="8856"/>
                    <a:pt x="3707" y="8856"/>
                  </a:cubicBezTo>
                  <a:cubicBezTo>
                    <a:pt x="3945" y="8856"/>
                    <a:pt x="4191" y="8818"/>
                    <a:pt x="4443" y="8738"/>
                  </a:cubicBezTo>
                  <a:cubicBezTo>
                    <a:pt x="6022" y="8237"/>
                    <a:pt x="7100" y="2848"/>
                    <a:pt x="4468" y="693"/>
                  </a:cubicBezTo>
                  <a:cubicBezTo>
                    <a:pt x="3874" y="207"/>
                    <a:pt x="3315" y="0"/>
                    <a:pt x="2809" y="0"/>
                  </a:cubicBezTo>
                  <a:close/>
                </a:path>
              </a:pathLst>
            </a:custGeom>
            <a:solidFill>
              <a:srgbClr val="F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9"/>
            <p:cNvSpPr/>
            <p:nvPr/>
          </p:nvSpPr>
          <p:spPr>
            <a:xfrm>
              <a:off x="2076244" y="3606744"/>
              <a:ext cx="27458" cy="21726"/>
            </a:xfrm>
            <a:custGeom>
              <a:rect b="b" l="l" r="r" t="t"/>
              <a:pathLst>
                <a:path extrusionOk="0" h="686" w="867">
                  <a:moveTo>
                    <a:pt x="380" y="1"/>
                  </a:moveTo>
                  <a:cubicBezTo>
                    <a:pt x="291" y="1"/>
                    <a:pt x="203" y="36"/>
                    <a:pt x="126" y="120"/>
                  </a:cubicBezTo>
                  <a:cubicBezTo>
                    <a:pt x="0" y="245"/>
                    <a:pt x="101" y="496"/>
                    <a:pt x="301" y="496"/>
                  </a:cubicBezTo>
                  <a:cubicBezTo>
                    <a:pt x="344" y="496"/>
                    <a:pt x="379" y="479"/>
                    <a:pt x="401" y="479"/>
                  </a:cubicBezTo>
                  <a:cubicBezTo>
                    <a:pt x="417" y="479"/>
                    <a:pt x="426" y="489"/>
                    <a:pt x="426" y="521"/>
                  </a:cubicBezTo>
                  <a:cubicBezTo>
                    <a:pt x="449" y="634"/>
                    <a:pt x="543" y="686"/>
                    <a:pt x="637" y="686"/>
                  </a:cubicBezTo>
                  <a:cubicBezTo>
                    <a:pt x="751" y="686"/>
                    <a:pt x="866" y="608"/>
                    <a:pt x="853" y="471"/>
                  </a:cubicBezTo>
                  <a:cubicBezTo>
                    <a:pt x="834" y="236"/>
                    <a:pt x="608" y="1"/>
                    <a:pt x="380" y="1"/>
                  </a:cubicBezTo>
                  <a:close/>
                </a:path>
              </a:pathLst>
            </a:custGeom>
            <a:solidFill>
              <a:srgbClr val="F36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9"/>
            <p:cNvSpPr/>
            <p:nvPr/>
          </p:nvSpPr>
          <p:spPr>
            <a:xfrm>
              <a:off x="2015692" y="3351582"/>
              <a:ext cx="136529" cy="41551"/>
            </a:xfrm>
            <a:custGeom>
              <a:rect b="b" l="l" r="r" t="t"/>
              <a:pathLst>
                <a:path extrusionOk="0" h="1312" w="4311">
                  <a:moveTo>
                    <a:pt x="1988" y="0"/>
                  </a:moveTo>
                  <a:cubicBezTo>
                    <a:pt x="1334" y="0"/>
                    <a:pt x="883" y="256"/>
                    <a:pt x="283" y="533"/>
                  </a:cubicBezTo>
                  <a:cubicBezTo>
                    <a:pt x="0" y="627"/>
                    <a:pt x="184" y="988"/>
                    <a:pt x="415" y="988"/>
                  </a:cubicBezTo>
                  <a:cubicBezTo>
                    <a:pt x="430" y="988"/>
                    <a:pt x="444" y="987"/>
                    <a:pt x="459" y="984"/>
                  </a:cubicBezTo>
                  <a:cubicBezTo>
                    <a:pt x="960" y="909"/>
                    <a:pt x="1587" y="909"/>
                    <a:pt x="2063" y="909"/>
                  </a:cubicBezTo>
                  <a:cubicBezTo>
                    <a:pt x="2739" y="909"/>
                    <a:pt x="3316" y="1184"/>
                    <a:pt x="3968" y="1310"/>
                  </a:cubicBezTo>
                  <a:cubicBezTo>
                    <a:pt x="3978" y="1311"/>
                    <a:pt x="3988" y="1311"/>
                    <a:pt x="3998" y="1311"/>
                  </a:cubicBezTo>
                  <a:cubicBezTo>
                    <a:pt x="4183" y="1311"/>
                    <a:pt x="4311" y="1100"/>
                    <a:pt x="4168" y="934"/>
                  </a:cubicBezTo>
                  <a:cubicBezTo>
                    <a:pt x="3692" y="382"/>
                    <a:pt x="2890" y="56"/>
                    <a:pt x="2163" y="6"/>
                  </a:cubicBezTo>
                  <a:cubicBezTo>
                    <a:pt x="2103" y="2"/>
                    <a:pt x="2045" y="0"/>
                    <a:pt x="1988" y="0"/>
                  </a:cubicBezTo>
                  <a:close/>
                </a:path>
              </a:pathLst>
            </a:custGeom>
            <a:solidFill>
              <a:srgbClr val="A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9"/>
            <p:cNvSpPr/>
            <p:nvPr/>
          </p:nvSpPr>
          <p:spPr>
            <a:xfrm>
              <a:off x="1955583" y="3507112"/>
              <a:ext cx="73063" cy="83830"/>
            </a:xfrm>
            <a:custGeom>
              <a:rect b="b" l="l" r="r" t="t"/>
              <a:pathLst>
                <a:path extrusionOk="0" h="2647" w="2307">
                  <a:moveTo>
                    <a:pt x="1240" y="0"/>
                  </a:moveTo>
                  <a:cubicBezTo>
                    <a:pt x="706" y="0"/>
                    <a:pt x="218" y="482"/>
                    <a:pt x="101" y="1160"/>
                  </a:cubicBezTo>
                  <a:cubicBezTo>
                    <a:pt x="1" y="1887"/>
                    <a:pt x="377" y="2539"/>
                    <a:pt x="953" y="2639"/>
                  </a:cubicBezTo>
                  <a:cubicBezTo>
                    <a:pt x="992" y="2644"/>
                    <a:pt x="1030" y="2647"/>
                    <a:pt x="1068" y="2647"/>
                  </a:cubicBezTo>
                  <a:cubicBezTo>
                    <a:pt x="1601" y="2647"/>
                    <a:pt x="2089" y="2165"/>
                    <a:pt x="2206" y="1486"/>
                  </a:cubicBezTo>
                  <a:cubicBezTo>
                    <a:pt x="2307" y="759"/>
                    <a:pt x="1931" y="108"/>
                    <a:pt x="1354" y="8"/>
                  </a:cubicBezTo>
                  <a:cubicBezTo>
                    <a:pt x="1316" y="3"/>
                    <a:pt x="1278" y="0"/>
                    <a:pt x="1240" y="0"/>
                  </a:cubicBezTo>
                  <a:close/>
                </a:path>
              </a:pathLst>
            </a:custGeom>
            <a:solidFill>
              <a:srgbClr val="024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9"/>
            <p:cNvSpPr/>
            <p:nvPr/>
          </p:nvSpPr>
          <p:spPr>
            <a:xfrm>
              <a:off x="1977815" y="3518925"/>
              <a:ext cx="34172" cy="24513"/>
            </a:xfrm>
            <a:custGeom>
              <a:rect b="b" l="l" r="r" t="t"/>
              <a:pathLst>
                <a:path extrusionOk="0" h="774" w="1079">
                  <a:moveTo>
                    <a:pt x="495" y="1"/>
                  </a:moveTo>
                  <a:cubicBezTo>
                    <a:pt x="264" y="1"/>
                    <a:pt x="69" y="137"/>
                    <a:pt x="26" y="311"/>
                  </a:cubicBezTo>
                  <a:cubicBezTo>
                    <a:pt x="1" y="537"/>
                    <a:pt x="201" y="737"/>
                    <a:pt x="477" y="762"/>
                  </a:cubicBezTo>
                  <a:cubicBezTo>
                    <a:pt x="517" y="770"/>
                    <a:pt x="558" y="773"/>
                    <a:pt x="597" y="773"/>
                  </a:cubicBezTo>
                  <a:cubicBezTo>
                    <a:pt x="822" y="773"/>
                    <a:pt x="1011" y="654"/>
                    <a:pt x="1053" y="462"/>
                  </a:cubicBezTo>
                  <a:cubicBezTo>
                    <a:pt x="1078" y="261"/>
                    <a:pt x="878" y="61"/>
                    <a:pt x="602" y="11"/>
                  </a:cubicBezTo>
                  <a:cubicBezTo>
                    <a:pt x="566" y="4"/>
                    <a:pt x="530" y="1"/>
                    <a:pt x="4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9"/>
            <p:cNvSpPr/>
            <p:nvPr/>
          </p:nvSpPr>
          <p:spPr>
            <a:xfrm>
              <a:off x="2058794" y="3710874"/>
              <a:ext cx="36516" cy="40633"/>
            </a:xfrm>
            <a:custGeom>
              <a:rect b="b" l="l" r="r" t="t"/>
              <a:pathLst>
                <a:path extrusionOk="0" h="1283" w="1153">
                  <a:moveTo>
                    <a:pt x="645" y="0"/>
                  </a:moveTo>
                  <a:cubicBezTo>
                    <a:pt x="408" y="0"/>
                    <a:pt x="188" y="211"/>
                    <a:pt x="100" y="516"/>
                  </a:cubicBezTo>
                  <a:cubicBezTo>
                    <a:pt x="0" y="842"/>
                    <a:pt x="125" y="1193"/>
                    <a:pt x="401" y="1268"/>
                  </a:cubicBezTo>
                  <a:cubicBezTo>
                    <a:pt x="434" y="1278"/>
                    <a:pt x="467" y="1282"/>
                    <a:pt x="501" y="1282"/>
                  </a:cubicBezTo>
                  <a:cubicBezTo>
                    <a:pt x="727" y="1282"/>
                    <a:pt x="966" y="1075"/>
                    <a:pt x="1053" y="792"/>
                  </a:cubicBezTo>
                  <a:cubicBezTo>
                    <a:pt x="1153" y="441"/>
                    <a:pt x="1028" y="90"/>
                    <a:pt x="752" y="15"/>
                  </a:cubicBezTo>
                  <a:cubicBezTo>
                    <a:pt x="716" y="5"/>
                    <a:pt x="680" y="0"/>
                    <a:pt x="645" y="0"/>
                  </a:cubicBezTo>
                  <a:close/>
                </a:path>
              </a:pathLst>
            </a:custGeom>
            <a:solidFill>
              <a:srgbClr val="F36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9"/>
            <p:cNvSpPr/>
            <p:nvPr/>
          </p:nvSpPr>
          <p:spPr>
            <a:xfrm>
              <a:off x="1488077" y="4116910"/>
              <a:ext cx="261974" cy="283256"/>
            </a:xfrm>
            <a:custGeom>
              <a:rect b="b" l="l" r="r" t="t"/>
              <a:pathLst>
                <a:path extrusionOk="0" h="8944" w="8272">
                  <a:moveTo>
                    <a:pt x="3986" y="1"/>
                  </a:moveTo>
                  <a:lnTo>
                    <a:pt x="1" y="2557"/>
                  </a:lnTo>
                  <a:cubicBezTo>
                    <a:pt x="1" y="2557"/>
                    <a:pt x="1154" y="6793"/>
                    <a:pt x="1881" y="7720"/>
                  </a:cubicBezTo>
                  <a:cubicBezTo>
                    <a:pt x="2497" y="8485"/>
                    <a:pt x="4301" y="8943"/>
                    <a:pt x="5035" y="8943"/>
                  </a:cubicBezTo>
                  <a:cubicBezTo>
                    <a:pt x="5167" y="8943"/>
                    <a:pt x="5265" y="8929"/>
                    <a:pt x="5314" y="8898"/>
                  </a:cubicBezTo>
                  <a:cubicBezTo>
                    <a:pt x="5615" y="8673"/>
                    <a:pt x="5339" y="8171"/>
                    <a:pt x="5339" y="8171"/>
                  </a:cubicBezTo>
                  <a:lnTo>
                    <a:pt x="5339" y="8171"/>
                  </a:lnTo>
                  <a:cubicBezTo>
                    <a:pt x="5802" y="8298"/>
                    <a:pt x="6367" y="8400"/>
                    <a:pt x="6859" y="8400"/>
                  </a:cubicBezTo>
                  <a:cubicBezTo>
                    <a:pt x="7245" y="8400"/>
                    <a:pt x="7586" y="8337"/>
                    <a:pt x="7795" y="8171"/>
                  </a:cubicBezTo>
                  <a:cubicBezTo>
                    <a:pt x="8272" y="7770"/>
                    <a:pt x="6818" y="6542"/>
                    <a:pt x="5891" y="6091"/>
                  </a:cubicBezTo>
                  <a:cubicBezTo>
                    <a:pt x="4988" y="5640"/>
                    <a:pt x="3986" y="5013"/>
                    <a:pt x="3986" y="5013"/>
                  </a:cubicBezTo>
                  <a:cubicBezTo>
                    <a:pt x="4186" y="2607"/>
                    <a:pt x="3986" y="1"/>
                    <a:pt x="3986" y="1"/>
                  </a:cubicBezTo>
                  <a:close/>
                </a:path>
              </a:pathLst>
            </a:custGeom>
            <a:solidFill>
              <a:srgbClr val="FFB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9"/>
            <p:cNvSpPr/>
            <p:nvPr/>
          </p:nvSpPr>
          <p:spPr>
            <a:xfrm>
              <a:off x="482441" y="4006383"/>
              <a:ext cx="676281" cy="368100"/>
            </a:xfrm>
            <a:custGeom>
              <a:rect b="b" l="l" r="r" t="t"/>
              <a:pathLst>
                <a:path extrusionOk="0" h="11623" w="21354">
                  <a:moveTo>
                    <a:pt x="17539" y="0"/>
                  </a:moveTo>
                  <a:cubicBezTo>
                    <a:pt x="15097" y="0"/>
                    <a:pt x="12958" y="5095"/>
                    <a:pt x="12958" y="5095"/>
                  </a:cubicBezTo>
                  <a:cubicBezTo>
                    <a:pt x="12958" y="5095"/>
                    <a:pt x="11697" y="4732"/>
                    <a:pt x="10212" y="4732"/>
                  </a:cubicBezTo>
                  <a:cubicBezTo>
                    <a:pt x="9825" y="4732"/>
                    <a:pt x="9422" y="4757"/>
                    <a:pt x="9023" y="4819"/>
                  </a:cubicBezTo>
                  <a:cubicBezTo>
                    <a:pt x="7093" y="5120"/>
                    <a:pt x="5915" y="6799"/>
                    <a:pt x="5915" y="6799"/>
                  </a:cubicBezTo>
                  <a:cubicBezTo>
                    <a:pt x="5915" y="6799"/>
                    <a:pt x="5256" y="6065"/>
                    <a:pt x="4493" y="6065"/>
                  </a:cubicBezTo>
                  <a:cubicBezTo>
                    <a:pt x="4376" y="6065"/>
                    <a:pt x="4256" y="6082"/>
                    <a:pt x="4136" y="6122"/>
                  </a:cubicBezTo>
                  <a:cubicBezTo>
                    <a:pt x="3208" y="6398"/>
                    <a:pt x="2983" y="7802"/>
                    <a:pt x="2306" y="8228"/>
                  </a:cubicBezTo>
                  <a:cubicBezTo>
                    <a:pt x="1629" y="8654"/>
                    <a:pt x="878" y="9230"/>
                    <a:pt x="1053" y="10007"/>
                  </a:cubicBezTo>
                  <a:cubicBezTo>
                    <a:pt x="1053" y="10007"/>
                    <a:pt x="0" y="10533"/>
                    <a:pt x="301" y="11310"/>
                  </a:cubicBezTo>
                  <a:cubicBezTo>
                    <a:pt x="398" y="11544"/>
                    <a:pt x="625" y="11623"/>
                    <a:pt x="903" y="11623"/>
                  </a:cubicBezTo>
                  <a:cubicBezTo>
                    <a:pt x="1461" y="11623"/>
                    <a:pt x="2225" y="11308"/>
                    <a:pt x="2561" y="11308"/>
                  </a:cubicBezTo>
                  <a:cubicBezTo>
                    <a:pt x="2577" y="11308"/>
                    <a:pt x="2593" y="11309"/>
                    <a:pt x="2607" y="11310"/>
                  </a:cubicBezTo>
                  <a:cubicBezTo>
                    <a:pt x="2797" y="11333"/>
                    <a:pt x="4950" y="11375"/>
                    <a:pt x="7500" y="11375"/>
                  </a:cubicBezTo>
                  <a:cubicBezTo>
                    <a:pt x="10669" y="11375"/>
                    <a:pt x="14451" y="11310"/>
                    <a:pt x="15840" y="11060"/>
                  </a:cubicBezTo>
                  <a:cubicBezTo>
                    <a:pt x="18321" y="10634"/>
                    <a:pt x="21354" y="8604"/>
                    <a:pt x="20828" y="5822"/>
                  </a:cubicBezTo>
                  <a:cubicBezTo>
                    <a:pt x="20301" y="3040"/>
                    <a:pt x="19624" y="183"/>
                    <a:pt x="17695" y="7"/>
                  </a:cubicBezTo>
                  <a:cubicBezTo>
                    <a:pt x="17643" y="2"/>
                    <a:pt x="17591" y="0"/>
                    <a:pt x="17539" y="0"/>
                  </a:cubicBezTo>
                  <a:close/>
                </a:path>
              </a:pathLst>
            </a:custGeom>
            <a:solidFill>
              <a:srgbClr val="FFB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9"/>
            <p:cNvSpPr/>
            <p:nvPr/>
          </p:nvSpPr>
          <p:spPr>
            <a:xfrm>
              <a:off x="893385" y="4168151"/>
              <a:ext cx="54219" cy="104859"/>
            </a:xfrm>
            <a:custGeom>
              <a:rect b="b" l="l" r="r" t="t"/>
              <a:pathLst>
                <a:path extrusionOk="0" h="3311" w="1712">
                  <a:moveTo>
                    <a:pt x="172" y="1"/>
                  </a:moveTo>
                  <a:cubicBezTo>
                    <a:pt x="84" y="1"/>
                    <a:pt x="1" y="94"/>
                    <a:pt x="57" y="187"/>
                  </a:cubicBezTo>
                  <a:cubicBezTo>
                    <a:pt x="684" y="1039"/>
                    <a:pt x="1085" y="1917"/>
                    <a:pt x="834" y="2994"/>
                  </a:cubicBezTo>
                  <a:cubicBezTo>
                    <a:pt x="789" y="3188"/>
                    <a:pt x="939" y="3310"/>
                    <a:pt x="1088" y="3310"/>
                  </a:cubicBezTo>
                  <a:cubicBezTo>
                    <a:pt x="1191" y="3310"/>
                    <a:pt x="1294" y="3252"/>
                    <a:pt x="1335" y="3120"/>
                  </a:cubicBezTo>
                  <a:cubicBezTo>
                    <a:pt x="1711" y="1942"/>
                    <a:pt x="934" y="914"/>
                    <a:pt x="257" y="37"/>
                  </a:cubicBezTo>
                  <a:cubicBezTo>
                    <a:pt x="232" y="11"/>
                    <a:pt x="202" y="1"/>
                    <a:pt x="172" y="1"/>
                  </a:cubicBezTo>
                  <a:close/>
                </a:path>
              </a:pathLst>
            </a:custGeom>
            <a:solidFill>
              <a:srgbClr val="F4A4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9"/>
            <p:cNvSpPr/>
            <p:nvPr/>
          </p:nvSpPr>
          <p:spPr>
            <a:xfrm>
              <a:off x="654596" y="4225442"/>
              <a:ext cx="27901" cy="78383"/>
            </a:xfrm>
            <a:custGeom>
              <a:rect b="b" l="l" r="r" t="t"/>
              <a:pathLst>
                <a:path extrusionOk="0" h="2475" w="881">
                  <a:moveTo>
                    <a:pt x="487" y="1"/>
                  </a:moveTo>
                  <a:cubicBezTo>
                    <a:pt x="407" y="1"/>
                    <a:pt x="323" y="65"/>
                    <a:pt x="354" y="158"/>
                  </a:cubicBezTo>
                  <a:cubicBezTo>
                    <a:pt x="554" y="809"/>
                    <a:pt x="429" y="1511"/>
                    <a:pt x="103" y="2088"/>
                  </a:cubicBezTo>
                  <a:cubicBezTo>
                    <a:pt x="1" y="2292"/>
                    <a:pt x="177" y="2474"/>
                    <a:pt x="340" y="2474"/>
                  </a:cubicBezTo>
                  <a:cubicBezTo>
                    <a:pt x="416" y="2474"/>
                    <a:pt x="489" y="2434"/>
                    <a:pt x="529" y="2338"/>
                  </a:cubicBezTo>
                  <a:cubicBezTo>
                    <a:pt x="855" y="1611"/>
                    <a:pt x="880" y="860"/>
                    <a:pt x="604" y="83"/>
                  </a:cubicBezTo>
                  <a:cubicBezTo>
                    <a:pt x="585" y="25"/>
                    <a:pt x="537" y="1"/>
                    <a:pt x="487" y="1"/>
                  </a:cubicBezTo>
                  <a:close/>
                </a:path>
              </a:pathLst>
            </a:custGeom>
            <a:solidFill>
              <a:srgbClr val="F4A4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9"/>
            <p:cNvSpPr/>
            <p:nvPr/>
          </p:nvSpPr>
          <p:spPr>
            <a:xfrm>
              <a:off x="948364" y="3756225"/>
              <a:ext cx="834251" cy="505897"/>
            </a:xfrm>
            <a:custGeom>
              <a:rect b="b" l="l" r="r" t="t"/>
              <a:pathLst>
                <a:path extrusionOk="0" h="15974" w="26342">
                  <a:moveTo>
                    <a:pt x="18987" y="1"/>
                  </a:moveTo>
                  <a:cubicBezTo>
                    <a:pt x="18899" y="1"/>
                    <a:pt x="18811" y="4"/>
                    <a:pt x="18722" y="11"/>
                  </a:cubicBezTo>
                  <a:cubicBezTo>
                    <a:pt x="16466" y="212"/>
                    <a:pt x="14537" y="2894"/>
                    <a:pt x="13133" y="3169"/>
                  </a:cubicBezTo>
                  <a:cubicBezTo>
                    <a:pt x="13015" y="3193"/>
                    <a:pt x="12900" y="3204"/>
                    <a:pt x="12786" y="3204"/>
                  </a:cubicBezTo>
                  <a:cubicBezTo>
                    <a:pt x="11568" y="3204"/>
                    <a:pt x="10533" y="1951"/>
                    <a:pt x="8722" y="1515"/>
                  </a:cubicBezTo>
                  <a:cubicBezTo>
                    <a:pt x="8368" y="1425"/>
                    <a:pt x="7925" y="1373"/>
                    <a:pt x="7431" y="1373"/>
                  </a:cubicBezTo>
                  <a:cubicBezTo>
                    <a:pt x="5160" y="1373"/>
                    <a:pt x="1805" y="2470"/>
                    <a:pt x="1003" y="6051"/>
                  </a:cubicBezTo>
                  <a:cubicBezTo>
                    <a:pt x="0" y="10412"/>
                    <a:pt x="1880" y="13470"/>
                    <a:pt x="4812" y="14723"/>
                  </a:cubicBezTo>
                  <a:cubicBezTo>
                    <a:pt x="6895" y="15625"/>
                    <a:pt x="8990" y="15973"/>
                    <a:pt x="10999" y="15973"/>
                  </a:cubicBezTo>
                  <a:cubicBezTo>
                    <a:pt x="13850" y="15973"/>
                    <a:pt x="16527" y="15271"/>
                    <a:pt x="18747" y="14447"/>
                  </a:cubicBezTo>
                  <a:cubicBezTo>
                    <a:pt x="22807" y="12944"/>
                    <a:pt x="26341" y="7455"/>
                    <a:pt x="24888" y="4999"/>
                  </a:cubicBezTo>
                  <a:cubicBezTo>
                    <a:pt x="23106" y="2037"/>
                    <a:pt x="21139" y="1"/>
                    <a:pt x="189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9"/>
            <p:cNvSpPr/>
            <p:nvPr/>
          </p:nvSpPr>
          <p:spPr>
            <a:xfrm>
              <a:off x="955489" y="3887527"/>
              <a:ext cx="827125" cy="374593"/>
            </a:xfrm>
            <a:custGeom>
              <a:rect b="b" l="l" r="r" t="t"/>
              <a:pathLst>
                <a:path extrusionOk="0" h="11828" w="26117">
                  <a:moveTo>
                    <a:pt x="24136" y="1"/>
                  </a:moveTo>
                  <a:cubicBezTo>
                    <a:pt x="23409" y="1805"/>
                    <a:pt x="20377" y="3660"/>
                    <a:pt x="18196" y="6166"/>
                  </a:cubicBezTo>
                  <a:cubicBezTo>
                    <a:pt x="17414" y="6677"/>
                    <a:pt x="16041" y="7056"/>
                    <a:pt x="14830" y="7056"/>
                  </a:cubicBezTo>
                  <a:cubicBezTo>
                    <a:pt x="14141" y="7056"/>
                    <a:pt x="13504" y="6933"/>
                    <a:pt x="13058" y="6642"/>
                  </a:cubicBezTo>
                  <a:cubicBezTo>
                    <a:pt x="11655" y="5514"/>
                    <a:pt x="9775" y="3560"/>
                    <a:pt x="8046" y="3134"/>
                  </a:cubicBezTo>
                  <a:cubicBezTo>
                    <a:pt x="7196" y="2918"/>
                    <a:pt x="6321" y="2850"/>
                    <a:pt x="5482" y="2850"/>
                  </a:cubicBezTo>
                  <a:cubicBezTo>
                    <a:pt x="4084" y="2850"/>
                    <a:pt x="2787" y="3037"/>
                    <a:pt x="1876" y="3037"/>
                  </a:cubicBezTo>
                  <a:cubicBezTo>
                    <a:pt x="1237" y="3037"/>
                    <a:pt x="788" y="2945"/>
                    <a:pt x="627" y="2632"/>
                  </a:cubicBezTo>
                  <a:lnTo>
                    <a:pt x="627" y="2632"/>
                  </a:lnTo>
                  <a:cubicBezTo>
                    <a:pt x="1" y="6592"/>
                    <a:pt x="1805" y="9399"/>
                    <a:pt x="4587" y="10577"/>
                  </a:cubicBezTo>
                  <a:cubicBezTo>
                    <a:pt x="6670" y="11479"/>
                    <a:pt x="8765" y="11827"/>
                    <a:pt x="10774" y="11827"/>
                  </a:cubicBezTo>
                  <a:cubicBezTo>
                    <a:pt x="13625" y="11827"/>
                    <a:pt x="16302" y="11125"/>
                    <a:pt x="18522" y="10301"/>
                  </a:cubicBezTo>
                  <a:cubicBezTo>
                    <a:pt x="22582" y="8798"/>
                    <a:pt x="26116" y="3309"/>
                    <a:pt x="24663" y="853"/>
                  </a:cubicBezTo>
                  <a:cubicBezTo>
                    <a:pt x="24487" y="552"/>
                    <a:pt x="24312" y="276"/>
                    <a:pt x="24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9"/>
            <p:cNvSpPr/>
            <p:nvPr/>
          </p:nvSpPr>
          <p:spPr>
            <a:xfrm>
              <a:off x="1502011" y="4004356"/>
              <a:ext cx="89531" cy="81962"/>
            </a:xfrm>
            <a:custGeom>
              <a:rect b="b" l="l" r="r" t="t"/>
              <a:pathLst>
                <a:path extrusionOk="0" h="2588" w="2827">
                  <a:moveTo>
                    <a:pt x="99" y="1"/>
                  </a:moveTo>
                  <a:cubicBezTo>
                    <a:pt x="56" y="1"/>
                    <a:pt x="1" y="42"/>
                    <a:pt x="37" y="96"/>
                  </a:cubicBezTo>
                  <a:cubicBezTo>
                    <a:pt x="363" y="597"/>
                    <a:pt x="739" y="1049"/>
                    <a:pt x="1165" y="1475"/>
                  </a:cubicBezTo>
                  <a:cubicBezTo>
                    <a:pt x="1566" y="1851"/>
                    <a:pt x="2042" y="2352"/>
                    <a:pt x="2568" y="2577"/>
                  </a:cubicBezTo>
                  <a:cubicBezTo>
                    <a:pt x="2582" y="2584"/>
                    <a:pt x="2597" y="2587"/>
                    <a:pt x="2613" y="2587"/>
                  </a:cubicBezTo>
                  <a:cubicBezTo>
                    <a:pt x="2711" y="2587"/>
                    <a:pt x="2827" y="2463"/>
                    <a:pt x="2719" y="2377"/>
                  </a:cubicBezTo>
                  <a:cubicBezTo>
                    <a:pt x="2268" y="2026"/>
                    <a:pt x="1766" y="1800"/>
                    <a:pt x="1340" y="1424"/>
                  </a:cubicBezTo>
                  <a:cubicBezTo>
                    <a:pt x="889" y="998"/>
                    <a:pt x="488" y="547"/>
                    <a:pt x="137" y="21"/>
                  </a:cubicBezTo>
                  <a:cubicBezTo>
                    <a:pt x="130" y="7"/>
                    <a:pt x="116" y="1"/>
                    <a:pt x="99" y="1"/>
                  </a:cubicBezTo>
                  <a:close/>
                </a:path>
              </a:pathLst>
            </a:custGeom>
            <a:solidFill>
              <a:srgbClr val="29A0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9"/>
            <p:cNvSpPr/>
            <p:nvPr/>
          </p:nvSpPr>
          <p:spPr>
            <a:xfrm>
              <a:off x="1293309" y="3983834"/>
              <a:ext cx="47980" cy="156323"/>
            </a:xfrm>
            <a:custGeom>
              <a:rect b="b" l="l" r="r" t="t"/>
              <a:pathLst>
                <a:path extrusionOk="0" h="4936" w="1515">
                  <a:moveTo>
                    <a:pt x="122" y="0"/>
                  </a:moveTo>
                  <a:cubicBezTo>
                    <a:pt x="63" y="0"/>
                    <a:pt x="1" y="65"/>
                    <a:pt x="36" y="118"/>
                  </a:cubicBezTo>
                  <a:cubicBezTo>
                    <a:pt x="838" y="1621"/>
                    <a:pt x="1188" y="3125"/>
                    <a:pt x="1239" y="4804"/>
                  </a:cubicBezTo>
                  <a:cubicBezTo>
                    <a:pt x="1239" y="4892"/>
                    <a:pt x="1307" y="4936"/>
                    <a:pt x="1376" y="4936"/>
                  </a:cubicBezTo>
                  <a:cubicBezTo>
                    <a:pt x="1445" y="4936"/>
                    <a:pt x="1514" y="4892"/>
                    <a:pt x="1514" y="4804"/>
                  </a:cubicBezTo>
                  <a:cubicBezTo>
                    <a:pt x="1514" y="3125"/>
                    <a:pt x="1013" y="1496"/>
                    <a:pt x="186" y="42"/>
                  </a:cubicBezTo>
                  <a:cubicBezTo>
                    <a:pt x="171" y="12"/>
                    <a:pt x="147" y="0"/>
                    <a:pt x="122" y="0"/>
                  </a:cubicBezTo>
                  <a:close/>
                </a:path>
              </a:pathLst>
            </a:custGeom>
            <a:solidFill>
              <a:srgbClr val="29A0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9"/>
            <p:cNvSpPr/>
            <p:nvPr/>
          </p:nvSpPr>
          <p:spPr>
            <a:xfrm>
              <a:off x="1342365" y="4013065"/>
              <a:ext cx="19540" cy="124558"/>
            </a:xfrm>
            <a:custGeom>
              <a:rect b="b" l="l" r="r" t="t"/>
              <a:pathLst>
                <a:path extrusionOk="0" h="3933" w="617">
                  <a:moveTo>
                    <a:pt x="147" y="1"/>
                  </a:moveTo>
                  <a:cubicBezTo>
                    <a:pt x="78" y="1"/>
                    <a:pt x="0" y="55"/>
                    <a:pt x="15" y="147"/>
                  </a:cubicBezTo>
                  <a:cubicBezTo>
                    <a:pt x="266" y="1375"/>
                    <a:pt x="241" y="2553"/>
                    <a:pt x="141" y="3806"/>
                  </a:cubicBezTo>
                  <a:cubicBezTo>
                    <a:pt x="127" y="3888"/>
                    <a:pt x="194" y="3932"/>
                    <a:pt x="263" y="3932"/>
                  </a:cubicBezTo>
                  <a:cubicBezTo>
                    <a:pt x="321" y="3932"/>
                    <a:pt x="380" y="3900"/>
                    <a:pt x="391" y="3831"/>
                  </a:cubicBezTo>
                  <a:cubicBezTo>
                    <a:pt x="617" y="2603"/>
                    <a:pt x="492" y="1300"/>
                    <a:pt x="241" y="72"/>
                  </a:cubicBezTo>
                  <a:cubicBezTo>
                    <a:pt x="231" y="23"/>
                    <a:pt x="191" y="1"/>
                    <a:pt x="147" y="1"/>
                  </a:cubicBezTo>
                  <a:close/>
                </a:path>
              </a:pathLst>
            </a:custGeom>
            <a:solidFill>
              <a:srgbClr val="29A0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9"/>
            <p:cNvSpPr/>
            <p:nvPr/>
          </p:nvSpPr>
          <p:spPr>
            <a:xfrm>
              <a:off x="866593" y="4006351"/>
              <a:ext cx="577882" cy="460545"/>
            </a:xfrm>
            <a:custGeom>
              <a:rect b="b" l="l" r="r" t="t"/>
              <a:pathLst>
                <a:path extrusionOk="0" h="14542" w="18247">
                  <a:moveTo>
                    <a:pt x="9468" y="0"/>
                  </a:moveTo>
                  <a:cubicBezTo>
                    <a:pt x="7175" y="0"/>
                    <a:pt x="5085" y="1704"/>
                    <a:pt x="5139" y="4093"/>
                  </a:cubicBezTo>
                  <a:cubicBezTo>
                    <a:pt x="5214" y="7427"/>
                    <a:pt x="7444" y="8128"/>
                    <a:pt x="7444" y="8128"/>
                  </a:cubicBezTo>
                  <a:cubicBezTo>
                    <a:pt x="7433" y="8128"/>
                    <a:pt x="7422" y="8128"/>
                    <a:pt x="7411" y="8128"/>
                  </a:cubicBezTo>
                  <a:cubicBezTo>
                    <a:pt x="6439" y="8128"/>
                    <a:pt x="5264" y="9181"/>
                    <a:pt x="5264" y="9181"/>
                  </a:cubicBezTo>
                  <a:cubicBezTo>
                    <a:pt x="5085" y="9013"/>
                    <a:pt x="4859" y="8943"/>
                    <a:pt x="4608" y="8943"/>
                  </a:cubicBezTo>
                  <a:cubicBezTo>
                    <a:pt x="3662" y="8943"/>
                    <a:pt x="2361" y="9939"/>
                    <a:pt x="1905" y="10434"/>
                  </a:cubicBezTo>
                  <a:cubicBezTo>
                    <a:pt x="1530" y="10835"/>
                    <a:pt x="1354" y="11286"/>
                    <a:pt x="1354" y="11286"/>
                  </a:cubicBezTo>
                  <a:cubicBezTo>
                    <a:pt x="176" y="11412"/>
                    <a:pt x="1" y="14093"/>
                    <a:pt x="778" y="14444"/>
                  </a:cubicBezTo>
                  <a:cubicBezTo>
                    <a:pt x="924" y="14513"/>
                    <a:pt x="1089" y="14541"/>
                    <a:pt x="1262" y="14541"/>
                  </a:cubicBezTo>
                  <a:cubicBezTo>
                    <a:pt x="1976" y="14541"/>
                    <a:pt x="2826" y="14059"/>
                    <a:pt x="3108" y="13918"/>
                  </a:cubicBezTo>
                  <a:cubicBezTo>
                    <a:pt x="3484" y="13768"/>
                    <a:pt x="6066" y="13041"/>
                    <a:pt x="6066" y="13041"/>
                  </a:cubicBezTo>
                  <a:cubicBezTo>
                    <a:pt x="6066" y="13041"/>
                    <a:pt x="9542" y="13927"/>
                    <a:pt x="12555" y="13927"/>
                  </a:cubicBezTo>
                  <a:cubicBezTo>
                    <a:pt x="14376" y="13927"/>
                    <a:pt x="16029" y="13603"/>
                    <a:pt x="16642" y="12565"/>
                  </a:cubicBezTo>
                  <a:cubicBezTo>
                    <a:pt x="18246" y="9783"/>
                    <a:pt x="15239" y="3066"/>
                    <a:pt x="12231" y="910"/>
                  </a:cubicBezTo>
                  <a:cubicBezTo>
                    <a:pt x="11363" y="281"/>
                    <a:pt x="10399" y="0"/>
                    <a:pt x="9468" y="0"/>
                  </a:cubicBezTo>
                  <a:close/>
                </a:path>
              </a:pathLst>
            </a:custGeom>
            <a:solidFill>
              <a:srgbClr val="F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9"/>
            <p:cNvSpPr/>
            <p:nvPr/>
          </p:nvSpPr>
          <p:spPr>
            <a:xfrm>
              <a:off x="1100758" y="4259012"/>
              <a:ext cx="139728" cy="49279"/>
            </a:xfrm>
            <a:custGeom>
              <a:rect b="b" l="l" r="r" t="t"/>
              <a:pathLst>
                <a:path extrusionOk="0" h="1556" w="4412">
                  <a:moveTo>
                    <a:pt x="1153" y="0"/>
                  </a:moveTo>
                  <a:cubicBezTo>
                    <a:pt x="777" y="0"/>
                    <a:pt x="401" y="50"/>
                    <a:pt x="50" y="100"/>
                  </a:cubicBezTo>
                  <a:cubicBezTo>
                    <a:pt x="25" y="100"/>
                    <a:pt x="0" y="125"/>
                    <a:pt x="0" y="150"/>
                  </a:cubicBezTo>
                  <a:cubicBezTo>
                    <a:pt x="0" y="201"/>
                    <a:pt x="25" y="201"/>
                    <a:pt x="75" y="201"/>
                  </a:cubicBezTo>
                  <a:cubicBezTo>
                    <a:pt x="221" y="190"/>
                    <a:pt x="366" y="184"/>
                    <a:pt x="511" y="184"/>
                  </a:cubicBezTo>
                  <a:cubicBezTo>
                    <a:pt x="717" y="184"/>
                    <a:pt x="923" y="196"/>
                    <a:pt x="1128" y="226"/>
                  </a:cubicBezTo>
                  <a:cubicBezTo>
                    <a:pt x="1479" y="251"/>
                    <a:pt x="1830" y="326"/>
                    <a:pt x="2156" y="426"/>
                  </a:cubicBezTo>
                  <a:cubicBezTo>
                    <a:pt x="2507" y="526"/>
                    <a:pt x="2807" y="677"/>
                    <a:pt x="3108" y="852"/>
                  </a:cubicBezTo>
                  <a:cubicBezTo>
                    <a:pt x="3409" y="1028"/>
                    <a:pt x="3710" y="1253"/>
                    <a:pt x="3935" y="1479"/>
                  </a:cubicBezTo>
                  <a:cubicBezTo>
                    <a:pt x="3935" y="1479"/>
                    <a:pt x="3935" y="1479"/>
                    <a:pt x="3960" y="1504"/>
                  </a:cubicBezTo>
                  <a:cubicBezTo>
                    <a:pt x="4004" y="1537"/>
                    <a:pt x="4062" y="1555"/>
                    <a:pt x="4120" y="1555"/>
                  </a:cubicBezTo>
                  <a:cubicBezTo>
                    <a:pt x="4194" y="1555"/>
                    <a:pt x="4269" y="1524"/>
                    <a:pt x="4311" y="1454"/>
                  </a:cubicBezTo>
                  <a:cubicBezTo>
                    <a:pt x="4411" y="1353"/>
                    <a:pt x="4386" y="1178"/>
                    <a:pt x="4286" y="1103"/>
                  </a:cubicBezTo>
                  <a:cubicBezTo>
                    <a:pt x="3960" y="827"/>
                    <a:pt x="3659" y="652"/>
                    <a:pt x="3309" y="501"/>
                  </a:cubicBezTo>
                  <a:cubicBezTo>
                    <a:pt x="2958" y="326"/>
                    <a:pt x="2607" y="201"/>
                    <a:pt x="2256" y="125"/>
                  </a:cubicBezTo>
                  <a:cubicBezTo>
                    <a:pt x="1880" y="50"/>
                    <a:pt x="1504" y="0"/>
                    <a:pt x="1153" y="0"/>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9"/>
            <p:cNvSpPr/>
            <p:nvPr/>
          </p:nvSpPr>
          <p:spPr>
            <a:xfrm>
              <a:off x="1016611" y="4378533"/>
              <a:ext cx="52414" cy="49247"/>
            </a:xfrm>
            <a:custGeom>
              <a:rect b="b" l="l" r="r" t="t"/>
              <a:pathLst>
                <a:path extrusionOk="0" h="1555" w="1655">
                  <a:moveTo>
                    <a:pt x="88" y="0"/>
                  </a:moveTo>
                  <a:cubicBezTo>
                    <a:pt x="78" y="0"/>
                    <a:pt x="65" y="3"/>
                    <a:pt x="51" y="11"/>
                  </a:cubicBezTo>
                  <a:cubicBezTo>
                    <a:pt x="26" y="11"/>
                    <a:pt x="1" y="61"/>
                    <a:pt x="26" y="86"/>
                  </a:cubicBezTo>
                  <a:cubicBezTo>
                    <a:pt x="201" y="687"/>
                    <a:pt x="677" y="1188"/>
                    <a:pt x="1229" y="1514"/>
                  </a:cubicBezTo>
                  <a:cubicBezTo>
                    <a:pt x="1254" y="1539"/>
                    <a:pt x="1254" y="1539"/>
                    <a:pt x="1279" y="1539"/>
                  </a:cubicBezTo>
                  <a:cubicBezTo>
                    <a:pt x="1310" y="1550"/>
                    <a:pt x="1342" y="1555"/>
                    <a:pt x="1372" y="1555"/>
                  </a:cubicBezTo>
                  <a:cubicBezTo>
                    <a:pt x="1486" y="1555"/>
                    <a:pt x="1585" y="1483"/>
                    <a:pt x="1605" y="1364"/>
                  </a:cubicBezTo>
                  <a:cubicBezTo>
                    <a:pt x="1655" y="1239"/>
                    <a:pt x="1580" y="1088"/>
                    <a:pt x="1429" y="1038"/>
                  </a:cubicBezTo>
                  <a:cubicBezTo>
                    <a:pt x="1179" y="963"/>
                    <a:pt x="928" y="838"/>
                    <a:pt x="702" y="662"/>
                  </a:cubicBezTo>
                  <a:cubicBezTo>
                    <a:pt x="477" y="512"/>
                    <a:pt x="276" y="286"/>
                    <a:pt x="151" y="36"/>
                  </a:cubicBezTo>
                  <a:lnTo>
                    <a:pt x="126" y="36"/>
                  </a:lnTo>
                  <a:cubicBezTo>
                    <a:pt x="126" y="18"/>
                    <a:pt x="113" y="0"/>
                    <a:pt x="88" y="0"/>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9"/>
            <p:cNvSpPr/>
            <p:nvPr/>
          </p:nvSpPr>
          <p:spPr>
            <a:xfrm>
              <a:off x="1592079" y="3922459"/>
              <a:ext cx="542127" cy="243922"/>
            </a:xfrm>
            <a:custGeom>
              <a:rect b="b" l="l" r="r" t="t"/>
              <a:pathLst>
                <a:path extrusionOk="0" h="7702" w="17118">
                  <a:moveTo>
                    <a:pt x="4687" y="0"/>
                  </a:moveTo>
                  <a:cubicBezTo>
                    <a:pt x="1379" y="1153"/>
                    <a:pt x="0" y="5113"/>
                    <a:pt x="0" y="5113"/>
                  </a:cubicBezTo>
                  <a:cubicBezTo>
                    <a:pt x="0" y="5113"/>
                    <a:pt x="2682" y="6542"/>
                    <a:pt x="3910" y="6993"/>
                  </a:cubicBezTo>
                  <a:cubicBezTo>
                    <a:pt x="4865" y="7331"/>
                    <a:pt x="9186" y="7701"/>
                    <a:pt x="11252" y="7701"/>
                  </a:cubicBezTo>
                  <a:cubicBezTo>
                    <a:pt x="11788" y="7701"/>
                    <a:pt x="12172" y="7676"/>
                    <a:pt x="12306" y="7620"/>
                  </a:cubicBezTo>
                  <a:cubicBezTo>
                    <a:pt x="12983" y="7344"/>
                    <a:pt x="17118" y="4336"/>
                    <a:pt x="16491" y="3559"/>
                  </a:cubicBezTo>
                  <a:cubicBezTo>
                    <a:pt x="16193" y="3189"/>
                    <a:pt x="15683" y="3092"/>
                    <a:pt x="15231" y="3092"/>
                  </a:cubicBezTo>
                  <a:cubicBezTo>
                    <a:pt x="14736" y="3092"/>
                    <a:pt x="14311" y="3208"/>
                    <a:pt x="14311" y="3208"/>
                  </a:cubicBezTo>
                  <a:cubicBezTo>
                    <a:pt x="14064" y="3108"/>
                    <a:pt x="13810" y="3065"/>
                    <a:pt x="13555" y="3065"/>
                  </a:cubicBezTo>
                  <a:cubicBezTo>
                    <a:pt x="12030" y="3065"/>
                    <a:pt x="10501" y="4612"/>
                    <a:pt x="10501" y="4612"/>
                  </a:cubicBezTo>
                  <a:cubicBezTo>
                    <a:pt x="9123" y="3334"/>
                    <a:pt x="7694" y="2156"/>
                    <a:pt x="6692" y="1930"/>
                  </a:cubicBezTo>
                  <a:cubicBezTo>
                    <a:pt x="5689" y="1680"/>
                    <a:pt x="4687" y="0"/>
                    <a:pt x="4687" y="0"/>
                  </a:cubicBezTo>
                  <a:close/>
                </a:path>
              </a:pathLst>
            </a:custGeom>
            <a:solidFill>
              <a:srgbClr val="F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9"/>
            <p:cNvSpPr/>
            <p:nvPr/>
          </p:nvSpPr>
          <p:spPr>
            <a:xfrm>
              <a:off x="1730032" y="3978704"/>
              <a:ext cx="49184" cy="68122"/>
            </a:xfrm>
            <a:custGeom>
              <a:rect b="b" l="l" r="r" t="t"/>
              <a:pathLst>
                <a:path extrusionOk="0" h="2151" w="1553">
                  <a:moveTo>
                    <a:pt x="1478" y="1"/>
                  </a:moveTo>
                  <a:cubicBezTo>
                    <a:pt x="1472" y="1"/>
                    <a:pt x="1465" y="2"/>
                    <a:pt x="1459" y="4"/>
                  </a:cubicBezTo>
                  <a:cubicBezTo>
                    <a:pt x="657" y="204"/>
                    <a:pt x="231" y="1232"/>
                    <a:pt x="30" y="1934"/>
                  </a:cubicBezTo>
                  <a:cubicBezTo>
                    <a:pt x="0" y="2069"/>
                    <a:pt x="105" y="2150"/>
                    <a:pt x="205" y="2150"/>
                  </a:cubicBezTo>
                  <a:cubicBezTo>
                    <a:pt x="272" y="2150"/>
                    <a:pt x="336" y="2114"/>
                    <a:pt x="356" y="2034"/>
                  </a:cubicBezTo>
                  <a:cubicBezTo>
                    <a:pt x="481" y="1332"/>
                    <a:pt x="707" y="355"/>
                    <a:pt x="1484" y="129"/>
                  </a:cubicBezTo>
                  <a:cubicBezTo>
                    <a:pt x="1552" y="106"/>
                    <a:pt x="1538" y="1"/>
                    <a:pt x="1478" y="1"/>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9"/>
            <p:cNvSpPr/>
            <p:nvPr/>
          </p:nvSpPr>
          <p:spPr>
            <a:xfrm>
              <a:off x="1983896" y="4024688"/>
              <a:ext cx="58526" cy="25178"/>
            </a:xfrm>
            <a:custGeom>
              <a:rect b="b" l="l" r="r" t="t"/>
              <a:pathLst>
                <a:path extrusionOk="0" h="795" w="1848">
                  <a:moveTo>
                    <a:pt x="1654" y="0"/>
                  </a:moveTo>
                  <a:cubicBezTo>
                    <a:pt x="1641" y="0"/>
                    <a:pt x="1627" y="2"/>
                    <a:pt x="1613" y="6"/>
                  </a:cubicBezTo>
                  <a:cubicBezTo>
                    <a:pt x="1062" y="156"/>
                    <a:pt x="535" y="331"/>
                    <a:pt x="84" y="657"/>
                  </a:cubicBezTo>
                  <a:cubicBezTo>
                    <a:pt x="0" y="699"/>
                    <a:pt x="40" y="794"/>
                    <a:pt x="114" y="794"/>
                  </a:cubicBezTo>
                  <a:cubicBezTo>
                    <a:pt x="128" y="794"/>
                    <a:pt x="143" y="791"/>
                    <a:pt x="160" y="782"/>
                  </a:cubicBezTo>
                  <a:cubicBezTo>
                    <a:pt x="636" y="557"/>
                    <a:pt x="1112" y="356"/>
                    <a:pt x="1638" y="306"/>
                  </a:cubicBezTo>
                  <a:cubicBezTo>
                    <a:pt x="1848" y="283"/>
                    <a:pt x="1819" y="0"/>
                    <a:pt x="1654" y="0"/>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9"/>
            <p:cNvSpPr/>
            <p:nvPr/>
          </p:nvSpPr>
          <p:spPr>
            <a:xfrm>
              <a:off x="1930406" y="4066745"/>
              <a:ext cx="45066" cy="77180"/>
            </a:xfrm>
            <a:custGeom>
              <a:rect b="b" l="l" r="r" t="t"/>
              <a:pathLst>
                <a:path extrusionOk="0" h="2437" w="1423">
                  <a:moveTo>
                    <a:pt x="74" y="1"/>
                  </a:moveTo>
                  <a:cubicBezTo>
                    <a:pt x="32" y="1"/>
                    <a:pt x="1" y="63"/>
                    <a:pt x="44" y="106"/>
                  </a:cubicBezTo>
                  <a:cubicBezTo>
                    <a:pt x="846" y="557"/>
                    <a:pt x="1072" y="1384"/>
                    <a:pt x="771" y="2261"/>
                  </a:cubicBezTo>
                  <a:cubicBezTo>
                    <a:pt x="725" y="2367"/>
                    <a:pt x="808" y="2437"/>
                    <a:pt x="896" y="2437"/>
                  </a:cubicBezTo>
                  <a:cubicBezTo>
                    <a:pt x="955" y="2437"/>
                    <a:pt x="1017" y="2406"/>
                    <a:pt x="1046" y="2337"/>
                  </a:cubicBezTo>
                  <a:cubicBezTo>
                    <a:pt x="1422" y="1434"/>
                    <a:pt x="946" y="407"/>
                    <a:pt x="94" y="6"/>
                  </a:cubicBezTo>
                  <a:cubicBezTo>
                    <a:pt x="87" y="2"/>
                    <a:pt x="80" y="1"/>
                    <a:pt x="74" y="1"/>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59"/>
          <p:cNvGrpSpPr/>
          <p:nvPr/>
        </p:nvGrpSpPr>
        <p:grpSpPr>
          <a:xfrm>
            <a:off x="4708575" y="3094117"/>
            <a:ext cx="1913240" cy="1803994"/>
            <a:chOff x="4127975" y="461800"/>
            <a:chExt cx="2018825" cy="1903550"/>
          </a:xfrm>
        </p:grpSpPr>
        <p:sp>
          <p:nvSpPr>
            <p:cNvPr id="2086" name="Google Shape;2086;p59"/>
            <p:cNvSpPr/>
            <p:nvPr/>
          </p:nvSpPr>
          <p:spPr>
            <a:xfrm>
              <a:off x="4127975" y="2047650"/>
              <a:ext cx="2018825" cy="317700"/>
            </a:xfrm>
            <a:custGeom>
              <a:rect b="b" l="l" r="r" t="t"/>
              <a:pathLst>
                <a:path extrusionOk="0" h="12708" w="80753">
                  <a:moveTo>
                    <a:pt x="40377" y="0"/>
                  </a:moveTo>
                  <a:cubicBezTo>
                    <a:pt x="18071" y="0"/>
                    <a:pt x="0" y="2832"/>
                    <a:pt x="0" y="6341"/>
                  </a:cubicBezTo>
                  <a:cubicBezTo>
                    <a:pt x="0" y="9875"/>
                    <a:pt x="18071" y="12707"/>
                    <a:pt x="40377" y="12707"/>
                  </a:cubicBezTo>
                  <a:cubicBezTo>
                    <a:pt x="62682" y="12707"/>
                    <a:pt x="80753" y="9875"/>
                    <a:pt x="80753" y="6341"/>
                  </a:cubicBezTo>
                  <a:cubicBezTo>
                    <a:pt x="80753" y="2832"/>
                    <a:pt x="62682" y="0"/>
                    <a:pt x="40377" y="0"/>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9"/>
            <p:cNvSpPr/>
            <p:nvPr/>
          </p:nvSpPr>
          <p:spPr>
            <a:xfrm>
              <a:off x="4704150" y="1708975"/>
              <a:ext cx="642525" cy="452325"/>
            </a:xfrm>
            <a:custGeom>
              <a:rect b="b" l="l" r="r" t="t"/>
              <a:pathLst>
                <a:path extrusionOk="0" h="18093" w="25701">
                  <a:moveTo>
                    <a:pt x="13187" y="1"/>
                  </a:moveTo>
                  <a:cubicBezTo>
                    <a:pt x="11836" y="1"/>
                    <a:pt x="10476" y="256"/>
                    <a:pt x="9184" y="790"/>
                  </a:cubicBezTo>
                  <a:cubicBezTo>
                    <a:pt x="8056" y="1242"/>
                    <a:pt x="7079" y="2144"/>
                    <a:pt x="6377" y="3347"/>
                  </a:cubicBezTo>
                  <a:cubicBezTo>
                    <a:pt x="5600" y="4700"/>
                    <a:pt x="4773" y="6404"/>
                    <a:pt x="4773" y="7908"/>
                  </a:cubicBezTo>
                  <a:cubicBezTo>
                    <a:pt x="4024" y="7734"/>
                    <a:pt x="3402" y="7631"/>
                    <a:pt x="2909" y="7631"/>
                  </a:cubicBezTo>
                  <a:cubicBezTo>
                    <a:pt x="2263" y="7631"/>
                    <a:pt x="1839" y="7808"/>
                    <a:pt x="1640" y="8234"/>
                  </a:cubicBezTo>
                  <a:cubicBezTo>
                    <a:pt x="1264" y="8961"/>
                    <a:pt x="1064" y="9788"/>
                    <a:pt x="888" y="10615"/>
                  </a:cubicBezTo>
                  <a:cubicBezTo>
                    <a:pt x="387" y="12846"/>
                    <a:pt x="312" y="14149"/>
                    <a:pt x="111" y="16430"/>
                  </a:cubicBezTo>
                  <a:cubicBezTo>
                    <a:pt x="1" y="17586"/>
                    <a:pt x="584" y="18093"/>
                    <a:pt x="1375" y="18093"/>
                  </a:cubicBezTo>
                  <a:cubicBezTo>
                    <a:pt x="2557" y="18093"/>
                    <a:pt x="4203" y="16963"/>
                    <a:pt x="4698" y="15176"/>
                  </a:cubicBezTo>
                  <a:cubicBezTo>
                    <a:pt x="8816" y="16401"/>
                    <a:pt x="12855" y="17961"/>
                    <a:pt x="17131" y="17961"/>
                  </a:cubicBezTo>
                  <a:cubicBezTo>
                    <a:pt x="17670" y="17961"/>
                    <a:pt x="18212" y="17936"/>
                    <a:pt x="18758" y="17883"/>
                  </a:cubicBezTo>
                  <a:cubicBezTo>
                    <a:pt x="21164" y="17633"/>
                    <a:pt x="23896" y="16956"/>
                    <a:pt x="25074" y="13898"/>
                  </a:cubicBezTo>
                  <a:cubicBezTo>
                    <a:pt x="25701" y="12319"/>
                    <a:pt x="25675" y="10565"/>
                    <a:pt x="25199" y="9011"/>
                  </a:cubicBezTo>
                  <a:cubicBezTo>
                    <a:pt x="24347" y="6129"/>
                    <a:pt x="22292" y="4349"/>
                    <a:pt x="20312" y="2645"/>
                  </a:cubicBezTo>
                  <a:cubicBezTo>
                    <a:pt x="18321" y="934"/>
                    <a:pt x="15769" y="1"/>
                    <a:pt x="13187"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9"/>
            <p:cNvSpPr/>
            <p:nvPr/>
          </p:nvSpPr>
          <p:spPr>
            <a:xfrm>
              <a:off x="4826400" y="1848750"/>
              <a:ext cx="393300" cy="79075"/>
            </a:xfrm>
            <a:custGeom>
              <a:rect b="b" l="l" r="r" t="t"/>
              <a:pathLst>
                <a:path extrusionOk="0" h="3163" w="15732">
                  <a:moveTo>
                    <a:pt x="7634" y="0"/>
                  </a:moveTo>
                  <a:cubicBezTo>
                    <a:pt x="6321" y="0"/>
                    <a:pt x="4996" y="187"/>
                    <a:pt x="3693" y="563"/>
                  </a:cubicBezTo>
                  <a:cubicBezTo>
                    <a:pt x="2540" y="914"/>
                    <a:pt x="1387" y="1415"/>
                    <a:pt x="284" y="2042"/>
                  </a:cubicBezTo>
                  <a:cubicBezTo>
                    <a:pt x="0" y="2194"/>
                    <a:pt x="135" y="2651"/>
                    <a:pt x="389" y="2651"/>
                  </a:cubicBezTo>
                  <a:cubicBezTo>
                    <a:pt x="427" y="2651"/>
                    <a:pt x="467" y="2641"/>
                    <a:pt x="510" y="2618"/>
                  </a:cubicBezTo>
                  <a:cubicBezTo>
                    <a:pt x="2771" y="1313"/>
                    <a:pt x="5226" y="660"/>
                    <a:pt x="7629" y="660"/>
                  </a:cubicBezTo>
                  <a:cubicBezTo>
                    <a:pt x="9193" y="660"/>
                    <a:pt x="10736" y="937"/>
                    <a:pt x="12189" y="1490"/>
                  </a:cubicBezTo>
                  <a:cubicBezTo>
                    <a:pt x="13242" y="1891"/>
                    <a:pt x="14244" y="2443"/>
                    <a:pt x="15171" y="3119"/>
                  </a:cubicBezTo>
                  <a:cubicBezTo>
                    <a:pt x="15213" y="3149"/>
                    <a:pt x="15255" y="3162"/>
                    <a:pt x="15296" y="3162"/>
                  </a:cubicBezTo>
                  <a:cubicBezTo>
                    <a:pt x="15531" y="3162"/>
                    <a:pt x="15732" y="2735"/>
                    <a:pt x="15497" y="2543"/>
                  </a:cubicBezTo>
                  <a:cubicBezTo>
                    <a:pt x="13176" y="853"/>
                    <a:pt x="10436" y="0"/>
                    <a:pt x="7634"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9"/>
            <p:cNvSpPr/>
            <p:nvPr/>
          </p:nvSpPr>
          <p:spPr>
            <a:xfrm>
              <a:off x="5438750" y="1830225"/>
              <a:ext cx="348400" cy="293200"/>
            </a:xfrm>
            <a:custGeom>
              <a:rect b="b" l="l" r="r" t="t"/>
              <a:pathLst>
                <a:path extrusionOk="0" h="11728" w="13936">
                  <a:moveTo>
                    <a:pt x="7469" y="176"/>
                  </a:moveTo>
                  <a:cubicBezTo>
                    <a:pt x="4487" y="251"/>
                    <a:pt x="1304" y="1"/>
                    <a:pt x="1" y="2657"/>
                  </a:cubicBezTo>
                  <a:cubicBezTo>
                    <a:pt x="1630" y="7244"/>
                    <a:pt x="5540" y="11254"/>
                    <a:pt x="10452" y="11680"/>
                  </a:cubicBezTo>
                  <a:cubicBezTo>
                    <a:pt x="10737" y="11704"/>
                    <a:pt x="11035" y="11727"/>
                    <a:pt x="11328" y="11727"/>
                  </a:cubicBezTo>
                  <a:cubicBezTo>
                    <a:pt x="11961" y="11727"/>
                    <a:pt x="12572" y="11616"/>
                    <a:pt x="12983" y="11153"/>
                  </a:cubicBezTo>
                  <a:cubicBezTo>
                    <a:pt x="13936" y="10151"/>
                    <a:pt x="13485" y="8497"/>
                    <a:pt x="12883" y="7269"/>
                  </a:cubicBezTo>
                  <a:cubicBezTo>
                    <a:pt x="11555" y="4562"/>
                    <a:pt x="9700" y="2156"/>
                    <a:pt x="7469" y="176"/>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9"/>
            <p:cNvSpPr/>
            <p:nvPr/>
          </p:nvSpPr>
          <p:spPr>
            <a:xfrm>
              <a:off x="5708800" y="2028050"/>
              <a:ext cx="196775" cy="113075"/>
            </a:xfrm>
            <a:custGeom>
              <a:rect b="b" l="l" r="r" t="t"/>
              <a:pathLst>
                <a:path extrusionOk="0" h="4523" w="7871">
                  <a:moveTo>
                    <a:pt x="1329" y="0"/>
                  </a:moveTo>
                  <a:cubicBezTo>
                    <a:pt x="590" y="0"/>
                    <a:pt x="92" y="91"/>
                    <a:pt x="76" y="308"/>
                  </a:cubicBezTo>
                  <a:cubicBezTo>
                    <a:pt x="1" y="1060"/>
                    <a:pt x="76" y="3291"/>
                    <a:pt x="502" y="3892"/>
                  </a:cubicBezTo>
                  <a:cubicBezTo>
                    <a:pt x="798" y="4329"/>
                    <a:pt x="1327" y="4523"/>
                    <a:pt x="1865" y="4523"/>
                  </a:cubicBezTo>
                  <a:cubicBezTo>
                    <a:pt x="2193" y="4523"/>
                    <a:pt x="2524" y="4451"/>
                    <a:pt x="2808" y="4318"/>
                  </a:cubicBezTo>
                  <a:cubicBezTo>
                    <a:pt x="3585" y="3942"/>
                    <a:pt x="4136" y="3240"/>
                    <a:pt x="4637" y="2564"/>
                  </a:cubicBezTo>
                  <a:cubicBezTo>
                    <a:pt x="4738" y="2564"/>
                    <a:pt x="4838" y="2539"/>
                    <a:pt x="4913" y="2514"/>
                  </a:cubicBezTo>
                  <a:cubicBezTo>
                    <a:pt x="4990" y="2501"/>
                    <a:pt x="5067" y="2495"/>
                    <a:pt x="5143" y="2495"/>
                  </a:cubicBezTo>
                  <a:cubicBezTo>
                    <a:pt x="5667" y="2495"/>
                    <a:pt x="6164" y="2788"/>
                    <a:pt x="6317" y="3291"/>
                  </a:cubicBezTo>
                  <a:cubicBezTo>
                    <a:pt x="6367" y="3416"/>
                    <a:pt x="6417" y="3541"/>
                    <a:pt x="6492" y="3642"/>
                  </a:cubicBezTo>
                  <a:cubicBezTo>
                    <a:pt x="6655" y="3885"/>
                    <a:pt x="6944" y="4045"/>
                    <a:pt x="7215" y="4045"/>
                  </a:cubicBezTo>
                  <a:cubicBezTo>
                    <a:pt x="7363" y="4045"/>
                    <a:pt x="7505" y="3998"/>
                    <a:pt x="7620" y="3892"/>
                  </a:cubicBezTo>
                  <a:cubicBezTo>
                    <a:pt x="7871" y="3642"/>
                    <a:pt x="7845" y="3266"/>
                    <a:pt x="7820" y="2915"/>
                  </a:cubicBezTo>
                  <a:lnTo>
                    <a:pt x="7695" y="1762"/>
                  </a:lnTo>
                  <a:cubicBezTo>
                    <a:pt x="7645" y="1361"/>
                    <a:pt x="7394" y="1010"/>
                    <a:pt x="6993" y="885"/>
                  </a:cubicBezTo>
                  <a:cubicBezTo>
                    <a:pt x="5546" y="408"/>
                    <a:pt x="2896" y="0"/>
                    <a:pt x="1329"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9"/>
            <p:cNvSpPr/>
            <p:nvPr/>
          </p:nvSpPr>
          <p:spPr>
            <a:xfrm>
              <a:off x="5784625" y="2055800"/>
              <a:ext cx="72700" cy="91225"/>
            </a:xfrm>
            <a:custGeom>
              <a:rect b="b" l="l" r="r" t="t"/>
              <a:pathLst>
                <a:path extrusionOk="0" h="3649" w="2908">
                  <a:moveTo>
                    <a:pt x="0" y="0"/>
                  </a:moveTo>
                  <a:lnTo>
                    <a:pt x="226" y="2105"/>
                  </a:lnTo>
                  <a:cubicBezTo>
                    <a:pt x="727" y="2105"/>
                    <a:pt x="1203" y="2406"/>
                    <a:pt x="1379" y="2882"/>
                  </a:cubicBezTo>
                  <a:cubicBezTo>
                    <a:pt x="1404" y="3033"/>
                    <a:pt x="1479" y="3133"/>
                    <a:pt x="1529" y="3258"/>
                  </a:cubicBezTo>
                  <a:cubicBezTo>
                    <a:pt x="1691" y="3485"/>
                    <a:pt x="1989" y="3649"/>
                    <a:pt x="2260" y="3649"/>
                  </a:cubicBezTo>
                  <a:cubicBezTo>
                    <a:pt x="2409" y="3649"/>
                    <a:pt x="2550" y="3599"/>
                    <a:pt x="2657" y="3484"/>
                  </a:cubicBezTo>
                  <a:cubicBezTo>
                    <a:pt x="2908" y="3258"/>
                    <a:pt x="2883" y="2857"/>
                    <a:pt x="2858" y="2532"/>
                  </a:cubicBezTo>
                  <a:lnTo>
                    <a:pt x="2732" y="1379"/>
                  </a:lnTo>
                  <a:cubicBezTo>
                    <a:pt x="2707" y="978"/>
                    <a:pt x="2431" y="627"/>
                    <a:pt x="2030" y="501"/>
                  </a:cubicBezTo>
                  <a:cubicBezTo>
                    <a:pt x="1479" y="326"/>
                    <a:pt x="777" y="151"/>
                    <a:pt x="0"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9"/>
            <p:cNvSpPr/>
            <p:nvPr/>
          </p:nvSpPr>
          <p:spPr>
            <a:xfrm>
              <a:off x="5745150" y="2067700"/>
              <a:ext cx="72075" cy="90925"/>
            </a:xfrm>
            <a:custGeom>
              <a:rect b="b" l="l" r="r" t="t"/>
              <a:pathLst>
                <a:path extrusionOk="0" h="3637" w="2883">
                  <a:moveTo>
                    <a:pt x="0" y="0"/>
                  </a:moveTo>
                  <a:lnTo>
                    <a:pt x="201" y="2106"/>
                  </a:lnTo>
                  <a:cubicBezTo>
                    <a:pt x="702" y="2106"/>
                    <a:pt x="1178" y="2406"/>
                    <a:pt x="1354" y="2883"/>
                  </a:cubicBezTo>
                  <a:cubicBezTo>
                    <a:pt x="1404" y="3008"/>
                    <a:pt x="1454" y="3133"/>
                    <a:pt x="1529" y="3233"/>
                  </a:cubicBezTo>
                  <a:cubicBezTo>
                    <a:pt x="1676" y="3477"/>
                    <a:pt x="1969" y="3637"/>
                    <a:pt x="2247" y="3637"/>
                  </a:cubicBezTo>
                  <a:cubicBezTo>
                    <a:pt x="2397" y="3637"/>
                    <a:pt x="2543" y="3590"/>
                    <a:pt x="2657" y="3484"/>
                  </a:cubicBezTo>
                  <a:cubicBezTo>
                    <a:pt x="2883" y="3259"/>
                    <a:pt x="2883" y="2858"/>
                    <a:pt x="2833" y="2532"/>
                  </a:cubicBezTo>
                  <a:lnTo>
                    <a:pt x="2732" y="1379"/>
                  </a:lnTo>
                  <a:cubicBezTo>
                    <a:pt x="2682" y="978"/>
                    <a:pt x="2406" y="627"/>
                    <a:pt x="2031" y="477"/>
                  </a:cubicBezTo>
                  <a:cubicBezTo>
                    <a:pt x="1479" y="301"/>
                    <a:pt x="752" y="151"/>
                    <a:pt x="0"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9"/>
            <p:cNvSpPr/>
            <p:nvPr/>
          </p:nvSpPr>
          <p:spPr>
            <a:xfrm>
              <a:off x="5310925" y="1456075"/>
              <a:ext cx="341425" cy="497375"/>
            </a:xfrm>
            <a:custGeom>
              <a:rect b="b" l="l" r="r" t="t"/>
              <a:pathLst>
                <a:path extrusionOk="0" h="19895" w="13657">
                  <a:moveTo>
                    <a:pt x="4441" y="0"/>
                  </a:moveTo>
                  <a:cubicBezTo>
                    <a:pt x="3428" y="0"/>
                    <a:pt x="2429" y="287"/>
                    <a:pt x="1655" y="931"/>
                  </a:cubicBezTo>
                  <a:cubicBezTo>
                    <a:pt x="1" y="2285"/>
                    <a:pt x="151" y="4591"/>
                    <a:pt x="477" y="6470"/>
                  </a:cubicBezTo>
                  <a:cubicBezTo>
                    <a:pt x="577" y="7072"/>
                    <a:pt x="678" y="7648"/>
                    <a:pt x="803" y="8250"/>
                  </a:cubicBezTo>
                  <a:cubicBezTo>
                    <a:pt x="1329" y="10606"/>
                    <a:pt x="2081" y="12911"/>
                    <a:pt x="2958" y="15167"/>
                  </a:cubicBezTo>
                  <a:cubicBezTo>
                    <a:pt x="3585" y="16746"/>
                    <a:pt x="5164" y="18450"/>
                    <a:pt x="6818" y="19277"/>
                  </a:cubicBezTo>
                  <a:cubicBezTo>
                    <a:pt x="6943" y="19327"/>
                    <a:pt x="7069" y="19403"/>
                    <a:pt x="7194" y="19453"/>
                  </a:cubicBezTo>
                  <a:cubicBezTo>
                    <a:pt x="7902" y="19756"/>
                    <a:pt x="8563" y="19895"/>
                    <a:pt x="9169" y="19895"/>
                  </a:cubicBezTo>
                  <a:cubicBezTo>
                    <a:pt x="12017" y="19895"/>
                    <a:pt x="13656" y="16840"/>
                    <a:pt x="13284" y="13513"/>
                  </a:cubicBezTo>
                  <a:cubicBezTo>
                    <a:pt x="13159" y="12460"/>
                    <a:pt x="12958" y="11408"/>
                    <a:pt x="12708" y="10355"/>
                  </a:cubicBezTo>
                  <a:cubicBezTo>
                    <a:pt x="12357" y="8851"/>
                    <a:pt x="11856" y="7373"/>
                    <a:pt x="11254" y="5944"/>
                  </a:cubicBezTo>
                  <a:cubicBezTo>
                    <a:pt x="10352" y="3864"/>
                    <a:pt x="9124" y="1809"/>
                    <a:pt x="7169" y="706"/>
                  </a:cubicBezTo>
                  <a:cubicBezTo>
                    <a:pt x="6366" y="256"/>
                    <a:pt x="5397" y="0"/>
                    <a:pt x="4441"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9"/>
            <p:cNvSpPr/>
            <p:nvPr/>
          </p:nvSpPr>
          <p:spPr>
            <a:xfrm>
              <a:off x="5310925" y="1456075"/>
              <a:ext cx="291400" cy="466275"/>
            </a:xfrm>
            <a:custGeom>
              <a:rect b="b" l="l" r="r" t="t"/>
              <a:pathLst>
                <a:path extrusionOk="0" h="18651" w="11656">
                  <a:moveTo>
                    <a:pt x="4441" y="0"/>
                  </a:moveTo>
                  <a:cubicBezTo>
                    <a:pt x="3428" y="0"/>
                    <a:pt x="2429" y="287"/>
                    <a:pt x="1655" y="931"/>
                  </a:cubicBezTo>
                  <a:cubicBezTo>
                    <a:pt x="1" y="2285"/>
                    <a:pt x="151" y="4591"/>
                    <a:pt x="477" y="6470"/>
                  </a:cubicBezTo>
                  <a:cubicBezTo>
                    <a:pt x="577" y="7072"/>
                    <a:pt x="678" y="7648"/>
                    <a:pt x="803" y="8250"/>
                  </a:cubicBezTo>
                  <a:cubicBezTo>
                    <a:pt x="1329" y="10606"/>
                    <a:pt x="2081" y="12911"/>
                    <a:pt x="2958" y="15167"/>
                  </a:cubicBezTo>
                  <a:cubicBezTo>
                    <a:pt x="3460" y="16420"/>
                    <a:pt x="4562" y="17749"/>
                    <a:pt x="5815" y="18651"/>
                  </a:cubicBezTo>
                  <a:cubicBezTo>
                    <a:pt x="9425" y="16195"/>
                    <a:pt x="10678" y="11207"/>
                    <a:pt x="11655" y="6896"/>
                  </a:cubicBezTo>
                  <a:cubicBezTo>
                    <a:pt x="11530" y="6571"/>
                    <a:pt x="11379" y="6245"/>
                    <a:pt x="11254" y="5944"/>
                  </a:cubicBezTo>
                  <a:cubicBezTo>
                    <a:pt x="10352" y="3864"/>
                    <a:pt x="9124" y="1809"/>
                    <a:pt x="7169" y="706"/>
                  </a:cubicBezTo>
                  <a:cubicBezTo>
                    <a:pt x="6366" y="256"/>
                    <a:pt x="5397" y="0"/>
                    <a:pt x="4441"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9"/>
            <p:cNvSpPr/>
            <p:nvPr/>
          </p:nvSpPr>
          <p:spPr>
            <a:xfrm>
              <a:off x="5456300" y="1628475"/>
              <a:ext cx="196050" cy="324975"/>
            </a:xfrm>
            <a:custGeom>
              <a:rect b="b" l="l" r="r" t="t"/>
              <a:pathLst>
                <a:path extrusionOk="0" h="12999" w="7842">
                  <a:moveTo>
                    <a:pt x="5840" y="0"/>
                  </a:moveTo>
                  <a:cubicBezTo>
                    <a:pt x="4863" y="4311"/>
                    <a:pt x="3610" y="9299"/>
                    <a:pt x="0" y="11755"/>
                  </a:cubicBezTo>
                  <a:cubicBezTo>
                    <a:pt x="326" y="11980"/>
                    <a:pt x="677" y="12206"/>
                    <a:pt x="1003" y="12381"/>
                  </a:cubicBezTo>
                  <a:cubicBezTo>
                    <a:pt x="1128" y="12431"/>
                    <a:pt x="1254" y="12507"/>
                    <a:pt x="1379" y="12557"/>
                  </a:cubicBezTo>
                  <a:cubicBezTo>
                    <a:pt x="2087" y="12860"/>
                    <a:pt x="2748" y="12999"/>
                    <a:pt x="3354" y="12999"/>
                  </a:cubicBezTo>
                  <a:cubicBezTo>
                    <a:pt x="6202" y="12999"/>
                    <a:pt x="7841" y="9944"/>
                    <a:pt x="7469" y="6617"/>
                  </a:cubicBezTo>
                  <a:cubicBezTo>
                    <a:pt x="7344" y="5564"/>
                    <a:pt x="7143" y="4512"/>
                    <a:pt x="6893" y="3459"/>
                  </a:cubicBezTo>
                  <a:cubicBezTo>
                    <a:pt x="6617" y="2281"/>
                    <a:pt x="6266" y="1128"/>
                    <a:pt x="5840"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9"/>
            <p:cNvSpPr/>
            <p:nvPr/>
          </p:nvSpPr>
          <p:spPr>
            <a:xfrm>
              <a:off x="5712375" y="2054800"/>
              <a:ext cx="153550" cy="51775"/>
            </a:xfrm>
            <a:custGeom>
              <a:rect b="b" l="l" r="r" t="t"/>
              <a:pathLst>
                <a:path extrusionOk="0" h="2071" w="6142">
                  <a:moveTo>
                    <a:pt x="5779" y="1"/>
                  </a:moveTo>
                  <a:cubicBezTo>
                    <a:pt x="5668" y="1"/>
                    <a:pt x="5554" y="58"/>
                    <a:pt x="5497" y="191"/>
                  </a:cubicBezTo>
                  <a:cubicBezTo>
                    <a:pt x="5271" y="713"/>
                    <a:pt x="4791" y="981"/>
                    <a:pt x="4302" y="981"/>
                  </a:cubicBezTo>
                  <a:cubicBezTo>
                    <a:pt x="3924" y="981"/>
                    <a:pt x="3540" y="820"/>
                    <a:pt x="3266" y="491"/>
                  </a:cubicBezTo>
                  <a:cubicBezTo>
                    <a:pt x="3209" y="434"/>
                    <a:pt x="3129" y="405"/>
                    <a:pt x="3049" y="405"/>
                  </a:cubicBezTo>
                  <a:cubicBezTo>
                    <a:pt x="2922" y="405"/>
                    <a:pt x="2796" y="478"/>
                    <a:pt x="2765" y="617"/>
                  </a:cubicBezTo>
                  <a:cubicBezTo>
                    <a:pt x="2615" y="1093"/>
                    <a:pt x="2189" y="1469"/>
                    <a:pt x="1662" y="1469"/>
                  </a:cubicBezTo>
                  <a:cubicBezTo>
                    <a:pt x="1186" y="1469"/>
                    <a:pt x="760" y="1093"/>
                    <a:pt x="635" y="642"/>
                  </a:cubicBezTo>
                  <a:cubicBezTo>
                    <a:pt x="593" y="484"/>
                    <a:pt x="467" y="415"/>
                    <a:pt x="343" y="415"/>
                  </a:cubicBezTo>
                  <a:cubicBezTo>
                    <a:pt x="170" y="415"/>
                    <a:pt x="0" y="549"/>
                    <a:pt x="58" y="767"/>
                  </a:cubicBezTo>
                  <a:cubicBezTo>
                    <a:pt x="234" y="1469"/>
                    <a:pt x="885" y="2045"/>
                    <a:pt x="1637" y="2070"/>
                  </a:cubicBezTo>
                  <a:cubicBezTo>
                    <a:pt x="2264" y="2070"/>
                    <a:pt x="2840" y="1719"/>
                    <a:pt x="3141" y="1193"/>
                  </a:cubicBezTo>
                  <a:cubicBezTo>
                    <a:pt x="3479" y="1452"/>
                    <a:pt x="3880" y="1600"/>
                    <a:pt x="4295" y="1600"/>
                  </a:cubicBezTo>
                  <a:cubicBezTo>
                    <a:pt x="4402" y="1600"/>
                    <a:pt x="4511" y="1590"/>
                    <a:pt x="4620" y="1569"/>
                  </a:cubicBezTo>
                  <a:cubicBezTo>
                    <a:pt x="5271" y="1444"/>
                    <a:pt x="5798" y="993"/>
                    <a:pt x="6048" y="391"/>
                  </a:cubicBezTo>
                  <a:cubicBezTo>
                    <a:pt x="6142" y="157"/>
                    <a:pt x="5964" y="1"/>
                    <a:pt x="5779"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9"/>
            <p:cNvSpPr/>
            <p:nvPr/>
          </p:nvSpPr>
          <p:spPr>
            <a:xfrm>
              <a:off x="4441250" y="1229950"/>
              <a:ext cx="1157925" cy="947000"/>
            </a:xfrm>
            <a:custGeom>
              <a:rect b="b" l="l" r="r" t="t"/>
              <a:pathLst>
                <a:path extrusionOk="0" h="37880" w="46317">
                  <a:moveTo>
                    <a:pt x="36241" y="1"/>
                  </a:moveTo>
                  <a:cubicBezTo>
                    <a:pt x="34522" y="1"/>
                    <a:pt x="32816" y="307"/>
                    <a:pt x="31379" y="1204"/>
                  </a:cubicBezTo>
                  <a:cubicBezTo>
                    <a:pt x="27946" y="3385"/>
                    <a:pt x="26718" y="8473"/>
                    <a:pt x="22833" y="9600"/>
                  </a:cubicBezTo>
                  <a:cubicBezTo>
                    <a:pt x="22222" y="9779"/>
                    <a:pt x="21600" y="9842"/>
                    <a:pt x="20973" y="9842"/>
                  </a:cubicBezTo>
                  <a:cubicBezTo>
                    <a:pt x="19745" y="9842"/>
                    <a:pt x="18496" y="9600"/>
                    <a:pt x="17269" y="9500"/>
                  </a:cubicBezTo>
                  <a:cubicBezTo>
                    <a:pt x="16877" y="9468"/>
                    <a:pt x="16483" y="9452"/>
                    <a:pt x="16088" y="9452"/>
                  </a:cubicBezTo>
                  <a:cubicBezTo>
                    <a:pt x="11910" y="9452"/>
                    <a:pt x="7627" y="11244"/>
                    <a:pt x="4788" y="14312"/>
                  </a:cubicBezTo>
                  <a:cubicBezTo>
                    <a:pt x="4537" y="14588"/>
                    <a:pt x="4287" y="14864"/>
                    <a:pt x="4061" y="15164"/>
                  </a:cubicBezTo>
                  <a:cubicBezTo>
                    <a:pt x="903" y="19174"/>
                    <a:pt x="1" y="25265"/>
                    <a:pt x="978" y="30152"/>
                  </a:cubicBezTo>
                  <a:cubicBezTo>
                    <a:pt x="1329" y="32007"/>
                    <a:pt x="2006" y="33836"/>
                    <a:pt x="3284" y="35190"/>
                  </a:cubicBezTo>
                  <a:cubicBezTo>
                    <a:pt x="4612" y="36618"/>
                    <a:pt x="6517" y="37395"/>
                    <a:pt x="8447" y="37696"/>
                  </a:cubicBezTo>
                  <a:cubicBezTo>
                    <a:pt x="9309" y="37830"/>
                    <a:pt x="10177" y="37880"/>
                    <a:pt x="11045" y="37880"/>
                  </a:cubicBezTo>
                  <a:cubicBezTo>
                    <a:pt x="12119" y="37880"/>
                    <a:pt x="13194" y="37804"/>
                    <a:pt x="14261" y="37721"/>
                  </a:cubicBezTo>
                  <a:cubicBezTo>
                    <a:pt x="19224" y="37320"/>
                    <a:pt x="24211" y="36743"/>
                    <a:pt x="28923" y="35139"/>
                  </a:cubicBezTo>
                  <a:cubicBezTo>
                    <a:pt x="33635" y="33510"/>
                    <a:pt x="38096" y="30779"/>
                    <a:pt x="41029" y="26768"/>
                  </a:cubicBezTo>
                  <a:cubicBezTo>
                    <a:pt x="43986" y="22683"/>
                    <a:pt x="45214" y="17545"/>
                    <a:pt x="45214" y="12508"/>
                  </a:cubicBezTo>
                  <a:cubicBezTo>
                    <a:pt x="45214" y="10478"/>
                    <a:pt x="45014" y="8422"/>
                    <a:pt x="45540" y="6468"/>
                  </a:cubicBezTo>
                  <a:cubicBezTo>
                    <a:pt x="45841" y="5440"/>
                    <a:pt x="46317" y="4337"/>
                    <a:pt x="45941" y="3310"/>
                  </a:cubicBezTo>
                  <a:cubicBezTo>
                    <a:pt x="45590" y="2332"/>
                    <a:pt x="44562" y="1781"/>
                    <a:pt x="43585" y="1380"/>
                  </a:cubicBezTo>
                  <a:cubicBezTo>
                    <a:pt x="41881" y="728"/>
                    <a:pt x="40101" y="327"/>
                    <a:pt x="38272" y="127"/>
                  </a:cubicBezTo>
                  <a:cubicBezTo>
                    <a:pt x="37604" y="49"/>
                    <a:pt x="36921" y="1"/>
                    <a:pt x="36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9"/>
            <p:cNvSpPr/>
            <p:nvPr/>
          </p:nvSpPr>
          <p:spPr>
            <a:xfrm>
              <a:off x="5576600" y="1339000"/>
              <a:ext cx="16325" cy="5650"/>
            </a:xfrm>
            <a:custGeom>
              <a:rect b="b" l="l" r="r" t="t"/>
              <a:pathLst>
                <a:path extrusionOk="0" h="226" w="653">
                  <a:moveTo>
                    <a:pt x="301" y="0"/>
                  </a:moveTo>
                  <a:cubicBezTo>
                    <a:pt x="201" y="0"/>
                    <a:pt x="101" y="25"/>
                    <a:pt x="1" y="76"/>
                  </a:cubicBezTo>
                  <a:lnTo>
                    <a:pt x="1" y="226"/>
                  </a:lnTo>
                  <a:cubicBezTo>
                    <a:pt x="101" y="151"/>
                    <a:pt x="201" y="126"/>
                    <a:pt x="301" y="126"/>
                  </a:cubicBezTo>
                  <a:cubicBezTo>
                    <a:pt x="427" y="126"/>
                    <a:pt x="527" y="176"/>
                    <a:pt x="627" y="226"/>
                  </a:cubicBezTo>
                  <a:cubicBezTo>
                    <a:pt x="627" y="176"/>
                    <a:pt x="627" y="126"/>
                    <a:pt x="652" y="76"/>
                  </a:cubicBezTo>
                  <a:cubicBezTo>
                    <a:pt x="552" y="25"/>
                    <a:pt x="427" y="0"/>
                    <a:pt x="30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9"/>
            <p:cNvSpPr/>
            <p:nvPr/>
          </p:nvSpPr>
          <p:spPr>
            <a:xfrm>
              <a:off x="5576600" y="1367825"/>
              <a:ext cx="10050" cy="5650"/>
            </a:xfrm>
            <a:custGeom>
              <a:rect b="b" l="l" r="r" t="t"/>
              <a:pathLst>
                <a:path extrusionOk="0" h="226" w="402">
                  <a:moveTo>
                    <a:pt x="1" y="0"/>
                  </a:moveTo>
                  <a:lnTo>
                    <a:pt x="1" y="151"/>
                  </a:lnTo>
                  <a:cubicBezTo>
                    <a:pt x="101" y="201"/>
                    <a:pt x="201" y="226"/>
                    <a:pt x="301" y="226"/>
                  </a:cubicBezTo>
                  <a:lnTo>
                    <a:pt x="351" y="226"/>
                  </a:lnTo>
                  <a:cubicBezTo>
                    <a:pt x="376" y="176"/>
                    <a:pt x="376" y="126"/>
                    <a:pt x="402" y="75"/>
                  </a:cubicBezTo>
                  <a:cubicBezTo>
                    <a:pt x="351" y="75"/>
                    <a:pt x="326" y="100"/>
                    <a:pt x="301" y="100"/>
                  </a:cubicBezTo>
                  <a:cubicBezTo>
                    <a:pt x="201" y="100"/>
                    <a:pt x="101" y="50"/>
                    <a:pt x="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9"/>
            <p:cNvSpPr/>
            <p:nvPr/>
          </p:nvSpPr>
          <p:spPr>
            <a:xfrm>
              <a:off x="5576600" y="1293875"/>
              <a:ext cx="4400" cy="3800"/>
            </a:xfrm>
            <a:custGeom>
              <a:rect b="b" l="l" r="r" t="t"/>
              <a:pathLst>
                <a:path extrusionOk="0" h="152" w="176">
                  <a:moveTo>
                    <a:pt x="76" y="1"/>
                  </a:moveTo>
                  <a:cubicBezTo>
                    <a:pt x="51" y="26"/>
                    <a:pt x="26" y="26"/>
                    <a:pt x="1" y="26"/>
                  </a:cubicBezTo>
                  <a:lnTo>
                    <a:pt x="1" y="151"/>
                  </a:lnTo>
                  <a:cubicBezTo>
                    <a:pt x="76" y="151"/>
                    <a:pt x="126" y="151"/>
                    <a:pt x="176" y="126"/>
                  </a:cubicBezTo>
                  <a:cubicBezTo>
                    <a:pt x="151" y="76"/>
                    <a:pt x="101" y="51"/>
                    <a:pt x="7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9"/>
            <p:cNvSpPr/>
            <p:nvPr/>
          </p:nvSpPr>
          <p:spPr>
            <a:xfrm>
              <a:off x="5323475" y="1229975"/>
              <a:ext cx="31975" cy="11300"/>
            </a:xfrm>
            <a:custGeom>
              <a:rect b="b" l="l" r="r" t="t"/>
              <a:pathLst>
                <a:path extrusionOk="0" h="452" w="1279">
                  <a:moveTo>
                    <a:pt x="1128" y="0"/>
                  </a:moveTo>
                  <a:cubicBezTo>
                    <a:pt x="1128" y="0"/>
                    <a:pt x="1128" y="25"/>
                    <a:pt x="1128" y="25"/>
                  </a:cubicBezTo>
                  <a:cubicBezTo>
                    <a:pt x="1053" y="176"/>
                    <a:pt x="928" y="251"/>
                    <a:pt x="777" y="301"/>
                  </a:cubicBezTo>
                  <a:cubicBezTo>
                    <a:pt x="722" y="310"/>
                    <a:pt x="667" y="316"/>
                    <a:pt x="613" y="316"/>
                  </a:cubicBezTo>
                  <a:cubicBezTo>
                    <a:pt x="520" y="316"/>
                    <a:pt x="431" y="299"/>
                    <a:pt x="351" y="251"/>
                  </a:cubicBezTo>
                  <a:cubicBezTo>
                    <a:pt x="251" y="176"/>
                    <a:pt x="201" y="101"/>
                    <a:pt x="151" y="25"/>
                  </a:cubicBezTo>
                  <a:lnTo>
                    <a:pt x="0" y="25"/>
                  </a:lnTo>
                  <a:cubicBezTo>
                    <a:pt x="50" y="151"/>
                    <a:pt x="151" y="276"/>
                    <a:pt x="276" y="351"/>
                  </a:cubicBezTo>
                  <a:cubicBezTo>
                    <a:pt x="401" y="401"/>
                    <a:pt x="501" y="452"/>
                    <a:pt x="627" y="452"/>
                  </a:cubicBezTo>
                  <a:cubicBezTo>
                    <a:pt x="677" y="452"/>
                    <a:pt x="752" y="426"/>
                    <a:pt x="802" y="426"/>
                  </a:cubicBezTo>
                  <a:cubicBezTo>
                    <a:pt x="978" y="376"/>
                    <a:pt x="1128" y="251"/>
                    <a:pt x="1228" y="101"/>
                  </a:cubicBezTo>
                  <a:cubicBezTo>
                    <a:pt x="1253" y="76"/>
                    <a:pt x="1253" y="25"/>
                    <a:pt x="127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9"/>
            <p:cNvSpPr/>
            <p:nvPr/>
          </p:nvSpPr>
          <p:spPr>
            <a:xfrm>
              <a:off x="5252675" y="1244375"/>
              <a:ext cx="16925" cy="28225"/>
            </a:xfrm>
            <a:custGeom>
              <a:rect b="b" l="l" r="r" t="t"/>
              <a:pathLst>
                <a:path extrusionOk="0" h="1129" w="677">
                  <a:moveTo>
                    <a:pt x="201" y="1"/>
                  </a:moveTo>
                  <a:cubicBezTo>
                    <a:pt x="125" y="26"/>
                    <a:pt x="75" y="51"/>
                    <a:pt x="0" y="76"/>
                  </a:cubicBezTo>
                  <a:cubicBezTo>
                    <a:pt x="13" y="89"/>
                    <a:pt x="25" y="89"/>
                    <a:pt x="35" y="89"/>
                  </a:cubicBezTo>
                  <a:cubicBezTo>
                    <a:pt x="44" y="89"/>
                    <a:pt x="50" y="89"/>
                    <a:pt x="50" y="101"/>
                  </a:cubicBezTo>
                  <a:cubicBezTo>
                    <a:pt x="201" y="126"/>
                    <a:pt x="326" y="226"/>
                    <a:pt x="401" y="352"/>
                  </a:cubicBezTo>
                  <a:cubicBezTo>
                    <a:pt x="551" y="627"/>
                    <a:pt x="451" y="978"/>
                    <a:pt x="201" y="1129"/>
                  </a:cubicBezTo>
                  <a:lnTo>
                    <a:pt x="401" y="1129"/>
                  </a:lnTo>
                  <a:cubicBezTo>
                    <a:pt x="602" y="903"/>
                    <a:pt x="677" y="577"/>
                    <a:pt x="501" y="302"/>
                  </a:cubicBezTo>
                  <a:cubicBezTo>
                    <a:pt x="426" y="176"/>
                    <a:pt x="326" y="76"/>
                    <a:pt x="20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9"/>
            <p:cNvSpPr/>
            <p:nvPr/>
          </p:nvSpPr>
          <p:spPr>
            <a:xfrm>
              <a:off x="5232625" y="1253150"/>
              <a:ext cx="11300" cy="19450"/>
            </a:xfrm>
            <a:custGeom>
              <a:rect b="b" l="l" r="r" t="t"/>
              <a:pathLst>
                <a:path extrusionOk="0" h="778" w="452">
                  <a:moveTo>
                    <a:pt x="226" y="1"/>
                  </a:moveTo>
                  <a:cubicBezTo>
                    <a:pt x="176" y="26"/>
                    <a:pt x="100" y="76"/>
                    <a:pt x="50" y="101"/>
                  </a:cubicBezTo>
                  <a:cubicBezTo>
                    <a:pt x="0" y="276"/>
                    <a:pt x="25" y="452"/>
                    <a:pt x="125" y="627"/>
                  </a:cubicBezTo>
                  <a:cubicBezTo>
                    <a:pt x="150" y="677"/>
                    <a:pt x="176" y="728"/>
                    <a:pt x="226" y="778"/>
                  </a:cubicBezTo>
                  <a:lnTo>
                    <a:pt x="451" y="778"/>
                  </a:lnTo>
                  <a:cubicBezTo>
                    <a:pt x="376" y="728"/>
                    <a:pt x="276" y="652"/>
                    <a:pt x="226" y="577"/>
                  </a:cubicBezTo>
                  <a:cubicBezTo>
                    <a:pt x="150" y="427"/>
                    <a:pt x="125" y="276"/>
                    <a:pt x="176" y="151"/>
                  </a:cubicBezTo>
                  <a:cubicBezTo>
                    <a:pt x="176" y="101"/>
                    <a:pt x="201" y="51"/>
                    <a:pt x="22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9"/>
            <p:cNvSpPr/>
            <p:nvPr/>
          </p:nvSpPr>
          <p:spPr>
            <a:xfrm>
              <a:off x="5416825" y="1248150"/>
              <a:ext cx="37000" cy="24450"/>
            </a:xfrm>
            <a:custGeom>
              <a:rect b="b" l="l" r="r" t="t"/>
              <a:pathLst>
                <a:path extrusionOk="0" h="978" w="1480">
                  <a:moveTo>
                    <a:pt x="753" y="0"/>
                  </a:moveTo>
                  <a:cubicBezTo>
                    <a:pt x="638" y="0"/>
                    <a:pt x="527" y="34"/>
                    <a:pt x="427" y="100"/>
                  </a:cubicBezTo>
                  <a:cubicBezTo>
                    <a:pt x="101" y="276"/>
                    <a:pt x="1" y="652"/>
                    <a:pt x="126" y="978"/>
                  </a:cubicBezTo>
                  <a:lnTo>
                    <a:pt x="276" y="978"/>
                  </a:lnTo>
                  <a:cubicBezTo>
                    <a:pt x="201" y="852"/>
                    <a:pt x="176" y="702"/>
                    <a:pt x="226" y="552"/>
                  </a:cubicBezTo>
                  <a:cubicBezTo>
                    <a:pt x="251" y="401"/>
                    <a:pt x="351" y="276"/>
                    <a:pt x="477" y="201"/>
                  </a:cubicBezTo>
                  <a:cubicBezTo>
                    <a:pt x="552" y="151"/>
                    <a:pt x="652" y="126"/>
                    <a:pt x="752" y="126"/>
                  </a:cubicBezTo>
                  <a:cubicBezTo>
                    <a:pt x="803" y="126"/>
                    <a:pt x="853" y="126"/>
                    <a:pt x="903" y="151"/>
                  </a:cubicBezTo>
                  <a:cubicBezTo>
                    <a:pt x="1053" y="201"/>
                    <a:pt x="1178" y="276"/>
                    <a:pt x="1254" y="401"/>
                  </a:cubicBezTo>
                  <a:cubicBezTo>
                    <a:pt x="1354" y="602"/>
                    <a:pt x="1329" y="802"/>
                    <a:pt x="1229" y="978"/>
                  </a:cubicBezTo>
                  <a:lnTo>
                    <a:pt x="1379" y="978"/>
                  </a:lnTo>
                  <a:cubicBezTo>
                    <a:pt x="1479" y="777"/>
                    <a:pt x="1479" y="552"/>
                    <a:pt x="1354" y="351"/>
                  </a:cubicBezTo>
                  <a:cubicBezTo>
                    <a:pt x="1254" y="201"/>
                    <a:pt x="1103" y="75"/>
                    <a:pt x="928" y="25"/>
                  </a:cubicBezTo>
                  <a:cubicBezTo>
                    <a:pt x="869" y="9"/>
                    <a:pt x="811" y="0"/>
                    <a:pt x="75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9"/>
            <p:cNvSpPr/>
            <p:nvPr/>
          </p:nvSpPr>
          <p:spPr>
            <a:xfrm>
              <a:off x="5483875" y="1473050"/>
              <a:ext cx="37625" cy="34525"/>
            </a:xfrm>
            <a:custGeom>
              <a:rect b="b" l="l" r="r" t="t"/>
              <a:pathLst>
                <a:path extrusionOk="0" h="1381" w="1505">
                  <a:moveTo>
                    <a:pt x="802" y="127"/>
                  </a:moveTo>
                  <a:cubicBezTo>
                    <a:pt x="903" y="127"/>
                    <a:pt x="978" y="152"/>
                    <a:pt x="1078" y="202"/>
                  </a:cubicBezTo>
                  <a:cubicBezTo>
                    <a:pt x="1203" y="277"/>
                    <a:pt x="1304" y="378"/>
                    <a:pt x="1329" y="528"/>
                  </a:cubicBezTo>
                  <a:cubicBezTo>
                    <a:pt x="1379" y="678"/>
                    <a:pt x="1354" y="829"/>
                    <a:pt x="1278" y="954"/>
                  </a:cubicBezTo>
                  <a:cubicBezTo>
                    <a:pt x="1203" y="1105"/>
                    <a:pt x="1078" y="1180"/>
                    <a:pt x="928" y="1230"/>
                  </a:cubicBezTo>
                  <a:cubicBezTo>
                    <a:pt x="882" y="1239"/>
                    <a:pt x="832" y="1245"/>
                    <a:pt x="781" y="1245"/>
                  </a:cubicBezTo>
                  <a:cubicBezTo>
                    <a:pt x="692" y="1245"/>
                    <a:pt x="597" y="1227"/>
                    <a:pt x="502" y="1180"/>
                  </a:cubicBezTo>
                  <a:cubicBezTo>
                    <a:pt x="251" y="1004"/>
                    <a:pt x="151" y="678"/>
                    <a:pt x="301" y="403"/>
                  </a:cubicBezTo>
                  <a:cubicBezTo>
                    <a:pt x="376" y="277"/>
                    <a:pt x="502" y="177"/>
                    <a:pt x="652" y="127"/>
                  </a:cubicBezTo>
                  <a:close/>
                  <a:moveTo>
                    <a:pt x="805" y="1"/>
                  </a:moveTo>
                  <a:cubicBezTo>
                    <a:pt x="741" y="1"/>
                    <a:pt x="673" y="9"/>
                    <a:pt x="602" y="27"/>
                  </a:cubicBezTo>
                  <a:cubicBezTo>
                    <a:pt x="426" y="52"/>
                    <a:pt x="276" y="177"/>
                    <a:pt x="201" y="328"/>
                  </a:cubicBezTo>
                  <a:cubicBezTo>
                    <a:pt x="0" y="653"/>
                    <a:pt x="126" y="1079"/>
                    <a:pt x="451" y="1280"/>
                  </a:cubicBezTo>
                  <a:cubicBezTo>
                    <a:pt x="552" y="1330"/>
                    <a:pt x="677" y="1380"/>
                    <a:pt x="802" y="1380"/>
                  </a:cubicBezTo>
                  <a:cubicBezTo>
                    <a:pt x="852" y="1380"/>
                    <a:pt x="903" y="1355"/>
                    <a:pt x="978" y="1355"/>
                  </a:cubicBezTo>
                  <a:cubicBezTo>
                    <a:pt x="1153" y="1305"/>
                    <a:pt x="1304" y="1180"/>
                    <a:pt x="1379" y="1029"/>
                  </a:cubicBezTo>
                  <a:cubicBezTo>
                    <a:pt x="1479" y="854"/>
                    <a:pt x="1504" y="678"/>
                    <a:pt x="1454" y="503"/>
                  </a:cubicBezTo>
                  <a:cubicBezTo>
                    <a:pt x="1404" y="328"/>
                    <a:pt x="1304" y="177"/>
                    <a:pt x="1128" y="77"/>
                  </a:cubicBezTo>
                  <a:cubicBezTo>
                    <a:pt x="1031" y="28"/>
                    <a:pt x="923" y="1"/>
                    <a:pt x="805"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9"/>
            <p:cNvSpPr/>
            <p:nvPr/>
          </p:nvSpPr>
          <p:spPr>
            <a:xfrm>
              <a:off x="5470700" y="1575825"/>
              <a:ext cx="39500" cy="34500"/>
            </a:xfrm>
            <a:custGeom>
              <a:rect b="b" l="l" r="r" t="t"/>
              <a:pathLst>
                <a:path extrusionOk="0" h="1380" w="1580">
                  <a:moveTo>
                    <a:pt x="953" y="126"/>
                  </a:moveTo>
                  <a:cubicBezTo>
                    <a:pt x="1079" y="177"/>
                    <a:pt x="1204" y="277"/>
                    <a:pt x="1279" y="402"/>
                  </a:cubicBezTo>
                  <a:cubicBezTo>
                    <a:pt x="1430" y="678"/>
                    <a:pt x="1354" y="1029"/>
                    <a:pt x="1079" y="1179"/>
                  </a:cubicBezTo>
                  <a:cubicBezTo>
                    <a:pt x="998" y="1228"/>
                    <a:pt x="906" y="1255"/>
                    <a:pt x="811" y="1255"/>
                  </a:cubicBezTo>
                  <a:cubicBezTo>
                    <a:pt x="759" y="1255"/>
                    <a:pt x="706" y="1247"/>
                    <a:pt x="653" y="1229"/>
                  </a:cubicBezTo>
                  <a:cubicBezTo>
                    <a:pt x="502" y="1179"/>
                    <a:pt x="377" y="1104"/>
                    <a:pt x="302" y="953"/>
                  </a:cubicBezTo>
                  <a:cubicBezTo>
                    <a:pt x="151" y="703"/>
                    <a:pt x="252" y="352"/>
                    <a:pt x="527" y="202"/>
                  </a:cubicBezTo>
                  <a:cubicBezTo>
                    <a:pt x="602" y="151"/>
                    <a:pt x="703" y="126"/>
                    <a:pt x="803" y="126"/>
                  </a:cubicBezTo>
                  <a:close/>
                  <a:moveTo>
                    <a:pt x="786" y="0"/>
                  </a:moveTo>
                  <a:cubicBezTo>
                    <a:pt x="667" y="0"/>
                    <a:pt x="549" y="28"/>
                    <a:pt x="452" y="76"/>
                  </a:cubicBezTo>
                  <a:cubicBezTo>
                    <a:pt x="126" y="277"/>
                    <a:pt x="1" y="703"/>
                    <a:pt x="201" y="1029"/>
                  </a:cubicBezTo>
                  <a:cubicBezTo>
                    <a:pt x="302" y="1179"/>
                    <a:pt x="452" y="1304"/>
                    <a:pt x="628" y="1354"/>
                  </a:cubicBezTo>
                  <a:cubicBezTo>
                    <a:pt x="678" y="1354"/>
                    <a:pt x="728" y="1380"/>
                    <a:pt x="803" y="1380"/>
                  </a:cubicBezTo>
                  <a:cubicBezTo>
                    <a:pt x="928" y="1380"/>
                    <a:pt x="1029" y="1329"/>
                    <a:pt x="1154" y="1279"/>
                  </a:cubicBezTo>
                  <a:cubicBezTo>
                    <a:pt x="1480" y="1079"/>
                    <a:pt x="1580" y="678"/>
                    <a:pt x="1404" y="327"/>
                  </a:cubicBezTo>
                  <a:cubicBezTo>
                    <a:pt x="1304" y="177"/>
                    <a:pt x="1154" y="76"/>
                    <a:pt x="978" y="26"/>
                  </a:cubicBezTo>
                  <a:cubicBezTo>
                    <a:pt x="916" y="8"/>
                    <a:pt x="851" y="0"/>
                    <a:pt x="786"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9"/>
            <p:cNvSpPr/>
            <p:nvPr/>
          </p:nvSpPr>
          <p:spPr>
            <a:xfrm>
              <a:off x="5386750" y="1438625"/>
              <a:ext cx="37625" cy="34475"/>
            </a:xfrm>
            <a:custGeom>
              <a:rect b="b" l="l" r="r" t="t"/>
              <a:pathLst>
                <a:path extrusionOk="0" h="1379" w="1505">
                  <a:moveTo>
                    <a:pt x="702" y="126"/>
                  </a:moveTo>
                  <a:cubicBezTo>
                    <a:pt x="752" y="126"/>
                    <a:pt x="803" y="151"/>
                    <a:pt x="853" y="151"/>
                  </a:cubicBezTo>
                  <a:cubicBezTo>
                    <a:pt x="1003" y="201"/>
                    <a:pt x="1128" y="276"/>
                    <a:pt x="1204" y="426"/>
                  </a:cubicBezTo>
                  <a:cubicBezTo>
                    <a:pt x="1354" y="677"/>
                    <a:pt x="1254" y="1028"/>
                    <a:pt x="1003" y="1178"/>
                  </a:cubicBezTo>
                  <a:cubicBezTo>
                    <a:pt x="890" y="1235"/>
                    <a:pt x="777" y="1263"/>
                    <a:pt x="665" y="1263"/>
                  </a:cubicBezTo>
                  <a:cubicBezTo>
                    <a:pt x="627" y="1263"/>
                    <a:pt x="589" y="1260"/>
                    <a:pt x="552" y="1253"/>
                  </a:cubicBezTo>
                  <a:cubicBezTo>
                    <a:pt x="427" y="1203"/>
                    <a:pt x="301" y="1103"/>
                    <a:pt x="226" y="978"/>
                  </a:cubicBezTo>
                  <a:cubicBezTo>
                    <a:pt x="151" y="852"/>
                    <a:pt x="126" y="702"/>
                    <a:pt x="176" y="552"/>
                  </a:cubicBezTo>
                  <a:cubicBezTo>
                    <a:pt x="201" y="401"/>
                    <a:pt x="301" y="276"/>
                    <a:pt x="427" y="201"/>
                  </a:cubicBezTo>
                  <a:cubicBezTo>
                    <a:pt x="502" y="151"/>
                    <a:pt x="602" y="126"/>
                    <a:pt x="702" y="126"/>
                  </a:cubicBezTo>
                  <a:close/>
                  <a:moveTo>
                    <a:pt x="703" y="0"/>
                  </a:moveTo>
                  <a:cubicBezTo>
                    <a:pt x="588" y="0"/>
                    <a:pt x="477" y="34"/>
                    <a:pt x="376" y="101"/>
                  </a:cubicBezTo>
                  <a:cubicBezTo>
                    <a:pt x="201" y="201"/>
                    <a:pt x="101" y="351"/>
                    <a:pt x="51" y="527"/>
                  </a:cubicBezTo>
                  <a:cubicBezTo>
                    <a:pt x="1" y="702"/>
                    <a:pt x="26" y="878"/>
                    <a:pt x="101" y="1053"/>
                  </a:cubicBezTo>
                  <a:cubicBezTo>
                    <a:pt x="201" y="1203"/>
                    <a:pt x="351" y="1329"/>
                    <a:pt x="527" y="1354"/>
                  </a:cubicBezTo>
                  <a:cubicBezTo>
                    <a:pt x="602" y="1379"/>
                    <a:pt x="652" y="1379"/>
                    <a:pt x="702" y="1379"/>
                  </a:cubicBezTo>
                  <a:cubicBezTo>
                    <a:pt x="828" y="1379"/>
                    <a:pt x="953" y="1354"/>
                    <a:pt x="1053" y="1304"/>
                  </a:cubicBezTo>
                  <a:cubicBezTo>
                    <a:pt x="1379" y="1103"/>
                    <a:pt x="1504" y="677"/>
                    <a:pt x="1304" y="351"/>
                  </a:cubicBezTo>
                  <a:cubicBezTo>
                    <a:pt x="1204" y="201"/>
                    <a:pt x="1053" y="75"/>
                    <a:pt x="878" y="25"/>
                  </a:cubicBezTo>
                  <a:cubicBezTo>
                    <a:pt x="819" y="9"/>
                    <a:pt x="761" y="0"/>
                    <a:pt x="70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9"/>
            <p:cNvSpPr/>
            <p:nvPr/>
          </p:nvSpPr>
          <p:spPr>
            <a:xfrm>
              <a:off x="5305925" y="1494350"/>
              <a:ext cx="39500" cy="34525"/>
            </a:xfrm>
            <a:custGeom>
              <a:rect b="b" l="l" r="r" t="t"/>
              <a:pathLst>
                <a:path extrusionOk="0" h="1381" w="1580">
                  <a:moveTo>
                    <a:pt x="777" y="127"/>
                  </a:moveTo>
                  <a:cubicBezTo>
                    <a:pt x="878" y="127"/>
                    <a:pt x="978" y="152"/>
                    <a:pt x="1078" y="202"/>
                  </a:cubicBezTo>
                  <a:cubicBezTo>
                    <a:pt x="1329" y="353"/>
                    <a:pt x="1429" y="704"/>
                    <a:pt x="1279" y="954"/>
                  </a:cubicBezTo>
                  <a:cubicBezTo>
                    <a:pt x="1203" y="1105"/>
                    <a:pt x="1078" y="1180"/>
                    <a:pt x="928" y="1230"/>
                  </a:cubicBezTo>
                  <a:cubicBezTo>
                    <a:pt x="874" y="1248"/>
                    <a:pt x="821" y="1256"/>
                    <a:pt x="769" y="1256"/>
                  </a:cubicBezTo>
                  <a:cubicBezTo>
                    <a:pt x="674" y="1256"/>
                    <a:pt x="583" y="1228"/>
                    <a:pt x="502" y="1180"/>
                  </a:cubicBezTo>
                  <a:cubicBezTo>
                    <a:pt x="226" y="1029"/>
                    <a:pt x="151" y="679"/>
                    <a:pt x="301" y="403"/>
                  </a:cubicBezTo>
                  <a:cubicBezTo>
                    <a:pt x="376" y="278"/>
                    <a:pt x="502" y="177"/>
                    <a:pt x="652" y="127"/>
                  </a:cubicBezTo>
                  <a:close/>
                  <a:moveTo>
                    <a:pt x="794" y="1"/>
                  </a:moveTo>
                  <a:cubicBezTo>
                    <a:pt x="729" y="1"/>
                    <a:pt x="664" y="9"/>
                    <a:pt x="602" y="27"/>
                  </a:cubicBezTo>
                  <a:cubicBezTo>
                    <a:pt x="426" y="77"/>
                    <a:pt x="276" y="177"/>
                    <a:pt x="201" y="328"/>
                  </a:cubicBezTo>
                  <a:cubicBezTo>
                    <a:pt x="0" y="679"/>
                    <a:pt x="126" y="1080"/>
                    <a:pt x="452" y="1280"/>
                  </a:cubicBezTo>
                  <a:cubicBezTo>
                    <a:pt x="552" y="1355"/>
                    <a:pt x="677" y="1380"/>
                    <a:pt x="777" y="1380"/>
                  </a:cubicBezTo>
                  <a:cubicBezTo>
                    <a:pt x="853" y="1380"/>
                    <a:pt x="903" y="1355"/>
                    <a:pt x="978" y="1355"/>
                  </a:cubicBezTo>
                  <a:cubicBezTo>
                    <a:pt x="1153" y="1305"/>
                    <a:pt x="1304" y="1180"/>
                    <a:pt x="1379" y="1029"/>
                  </a:cubicBezTo>
                  <a:cubicBezTo>
                    <a:pt x="1579" y="704"/>
                    <a:pt x="1454" y="278"/>
                    <a:pt x="1128" y="77"/>
                  </a:cubicBezTo>
                  <a:cubicBezTo>
                    <a:pt x="1031" y="29"/>
                    <a:pt x="913" y="1"/>
                    <a:pt x="794"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9"/>
            <p:cNvSpPr/>
            <p:nvPr/>
          </p:nvSpPr>
          <p:spPr>
            <a:xfrm>
              <a:off x="5335375" y="1574575"/>
              <a:ext cx="38875" cy="34500"/>
            </a:xfrm>
            <a:custGeom>
              <a:rect b="b" l="l" r="r" t="t"/>
              <a:pathLst>
                <a:path extrusionOk="0" h="1380" w="1555">
                  <a:moveTo>
                    <a:pt x="777" y="126"/>
                  </a:moveTo>
                  <a:cubicBezTo>
                    <a:pt x="827" y="126"/>
                    <a:pt x="878" y="126"/>
                    <a:pt x="928" y="151"/>
                  </a:cubicBezTo>
                  <a:cubicBezTo>
                    <a:pt x="1078" y="176"/>
                    <a:pt x="1203" y="277"/>
                    <a:pt x="1279" y="402"/>
                  </a:cubicBezTo>
                  <a:cubicBezTo>
                    <a:pt x="1429" y="678"/>
                    <a:pt x="1329" y="1029"/>
                    <a:pt x="1053" y="1179"/>
                  </a:cubicBezTo>
                  <a:cubicBezTo>
                    <a:pt x="972" y="1227"/>
                    <a:pt x="881" y="1255"/>
                    <a:pt x="786" y="1255"/>
                  </a:cubicBezTo>
                  <a:cubicBezTo>
                    <a:pt x="733" y="1255"/>
                    <a:pt x="680" y="1247"/>
                    <a:pt x="627" y="1229"/>
                  </a:cubicBezTo>
                  <a:cubicBezTo>
                    <a:pt x="477" y="1204"/>
                    <a:pt x="376" y="1104"/>
                    <a:pt x="301" y="978"/>
                  </a:cubicBezTo>
                  <a:cubicBezTo>
                    <a:pt x="126" y="703"/>
                    <a:pt x="226" y="352"/>
                    <a:pt x="502" y="201"/>
                  </a:cubicBezTo>
                  <a:cubicBezTo>
                    <a:pt x="577" y="151"/>
                    <a:pt x="677" y="126"/>
                    <a:pt x="777" y="126"/>
                  </a:cubicBezTo>
                  <a:close/>
                  <a:moveTo>
                    <a:pt x="777" y="1"/>
                  </a:moveTo>
                  <a:cubicBezTo>
                    <a:pt x="660" y="1"/>
                    <a:pt x="543" y="34"/>
                    <a:pt x="426" y="101"/>
                  </a:cubicBezTo>
                  <a:cubicBezTo>
                    <a:pt x="101" y="277"/>
                    <a:pt x="0" y="703"/>
                    <a:pt x="176" y="1029"/>
                  </a:cubicBezTo>
                  <a:cubicBezTo>
                    <a:pt x="276" y="1204"/>
                    <a:pt x="426" y="1304"/>
                    <a:pt x="602" y="1354"/>
                  </a:cubicBezTo>
                  <a:cubicBezTo>
                    <a:pt x="652" y="1379"/>
                    <a:pt x="727" y="1379"/>
                    <a:pt x="777" y="1379"/>
                  </a:cubicBezTo>
                  <a:cubicBezTo>
                    <a:pt x="903" y="1379"/>
                    <a:pt x="1028" y="1354"/>
                    <a:pt x="1128" y="1279"/>
                  </a:cubicBezTo>
                  <a:cubicBezTo>
                    <a:pt x="1454" y="1104"/>
                    <a:pt x="1554" y="678"/>
                    <a:pt x="1379" y="352"/>
                  </a:cubicBezTo>
                  <a:cubicBezTo>
                    <a:pt x="1279" y="176"/>
                    <a:pt x="1128" y="76"/>
                    <a:pt x="953" y="26"/>
                  </a:cubicBezTo>
                  <a:cubicBezTo>
                    <a:pt x="894" y="9"/>
                    <a:pt x="836" y="1"/>
                    <a:pt x="7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9"/>
            <p:cNvSpPr/>
            <p:nvPr/>
          </p:nvSpPr>
          <p:spPr>
            <a:xfrm>
              <a:off x="5409925" y="1631600"/>
              <a:ext cx="34500" cy="34500"/>
            </a:xfrm>
            <a:custGeom>
              <a:rect b="b" l="l" r="r" t="t"/>
              <a:pathLst>
                <a:path extrusionOk="0" h="1380" w="1380">
                  <a:moveTo>
                    <a:pt x="678" y="126"/>
                  </a:moveTo>
                  <a:cubicBezTo>
                    <a:pt x="1003" y="126"/>
                    <a:pt x="1254" y="377"/>
                    <a:pt x="1254" y="677"/>
                  </a:cubicBezTo>
                  <a:cubicBezTo>
                    <a:pt x="1254" y="978"/>
                    <a:pt x="1003" y="1254"/>
                    <a:pt x="678" y="1254"/>
                  </a:cubicBezTo>
                  <a:cubicBezTo>
                    <a:pt x="377" y="1254"/>
                    <a:pt x="126" y="978"/>
                    <a:pt x="126" y="677"/>
                  </a:cubicBezTo>
                  <a:cubicBezTo>
                    <a:pt x="126" y="377"/>
                    <a:pt x="377" y="126"/>
                    <a:pt x="678" y="126"/>
                  </a:cubicBezTo>
                  <a:close/>
                  <a:moveTo>
                    <a:pt x="678" y="1"/>
                  </a:moveTo>
                  <a:cubicBezTo>
                    <a:pt x="302" y="1"/>
                    <a:pt x="1" y="301"/>
                    <a:pt x="1" y="677"/>
                  </a:cubicBezTo>
                  <a:cubicBezTo>
                    <a:pt x="1" y="1053"/>
                    <a:pt x="302" y="1379"/>
                    <a:pt x="678" y="1379"/>
                  </a:cubicBezTo>
                  <a:cubicBezTo>
                    <a:pt x="1053" y="1379"/>
                    <a:pt x="1379" y="1053"/>
                    <a:pt x="1379" y="677"/>
                  </a:cubicBezTo>
                  <a:cubicBezTo>
                    <a:pt x="1379" y="301"/>
                    <a:pt x="1053" y="1"/>
                    <a:pt x="6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9"/>
            <p:cNvSpPr/>
            <p:nvPr/>
          </p:nvSpPr>
          <p:spPr>
            <a:xfrm>
              <a:off x="5150525" y="1494775"/>
              <a:ext cx="37625" cy="34725"/>
            </a:xfrm>
            <a:custGeom>
              <a:rect b="b" l="l" r="r" t="t"/>
              <a:pathLst>
                <a:path extrusionOk="0" h="1389" w="1505">
                  <a:moveTo>
                    <a:pt x="816" y="126"/>
                  </a:moveTo>
                  <a:cubicBezTo>
                    <a:pt x="853" y="126"/>
                    <a:pt x="891" y="129"/>
                    <a:pt x="928" y="135"/>
                  </a:cubicBezTo>
                  <a:cubicBezTo>
                    <a:pt x="1079" y="185"/>
                    <a:pt x="1204" y="286"/>
                    <a:pt x="1279" y="411"/>
                  </a:cubicBezTo>
                  <a:cubicBezTo>
                    <a:pt x="1354" y="536"/>
                    <a:pt x="1354" y="687"/>
                    <a:pt x="1329" y="837"/>
                  </a:cubicBezTo>
                  <a:cubicBezTo>
                    <a:pt x="1279" y="987"/>
                    <a:pt x="1204" y="1113"/>
                    <a:pt x="1053" y="1188"/>
                  </a:cubicBezTo>
                  <a:cubicBezTo>
                    <a:pt x="974" y="1236"/>
                    <a:pt x="885" y="1253"/>
                    <a:pt x="791" y="1253"/>
                  </a:cubicBezTo>
                  <a:cubicBezTo>
                    <a:pt x="738" y="1253"/>
                    <a:pt x="682" y="1247"/>
                    <a:pt x="627" y="1238"/>
                  </a:cubicBezTo>
                  <a:cubicBezTo>
                    <a:pt x="502" y="1188"/>
                    <a:pt x="377" y="1113"/>
                    <a:pt x="302" y="962"/>
                  </a:cubicBezTo>
                  <a:cubicBezTo>
                    <a:pt x="151" y="712"/>
                    <a:pt x="226" y="361"/>
                    <a:pt x="502" y="210"/>
                  </a:cubicBezTo>
                  <a:cubicBezTo>
                    <a:pt x="596" y="154"/>
                    <a:pt x="704" y="126"/>
                    <a:pt x="816" y="126"/>
                  </a:cubicBezTo>
                  <a:close/>
                  <a:moveTo>
                    <a:pt x="822" y="1"/>
                  </a:moveTo>
                  <a:cubicBezTo>
                    <a:pt x="690" y="1"/>
                    <a:pt x="558" y="29"/>
                    <a:pt x="427" y="85"/>
                  </a:cubicBezTo>
                  <a:cubicBezTo>
                    <a:pt x="101" y="286"/>
                    <a:pt x="1" y="712"/>
                    <a:pt x="176" y="1038"/>
                  </a:cubicBezTo>
                  <a:cubicBezTo>
                    <a:pt x="277" y="1188"/>
                    <a:pt x="427" y="1313"/>
                    <a:pt x="602" y="1363"/>
                  </a:cubicBezTo>
                  <a:cubicBezTo>
                    <a:pt x="652" y="1363"/>
                    <a:pt x="728" y="1388"/>
                    <a:pt x="778" y="1388"/>
                  </a:cubicBezTo>
                  <a:cubicBezTo>
                    <a:pt x="903" y="1388"/>
                    <a:pt x="1028" y="1338"/>
                    <a:pt x="1129" y="1288"/>
                  </a:cubicBezTo>
                  <a:cubicBezTo>
                    <a:pt x="1279" y="1188"/>
                    <a:pt x="1404" y="1038"/>
                    <a:pt x="1454" y="862"/>
                  </a:cubicBezTo>
                  <a:cubicBezTo>
                    <a:pt x="1505" y="687"/>
                    <a:pt x="1480" y="511"/>
                    <a:pt x="1379" y="336"/>
                  </a:cubicBezTo>
                  <a:cubicBezTo>
                    <a:pt x="1279" y="185"/>
                    <a:pt x="1129" y="60"/>
                    <a:pt x="953" y="10"/>
                  </a:cubicBezTo>
                  <a:cubicBezTo>
                    <a:pt x="909" y="4"/>
                    <a:pt x="866" y="1"/>
                    <a:pt x="82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9"/>
            <p:cNvSpPr/>
            <p:nvPr/>
          </p:nvSpPr>
          <p:spPr>
            <a:xfrm>
              <a:off x="5156800" y="1589400"/>
              <a:ext cx="39500" cy="34700"/>
            </a:xfrm>
            <a:custGeom>
              <a:rect b="b" l="l" r="r" t="t"/>
              <a:pathLst>
                <a:path extrusionOk="0" h="1388" w="1580">
                  <a:moveTo>
                    <a:pt x="782" y="134"/>
                  </a:moveTo>
                  <a:cubicBezTo>
                    <a:pt x="882" y="134"/>
                    <a:pt x="985" y="159"/>
                    <a:pt x="1078" y="210"/>
                  </a:cubicBezTo>
                  <a:cubicBezTo>
                    <a:pt x="1354" y="360"/>
                    <a:pt x="1429" y="711"/>
                    <a:pt x="1279" y="987"/>
                  </a:cubicBezTo>
                  <a:cubicBezTo>
                    <a:pt x="1203" y="1112"/>
                    <a:pt x="1078" y="1187"/>
                    <a:pt x="928" y="1238"/>
                  </a:cubicBezTo>
                  <a:cubicBezTo>
                    <a:pt x="883" y="1255"/>
                    <a:pt x="836" y="1264"/>
                    <a:pt x="786" y="1264"/>
                  </a:cubicBezTo>
                  <a:cubicBezTo>
                    <a:pt x="696" y="1264"/>
                    <a:pt x="599" y="1236"/>
                    <a:pt x="502" y="1187"/>
                  </a:cubicBezTo>
                  <a:cubicBezTo>
                    <a:pt x="376" y="1112"/>
                    <a:pt x="301" y="987"/>
                    <a:pt x="251" y="837"/>
                  </a:cubicBezTo>
                  <a:cubicBezTo>
                    <a:pt x="201" y="686"/>
                    <a:pt x="226" y="536"/>
                    <a:pt x="301" y="410"/>
                  </a:cubicBezTo>
                  <a:cubicBezTo>
                    <a:pt x="401" y="228"/>
                    <a:pt x="587" y="134"/>
                    <a:pt x="782" y="134"/>
                  </a:cubicBezTo>
                  <a:close/>
                  <a:moveTo>
                    <a:pt x="793" y="0"/>
                  </a:moveTo>
                  <a:cubicBezTo>
                    <a:pt x="553" y="0"/>
                    <a:pt x="320" y="123"/>
                    <a:pt x="201" y="360"/>
                  </a:cubicBezTo>
                  <a:cubicBezTo>
                    <a:pt x="0" y="686"/>
                    <a:pt x="126" y="1112"/>
                    <a:pt x="452" y="1288"/>
                  </a:cubicBezTo>
                  <a:cubicBezTo>
                    <a:pt x="552" y="1363"/>
                    <a:pt x="677" y="1388"/>
                    <a:pt x="802" y="1388"/>
                  </a:cubicBezTo>
                  <a:cubicBezTo>
                    <a:pt x="853" y="1388"/>
                    <a:pt x="903" y="1388"/>
                    <a:pt x="978" y="1363"/>
                  </a:cubicBezTo>
                  <a:cubicBezTo>
                    <a:pt x="1153" y="1313"/>
                    <a:pt x="1304" y="1187"/>
                    <a:pt x="1404" y="1037"/>
                  </a:cubicBezTo>
                  <a:cubicBezTo>
                    <a:pt x="1579" y="711"/>
                    <a:pt x="1479" y="285"/>
                    <a:pt x="1128" y="85"/>
                  </a:cubicBezTo>
                  <a:cubicBezTo>
                    <a:pt x="1023" y="28"/>
                    <a:pt x="907" y="0"/>
                    <a:pt x="79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9"/>
            <p:cNvSpPr/>
            <p:nvPr/>
          </p:nvSpPr>
          <p:spPr>
            <a:xfrm>
              <a:off x="5211950" y="1434600"/>
              <a:ext cx="37600" cy="34750"/>
            </a:xfrm>
            <a:custGeom>
              <a:rect b="b" l="l" r="r" t="t"/>
              <a:pathLst>
                <a:path extrusionOk="0" h="1390" w="1504">
                  <a:moveTo>
                    <a:pt x="781" y="135"/>
                  </a:moveTo>
                  <a:cubicBezTo>
                    <a:pt x="882" y="135"/>
                    <a:pt x="984" y="160"/>
                    <a:pt x="1078" y="211"/>
                  </a:cubicBezTo>
                  <a:cubicBezTo>
                    <a:pt x="1203" y="287"/>
                    <a:pt x="1303" y="412"/>
                    <a:pt x="1328" y="537"/>
                  </a:cubicBezTo>
                  <a:cubicBezTo>
                    <a:pt x="1378" y="688"/>
                    <a:pt x="1353" y="838"/>
                    <a:pt x="1278" y="963"/>
                  </a:cubicBezTo>
                  <a:cubicBezTo>
                    <a:pt x="1203" y="1114"/>
                    <a:pt x="1078" y="1189"/>
                    <a:pt x="927" y="1239"/>
                  </a:cubicBezTo>
                  <a:cubicBezTo>
                    <a:pt x="874" y="1257"/>
                    <a:pt x="821" y="1265"/>
                    <a:pt x="769" y="1265"/>
                  </a:cubicBezTo>
                  <a:cubicBezTo>
                    <a:pt x="674" y="1265"/>
                    <a:pt x="582" y="1237"/>
                    <a:pt x="501" y="1189"/>
                  </a:cubicBezTo>
                  <a:cubicBezTo>
                    <a:pt x="226" y="1039"/>
                    <a:pt x="150" y="688"/>
                    <a:pt x="301" y="412"/>
                  </a:cubicBezTo>
                  <a:cubicBezTo>
                    <a:pt x="400" y="230"/>
                    <a:pt x="587" y="135"/>
                    <a:pt x="781" y="135"/>
                  </a:cubicBezTo>
                  <a:close/>
                  <a:moveTo>
                    <a:pt x="787" y="1"/>
                  </a:moveTo>
                  <a:cubicBezTo>
                    <a:pt x="550" y="1"/>
                    <a:pt x="318" y="118"/>
                    <a:pt x="201" y="337"/>
                  </a:cubicBezTo>
                  <a:cubicBezTo>
                    <a:pt x="0" y="688"/>
                    <a:pt x="125" y="1089"/>
                    <a:pt x="451" y="1289"/>
                  </a:cubicBezTo>
                  <a:cubicBezTo>
                    <a:pt x="551" y="1339"/>
                    <a:pt x="677" y="1389"/>
                    <a:pt x="777" y="1389"/>
                  </a:cubicBezTo>
                  <a:cubicBezTo>
                    <a:pt x="852" y="1389"/>
                    <a:pt x="902" y="1364"/>
                    <a:pt x="977" y="1364"/>
                  </a:cubicBezTo>
                  <a:cubicBezTo>
                    <a:pt x="1153" y="1314"/>
                    <a:pt x="1303" y="1189"/>
                    <a:pt x="1378" y="1039"/>
                  </a:cubicBezTo>
                  <a:cubicBezTo>
                    <a:pt x="1479" y="888"/>
                    <a:pt x="1504" y="688"/>
                    <a:pt x="1454" y="512"/>
                  </a:cubicBezTo>
                  <a:cubicBezTo>
                    <a:pt x="1404" y="337"/>
                    <a:pt x="1303" y="186"/>
                    <a:pt x="1128" y="86"/>
                  </a:cubicBezTo>
                  <a:cubicBezTo>
                    <a:pt x="1021" y="29"/>
                    <a:pt x="903" y="1"/>
                    <a:pt x="78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9"/>
            <p:cNvSpPr/>
            <p:nvPr/>
          </p:nvSpPr>
          <p:spPr>
            <a:xfrm>
              <a:off x="5258925" y="1620950"/>
              <a:ext cx="34500" cy="34500"/>
            </a:xfrm>
            <a:custGeom>
              <a:rect b="b" l="l" r="r" t="t"/>
              <a:pathLst>
                <a:path extrusionOk="0" h="1380" w="1380">
                  <a:moveTo>
                    <a:pt x="702" y="126"/>
                  </a:moveTo>
                  <a:cubicBezTo>
                    <a:pt x="1003" y="126"/>
                    <a:pt x="1254" y="377"/>
                    <a:pt x="1254" y="677"/>
                  </a:cubicBezTo>
                  <a:cubicBezTo>
                    <a:pt x="1254" y="1003"/>
                    <a:pt x="1003" y="1254"/>
                    <a:pt x="702" y="1254"/>
                  </a:cubicBezTo>
                  <a:cubicBezTo>
                    <a:pt x="377" y="1254"/>
                    <a:pt x="126" y="1003"/>
                    <a:pt x="126" y="677"/>
                  </a:cubicBezTo>
                  <a:cubicBezTo>
                    <a:pt x="126" y="377"/>
                    <a:pt x="377" y="126"/>
                    <a:pt x="702" y="126"/>
                  </a:cubicBezTo>
                  <a:close/>
                  <a:moveTo>
                    <a:pt x="702" y="1"/>
                  </a:moveTo>
                  <a:cubicBezTo>
                    <a:pt x="327" y="1"/>
                    <a:pt x="1" y="301"/>
                    <a:pt x="1" y="677"/>
                  </a:cubicBezTo>
                  <a:cubicBezTo>
                    <a:pt x="1" y="1053"/>
                    <a:pt x="327" y="1379"/>
                    <a:pt x="702" y="1379"/>
                  </a:cubicBezTo>
                  <a:cubicBezTo>
                    <a:pt x="1078" y="1379"/>
                    <a:pt x="1379" y="1053"/>
                    <a:pt x="1379" y="677"/>
                  </a:cubicBezTo>
                  <a:cubicBezTo>
                    <a:pt x="1379" y="301"/>
                    <a:pt x="1078" y="1"/>
                    <a:pt x="70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9"/>
            <p:cNvSpPr/>
            <p:nvPr/>
          </p:nvSpPr>
          <p:spPr>
            <a:xfrm>
              <a:off x="5485125" y="1769450"/>
              <a:ext cx="37625" cy="34475"/>
            </a:xfrm>
            <a:custGeom>
              <a:rect b="b" l="l" r="r" t="t"/>
              <a:pathLst>
                <a:path extrusionOk="0" h="1379" w="1505">
                  <a:moveTo>
                    <a:pt x="727" y="126"/>
                  </a:moveTo>
                  <a:cubicBezTo>
                    <a:pt x="827" y="126"/>
                    <a:pt x="928" y="151"/>
                    <a:pt x="1003" y="201"/>
                  </a:cubicBezTo>
                  <a:cubicBezTo>
                    <a:pt x="1279" y="376"/>
                    <a:pt x="1379" y="702"/>
                    <a:pt x="1203" y="978"/>
                  </a:cubicBezTo>
                  <a:cubicBezTo>
                    <a:pt x="1128" y="1103"/>
                    <a:pt x="1003" y="1203"/>
                    <a:pt x="878" y="1254"/>
                  </a:cubicBezTo>
                  <a:cubicBezTo>
                    <a:pt x="840" y="1260"/>
                    <a:pt x="802" y="1263"/>
                    <a:pt x="765" y="1263"/>
                  </a:cubicBezTo>
                  <a:cubicBezTo>
                    <a:pt x="654" y="1263"/>
                    <a:pt x="545" y="1235"/>
                    <a:pt x="452" y="1178"/>
                  </a:cubicBezTo>
                  <a:cubicBezTo>
                    <a:pt x="301" y="1103"/>
                    <a:pt x="226" y="978"/>
                    <a:pt x="176" y="853"/>
                  </a:cubicBezTo>
                  <a:cubicBezTo>
                    <a:pt x="151" y="702"/>
                    <a:pt x="151" y="552"/>
                    <a:pt x="226" y="427"/>
                  </a:cubicBezTo>
                  <a:cubicBezTo>
                    <a:pt x="301" y="276"/>
                    <a:pt x="426" y="201"/>
                    <a:pt x="577" y="151"/>
                  </a:cubicBezTo>
                  <a:cubicBezTo>
                    <a:pt x="627" y="151"/>
                    <a:pt x="677" y="126"/>
                    <a:pt x="727" y="126"/>
                  </a:cubicBezTo>
                  <a:close/>
                  <a:moveTo>
                    <a:pt x="727" y="0"/>
                  </a:moveTo>
                  <a:cubicBezTo>
                    <a:pt x="669" y="0"/>
                    <a:pt x="610" y="9"/>
                    <a:pt x="552" y="26"/>
                  </a:cubicBezTo>
                  <a:cubicBezTo>
                    <a:pt x="376" y="76"/>
                    <a:pt x="226" y="201"/>
                    <a:pt x="126" y="351"/>
                  </a:cubicBezTo>
                  <a:cubicBezTo>
                    <a:pt x="25" y="502"/>
                    <a:pt x="0" y="702"/>
                    <a:pt x="51" y="878"/>
                  </a:cubicBezTo>
                  <a:cubicBezTo>
                    <a:pt x="101" y="1053"/>
                    <a:pt x="226" y="1203"/>
                    <a:pt x="376" y="1304"/>
                  </a:cubicBezTo>
                  <a:cubicBezTo>
                    <a:pt x="477" y="1354"/>
                    <a:pt x="602" y="1379"/>
                    <a:pt x="727" y="1379"/>
                  </a:cubicBezTo>
                  <a:cubicBezTo>
                    <a:pt x="777" y="1379"/>
                    <a:pt x="853" y="1379"/>
                    <a:pt x="903" y="1354"/>
                  </a:cubicBezTo>
                  <a:cubicBezTo>
                    <a:pt x="1078" y="1329"/>
                    <a:pt x="1228" y="1203"/>
                    <a:pt x="1329" y="1053"/>
                  </a:cubicBezTo>
                  <a:cubicBezTo>
                    <a:pt x="1504" y="702"/>
                    <a:pt x="1404" y="301"/>
                    <a:pt x="1078" y="101"/>
                  </a:cubicBezTo>
                  <a:cubicBezTo>
                    <a:pt x="961" y="34"/>
                    <a:pt x="844" y="0"/>
                    <a:pt x="72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9"/>
            <p:cNvSpPr/>
            <p:nvPr/>
          </p:nvSpPr>
          <p:spPr>
            <a:xfrm>
              <a:off x="5319700" y="1770675"/>
              <a:ext cx="39500" cy="34525"/>
            </a:xfrm>
            <a:custGeom>
              <a:rect b="b" l="l" r="r" t="t"/>
              <a:pathLst>
                <a:path extrusionOk="0" h="1381" w="1580">
                  <a:moveTo>
                    <a:pt x="778" y="127"/>
                  </a:moveTo>
                  <a:cubicBezTo>
                    <a:pt x="878" y="127"/>
                    <a:pt x="978" y="152"/>
                    <a:pt x="1053" y="202"/>
                  </a:cubicBezTo>
                  <a:cubicBezTo>
                    <a:pt x="1329" y="352"/>
                    <a:pt x="1429" y="703"/>
                    <a:pt x="1279" y="954"/>
                  </a:cubicBezTo>
                  <a:cubicBezTo>
                    <a:pt x="1204" y="1104"/>
                    <a:pt x="1079" y="1180"/>
                    <a:pt x="928" y="1230"/>
                  </a:cubicBezTo>
                  <a:cubicBezTo>
                    <a:pt x="873" y="1239"/>
                    <a:pt x="818" y="1245"/>
                    <a:pt x="764" y="1245"/>
                  </a:cubicBezTo>
                  <a:cubicBezTo>
                    <a:pt x="671" y="1245"/>
                    <a:pt x="582" y="1227"/>
                    <a:pt x="502" y="1180"/>
                  </a:cubicBezTo>
                  <a:cubicBezTo>
                    <a:pt x="226" y="1004"/>
                    <a:pt x="126" y="678"/>
                    <a:pt x="302" y="403"/>
                  </a:cubicBezTo>
                  <a:cubicBezTo>
                    <a:pt x="377" y="277"/>
                    <a:pt x="502" y="177"/>
                    <a:pt x="627" y="127"/>
                  </a:cubicBezTo>
                  <a:close/>
                  <a:moveTo>
                    <a:pt x="795" y="1"/>
                  </a:moveTo>
                  <a:cubicBezTo>
                    <a:pt x="730" y="1"/>
                    <a:pt x="664" y="9"/>
                    <a:pt x="602" y="27"/>
                  </a:cubicBezTo>
                  <a:cubicBezTo>
                    <a:pt x="427" y="52"/>
                    <a:pt x="276" y="177"/>
                    <a:pt x="176" y="327"/>
                  </a:cubicBezTo>
                  <a:cubicBezTo>
                    <a:pt x="1" y="653"/>
                    <a:pt x="101" y="1079"/>
                    <a:pt x="427" y="1280"/>
                  </a:cubicBezTo>
                  <a:cubicBezTo>
                    <a:pt x="552" y="1330"/>
                    <a:pt x="652" y="1380"/>
                    <a:pt x="778" y="1380"/>
                  </a:cubicBezTo>
                  <a:cubicBezTo>
                    <a:pt x="828" y="1380"/>
                    <a:pt x="903" y="1355"/>
                    <a:pt x="953" y="1355"/>
                  </a:cubicBezTo>
                  <a:cubicBezTo>
                    <a:pt x="1129" y="1305"/>
                    <a:pt x="1279" y="1180"/>
                    <a:pt x="1379" y="1029"/>
                  </a:cubicBezTo>
                  <a:cubicBezTo>
                    <a:pt x="1580" y="703"/>
                    <a:pt x="1454" y="277"/>
                    <a:pt x="1129" y="77"/>
                  </a:cubicBezTo>
                  <a:cubicBezTo>
                    <a:pt x="1032" y="28"/>
                    <a:pt x="914" y="1"/>
                    <a:pt x="795"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9"/>
            <p:cNvSpPr/>
            <p:nvPr/>
          </p:nvSpPr>
          <p:spPr>
            <a:xfrm>
              <a:off x="5396775" y="1725600"/>
              <a:ext cx="34475" cy="34475"/>
            </a:xfrm>
            <a:custGeom>
              <a:rect b="b" l="l" r="r" t="t"/>
              <a:pathLst>
                <a:path extrusionOk="0" h="1379" w="1379">
                  <a:moveTo>
                    <a:pt x="677" y="125"/>
                  </a:moveTo>
                  <a:cubicBezTo>
                    <a:pt x="1003" y="125"/>
                    <a:pt x="1254" y="376"/>
                    <a:pt x="1254" y="677"/>
                  </a:cubicBezTo>
                  <a:cubicBezTo>
                    <a:pt x="1254" y="978"/>
                    <a:pt x="1003" y="1253"/>
                    <a:pt x="677" y="1253"/>
                  </a:cubicBezTo>
                  <a:cubicBezTo>
                    <a:pt x="376" y="1253"/>
                    <a:pt x="126" y="978"/>
                    <a:pt x="126" y="677"/>
                  </a:cubicBezTo>
                  <a:cubicBezTo>
                    <a:pt x="126" y="376"/>
                    <a:pt x="376" y="125"/>
                    <a:pt x="677" y="125"/>
                  </a:cubicBezTo>
                  <a:close/>
                  <a:moveTo>
                    <a:pt x="677" y="0"/>
                  </a:moveTo>
                  <a:cubicBezTo>
                    <a:pt x="301" y="0"/>
                    <a:pt x="1" y="301"/>
                    <a:pt x="1" y="677"/>
                  </a:cubicBezTo>
                  <a:cubicBezTo>
                    <a:pt x="1" y="1053"/>
                    <a:pt x="301" y="1379"/>
                    <a:pt x="677" y="1379"/>
                  </a:cubicBezTo>
                  <a:cubicBezTo>
                    <a:pt x="1078" y="1379"/>
                    <a:pt x="1379" y="1053"/>
                    <a:pt x="1379" y="677"/>
                  </a:cubicBezTo>
                  <a:cubicBezTo>
                    <a:pt x="1379" y="301"/>
                    <a:pt x="1078" y="0"/>
                    <a:pt x="6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9"/>
            <p:cNvSpPr/>
            <p:nvPr/>
          </p:nvSpPr>
          <p:spPr>
            <a:xfrm>
              <a:off x="5142400" y="1773800"/>
              <a:ext cx="37600" cy="34525"/>
            </a:xfrm>
            <a:custGeom>
              <a:rect b="b" l="l" r="r" t="t"/>
              <a:pathLst>
                <a:path extrusionOk="0" h="1381" w="1504">
                  <a:moveTo>
                    <a:pt x="829" y="118"/>
                  </a:moveTo>
                  <a:cubicBezTo>
                    <a:pt x="863" y="118"/>
                    <a:pt x="896" y="121"/>
                    <a:pt x="927" y="127"/>
                  </a:cubicBezTo>
                  <a:cubicBezTo>
                    <a:pt x="1078" y="177"/>
                    <a:pt x="1203" y="278"/>
                    <a:pt x="1278" y="403"/>
                  </a:cubicBezTo>
                  <a:cubicBezTo>
                    <a:pt x="1353" y="528"/>
                    <a:pt x="1378" y="679"/>
                    <a:pt x="1328" y="829"/>
                  </a:cubicBezTo>
                  <a:cubicBezTo>
                    <a:pt x="1303" y="979"/>
                    <a:pt x="1203" y="1105"/>
                    <a:pt x="1078" y="1180"/>
                  </a:cubicBezTo>
                  <a:cubicBezTo>
                    <a:pt x="998" y="1228"/>
                    <a:pt x="909" y="1245"/>
                    <a:pt x="816" y="1245"/>
                  </a:cubicBezTo>
                  <a:cubicBezTo>
                    <a:pt x="762" y="1245"/>
                    <a:pt x="707" y="1239"/>
                    <a:pt x="652" y="1230"/>
                  </a:cubicBezTo>
                  <a:cubicBezTo>
                    <a:pt x="501" y="1180"/>
                    <a:pt x="376" y="1105"/>
                    <a:pt x="301" y="954"/>
                  </a:cubicBezTo>
                  <a:cubicBezTo>
                    <a:pt x="150" y="704"/>
                    <a:pt x="251" y="353"/>
                    <a:pt x="501" y="202"/>
                  </a:cubicBezTo>
                  <a:cubicBezTo>
                    <a:pt x="614" y="146"/>
                    <a:pt x="727" y="118"/>
                    <a:pt x="829" y="118"/>
                  </a:cubicBezTo>
                  <a:close/>
                  <a:moveTo>
                    <a:pt x="785" y="1"/>
                  </a:moveTo>
                  <a:cubicBezTo>
                    <a:pt x="666" y="1"/>
                    <a:pt x="548" y="29"/>
                    <a:pt x="451" y="77"/>
                  </a:cubicBezTo>
                  <a:cubicBezTo>
                    <a:pt x="125" y="278"/>
                    <a:pt x="0" y="704"/>
                    <a:pt x="201" y="1029"/>
                  </a:cubicBezTo>
                  <a:cubicBezTo>
                    <a:pt x="276" y="1180"/>
                    <a:pt x="426" y="1305"/>
                    <a:pt x="602" y="1355"/>
                  </a:cubicBezTo>
                  <a:cubicBezTo>
                    <a:pt x="677" y="1355"/>
                    <a:pt x="727" y="1380"/>
                    <a:pt x="802" y="1380"/>
                  </a:cubicBezTo>
                  <a:cubicBezTo>
                    <a:pt x="902" y="1380"/>
                    <a:pt x="1028" y="1330"/>
                    <a:pt x="1128" y="1280"/>
                  </a:cubicBezTo>
                  <a:cubicBezTo>
                    <a:pt x="1303" y="1180"/>
                    <a:pt x="1404" y="1029"/>
                    <a:pt x="1454" y="854"/>
                  </a:cubicBezTo>
                  <a:cubicBezTo>
                    <a:pt x="1504" y="679"/>
                    <a:pt x="1479" y="503"/>
                    <a:pt x="1378" y="328"/>
                  </a:cubicBezTo>
                  <a:cubicBezTo>
                    <a:pt x="1303" y="177"/>
                    <a:pt x="1153" y="52"/>
                    <a:pt x="977" y="27"/>
                  </a:cubicBezTo>
                  <a:cubicBezTo>
                    <a:pt x="915" y="9"/>
                    <a:pt x="850" y="1"/>
                    <a:pt x="785"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9"/>
            <p:cNvSpPr/>
            <p:nvPr/>
          </p:nvSpPr>
          <p:spPr>
            <a:xfrm>
              <a:off x="5236375" y="1704275"/>
              <a:ext cx="34475" cy="34500"/>
            </a:xfrm>
            <a:custGeom>
              <a:rect b="b" l="l" r="r" t="t"/>
              <a:pathLst>
                <a:path extrusionOk="0" h="1380" w="1379">
                  <a:moveTo>
                    <a:pt x="702" y="126"/>
                  </a:moveTo>
                  <a:cubicBezTo>
                    <a:pt x="1003" y="126"/>
                    <a:pt x="1254" y="377"/>
                    <a:pt x="1254" y="703"/>
                  </a:cubicBezTo>
                  <a:cubicBezTo>
                    <a:pt x="1254" y="1003"/>
                    <a:pt x="1003" y="1254"/>
                    <a:pt x="702" y="1254"/>
                  </a:cubicBezTo>
                  <a:cubicBezTo>
                    <a:pt x="376" y="1254"/>
                    <a:pt x="126" y="1003"/>
                    <a:pt x="126" y="703"/>
                  </a:cubicBezTo>
                  <a:cubicBezTo>
                    <a:pt x="126" y="377"/>
                    <a:pt x="376" y="126"/>
                    <a:pt x="702" y="126"/>
                  </a:cubicBezTo>
                  <a:close/>
                  <a:moveTo>
                    <a:pt x="702" y="1"/>
                  </a:moveTo>
                  <a:cubicBezTo>
                    <a:pt x="326" y="1"/>
                    <a:pt x="0" y="327"/>
                    <a:pt x="0" y="703"/>
                  </a:cubicBezTo>
                  <a:cubicBezTo>
                    <a:pt x="0" y="1079"/>
                    <a:pt x="326" y="1379"/>
                    <a:pt x="702" y="1379"/>
                  </a:cubicBezTo>
                  <a:cubicBezTo>
                    <a:pt x="1078" y="1379"/>
                    <a:pt x="1379" y="1079"/>
                    <a:pt x="1379" y="703"/>
                  </a:cubicBezTo>
                  <a:cubicBezTo>
                    <a:pt x="1379" y="327"/>
                    <a:pt x="1078" y="1"/>
                    <a:pt x="70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9"/>
            <p:cNvSpPr/>
            <p:nvPr/>
          </p:nvSpPr>
          <p:spPr>
            <a:xfrm>
              <a:off x="5475725" y="1302300"/>
              <a:ext cx="37625" cy="34850"/>
            </a:xfrm>
            <a:custGeom>
              <a:rect b="b" l="l" r="r" t="t"/>
              <a:pathLst>
                <a:path extrusionOk="0" h="1394" w="1505">
                  <a:moveTo>
                    <a:pt x="777" y="115"/>
                  </a:moveTo>
                  <a:cubicBezTo>
                    <a:pt x="828" y="115"/>
                    <a:pt x="878" y="140"/>
                    <a:pt x="928" y="140"/>
                  </a:cubicBezTo>
                  <a:cubicBezTo>
                    <a:pt x="1078" y="190"/>
                    <a:pt x="1203" y="290"/>
                    <a:pt x="1279" y="416"/>
                  </a:cubicBezTo>
                  <a:cubicBezTo>
                    <a:pt x="1354" y="541"/>
                    <a:pt x="1379" y="691"/>
                    <a:pt x="1329" y="842"/>
                  </a:cubicBezTo>
                  <a:cubicBezTo>
                    <a:pt x="1304" y="992"/>
                    <a:pt x="1203" y="1092"/>
                    <a:pt x="1078" y="1168"/>
                  </a:cubicBezTo>
                  <a:cubicBezTo>
                    <a:pt x="965" y="1224"/>
                    <a:pt x="853" y="1252"/>
                    <a:pt x="750" y="1252"/>
                  </a:cubicBezTo>
                  <a:cubicBezTo>
                    <a:pt x="716" y="1252"/>
                    <a:pt x="683" y="1249"/>
                    <a:pt x="652" y="1243"/>
                  </a:cubicBezTo>
                  <a:cubicBezTo>
                    <a:pt x="502" y="1193"/>
                    <a:pt x="376" y="1092"/>
                    <a:pt x="301" y="967"/>
                  </a:cubicBezTo>
                  <a:cubicBezTo>
                    <a:pt x="151" y="716"/>
                    <a:pt x="226" y="366"/>
                    <a:pt x="502" y="215"/>
                  </a:cubicBezTo>
                  <a:cubicBezTo>
                    <a:pt x="602" y="140"/>
                    <a:pt x="677" y="115"/>
                    <a:pt x="777" y="115"/>
                  </a:cubicBezTo>
                  <a:close/>
                  <a:moveTo>
                    <a:pt x="778" y="1"/>
                  </a:moveTo>
                  <a:cubicBezTo>
                    <a:pt x="663" y="1"/>
                    <a:pt x="552" y="23"/>
                    <a:pt x="452" y="90"/>
                  </a:cubicBezTo>
                  <a:cubicBezTo>
                    <a:pt x="101" y="290"/>
                    <a:pt x="0" y="716"/>
                    <a:pt x="201" y="1042"/>
                  </a:cubicBezTo>
                  <a:cubicBezTo>
                    <a:pt x="276" y="1193"/>
                    <a:pt x="427" y="1318"/>
                    <a:pt x="602" y="1368"/>
                  </a:cubicBezTo>
                  <a:cubicBezTo>
                    <a:pt x="677" y="1368"/>
                    <a:pt x="727" y="1393"/>
                    <a:pt x="777" y="1393"/>
                  </a:cubicBezTo>
                  <a:cubicBezTo>
                    <a:pt x="903" y="1393"/>
                    <a:pt x="1028" y="1343"/>
                    <a:pt x="1128" y="1293"/>
                  </a:cubicBezTo>
                  <a:cubicBezTo>
                    <a:pt x="1279" y="1193"/>
                    <a:pt x="1404" y="1042"/>
                    <a:pt x="1454" y="867"/>
                  </a:cubicBezTo>
                  <a:cubicBezTo>
                    <a:pt x="1504" y="691"/>
                    <a:pt x="1479" y="516"/>
                    <a:pt x="1379" y="341"/>
                  </a:cubicBezTo>
                  <a:cubicBezTo>
                    <a:pt x="1279" y="190"/>
                    <a:pt x="1153" y="65"/>
                    <a:pt x="953" y="15"/>
                  </a:cubicBezTo>
                  <a:cubicBezTo>
                    <a:pt x="894" y="6"/>
                    <a:pt x="836" y="1"/>
                    <a:pt x="7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9"/>
            <p:cNvSpPr/>
            <p:nvPr/>
          </p:nvSpPr>
          <p:spPr>
            <a:xfrm>
              <a:off x="5396150" y="1349300"/>
              <a:ext cx="37625" cy="34825"/>
            </a:xfrm>
            <a:custGeom>
              <a:rect b="b" l="l" r="r" t="t"/>
              <a:pathLst>
                <a:path extrusionOk="0" h="1393" w="1505">
                  <a:moveTo>
                    <a:pt x="702" y="115"/>
                  </a:moveTo>
                  <a:cubicBezTo>
                    <a:pt x="802" y="115"/>
                    <a:pt x="903" y="140"/>
                    <a:pt x="1003" y="215"/>
                  </a:cubicBezTo>
                  <a:cubicBezTo>
                    <a:pt x="1254" y="365"/>
                    <a:pt x="1354" y="691"/>
                    <a:pt x="1203" y="967"/>
                  </a:cubicBezTo>
                  <a:cubicBezTo>
                    <a:pt x="1128" y="1092"/>
                    <a:pt x="1003" y="1192"/>
                    <a:pt x="853" y="1242"/>
                  </a:cubicBezTo>
                  <a:cubicBezTo>
                    <a:pt x="815" y="1249"/>
                    <a:pt x="777" y="1252"/>
                    <a:pt x="740" y="1252"/>
                  </a:cubicBezTo>
                  <a:cubicBezTo>
                    <a:pt x="629" y="1252"/>
                    <a:pt x="521" y="1224"/>
                    <a:pt x="427" y="1167"/>
                  </a:cubicBezTo>
                  <a:cubicBezTo>
                    <a:pt x="301" y="1092"/>
                    <a:pt x="201" y="992"/>
                    <a:pt x="176" y="841"/>
                  </a:cubicBezTo>
                  <a:cubicBezTo>
                    <a:pt x="126" y="691"/>
                    <a:pt x="151" y="541"/>
                    <a:pt x="226" y="415"/>
                  </a:cubicBezTo>
                  <a:cubicBezTo>
                    <a:pt x="301" y="290"/>
                    <a:pt x="427" y="190"/>
                    <a:pt x="577" y="140"/>
                  </a:cubicBezTo>
                  <a:cubicBezTo>
                    <a:pt x="627" y="140"/>
                    <a:pt x="677" y="115"/>
                    <a:pt x="702" y="115"/>
                  </a:cubicBezTo>
                  <a:close/>
                  <a:moveTo>
                    <a:pt x="708" y="0"/>
                  </a:moveTo>
                  <a:cubicBezTo>
                    <a:pt x="647" y="0"/>
                    <a:pt x="585" y="6"/>
                    <a:pt x="527" y="14"/>
                  </a:cubicBezTo>
                  <a:cubicBezTo>
                    <a:pt x="351" y="65"/>
                    <a:pt x="201" y="190"/>
                    <a:pt x="126" y="340"/>
                  </a:cubicBezTo>
                  <a:cubicBezTo>
                    <a:pt x="26" y="516"/>
                    <a:pt x="0" y="691"/>
                    <a:pt x="51" y="867"/>
                  </a:cubicBezTo>
                  <a:cubicBezTo>
                    <a:pt x="101" y="1042"/>
                    <a:pt x="201" y="1192"/>
                    <a:pt x="376" y="1293"/>
                  </a:cubicBezTo>
                  <a:cubicBezTo>
                    <a:pt x="477" y="1343"/>
                    <a:pt x="602" y="1393"/>
                    <a:pt x="702" y="1393"/>
                  </a:cubicBezTo>
                  <a:cubicBezTo>
                    <a:pt x="777" y="1393"/>
                    <a:pt x="828" y="1368"/>
                    <a:pt x="903" y="1368"/>
                  </a:cubicBezTo>
                  <a:cubicBezTo>
                    <a:pt x="1078" y="1318"/>
                    <a:pt x="1229" y="1192"/>
                    <a:pt x="1304" y="1042"/>
                  </a:cubicBezTo>
                  <a:cubicBezTo>
                    <a:pt x="1504" y="716"/>
                    <a:pt x="1379" y="290"/>
                    <a:pt x="1053" y="90"/>
                  </a:cubicBezTo>
                  <a:cubicBezTo>
                    <a:pt x="953" y="23"/>
                    <a:pt x="830" y="0"/>
                    <a:pt x="70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9"/>
            <p:cNvSpPr/>
            <p:nvPr/>
          </p:nvSpPr>
          <p:spPr>
            <a:xfrm>
              <a:off x="5320325" y="1295750"/>
              <a:ext cx="38875" cy="34500"/>
            </a:xfrm>
            <a:custGeom>
              <a:rect b="b" l="l" r="r" t="t"/>
              <a:pathLst>
                <a:path extrusionOk="0" h="1380" w="1555">
                  <a:moveTo>
                    <a:pt x="778" y="126"/>
                  </a:moveTo>
                  <a:cubicBezTo>
                    <a:pt x="828" y="126"/>
                    <a:pt x="878" y="126"/>
                    <a:pt x="928" y="151"/>
                  </a:cubicBezTo>
                  <a:cubicBezTo>
                    <a:pt x="1079" y="176"/>
                    <a:pt x="1179" y="277"/>
                    <a:pt x="1254" y="402"/>
                  </a:cubicBezTo>
                  <a:cubicBezTo>
                    <a:pt x="1429" y="678"/>
                    <a:pt x="1329" y="1029"/>
                    <a:pt x="1054" y="1179"/>
                  </a:cubicBezTo>
                  <a:cubicBezTo>
                    <a:pt x="973" y="1227"/>
                    <a:pt x="881" y="1255"/>
                    <a:pt x="786" y="1255"/>
                  </a:cubicBezTo>
                  <a:cubicBezTo>
                    <a:pt x="734" y="1255"/>
                    <a:pt x="681" y="1247"/>
                    <a:pt x="627" y="1229"/>
                  </a:cubicBezTo>
                  <a:cubicBezTo>
                    <a:pt x="477" y="1204"/>
                    <a:pt x="352" y="1104"/>
                    <a:pt x="277" y="978"/>
                  </a:cubicBezTo>
                  <a:cubicBezTo>
                    <a:pt x="126" y="703"/>
                    <a:pt x="226" y="352"/>
                    <a:pt x="502" y="201"/>
                  </a:cubicBezTo>
                  <a:cubicBezTo>
                    <a:pt x="577" y="151"/>
                    <a:pt x="678" y="126"/>
                    <a:pt x="778" y="126"/>
                  </a:cubicBezTo>
                  <a:close/>
                  <a:moveTo>
                    <a:pt x="778" y="1"/>
                  </a:moveTo>
                  <a:cubicBezTo>
                    <a:pt x="661" y="1"/>
                    <a:pt x="544" y="34"/>
                    <a:pt x="427" y="101"/>
                  </a:cubicBezTo>
                  <a:cubicBezTo>
                    <a:pt x="101" y="277"/>
                    <a:pt x="1" y="703"/>
                    <a:pt x="176" y="1029"/>
                  </a:cubicBezTo>
                  <a:cubicBezTo>
                    <a:pt x="277" y="1204"/>
                    <a:pt x="427" y="1304"/>
                    <a:pt x="602" y="1354"/>
                  </a:cubicBezTo>
                  <a:cubicBezTo>
                    <a:pt x="652" y="1379"/>
                    <a:pt x="728" y="1379"/>
                    <a:pt x="778" y="1379"/>
                  </a:cubicBezTo>
                  <a:cubicBezTo>
                    <a:pt x="903" y="1379"/>
                    <a:pt x="1003" y="1354"/>
                    <a:pt x="1129" y="1279"/>
                  </a:cubicBezTo>
                  <a:cubicBezTo>
                    <a:pt x="1455" y="1104"/>
                    <a:pt x="1555" y="678"/>
                    <a:pt x="1379" y="352"/>
                  </a:cubicBezTo>
                  <a:cubicBezTo>
                    <a:pt x="1279" y="176"/>
                    <a:pt x="1129" y="76"/>
                    <a:pt x="953" y="26"/>
                  </a:cubicBezTo>
                  <a:cubicBezTo>
                    <a:pt x="895" y="9"/>
                    <a:pt x="836" y="1"/>
                    <a:pt x="7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9"/>
            <p:cNvSpPr/>
            <p:nvPr/>
          </p:nvSpPr>
          <p:spPr>
            <a:xfrm>
              <a:off x="5156175" y="1303900"/>
              <a:ext cx="33225" cy="33250"/>
            </a:xfrm>
            <a:custGeom>
              <a:rect b="b" l="l" r="r" t="t"/>
              <a:pathLst>
                <a:path extrusionOk="0" h="1330" w="1329">
                  <a:moveTo>
                    <a:pt x="827" y="1"/>
                  </a:moveTo>
                  <a:cubicBezTo>
                    <a:pt x="802" y="26"/>
                    <a:pt x="777" y="76"/>
                    <a:pt x="752" y="101"/>
                  </a:cubicBezTo>
                  <a:cubicBezTo>
                    <a:pt x="777" y="126"/>
                    <a:pt x="802" y="126"/>
                    <a:pt x="827" y="126"/>
                  </a:cubicBezTo>
                  <a:cubicBezTo>
                    <a:pt x="1103" y="302"/>
                    <a:pt x="1178" y="627"/>
                    <a:pt x="1028" y="903"/>
                  </a:cubicBezTo>
                  <a:cubicBezTo>
                    <a:pt x="953" y="1028"/>
                    <a:pt x="827" y="1129"/>
                    <a:pt x="702" y="1179"/>
                  </a:cubicBezTo>
                  <a:cubicBezTo>
                    <a:pt x="665" y="1185"/>
                    <a:pt x="627" y="1188"/>
                    <a:pt x="590" y="1188"/>
                  </a:cubicBezTo>
                  <a:cubicBezTo>
                    <a:pt x="478" y="1188"/>
                    <a:pt x="370" y="1160"/>
                    <a:pt x="276" y="1104"/>
                  </a:cubicBezTo>
                  <a:cubicBezTo>
                    <a:pt x="176" y="1079"/>
                    <a:pt x="126" y="1003"/>
                    <a:pt x="76" y="928"/>
                  </a:cubicBezTo>
                  <a:cubicBezTo>
                    <a:pt x="51" y="953"/>
                    <a:pt x="25" y="1003"/>
                    <a:pt x="0" y="1028"/>
                  </a:cubicBezTo>
                  <a:cubicBezTo>
                    <a:pt x="51" y="1104"/>
                    <a:pt x="126" y="1179"/>
                    <a:pt x="201" y="1229"/>
                  </a:cubicBezTo>
                  <a:cubicBezTo>
                    <a:pt x="301" y="1279"/>
                    <a:pt x="426" y="1329"/>
                    <a:pt x="552" y="1329"/>
                  </a:cubicBezTo>
                  <a:cubicBezTo>
                    <a:pt x="602" y="1329"/>
                    <a:pt x="652" y="1304"/>
                    <a:pt x="727" y="1304"/>
                  </a:cubicBezTo>
                  <a:cubicBezTo>
                    <a:pt x="903" y="1254"/>
                    <a:pt x="1053" y="1129"/>
                    <a:pt x="1153" y="978"/>
                  </a:cubicBezTo>
                  <a:cubicBezTo>
                    <a:pt x="1329" y="652"/>
                    <a:pt x="1228" y="226"/>
                    <a:pt x="903" y="26"/>
                  </a:cubicBezTo>
                  <a:cubicBezTo>
                    <a:pt x="878" y="26"/>
                    <a:pt x="853" y="1"/>
                    <a:pt x="82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9"/>
            <p:cNvSpPr/>
            <p:nvPr/>
          </p:nvSpPr>
          <p:spPr>
            <a:xfrm>
              <a:off x="5237000" y="1339000"/>
              <a:ext cx="37000" cy="34475"/>
            </a:xfrm>
            <a:custGeom>
              <a:rect b="b" l="l" r="r" t="t"/>
              <a:pathLst>
                <a:path extrusionOk="0" h="1379" w="1480">
                  <a:moveTo>
                    <a:pt x="769" y="125"/>
                  </a:moveTo>
                  <a:cubicBezTo>
                    <a:pt x="821" y="125"/>
                    <a:pt x="875" y="133"/>
                    <a:pt x="928" y="151"/>
                  </a:cubicBezTo>
                  <a:cubicBezTo>
                    <a:pt x="1078" y="176"/>
                    <a:pt x="1178" y="276"/>
                    <a:pt x="1254" y="401"/>
                  </a:cubicBezTo>
                  <a:cubicBezTo>
                    <a:pt x="1329" y="527"/>
                    <a:pt x="1354" y="677"/>
                    <a:pt x="1329" y="827"/>
                  </a:cubicBezTo>
                  <a:cubicBezTo>
                    <a:pt x="1279" y="978"/>
                    <a:pt x="1178" y="1103"/>
                    <a:pt x="1053" y="1178"/>
                  </a:cubicBezTo>
                  <a:cubicBezTo>
                    <a:pt x="972" y="1227"/>
                    <a:pt x="881" y="1254"/>
                    <a:pt x="786" y="1254"/>
                  </a:cubicBezTo>
                  <a:cubicBezTo>
                    <a:pt x="734" y="1254"/>
                    <a:pt x="680" y="1246"/>
                    <a:pt x="627" y="1228"/>
                  </a:cubicBezTo>
                  <a:cubicBezTo>
                    <a:pt x="477" y="1203"/>
                    <a:pt x="376" y="1103"/>
                    <a:pt x="276" y="978"/>
                  </a:cubicBezTo>
                  <a:cubicBezTo>
                    <a:pt x="126" y="702"/>
                    <a:pt x="226" y="351"/>
                    <a:pt x="502" y="201"/>
                  </a:cubicBezTo>
                  <a:cubicBezTo>
                    <a:pt x="583" y="152"/>
                    <a:pt x="674" y="125"/>
                    <a:pt x="769" y="125"/>
                  </a:cubicBezTo>
                  <a:close/>
                  <a:moveTo>
                    <a:pt x="777" y="0"/>
                  </a:moveTo>
                  <a:cubicBezTo>
                    <a:pt x="661" y="0"/>
                    <a:pt x="544" y="34"/>
                    <a:pt x="427" y="101"/>
                  </a:cubicBezTo>
                  <a:cubicBezTo>
                    <a:pt x="101" y="276"/>
                    <a:pt x="1" y="702"/>
                    <a:pt x="176" y="1028"/>
                  </a:cubicBezTo>
                  <a:cubicBezTo>
                    <a:pt x="276" y="1178"/>
                    <a:pt x="427" y="1304"/>
                    <a:pt x="602" y="1354"/>
                  </a:cubicBezTo>
                  <a:cubicBezTo>
                    <a:pt x="652" y="1379"/>
                    <a:pt x="727" y="1379"/>
                    <a:pt x="777" y="1379"/>
                  </a:cubicBezTo>
                  <a:cubicBezTo>
                    <a:pt x="903" y="1379"/>
                    <a:pt x="1003" y="1354"/>
                    <a:pt x="1128" y="1279"/>
                  </a:cubicBezTo>
                  <a:cubicBezTo>
                    <a:pt x="1279" y="1178"/>
                    <a:pt x="1404" y="1053"/>
                    <a:pt x="1454" y="852"/>
                  </a:cubicBezTo>
                  <a:cubicBezTo>
                    <a:pt x="1479" y="677"/>
                    <a:pt x="1454" y="502"/>
                    <a:pt x="1379" y="351"/>
                  </a:cubicBezTo>
                  <a:cubicBezTo>
                    <a:pt x="1279" y="176"/>
                    <a:pt x="1128" y="76"/>
                    <a:pt x="953" y="25"/>
                  </a:cubicBezTo>
                  <a:cubicBezTo>
                    <a:pt x="894" y="9"/>
                    <a:pt x="836" y="0"/>
                    <a:pt x="7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9"/>
            <p:cNvSpPr/>
            <p:nvPr/>
          </p:nvSpPr>
          <p:spPr>
            <a:xfrm>
              <a:off x="5567200" y="1443625"/>
              <a:ext cx="4425" cy="21975"/>
            </a:xfrm>
            <a:custGeom>
              <a:rect b="b" l="l" r="r" t="t"/>
              <a:pathLst>
                <a:path extrusionOk="0" h="879" w="177">
                  <a:moveTo>
                    <a:pt x="176" y="1"/>
                  </a:moveTo>
                  <a:cubicBezTo>
                    <a:pt x="76" y="126"/>
                    <a:pt x="1" y="302"/>
                    <a:pt x="1" y="477"/>
                  </a:cubicBezTo>
                  <a:cubicBezTo>
                    <a:pt x="1" y="627"/>
                    <a:pt x="51" y="753"/>
                    <a:pt x="151" y="878"/>
                  </a:cubicBezTo>
                  <a:cubicBezTo>
                    <a:pt x="151" y="778"/>
                    <a:pt x="151" y="678"/>
                    <a:pt x="151" y="577"/>
                  </a:cubicBezTo>
                  <a:cubicBezTo>
                    <a:pt x="151" y="552"/>
                    <a:pt x="126" y="502"/>
                    <a:pt x="126" y="477"/>
                  </a:cubicBezTo>
                  <a:cubicBezTo>
                    <a:pt x="126" y="402"/>
                    <a:pt x="151" y="352"/>
                    <a:pt x="176" y="302"/>
                  </a:cubicBezTo>
                  <a:cubicBezTo>
                    <a:pt x="176" y="201"/>
                    <a:pt x="176" y="101"/>
                    <a:pt x="17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9"/>
            <p:cNvSpPr/>
            <p:nvPr/>
          </p:nvSpPr>
          <p:spPr>
            <a:xfrm>
              <a:off x="5324725" y="1673575"/>
              <a:ext cx="39500" cy="34500"/>
            </a:xfrm>
            <a:custGeom>
              <a:rect b="b" l="l" r="r" t="t"/>
              <a:pathLst>
                <a:path extrusionOk="0" h="1380" w="1580">
                  <a:moveTo>
                    <a:pt x="777" y="126"/>
                  </a:moveTo>
                  <a:cubicBezTo>
                    <a:pt x="827" y="126"/>
                    <a:pt x="878" y="151"/>
                    <a:pt x="928" y="151"/>
                  </a:cubicBezTo>
                  <a:cubicBezTo>
                    <a:pt x="1078" y="201"/>
                    <a:pt x="1203" y="277"/>
                    <a:pt x="1279" y="427"/>
                  </a:cubicBezTo>
                  <a:cubicBezTo>
                    <a:pt x="1429" y="678"/>
                    <a:pt x="1329" y="1028"/>
                    <a:pt x="1078" y="1179"/>
                  </a:cubicBezTo>
                  <a:cubicBezTo>
                    <a:pt x="965" y="1235"/>
                    <a:pt x="852" y="1263"/>
                    <a:pt x="750" y="1263"/>
                  </a:cubicBezTo>
                  <a:cubicBezTo>
                    <a:pt x="716" y="1263"/>
                    <a:pt x="683" y="1260"/>
                    <a:pt x="652" y="1254"/>
                  </a:cubicBezTo>
                  <a:cubicBezTo>
                    <a:pt x="502" y="1204"/>
                    <a:pt x="376" y="1104"/>
                    <a:pt x="301" y="978"/>
                  </a:cubicBezTo>
                  <a:cubicBezTo>
                    <a:pt x="151" y="703"/>
                    <a:pt x="226" y="377"/>
                    <a:pt x="502" y="201"/>
                  </a:cubicBezTo>
                  <a:cubicBezTo>
                    <a:pt x="602" y="151"/>
                    <a:pt x="677" y="126"/>
                    <a:pt x="777" y="126"/>
                  </a:cubicBezTo>
                  <a:close/>
                  <a:moveTo>
                    <a:pt x="786" y="1"/>
                  </a:moveTo>
                  <a:cubicBezTo>
                    <a:pt x="663" y="1"/>
                    <a:pt x="552" y="34"/>
                    <a:pt x="451" y="101"/>
                  </a:cubicBezTo>
                  <a:cubicBezTo>
                    <a:pt x="126" y="302"/>
                    <a:pt x="0" y="728"/>
                    <a:pt x="201" y="1053"/>
                  </a:cubicBezTo>
                  <a:cubicBezTo>
                    <a:pt x="276" y="1204"/>
                    <a:pt x="426" y="1329"/>
                    <a:pt x="602" y="1354"/>
                  </a:cubicBezTo>
                  <a:cubicBezTo>
                    <a:pt x="677" y="1379"/>
                    <a:pt x="727" y="1379"/>
                    <a:pt x="777" y="1379"/>
                  </a:cubicBezTo>
                  <a:cubicBezTo>
                    <a:pt x="903" y="1379"/>
                    <a:pt x="1028" y="1354"/>
                    <a:pt x="1128" y="1304"/>
                  </a:cubicBezTo>
                  <a:cubicBezTo>
                    <a:pt x="1454" y="1104"/>
                    <a:pt x="1579" y="678"/>
                    <a:pt x="1379" y="352"/>
                  </a:cubicBezTo>
                  <a:cubicBezTo>
                    <a:pt x="1304" y="201"/>
                    <a:pt x="1153" y="76"/>
                    <a:pt x="978" y="26"/>
                  </a:cubicBezTo>
                  <a:cubicBezTo>
                    <a:pt x="911" y="9"/>
                    <a:pt x="847" y="1"/>
                    <a:pt x="78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9"/>
            <p:cNvSpPr/>
            <p:nvPr/>
          </p:nvSpPr>
          <p:spPr>
            <a:xfrm>
              <a:off x="5235750" y="1538225"/>
              <a:ext cx="39500" cy="34500"/>
            </a:xfrm>
            <a:custGeom>
              <a:rect b="b" l="l" r="r" t="t"/>
              <a:pathLst>
                <a:path extrusionOk="0" h="1380" w="1580">
                  <a:moveTo>
                    <a:pt x="802" y="127"/>
                  </a:moveTo>
                  <a:cubicBezTo>
                    <a:pt x="853" y="127"/>
                    <a:pt x="903" y="127"/>
                    <a:pt x="953" y="152"/>
                  </a:cubicBezTo>
                  <a:cubicBezTo>
                    <a:pt x="1078" y="177"/>
                    <a:pt x="1203" y="277"/>
                    <a:pt x="1279" y="402"/>
                  </a:cubicBezTo>
                  <a:cubicBezTo>
                    <a:pt x="1429" y="678"/>
                    <a:pt x="1354" y="1029"/>
                    <a:pt x="1078" y="1179"/>
                  </a:cubicBezTo>
                  <a:cubicBezTo>
                    <a:pt x="997" y="1228"/>
                    <a:pt x="906" y="1255"/>
                    <a:pt x="811" y="1255"/>
                  </a:cubicBezTo>
                  <a:cubicBezTo>
                    <a:pt x="759" y="1255"/>
                    <a:pt x="705" y="1247"/>
                    <a:pt x="652" y="1229"/>
                  </a:cubicBezTo>
                  <a:cubicBezTo>
                    <a:pt x="502" y="1179"/>
                    <a:pt x="376" y="1104"/>
                    <a:pt x="301" y="979"/>
                  </a:cubicBezTo>
                  <a:cubicBezTo>
                    <a:pt x="151" y="703"/>
                    <a:pt x="251" y="352"/>
                    <a:pt x="527" y="202"/>
                  </a:cubicBezTo>
                  <a:cubicBezTo>
                    <a:pt x="602" y="152"/>
                    <a:pt x="702" y="127"/>
                    <a:pt x="802" y="127"/>
                  </a:cubicBezTo>
                  <a:close/>
                  <a:moveTo>
                    <a:pt x="785" y="0"/>
                  </a:moveTo>
                  <a:cubicBezTo>
                    <a:pt x="667" y="0"/>
                    <a:pt x="549" y="28"/>
                    <a:pt x="452" y="76"/>
                  </a:cubicBezTo>
                  <a:cubicBezTo>
                    <a:pt x="126" y="277"/>
                    <a:pt x="0" y="703"/>
                    <a:pt x="201" y="1029"/>
                  </a:cubicBezTo>
                  <a:cubicBezTo>
                    <a:pt x="301" y="1179"/>
                    <a:pt x="452" y="1305"/>
                    <a:pt x="627" y="1355"/>
                  </a:cubicBezTo>
                  <a:cubicBezTo>
                    <a:pt x="677" y="1355"/>
                    <a:pt x="727" y="1380"/>
                    <a:pt x="802" y="1380"/>
                  </a:cubicBezTo>
                  <a:cubicBezTo>
                    <a:pt x="928" y="1380"/>
                    <a:pt x="1028" y="1355"/>
                    <a:pt x="1153" y="1279"/>
                  </a:cubicBezTo>
                  <a:cubicBezTo>
                    <a:pt x="1479" y="1079"/>
                    <a:pt x="1579" y="678"/>
                    <a:pt x="1404" y="352"/>
                  </a:cubicBezTo>
                  <a:cubicBezTo>
                    <a:pt x="1304" y="177"/>
                    <a:pt x="1153" y="76"/>
                    <a:pt x="978" y="26"/>
                  </a:cubicBezTo>
                  <a:cubicBezTo>
                    <a:pt x="916" y="9"/>
                    <a:pt x="850" y="0"/>
                    <a:pt x="785"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9"/>
            <p:cNvSpPr/>
            <p:nvPr/>
          </p:nvSpPr>
          <p:spPr>
            <a:xfrm>
              <a:off x="5407425" y="1518575"/>
              <a:ext cx="37625" cy="34725"/>
            </a:xfrm>
            <a:custGeom>
              <a:rect b="b" l="l" r="r" t="t"/>
              <a:pathLst>
                <a:path extrusionOk="0" h="1389" w="1505">
                  <a:moveTo>
                    <a:pt x="702" y="136"/>
                  </a:moveTo>
                  <a:cubicBezTo>
                    <a:pt x="903" y="136"/>
                    <a:pt x="1103" y="236"/>
                    <a:pt x="1204" y="411"/>
                  </a:cubicBezTo>
                  <a:cubicBezTo>
                    <a:pt x="1354" y="687"/>
                    <a:pt x="1254" y="1013"/>
                    <a:pt x="1003" y="1188"/>
                  </a:cubicBezTo>
                  <a:cubicBezTo>
                    <a:pt x="908" y="1236"/>
                    <a:pt x="812" y="1253"/>
                    <a:pt x="723" y="1253"/>
                  </a:cubicBezTo>
                  <a:cubicBezTo>
                    <a:pt x="672" y="1253"/>
                    <a:pt x="623" y="1248"/>
                    <a:pt x="577" y="1238"/>
                  </a:cubicBezTo>
                  <a:cubicBezTo>
                    <a:pt x="427" y="1188"/>
                    <a:pt x="301" y="1088"/>
                    <a:pt x="226" y="963"/>
                  </a:cubicBezTo>
                  <a:cubicBezTo>
                    <a:pt x="151" y="837"/>
                    <a:pt x="126" y="687"/>
                    <a:pt x="176" y="537"/>
                  </a:cubicBezTo>
                  <a:cubicBezTo>
                    <a:pt x="201" y="386"/>
                    <a:pt x="301" y="286"/>
                    <a:pt x="427" y="211"/>
                  </a:cubicBezTo>
                  <a:cubicBezTo>
                    <a:pt x="527" y="136"/>
                    <a:pt x="602" y="136"/>
                    <a:pt x="702" y="136"/>
                  </a:cubicBezTo>
                  <a:close/>
                  <a:moveTo>
                    <a:pt x="717" y="0"/>
                  </a:moveTo>
                  <a:cubicBezTo>
                    <a:pt x="601" y="0"/>
                    <a:pt x="483" y="28"/>
                    <a:pt x="377" y="86"/>
                  </a:cubicBezTo>
                  <a:cubicBezTo>
                    <a:pt x="201" y="186"/>
                    <a:pt x="101" y="336"/>
                    <a:pt x="51" y="512"/>
                  </a:cubicBezTo>
                  <a:cubicBezTo>
                    <a:pt x="1" y="687"/>
                    <a:pt x="26" y="862"/>
                    <a:pt x="126" y="1038"/>
                  </a:cubicBezTo>
                  <a:cubicBezTo>
                    <a:pt x="201" y="1188"/>
                    <a:pt x="351" y="1314"/>
                    <a:pt x="527" y="1364"/>
                  </a:cubicBezTo>
                  <a:cubicBezTo>
                    <a:pt x="602" y="1364"/>
                    <a:pt x="652" y="1389"/>
                    <a:pt x="702" y="1389"/>
                  </a:cubicBezTo>
                  <a:cubicBezTo>
                    <a:pt x="828" y="1389"/>
                    <a:pt x="953" y="1339"/>
                    <a:pt x="1053" y="1289"/>
                  </a:cubicBezTo>
                  <a:cubicBezTo>
                    <a:pt x="1379" y="1088"/>
                    <a:pt x="1504" y="662"/>
                    <a:pt x="1304" y="336"/>
                  </a:cubicBezTo>
                  <a:cubicBezTo>
                    <a:pt x="1186" y="117"/>
                    <a:pt x="955" y="0"/>
                    <a:pt x="71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9"/>
            <p:cNvSpPr/>
            <p:nvPr/>
          </p:nvSpPr>
          <p:spPr>
            <a:xfrm>
              <a:off x="5313450" y="1397250"/>
              <a:ext cx="37600" cy="34500"/>
            </a:xfrm>
            <a:custGeom>
              <a:rect b="b" l="l" r="r" t="t"/>
              <a:pathLst>
                <a:path extrusionOk="0" h="1380" w="1504">
                  <a:moveTo>
                    <a:pt x="727" y="126"/>
                  </a:moveTo>
                  <a:cubicBezTo>
                    <a:pt x="777" y="126"/>
                    <a:pt x="802" y="126"/>
                    <a:pt x="852" y="152"/>
                  </a:cubicBezTo>
                  <a:cubicBezTo>
                    <a:pt x="1003" y="177"/>
                    <a:pt x="1128" y="277"/>
                    <a:pt x="1203" y="402"/>
                  </a:cubicBezTo>
                  <a:cubicBezTo>
                    <a:pt x="1354" y="678"/>
                    <a:pt x="1278" y="1029"/>
                    <a:pt x="1003" y="1179"/>
                  </a:cubicBezTo>
                  <a:cubicBezTo>
                    <a:pt x="922" y="1228"/>
                    <a:pt x="830" y="1255"/>
                    <a:pt x="735" y="1255"/>
                  </a:cubicBezTo>
                  <a:cubicBezTo>
                    <a:pt x="683" y="1255"/>
                    <a:pt x="630" y="1247"/>
                    <a:pt x="577" y="1229"/>
                  </a:cubicBezTo>
                  <a:cubicBezTo>
                    <a:pt x="426" y="1179"/>
                    <a:pt x="301" y="1104"/>
                    <a:pt x="226" y="979"/>
                  </a:cubicBezTo>
                  <a:cubicBezTo>
                    <a:pt x="151" y="828"/>
                    <a:pt x="125" y="678"/>
                    <a:pt x="176" y="527"/>
                  </a:cubicBezTo>
                  <a:cubicBezTo>
                    <a:pt x="201" y="402"/>
                    <a:pt x="301" y="277"/>
                    <a:pt x="426" y="202"/>
                  </a:cubicBezTo>
                  <a:cubicBezTo>
                    <a:pt x="526" y="152"/>
                    <a:pt x="627" y="126"/>
                    <a:pt x="727" y="126"/>
                  </a:cubicBezTo>
                  <a:close/>
                  <a:moveTo>
                    <a:pt x="710" y="0"/>
                  </a:moveTo>
                  <a:cubicBezTo>
                    <a:pt x="591" y="0"/>
                    <a:pt x="473" y="28"/>
                    <a:pt x="376" y="76"/>
                  </a:cubicBezTo>
                  <a:cubicBezTo>
                    <a:pt x="226" y="177"/>
                    <a:pt x="100" y="327"/>
                    <a:pt x="50" y="502"/>
                  </a:cubicBezTo>
                  <a:cubicBezTo>
                    <a:pt x="0" y="678"/>
                    <a:pt x="25" y="878"/>
                    <a:pt x="125" y="1029"/>
                  </a:cubicBezTo>
                  <a:cubicBezTo>
                    <a:pt x="201" y="1179"/>
                    <a:pt x="351" y="1304"/>
                    <a:pt x="526" y="1355"/>
                  </a:cubicBezTo>
                  <a:cubicBezTo>
                    <a:pt x="602" y="1355"/>
                    <a:pt x="652" y="1380"/>
                    <a:pt x="727" y="1380"/>
                  </a:cubicBezTo>
                  <a:cubicBezTo>
                    <a:pt x="827" y="1380"/>
                    <a:pt x="953" y="1355"/>
                    <a:pt x="1053" y="1279"/>
                  </a:cubicBezTo>
                  <a:cubicBezTo>
                    <a:pt x="1379" y="1079"/>
                    <a:pt x="1504" y="678"/>
                    <a:pt x="1303" y="352"/>
                  </a:cubicBezTo>
                  <a:cubicBezTo>
                    <a:pt x="1228" y="177"/>
                    <a:pt x="1078" y="76"/>
                    <a:pt x="902" y="26"/>
                  </a:cubicBezTo>
                  <a:cubicBezTo>
                    <a:pt x="840" y="8"/>
                    <a:pt x="775" y="0"/>
                    <a:pt x="710"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9"/>
            <p:cNvSpPr/>
            <p:nvPr/>
          </p:nvSpPr>
          <p:spPr>
            <a:xfrm>
              <a:off x="5141125" y="1391625"/>
              <a:ext cx="37625" cy="34500"/>
            </a:xfrm>
            <a:custGeom>
              <a:rect b="b" l="l" r="r" t="t"/>
              <a:pathLst>
                <a:path extrusionOk="0" h="1380" w="1505">
                  <a:moveTo>
                    <a:pt x="728" y="126"/>
                  </a:moveTo>
                  <a:cubicBezTo>
                    <a:pt x="753" y="126"/>
                    <a:pt x="803" y="151"/>
                    <a:pt x="853" y="151"/>
                  </a:cubicBezTo>
                  <a:cubicBezTo>
                    <a:pt x="1003" y="201"/>
                    <a:pt x="1129" y="276"/>
                    <a:pt x="1204" y="427"/>
                  </a:cubicBezTo>
                  <a:cubicBezTo>
                    <a:pt x="1354" y="677"/>
                    <a:pt x="1279" y="1028"/>
                    <a:pt x="1003" y="1179"/>
                  </a:cubicBezTo>
                  <a:cubicBezTo>
                    <a:pt x="909" y="1235"/>
                    <a:pt x="801" y="1263"/>
                    <a:pt x="690" y="1263"/>
                  </a:cubicBezTo>
                  <a:cubicBezTo>
                    <a:pt x="653" y="1263"/>
                    <a:pt x="615" y="1260"/>
                    <a:pt x="577" y="1254"/>
                  </a:cubicBezTo>
                  <a:cubicBezTo>
                    <a:pt x="427" y="1204"/>
                    <a:pt x="302" y="1103"/>
                    <a:pt x="226" y="978"/>
                  </a:cubicBezTo>
                  <a:cubicBezTo>
                    <a:pt x="151" y="853"/>
                    <a:pt x="126" y="702"/>
                    <a:pt x="176" y="552"/>
                  </a:cubicBezTo>
                  <a:cubicBezTo>
                    <a:pt x="201" y="402"/>
                    <a:pt x="302" y="276"/>
                    <a:pt x="427" y="201"/>
                  </a:cubicBezTo>
                  <a:cubicBezTo>
                    <a:pt x="527" y="151"/>
                    <a:pt x="627" y="126"/>
                    <a:pt x="728" y="126"/>
                  </a:cubicBezTo>
                  <a:close/>
                  <a:moveTo>
                    <a:pt x="722" y="1"/>
                  </a:moveTo>
                  <a:cubicBezTo>
                    <a:pt x="600" y="1"/>
                    <a:pt x="477" y="34"/>
                    <a:pt x="377" y="101"/>
                  </a:cubicBezTo>
                  <a:cubicBezTo>
                    <a:pt x="201" y="201"/>
                    <a:pt x="101" y="351"/>
                    <a:pt x="51" y="527"/>
                  </a:cubicBezTo>
                  <a:cubicBezTo>
                    <a:pt x="1" y="702"/>
                    <a:pt x="26" y="878"/>
                    <a:pt x="126" y="1053"/>
                  </a:cubicBezTo>
                  <a:cubicBezTo>
                    <a:pt x="201" y="1204"/>
                    <a:pt x="352" y="1329"/>
                    <a:pt x="527" y="1354"/>
                  </a:cubicBezTo>
                  <a:cubicBezTo>
                    <a:pt x="602" y="1379"/>
                    <a:pt x="653" y="1379"/>
                    <a:pt x="728" y="1379"/>
                  </a:cubicBezTo>
                  <a:cubicBezTo>
                    <a:pt x="828" y="1379"/>
                    <a:pt x="953" y="1354"/>
                    <a:pt x="1054" y="1304"/>
                  </a:cubicBezTo>
                  <a:cubicBezTo>
                    <a:pt x="1379" y="1103"/>
                    <a:pt x="1505" y="677"/>
                    <a:pt x="1304" y="351"/>
                  </a:cubicBezTo>
                  <a:cubicBezTo>
                    <a:pt x="1229" y="201"/>
                    <a:pt x="1079" y="76"/>
                    <a:pt x="903" y="26"/>
                  </a:cubicBezTo>
                  <a:cubicBezTo>
                    <a:pt x="845" y="9"/>
                    <a:pt x="783" y="1"/>
                    <a:pt x="72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9"/>
            <p:cNvSpPr/>
            <p:nvPr/>
          </p:nvSpPr>
          <p:spPr>
            <a:xfrm>
              <a:off x="5474475" y="1391000"/>
              <a:ext cx="38875" cy="34475"/>
            </a:xfrm>
            <a:custGeom>
              <a:rect b="b" l="l" r="r" t="t"/>
              <a:pathLst>
                <a:path extrusionOk="0" h="1379" w="1555">
                  <a:moveTo>
                    <a:pt x="777" y="126"/>
                  </a:moveTo>
                  <a:cubicBezTo>
                    <a:pt x="827" y="126"/>
                    <a:pt x="878" y="126"/>
                    <a:pt x="928" y="151"/>
                  </a:cubicBezTo>
                  <a:cubicBezTo>
                    <a:pt x="1078" y="176"/>
                    <a:pt x="1178" y="276"/>
                    <a:pt x="1253" y="402"/>
                  </a:cubicBezTo>
                  <a:cubicBezTo>
                    <a:pt x="1429" y="677"/>
                    <a:pt x="1329" y="1028"/>
                    <a:pt x="1053" y="1178"/>
                  </a:cubicBezTo>
                  <a:cubicBezTo>
                    <a:pt x="959" y="1230"/>
                    <a:pt x="860" y="1255"/>
                    <a:pt x="762" y="1255"/>
                  </a:cubicBezTo>
                  <a:cubicBezTo>
                    <a:pt x="573" y="1255"/>
                    <a:pt x="392" y="1160"/>
                    <a:pt x="276" y="978"/>
                  </a:cubicBezTo>
                  <a:cubicBezTo>
                    <a:pt x="201" y="853"/>
                    <a:pt x="201" y="702"/>
                    <a:pt x="226" y="552"/>
                  </a:cubicBezTo>
                  <a:cubicBezTo>
                    <a:pt x="276" y="402"/>
                    <a:pt x="351" y="276"/>
                    <a:pt x="502" y="201"/>
                  </a:cubicBezTo>
                  <a:cubicBezTo>
                    <a:pt x="577" y="151"/>
                    <a:pt x="677" y="126"/>
                    <a:pt x="777" y="126"/>
                  </a:cubicBezTo>
                  <a:close/>
                  <a:moveTo>
                    <a:pt x="777" y="1"/>
                  </a:moveTo>
                  <a:cubicBezTo>
                    <a:pt x="660" y="1"/>
                    <a:pt x="543" y="34"/>
                    <a:pt x="426" y="101"/>
                  </a:cubicBezTo>
                  <a:cubicBezTo>
                    <a:pt x="101" y="276"/>
                    <a:pt x="0" y="702"/>
                    <a:pt x="176" y="1028"/>
                  </a:cubicBezTo>
                  <a:cubicBezTo>
                    <a:pt x="301" y="1254"/>
                    <a:pt x="527" y="1379"/>
                    <a:pt x="777" y="1379"/>
                  </a:cubicBezTo>
                  <a:cubicBezTo>
                    <a:pt x="903" y="1379"/>
                    <a:pt x="1003" y="1354"/>
                    <a:pt x="1128" y="1279"/>
                  </a:cubicBezTo>
                  <a:cubicBezTo>
                    <a:pt x="1454" y="1103"/>
                    <a:pt x="1554" y="677"/>
                    <a:pt x="1379" y="351"/>
                  </a:cubicBezTo>
                  <a:cubicBezTo>
                    <a:pt x="1279" y="201"/>
                    <a:pt x="1128" y="76"/>
                    <a:pt x="953" y="26"/>
                  </a:cubicBezTo>
                  <a:cubicBezTo>
                    <a:pt x="894" y="9"/>
                    <a:pt x="836" y="1"/>
                    <a:pt x="7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9"/>
            <p:cNvSpPr/>
            <p:nvPr/>
          </p:nvSpPr>
          <p:spPr>
            <a:xfrm>
              <a:off x="5141750" y="1673575"/>
              <a:ext cx="39500" cy="34500"/>
            </a:xfrm>
            <a:custGeom>
              <a:rect b="b" l="l" r="r" t="t"/>
              <a:pathLst>
                <a:path extrusionOk="0" h="1380" w="1580">
                  <a:moveTo>
                    <a:pt x="803" y="126"/>
                  </a:moveTo>
                  <a:cubicBezTo>
                    <a:pt x="853" y="126"/>
                    <a:pt x="903" y="151"/>
                    <a:pt x="953" y="151"/>
                  </a:cubicBezTo>
                  <a:cubicBezTo>
                    <a:pt x="1079" y="201"/>
                    <a:pt x="1204" y="277"/>
                    <a:pt x="1279" y="427"/>
                  </a:cubicBezTo>
                  <a:cubicBezTo>
                    <a:pt x="1430" y="678"/>
                    <a:pt x="1354" y="1028"/>
                    <a:pt x="1079" y="1179"/>
                  </a:cubicBezTo>
                  <a:cubicBezTo>
                    <a:pt x="985" y="1235"/>
                    <a:pt x="877" y="1263"/>
                    <a:pt x="765" y="1263"/>
                  </a:cubicBezTo>
                  <a:cubicBezTo>
                    <a:pt x="728" y="1263"/>
                    <a:pt x="690" y="1260"/>
                    <a:pt x="653" y="1254"/>
                  </a:cubicBezTo>
                  <a:cubicBezTo>
                    <a:pt x="502" y="1204"/>
                    <a:pt x="377" y="1104"/>
                    <a:pt x="302" y="978"/>
                  </a:cubicBezTo>
                  <a:cubicBezTo>
                    <a:pt x="151" y="703"/>
                    <a:pt x="252" y="377"/>
                    <a:pt x="527" y="201"/>
                  </a:cubicBezTo>
                  <a:cubicBezTo>
                    <a:pt x="602" y="151"/>
                    <a:pt x="703" y="126"/>
                    <a:pt x="803" y="126"/>
                  </a:cubicBezTo>
                  <a:close/>
                  <a:moveTo>
                    <a:pt x="797" y="1"/>
                  </a:moveTo>
                  <a:cubicBezTo>
                    <a:pt x="675" y="1"/>
                    <a:pt x="552" y="34"/>
                    <a:pt x="452" y="101"/>
                  </a:cubicBezTo>
                  <a:cubicBezTo>
                    <a:pt x="126" y="302"/>
                    <a:pt x="1" y="728"/>
                    <a:pt x="201" y="1053"/>
                  </a:cubicBezTo>
                  <a:cubicBezTo>
                    <a:pt x="302" y="1204"/>
                    <a:pt x="452" y="1329"/>
                    <a:pt x="628" y="1354"/>
                  </a:cubicBezTo>
                  <a:cubicBezTo>
                    <a:pt x="678" y="1379"/>
                    <a:pt x="728" y="1379"/>
                    <a:pt x="803" y="1379"/>
                  </a:cubicBezTo>
                  <a:cubicBezTo>
                    <a:pt x="928" y="1379"/>
                    <a:pt x="1029" y="1354"/>
                    <a:pt x="1154" y="1304"/>
                  </a:cubicBezTo>
                  <a:cubicBezTo>
                    <a:pt x="1480" y="1104"/>
                    <a:pt x="1580" y="678"/>
                    <a:pt x="1404" y="352"/>
                  </a:cubicBezTo>
                  <a:cubicBezTo>
                    <a:pt x="1304" y="201"/>
                    <a:pt x="1154" y="76"/>
                    <a:pt x="978" y="26"/>
                  </a:cubicBezTo>
                  <a:cubicBezTo>
                    <a:pt x="920" y="9"/>
                    <a:pt x="859" y="1"/>
                    <a:pt x="79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9"/>
            <p:cNvSpPr/>
            <p:nvPr/>
          </p:nvSpPr>
          <p:spPr>
            <a:xfrm>
              <a:off x="5230725" y="1807050"/>
              <a:ext cx="38875" cy="29475"/>
            </a:xfrm>
            <a:custGeom>
              <a:rect b="b" l="l" r="r" t="t"/>
              <a:pathLst>
                <a:path extrusionOk="0" h="1179" w="1555">
                  <a:moveTo>
                    <a:pt x="786" y="0"/>
                  </a:moveTo>
                  <a:cubicBezTo>
                    <a:pt x="664" y="0"/>
                    <a:pt x="552" y="34"/>
                    <a:pt x="452" y="100"/>
                  </a:cubicBezTo>
                  <a:cubicBezTo>
                    <a:pt x="126" y="276"/>
                    <a:pt x="1" y="702"/>
                    <a:pt x="201" y="1028"/>
                  </a:cubicBezTo>
                  <a:cubicBezTo>
                    <a:pt x="226" y="1078"/>
                    <a:pt x="252" y="1128"/>
                    <a:pt x="302" y="1178"/>
                  </a:cubicBezTo>
                  <a:lnTo>
                    <a:pt x="527" y="1178"/>
                  </a:lnTo>
                  <a:cubicBezTo>
                    <a:pt x="452" y="1128"/>
                    <a:pt x="352" y="1078"/>
                    <a:pt x="302" y="978"/>
                  </a:cubicBezTo>
                  <a:cubicBezTo>
                    <a:pt x="226" y="827"/>
                    <a:pt x="201" y="677"/>
                    <a:pt x="252" y="552"/>
                  </a:cubicBezTo>
                  <a:cubicBezTo>
                    <a:pt x="277" y="401"/>
                    <a:pt x="377" y="276"/>
                    <a:pt x="502" y="201"/>
                  </a:cubicBezTo>
                  <a:cubicBezTo>
                    <a:pt x="602" y="151"/>
                    <a:pt x="678" y="126"/>
                    <a:pt x="778" y="126"/>
                  </a:cubicBezTo>
                  <a:cubicBezTo>
                    <a:pt x="828" y="126"/>
                    <a:pt x="878" y="126"/>
                    <a:pt x="928" y="151"/>
                  </a:cubicBezTo>
                  <a:cubicBezTo>
                    <a:pt x="1079" y="176"/>
                    <a:pt x="1204" y="276"/>
                    <a:pt x="1279" y="401"/>
                  </a:cubicBezTo>
                  <a:cubicBezTo>
                    <a:pt x="1429" y="677"/>
                    <a:pt x="1329" y="1028"/>
                    <a:pt x="1079" y="1178"/>
                  </a:cubicBezTo>
                  <a:lnTo>
                    <a:pt x="1279" y="1178"/>
                  </a:lnTo>
                  <a:cubicBezTo>
                    <a:pt x="1480" y="953"/>
                    <a:pt x="1555" y="627"/>
                    <a:pt x="1379" y="351"/>
                  </a:cubicBezTo>
                  <a:cubicBezTo>
                    <a:pt x="1304" y="176"/>
                    <a:pt x="1154" y="75"/>
                    <a:pt x="978" y="25"/>
                  </a:cubicBezTo>
                  <a:cubicBezTo>
                    <a:pt x="912" y="9"/>
                    <a:pt x="847" y="0"/>
                    <a:pt x="786"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9"/>
            <p:cNvSpPr/>
            <p:nvPr/>
          </p:nvSpPr>
          <p:spPr>
            <a:xfrm>
              <a:off x="5416825" y="1812050"/>
              <a:ext cx="37000" cy="24475"/>
            </a:xfrm>
            <a:custGeom>
              <a:rect b="b" l="l" r="r" t="t"/>
              <a:pathLst>
                <a:path extrusionOk="0" h="979" w="1480">
                  <a:moveTo>
                    <a:pt x="753" y="1"/>
                  </a:moveTo>
                  <a:cubicBezTo>
                    <a:pt x="638" y="1"/>
                    <a:pt x="527" y="34"/>
                    <a:pt x="427" y="101"/>
                  </a:cubicBezTo>
                  <a:cubicBezTo>
                    <a:pt x="101" y="276"/>
                    <a:pt x="1" y="652"/>
                    <a:pt x="126" y="978"/>
                  </a:cubicBezTo>
                  <a:lnTo>
                    <a:pt x="276" y="978"/>
                  </a:lnTo>
                  <a:cubicBezTo>
                    <a:pt x="201" y="853"/>
                    <a:pt x="176" y="702"/>
                    <a:pt x="226" y="552"/>
                  </a:cubicBezTo>
                  <a:cubicBezTo>
                    <a:pt x="251" y="402"/>
                    <a:pt x="351" y="276"/>
                    <a:pt x="477" y="201"/>
                  </a:cubicBezTo>
                  <a:cubicBezTo>
                    <a:pt x="552" y="151"/>
                    <a:pt x="652" y="126"/>
                    <a:pt x="752" y="126"/>
                  </a:cubicBezTo>
                  <a:cubicBezTo>
                    <a:pt x="803" y="126"/>
                    <a:pt x="853" y="126"/>
                    <a:pt x="903" y="151"/>
                  </a:cubicBezTo>
                  <a:cubicBezTo>
                    <a:pt x="1053" y="201"/>
                    <a:pt x="1178" y="276"/>
                    <a:pt x="1254" y="402"/>
                  </a:cubicBezTo>
                  <a:cubicBezTo>
                    <a:pt x="1354" y="602"/>
                    <a:pt x="1329" y="803"/>
                    <a:pt x="1229" y="978"/>
                  </a:cubicBezTo>
                  <a:lnTo>
                    <a:pt x="1379" y="978"/>
                  </a:lnTo>
                  <a:cubicBezTo>
                    <a:pt x="1479" y="778"/>
                    <a:pt x="1479" y="552"/>
                    <a:pt x="1354" y="352"/>
                  </a:cubicBezTo>
                  <a:cubicBezTo>
                    <a:pt x="1254" y="201"/>
                    <a:pt x="1103" y="76"/>
                    <a:pt x="928" y="26"/>
                  </a:cubicBezTo>
                  <a:cubicBezTo>
                    <a:pt x="869" y="9"/>
                    <a:pt x="811" y="1"/>
                    <a:pt x="75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9"/>
            <p:cNvSpPr/>
            <p:nvPr/>
          </p:nvSpPr>
          <p:spPr>
            <a:xfrm>
              <a:off x="5483875" y="1686125"/>
              <a:ext cx="34475" cy="34475"/>
            </a:xfrm>
            <a:custGeom>
              <a:rect b="b" l="l" r="r" t="t"/>
              <a:pathLst>
                <a:path extrusionOk="0" h="1379" w="1379">
                  <a:moveTo>
                    <a:pt x="677" y="125"/>
                  </a:moveTo>
                  <a:cubicBezTo>
                    <a:pt x="1003" y="125"/>
                    <a:pt x="1253" y="376"/>
                    <a:pt x="1253" y="677"/>
                  </a:cubicBezTo>
                  <a:cubicBezTo>
                    <a:pt x="1253" y="1003"/>
                    <a:pt x="1003" y="1253"/>
                    <a:pt x="677" y="1253"/>
                  </a:cubicBezTo>
                  <a:cubicBezTo>
                    <a:pt x="376" y="1253"/>
                    <a:pt x="126" y="1003"/>
                    <a:pt x="126" y="677"/>
                  </a:cubicBezTo>
                  <a:cubicBezTo>
                    <a:pt x="126" y="376"/>
                    <a:pt x="376" y="125"/>
                    <a:pt x="677" y="125"/>
                  </a:cubicBezTo>
                  <a:close/>
                  <a:moveTo>
                    <a:pt x="677" y="0"/>
                  </a:moveTo>
                  <a:cubicBezTo>
                    <a:pt x="301" y="0"/>
                    <a:pt x="0" y="301"/>
                    <a:pt x="0" y="677"/>
                  </a:cubicBezTo>
                  <a:cubicBezTo>
                    <a:pt x="0" y="1078"/>
                    <a:pt x="301" y="1379"/>
                    <a:pt x="677" y="1379"/>
                  </a:cubicBezTo>
                  <a:cubicBezTo>
                    <a:pt x="1053" y="1379"/>
                    <a:pt x="1379" y="1078"/>
                    <a:pt x="1379" y="677"/>
                  </a:cubicBezTo>
                  <a:cubicBezTo>
                    <a:pt x="1379" y="301"/>
                    <a:pt x="1053" y="0"/>
                    <a:pt x="6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9"/>
            <p:cNvSpPr/>
            <p:nvPr/>
          </p:nvSpPr>
          <p:spPr>
            <a:xfrm>
              <a:off x="5555925" y="1537000"/>
              <a:ext cx="15700" cy="33850"/>
            </a:xfrm>
            <a:custGeom>
              <a:rect b="b" l="l" r="r" t="t"/>
              <a:pathLst>
                <a:path extrusionOk="0" h="1354" w="628">
                  <a:moveTo>
                    <a:pt x="627" y="0"/>
                  </a:moveTo>
                  <a:cubicBezTo>
                    <a:pt x="527" y="25"/>
                    <a:pt x="452" y="50"/>
                    <a:pt x="376" y="75"/>
                  </a:cubicBezTo>
                  <a:cubicBezTo>
                    <a:pt x="226" y="176"/>
                    <a:pt x="101" y="326"/>
                    <a:pt x="51" y="501"/>
                  </a:cubicBezTo>
                  <a:cubicBezTo>
                    <a:pt x="0" y="677"/>
                    <a:pt x="26" y="877"/>
                    <a:pt x="126" y="1028"/>
                  </a:cubicBezTo>
                  <a:cubicBezTo>
                    <a:pt x="226" y="1178"/>
                    <a:pt x="376" y="1303"/>
                    <a:pt x="552" y="1354"/>
                  </a:cubicBezTo>
                  <a:lnTo>
                    <a:pt x="602" y="1354"/>
                  </a:lnTo>
                  <a:cubicBezTo>
                    <a:pt x="602" y="1303"/>
                    <a:pt x="602" y="1278"/>
                    <a:pt x="602" y="1228"/>
                  </a:cubicBezTo>
                  <a:lnTo>
                    <a:pt x="577" y="1228"/>
                  </a:lnTo>
                  <a:cubicBezTo>
                    <a:pt x="427" y="1178"/>
                    <a:pt x="301" y="1103"/>
                    <a:pt x="226" y="953"/>
                  </a:cubicBezTo>
                  <a:cubicBezTo>
                    <a:pt x="151" y="827"/>
                    <a:pt x="151" y="677"/>
                    <a:pt x="176" y="526"/>
                  </a:cubicBezTo>
                  <a:cubicBezTo>
                    <a:pt x="226" y="401"/>
                    <a:pt x="301" y="276"/>
                    <a:pt x="452" y="201"/>
                  </a:cubicBezTo>
                  <a:cubicBezTo>
                    <a:pt x="502" y="151"/>
                    <a:pt x="552" y="151"/>
                    <a:pt x="627" y="125"/>
                  </a:cubicBezTo>
                  <a:cubicBezTo>
                    <a:pt x="627" y="75"/>
                    <a:pt x="627" y="50"/>
                    <a:pt x="62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9"/>
            <p:cNvSpPr/>
            <p:nvPr/>
          </p:nvSpPr>
          <p:spPr>
            <a:xfrm>
              <a:off x="5567200" y="1340875"/>
              <a:ext cx="9425" cy="30725"/>
            </a:xfrm>
            <a:custGeom>
              <a:rect b="b" l="l" r="r" t="t"/>
              <a:pathLst>
                <a:path extrusionOk="0" h="1229" w="377">
                  <a:moveTo>
                    <a:pt x="377" y="1"/>
                  </a:moveTo>
                  <a:cubicBezTo>
                    <a:pt x="151" y="101"/>
                    <a:pt x="1" y="326"/>
                    <a:pt x="1" y="602"/>
                  </a:cubicBezTo>
                  <a:cubicBezTo>
                    <a:pt x="1" y="878"/>
                    <a:pt x="151" y="1103"/>
                    <a:pt x="377" y="1229"/>
                  </a:cubicBezTo>
                  <a:lnTo>
                    <a:pt x="377" y="1078"/>
                  </a:lnTo>
                  <a:cubicBezTo>
                    <a:pt x="226" y="978"/>
                    <a:pt x="126" y="803"/>
                    <a:pt x="126" y="602"/>
                  </a:cubicBezTo>
                  <a:cubicBezTo>
                    <a:pt x="126" y="402"/>
                    <a:pt x="226" y="251"/>
                    <a:pt x="377" y="151"/>
                  </a:cubicBezTo>
                  <a:lnTo>
                    <a:pt x="377" y="1"/>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9"/>
            <p:cNvSpPr/>
            <p:nvPr/>
          </p:nvSpPr>
          <p:spPr>
            <a:xfrm>
              <a:off x="5545900" y="1634100"/>
              <a:ext cx="20075" cy="33875"/>
            </a:xfrm>
            <a:custGeom>
              <a:rect b="b" l="l" r="r" t="t"/>
              <a:pathLst>
                <a:path extrusionOk="0" h="1355" w="803">
                  <a:moveTo>
                    <a:pt x="702" y="1"/>
                  </a:moveTo>
                  <a:cubicBezTo>
                    <a:pt x="326" y="1"/>
                    <a:pt x="0" y="302"/>
                    <a:pt x="0" y="678"/>
                  </a:cubicBezTo>
                  <a:cubicBezTo>
                    <a:pt x="0" y="1028"/>
                    <a:pt x="251" y="1304"/>
                    <a:pt x="602" y="1354"/>
                  </a:cubicBezTo>
                  <a:cubicBezTo>
                    <a:pt x="602" y="1304"/>
                    <a:pt x="602" y="1279"/>
                    <a:pt x="627" y="1229"/>
                  </a:cubicBezTo>
                  <a:cubicBezTo>
                    <a:pt x="351" y="1179"/>
                    <a:pt x="126" y="953"/>
                    <a:pt x="126" y="678"/>
                  </a:cubicBezTo>
                  <a:cubicBezTo>
                    <a:pt x="126" y="377"/>
                    <a:pt x="401" y="126"/>
                    <a:pt x="702" y="126"/>
                  </a:cubicBezTo>
                  <a:lnTo>
                    <a:pt x="777" y="126"/>
                  </a:lnTo>
                  <a:cubicBezTo>
                    <a:pt x="777" y="101"/>
                    <a:pt x="802" y="51"/>
                    <a:pt x="80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9"/>
            <p:cNvSpPr/>
            <p:nvPr/>
          </p:nvSpPr>
          <p:spPr>
            <a:xfrm>
              <a:off x="5088500" y="1438000"/>
              <a:ext cx="25100" cy="34475"/>
            </a:xfrm>
            <a:custGeom>
              <a:rect b="b" l="l" r="r" t="t"/>
              <a:pathLst>
                <a:path extrusionOk="0" h="1379" w="1004">
                  <a:moveTo>
                    <a:pt x="301" y="0"/>
                  </a:moveTo>
                  <a:cubicBezTo>
                    <a:pt x="201" y="0"/>
                    <a:pt x="101" y="25"/>
                    <a:pt x="1" y="75"/>
                  </a:cubicBezTo>
                  <a:lnTo>
                    <a:pt x="1" y="226"/>
                  </a:lnTo>
                  <a:cubicBezTo>
                    <a:pt x="76" y="176"/>
                    <a:pt x="201" y="126"/>
                    <a:pt x="301" y="126"/>
                  </a:cubicBezTo>
                  <a:cubicBezTo>
                    <a:pt x="627" y="126"/>
                    <a:pt x="878" y="376"/>
                    <a:pt x="878" y="702"/>
                  </a:cubicBezTo>
                  <a:cubicBezTo>
                    <a:pt x="878" y="1003"/>
                    <a:pt x="627" y="1253"/>
                    <a:pt x="301" y="1253"/>
                  </a:cubicBezTo>
                  <a:cubicBezTo>
                    <a:pt x="201" y="1253"/>
                    <a:pt x="76" y="1203"/>
                    <a:pt x="1" y="1153"/>
                  </a:cubicBezTo>
                  <a:lnTo>
                    <a:pt x="1" y="1304"/>
                  </a:lnTo>
                  <a:cubicBezTo>
                    <a:pt x="101" y="1354"/>
                    <a:pt x="201" y="1379"/>
                    <a:pt x="301" y="1379"/>
                  </a:cubicBezTo>
                  <a:cubicBezTo>
                    <a:pt x="702" y="1379"/>
                    <a:pt x="1003" y="1078"/>
                    <a:pt x="1003" y="702"/>
                  </a:cubicBezTo>
                  <a:cubicBezTo>
                    <a:pt x="1003" y="326"/>
                    <a:pt x="702" y="0"/>
                    <a:pt x="30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9"/>
            <p:cNvSpPr/>
            <p:nvPr/>
          </p:nvSpPr>
          <p:spPr>
            <a:xfrm>
              <a:off x="5088500" y="1725600"/>
              <a:ext cx="25100" cy="34475"/>
            </a:xfrm>
            <a:custGeom>
              <a:rect b="b" l="l" r="r" t="t"/>
              <a:pathLst>
                <a:path extrusionOk="0" h="1379" w="1004">
                  <a:moveTo>
                    <a:pt x="301" y="0"/>
                  </a:moveTo>
                  <a:cubicBezTo>
                    <a:pt x="201" y="0"/>
                    <a:pt x="101" y="25"/>
                    <a:pt x="1" y="75"/>
                  </a:cubicBezTo>
                  <a:lnTo>
                    <a:pt x="1" y="226"/>
                  </a:lnTo>
                  <a:cubicBezTo>
                    <a:pt x="76" y="150"/>
                    <a:pt x="176" y="125"/>
                    <a:pt x="301" y="125"/>
                  </a:cubicBezTo>
                  <a:cubicBezTo>
                    <a:pt x="602" y="125"/>
                    <a:pt x="878" y="376"/>
                    <a:pt x="878" y="677"/>
                  </a:cubicBezTo>
                  <a:cubicBezTo>
                    <a:pt x="878" y="978"/>
                    <a:pt x="602" y="1253"/>
                    <a:pt x="301" y="1253"/>
                  </a:cubicBezTo>
                  <a:cubicBezTo>
                    <a:pt x="176" y="1253"/>
                    <a:pt x="76" y="1203"/>
                    <a:pt x="1" y="1128"/>
                  </a:cubicBezTo>
                  <a:lnTo>
                    <a:pt x="1" y="1303"/>
                  </a:lnTo>
                  <a:cubicBezTo>
                    <a:pt x="101" y="1328"/>
                    <a:pt x="201" y="1379"/>
                    <a:pt x="301" y="1379"/>
                  </a:cubicBezTo>
                  <a:cubicBezTo>
                    <a:pt x="677" y="1379"/>
                    <a:pt x="1003" y="1053"/>
                    <a:pt x="1003" y="677"/>
                  </a:cubicBezTo>
                  <a:cubicBezTo>
                    <a:pt x="1003" y="301"/>
                    <a:pt x="677" y="0"/>
                    <a:pt x="30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9"/>
            <p:cNvSpPr/>
            <p:nvPr/>
          </p:nvSpPr>
          <p:spPr>
            <a:xfrm>
              <a:off x="5088500" y="1827100"/>
              <a:ext cx="15075" cy="9425"/>
            </a:xfrm>
            <a:custGeom>
              <a:rect b="b" l="l" r="r" t="t"/>
              <a:pathLst>
                <a:path extrusionOk="0" h="377" w="603">
                  <a:moveTo>
                    <a:pt x="1" y="0"/>
                  </a:moveTo>
                  <a:lnTo>
                    <a:pt x="1" y="126"/>
                  </a:lnTo>
                  <a:cubicBezTo>
                    <a:pt x="201" y="126"/>
                    <a:pt x="352" y="226"/>
                    <a:pt x="452" y="376"/>
                  </a:cubicBezTo>
                  <a:lnTo>
                    <a:pt x="602" y="376"/>
                  </a:lnTo>
                  <a:cubicBezTo>
                    <a:pt x="502" y="151"/>
                    <a:pt x="251" y="0"/>
                    <a:pt x="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9"/>
            <p:cNvSpPr/>
            <p:nvPr/>
          </p:nvSpPr>
          <p:spPr>
            <a:xfrm>
              <a:off x="5088500" y="1537000"/>
              <a:ext cx="16950" cy="33850"/>
            </a:xfrm>
            <a:custGeom>
              <a:rect b="b" l="l" r="r" t="t"/>
              <a:pathLst>
                <a:path extrusionOk="0" h="1354" w="678">
                  <a:moveTo>
                    <a:pt x="1" y="0"/>
                  </a:moveTo>
                  <a:lnTo>
                    <a:pt x="1" y="125"/>
                  </a:lnTo>
                  <a:cubicBezTo>
                    <a:pt x="151" y="176"/>
                    <a:pt x="301" y="251"/>
                    <a:pt x="377" y="401"/>
                  </a:cubicBezTo>
                  <a:cubicBezTo>
                    <a:pt x="527" y="677"/>
                    <a:pt x="427" y="1003"/>
                    <a:pt x="176" y="1178"/>
                  </a:cubicBezTo>
                  <a:cubicBezTo>
                    <a:pt x="101" y="1203"/>
                    <a:pt x="51" y="1203"/>
                    <a:pt x="1" y="1228"/>
                  </a:cubicBezTo>
                  <a:lnTo>
                    <a:pt x="1" y="1354"/>
                  </a:lnTo>
                  <a:cubicBezTo>
                    <a:pt x="76" y="1354"/>
                    <a:pt x="151" y="1328"/>
                    <a:pt x="226" y="1278"/>
                  </a:cubicBezTo>
                  <a:cubicBezTo>
                    <a:pt x="552" y="1078"/>
                    <a:pt x="677" y="677"/>
                    <a:pt x="477" y="326"/>
                  </a:cubicBezTo>
                  <a:cubicBezTo>
                    <a:pt x="377" y="151"/>
                    <a:pt x="201" y="25"/>
                    <a:pt x="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9"/>
            <p:cNvSpPr/>
            <p:nvPr/>
          </p:nvSpPr>
          <p:spPr>
            <a:xfrm>
              <a:off x="5088500" y="1640375"/>
              <a:ext cx="3775" cy="21325"/>
            </a:xfrm>
            <a:custGeom>
              <a:rect b="b" l="l" r="r" t="t"/>
              <a:pathLst>
                <a:path extrusionOk="0" h="853" w="151">
                  <a:moveTo>
                    <a:pt x="1" y="1"/>
                  </a:moveTo>
                  <a:lnTo>
                    <a:pt x="1" y="301"/>
                  </a:lnTo>
                  <a:cubicBezTo>
                    <a:pt x="1" y="326"/>
                    <a:pt x="26" y="376"/>
                    <a:pt x="26" y="427"/>
                  </a:cubicBezTo>
                  <a:cubicBezTo>
                    <a:pt x="26" y="477"/>
                    <a:pt x="1" y="527"/>
                    <a:pt x="1" y="577"/>
                  </a:cubicBezTo>
                  <a:lnTo>
                    <a:pt x="1" y="853"/>
                  </a:lnTo>
                  <a:cubicBezTo>
                    <a:pt x="101" y="752"/>
                    <a:pt x="151" y="602"/>
                    <a:pt x="151" y="427"/>
                  </a:cubicBezTo>
                  <a:cubicBezTo>
                    <a:pt x="151" y="276"/>
                    <a:pt x="101" y="126"/>
                    <a:pt x="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9"/>
            <p:cNvSpPr/>
            <p:nvPr/>
          </p:nvSpPr>
          <p:spPr>
            <a:xfrm>
              <a:off x="5238250" y="1272575"/>
              <a:ext cx="24475" cy="5050"/>
            </a:xfrm>
            <a:custGeom>
              <a:rect b="b" l="l" r="r" t="t"/>
              <a:pathLst>
                <a:path extrusionOk="0" h="202" w="979">
                  <a:moveTo>
                    <a:pt x="1" y="1"/>
                  </a:moveTo>
                  <a:cubicBezTo>
                    <a:pt x="126" y="126"/>
                    <a:pt x="301" y="201"/>
                    <a:pt x="477" y="201"/>
                  </a:cubicBezTo>
                  <a:cubicBezTo>
                    <a:pt x="602" y="201"/>
                    <a:pt x="727" y="176"/>
                    <a:pt x="828" y="101"/>
                  </a:cubicBezTo>
                  <a:cubicBezTo>
                    <a:pt x="878" y="76"/>
                    <a:pt x="928" y="51"/>
                    <a:pt x="978" y="1"/>
                  </a:cubicBezTo>
                  <a:lnTo>
                    <a:pt x="753" y="1"/>
                  </a:lnTo>
                  <a:cubicBezTo>
                    <a:pt x="683" y="47"/>
                    <a:pt x="602" y="67"/>
                    <a:pt x="518" y="67"/>
                  </a:cubicBezTo>
                  <a:cubicBezTo>
                    <a:pt x="421" y="67"/>
                    <a:pt x="320" y="41"/>
                    <a:pt x="22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9"/>
            <p:cNvSpPr/>
            <p:nvPr/>
          </p:nvSpPr>
          <p:spPr>
            <a:xfrm>
              <a:off x="5419950" y="1272575"/>
              <a:ext cx="31350" cy="10050"/>
            </a:xfrm>
            <a:custGeom>
              <a:rect b="b" l="l" r="r" t="t"/>
              <a:pathLst>
                <a:path extrusionOk="0" h="402" w="1254">
                  <a:moveTo>
                    <a:pt x="1" y="1"/>
                  </a:moveTo>
                  <a:cubicBezTo>
                    <a:pt x="26" y="26"/>
                    <a:pt x="26" y="51"/>
                    <a:pt x="26" y="51"/>
                  </a:cubicBezTo>
                  <a:cubicBezTo>
                    <a:pt x="176" y="276"/>
                    <a:pt x="402" y="402"/>
                    <a:pt x="627" y="402"/>
                  </a:cubicBezTo>
                  <a:cubicBezTo>
                    <a:pt x="753" y="402"/>
                    <a:pt x="878" y="377"/>
                    <a:pt x="978" y="326"/>
                  </a:cubicBezTo>
                  <a:cubicBezTo>
                    <a:pt x="1104" y="251"/>
                    <a:pt x="1204" y="126"/>
                    <a:pt x="1254" y="1"/>
                  </a:cubicBezTo>
                  <a:lnTo>
                    <a:pt x="1104" y="1"/>
                  </a:lnTo>
                  <a:cubicBezTo>
                    <a:pt x="1053" y="76"/>
                    <a:pt x="1003" y="151"/>
                    <a:pt x="928" y="201"/>
                  </a:cubicBezTo>
                  <a:cubicBezTo>
                    <a:pt x="835" y="252"/>
                    <a:pt x="732" y="277"/>
                    <a:pt x="632" y="277"/>
                  </a:cubicBezTo>
                  <a:cubicBezTo>
                    <a:pt x="437" y="277"/>
                    <a:pt x="251" y="183"/>
                    <a:pt x="15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9"/>
            <p:cNvSpPr/>
            <p:nvPr/>
          </p:nvSpPr>
          <p:spPr>
            <a:xfrm>
              <a:off x="5559675" y="1278850"/>
              <a:ext cx="16950" cy="18825"/>
            </a:xfrm>
            <a:custGeom>
              <a:rect b="b" l="l" r="r" t="t"/>
              <a:pathLst>
                <a:path extrusionOk="0" h="753" w="678">
                  <a:moveTo>
                    <a:pt x="1" y="0"/>
                  </a:moveTo>
                  <a:cubicBezTo>
                    <a:pt x="1" y="25"/>
                    <a:pt x="1" y="50"/>
                    <a:pt x="1" y="50"/>
                  </a:cubicBezTo>
                  <a:cubicBezTo>
                    <a:pt x="1" y="451"/>
                    <a:pt x="302" y="752"/>
                    <a:pt x="678" y="752"/>
                  </a:cubicBezTo>
                  <a:lnTo>
                    <a:pt x="678" y="627"/>
                  </a:lnTo>
                  <a:cubicBezTo>
                    <a:pt x="377" y="627"/>
                    <a:pt x="126" y="376"/>
                    <a:pt x="126" y="75"/>
                  </a:cubicBezTo>
                  <a:cubicBezTo>
                    <a:pt x="76" y="50"/>
                    <a:pt x="51" y="25"/>
                    <a:pt x="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9"/>
            <p:cNvSpPr/>
            <p:nvPr/>
          </p:nvSpPr>
          <p:spPr>
            <a:xfrm>
              <a:off x="5150525" y="2058900"/>
              <a:ext cx="37625" cy="34500"/>
            </a:xfrm>
            <a:custGeom>
              <a:rect b="b" l="l" r="r" t="t"/>
              <a:pathLst>
                <a:path extrusionOk="0" h="1380" w="1505">
                  <a:moveTo>
                    <a:pt x="816" y="117"/>
                  </a:moveTo>
                  <a:cubicBezTo>
                    <a:pt x="853" y="117"/>
                    <a:pt x="891" y="121"/>
                    <a:pt x="928" y="127"/>
                  </a:cubicBezTo>
                  <a:cubicBezTo>
                    <a:pt x="1079" y="177"/>
                    <a:pt x="1204" y="277"/>
                    <a:pt x="1279" y="402"/>
                  </a:cubicBezTo>
                  <a:cubicBezTo>
                    <a:pt x="1354" y="528"/>
                    <a:pt x="1354" y="678"/>
                    <a:pt x="1329" y="829"/>
                  </a:cubicBezTo>
                  <a:cubicBezTo>
                    <a:pt x="1279" y="979"/>
                    <a:pt x="1204" y="1104"/>
                    <a:pt x="1053" y="1179"/>
                  </a:cubicBezTo>
                  <a:cubicBezTo>
                    <a:pt x="974" y="1227"/>
                    <a:pt x="885" y="1245"/>
                    <a:pt x="791" y="1245"/>
                  </a:cubicBezTo>
                  <a:cubicBezTo>
                    <a:pt x="738" y="1245"/>
                    <a:pt x="682" y="1239"/>
                    <a:pt x="627" y="1230"/>
                  </a:cubicBezTo>
                  <a:cubicBezTo>
                    <a:pt x="502" y="1179"/>
                    <a:pt x="377" y="1104"/>
                    <a:pt x="302" y="954"/>
                  </a:cubicBezTo>
                  <a:cubicBezTo>
                    <a:pt x="151" y="703"/>
                    <a:pt x="226" y="352"/>
                    <a:pt x="502" y="202"/>
                  </a:cubicBezTo>
                  <a:cubicBezTo>
                    <a:pt x="596" y="146"/>
                    <a:pt x="704" y="117"/>
                    <a:pt x="816" y="117"/>
                  </a:cubicBezTo>
                  <a:close/>
                  <a:moveTo>
                    <a:pt x="767" y="0"/>
                  </a:moveTo>
                  <a:cubicBezTo>
                    <a:pt x="653" y="0"/>
                    <a:pt x="540" y="28"/>
                    <a:pt x="427" y="77"/>
                  </a:cubicBezTo>
                  <a:cubicBezTo>
                    <a:pt x="101" y="277"/>
                    <a:pt x="1" y="703"/>
                    <a:pt x="176" y="1029"/>
                  </a:cubicBezTo>
                  <a:cubicBezTo>
                    <a:pt x="277" y="1179"/>
                    <a:pt x="427" y="1305"/>
                    <a:pt x="602" y="1355"/>
                  </a:cubicBezTo>
                  <a:cubicBezTo>
                    <a:pt x="652" y="1355"/>
                    <a:pt x="728" y="1380"/>
                    <a:pt x="778" y="1380"/>
                  </a:cubicBezTo>
                  <a:cubicBezTo>
                    <a:pt x="903" y="1380"/>
                    <a:pt x="1028" y="1330"/>
                    <a:pt x="1129" y="1280"/>
                  </a:cubicBezTo>
                  <a:cubicBezTo>
                    <a:pt x="1279" y="1179"/>
                    <a:pt x="1404" y="1029"/>
                    <a:pt x="1454" y="854"/>
                  </a:cubicBezTo>
                  <a:cubicBezTo>
                    <a:pt x="1505" y="678"/>
                    <a:pt x="1480" y="503"/>
                    <a:pt x="1379" y="327"/>
                  </a:cubicBezTo>
                  <a:cubicBezTo>
                    <a:pt x="1279" y="177"/>
                    <a:pt x="1129" y="52"/>
                    <a:pt x="953" y="27"/>
                  </a:cubicBezTo>
                  <a:cubicBezTo>
                    <a:pt x="891" y="9"/>
                    <a:pt x="829" y="0"/>
                    <a:pt x="76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9"/>
            <p:cNvSpPr/>
            <p:nvPr/>
          </p:nvSpPr>
          <p:spPr>
            <a:xfrm>
              <a:off x="5211950" y="1998525"/>
              <a:ext cx="37600" cy="34725"/>
            </a:xfrm>
            <a:custGeom>
              <a:rect b="b" l="l" r="r" t="t"/>
              <a:pathLst>
                <a:path extrusionOk="0" h="1389" w="1504">
                  <a:moveTo>
                    <a:pt x="781" y="135"/>
                  </a:moveTo>
                  <a:cubicBezTo>
                    <a:pt x="882" y="135"/>
                    <a:pt x="984" y="160"/>
                    <a:pt x="1078" y="211"/>
                  </a:cubicBezTo>
                  <a:cubicBezTo>
                    <a:pt x="1203" y="286"/>
                    <a:pt x="1303" y="411"/>
                    <a:pt x="1328" y="537"/>
                  </a:cubicBezTo>
                  <a:cubicBezTo>
                    <a:pt x="1378" y="687"/>
                    <a:pt x="1353" y="838"/>
                    <a:pt x="1278" y="963"/>
                  </a:cubicBezTo>
                  <a:cubicBezTo>
                    <a:pt x="1203" y="1113"/>
                    <a:pt x="1078" y="1188"/>
                    <a:pt x="927" y="1239"/>
                  </a:cubicBezTo>
                  <a:cubicBezTo>
                    <a:pt x="874" y="1256"/>
                    <a:pt x="821" y="1265"/>
                    <a:pt x="769" y="1265"/>
                  </a:cubicBezTo>
                  <a:cubicBezTo>
                    <a:pt x="674" y="1265"/>
                    <a:pt x="582" y="1237"/>
                    <a:pt x="501" y="1188"/>
                  </a:cubicBezTo>
                  <a:cubicBezTo>
                    <a:pt x="226" y="1038"/>
                    <a:pt x="150" y="687"/>
                    <a:pt x="301" y="411"/>
                  </a:cubicBezTo>
                  <a:cubicBezTo>
                    <a:pt x="400" y="229"/>
                    <a:pt x="587" y="135"/>
                    <a:pt x="781" y="135"/>
                  </a:cubicBezTo>
                  <a:close/>
                  <a:moveTo>
                    <a:pt x="787" y="0"/>
                  </a:moveTo>
                  <a:cubicBezTo>
                    <a:pt x="550" y="0"/>
                    <a:pt x="318" y="117"/>
                    <a:pt x="201" y="336"/>
                  </a:cubicBezTo>
                  <a:cubicBezTo>
                    <a:pt x="0" y="687"/>
                    <a:pt x="125" y="1088"/>
                    <a:pt x="451" y="1289"/>
                  </a:cubicBezTo>
                  <a:cubicBezTo>
                    <a:pt x="551" y="1339"/>
                    <a:pt x="677" y="1389"/>
                    <a:pt x="777" y="1389"/>
                  </a:cubicBezTo>
                  <a:cubicBezTo>
                    <a:pt x="852" y="1389"/>
                    <a:pt x="902" y="1364"/>
                    <a:pt x="977" y="1364"/>
                  </a:cubicBezTo>
                  <a:cubicBezTo>
                    <a:pt x="1153" y="1314"/>
                    <a:pt x="1303" y="1188"/>
                    <a:pt x="1378" y="1038"/>
                  </a:cubicBezTo>
                  <a:cubicBezTo>
                    <a:pt x="1479" y="888"/>
                    <a:pt x="1504" y="687"/>
                    <a:pt x="1454" y="512"/>
                  </a:cubicBezTo>
                  <a:cubicBezTo>
                    <a:pt x="1404" y="336"/>
                    <a:pt x="1303" y="186"/>
                    <a:pt x="1128" y="86"/>
                  </a:cubicBezTo>
                  <a:cubicBezTo>
                    <a:pt x="1021" y="28"/>
                    <a:pt x="903" y="0"/>
                    <a:pt x="78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9"/>
            <p:cNvSpPr/>
            <p:nvPr/>
          </p:nvSpPr>
          <p:spPr>
            <a:xfrm>
              <a:off x="5478225" y="1868450"/>
              <a:ext cx="8800" cy="13800"/>
            </a:xfrm>
            <a:custGeom>
              <a:rect b="b" l="l" r="r" t="t"/>
              <a:pathLst>
                <a:path extrusionOk="0" h="552" w="352">
                  <a:moveTo>
                    <a:pt x="352" y="0"/>
                  </a:moveTo>
                  <a:lnTo>
                    <a:pt x="352" y="0"/>
                  </a:lnTo>
                  <a:cubicBezTo>
                    <a:pt x="126" y="126"/>
                    <a:pt x="26" y="326"/>
                    <a:pt x="1" y="552"/>
                  </a:cubicBezTo>
                  <a:cubicBezTo>
                    <a:pt x="126" y="376"/>
                    <a:pt x="251" y="176"/>
                    <a:pt x="35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9"/>
            <p:cNvSpPr/>
            <p:nvPr/>
          </p:nvSpPr>
          <p:spPr>
            <a:xfrm>
              <a:off x="5396150" y="1913325"/>
              <a:ext cx="37625" cy="34725"/>
            </a:xfrm>
            <a:custGeom>
              <a:rect b="b" l="l" r="r" t="t"/>
              <a:pathLst>
                <a:path extrusionOk="0" h="1389" w="1505">
                  <a:moveTo>
                    <a:pt x="702" y="110"/>
                  </a:moveTo>
                  <a:cubicBezTo>
                    <a:pt x="802" y="110"/>
                    <a:pt x="903" y="160"/>
                    <a:pt x="1003" y="210"/>
                  </a:cubicBezTo>
                  <a:cubicBezTo>
                    <a:pt x="1254" y="361"/>
                    <a:pt x="1354" y="712"/>
                    <a:pt x="1203" y="962"/>
                  </a:cubicBezTo>
                  <a:cubicBezTo>
                    <a:pt x="1128" y="1088"/>
                    <a:pt x="1003" y="1188"/>
                    <a:pt x="853" y="1238"/>
                  </a:cubicBezTo>
                  <a:cubicBezTo>
                    <a:pt x="815" y="1244"/>
                    <a:pt x="777" y="1247"/>
                    <a:pt x="740" y="1247"/>
                  </a:cubicBezTo>
                  <a:cubicBezTo>
                    <a:pt x="629" y="1247"/>
                    <a:pt x="521" y="1219"/>
                    <a:pt x="427" y="1163"/>
                  </a:cubicBezTo>
                  <a:cubicBezTo>
                    <a:pt x="301" y="1088"/>
                    <a:pt x="201" y="987"/>
                    <a:pt x="176" y="837"/>
                  </a:cubicBezTo>
                  <a:cubicBezTo>
                    <a:pt x="126" y="687"/>
                    <a:pt x="151" y="536"/>
                    <a:pt x="226" y="411"/>
                  </a:cubicBezTo>
                  <a:cubicBezTo>
                    <a:pt x="301" y="286"/>
                    <a:pt x="427" y="185"/>
                    <a:pt x="577" y="135"/>
                  </a:cubicBezTo>
                  <a:cubicBezTo>
                    <a:pt x="627" y="135"/>
                    <a:pt x="677" y="110"/>
                    <a:pt x="702" y="110"/>
                  </a:cubicBezTo>
                  <a:close/>
                  <a:moveTo>
                    <a:pt x="662" y="1"/>
                  </a:moveTo>
                  <a:cubicBezTo>
                    <a:pt x="616" y="1"/>
                    <a:pt x="571" y="4"/>
                    <a:pt x="527" y="10"/>
                  </a:cubicBezTo>
                  <a:cubicBezTo>
                    <a:pt x="351" y="60"/>
                    <a:pt x="201" y="185"/>
                    <a:pt x="126" y="336"/>
                  </a:cubicBezTo>
                  <a:cubicBezTo>
                    <a:pt x="26" y="511"/>
                    <a:pt x="0" y="687"/>
                    <a:pt x="51" y="862"/>
                  </a:cubicBezTo>
                  <a:cubicBezTo>
                    <a:pt x="101" y="1037"/>
                    <a:pt x="201" y="1188"/>
                    <a:pt x="376" y="1288"/>
                  </a:cubicBezTo>
                  <a:cubicBezTo>
                    <a:pt x="477" y="1338"/>
                    <a:pt x="602" y="1388"/>
                    <a:pt x="702" y="1388"/>
                  </a:cubicBezTo>
                  <a:cubicBezTo>
                    <a:pt x="777" y="1388"/>
                    <a:pt x="828" y="1363"/>
                    <a:pt x="903" y="1363"/>
                  </a:cubicBezTo>
                  <a:cubicBezTo>
                    <a:pt x="1078" y="1313"/>
                    <a:pt x="1229" y="1188"/>
                    <a:pt x="1304" y="1037"/>
                  </a:cubicBezTo>
                  <a:cubicBezTo>
                    <a:pt x="1504" y="712"/>
                    <a:pt x="1379" y="286"/>
                    <a:pt x="1053" y="85"/>
                  </a:cubicBezTo>
                  <a:cubicBezTo>
                    <a:pt x="940" y="29"/>
                    <a:pt x="799" y="1"/>
                    <a:pt x="66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9"/>
            <p:cNvSpPr/>
            <p:nvPr/>
          </p:nvSpPr>
          <p:spPr>
            <a:xfrm>
              <a:off x="5320325" y="1859675"/>
              <a:ext cx="38875" cy="34475"/>
            </a:xfrm>
            <a:custGeom>
              <a:rect b="b" l="l" r="r" t="t"/>
              <a:pathLst>
                <a:path extrusionOk="0" h="1379" w="1555">
                  <a:moveTo>
                    <a:pt x="778" y="126"/>
                  </a:moveTo>
                  <a:cubicBezTo>
                    <a:pt x="828" y="126"/>
                    <a:pt x="878" y="126"/>
                    <a:pt x="928" y="151"/>
                  </a:cubicBezTo>
                  <a:cubicBezTo>
                    <a:pt x="1079" y="176"/>
                    <a:pt x="1179" y="276"/>
                    <a:pt x="1254" y="402"/>
                  </a:cubicBezTo>
                  <a:cubicBezTo>
                    <a:pt x="1429" y="677"/>
                    <a:pt x="1329" y="1028"/>
                    <a:pt x="1054" y="1178"/>
                  </a:cubicBezTo>
                  <a:cubicBezTo>
                    <a:pt x="973" y="1227"/>
                    <a:pt x="881" y="1255"/>
                    <a:pt x="786" y="1255"/>
                  </a:cubicBezTo>
                  <a:cubicBezTo>
                    <a:pt x="734" y="1255"/>
                    <a:pt x="681" y="1246"/>
                    <a:pt x="627" y="1229"/>
                  </a:cubicBezTo>
                  <a:cubicBezTo>
                    <a:pt x="477" y="1204"/>
                    <a:pt x="352" y="1103"/>
                    <a:pt x="277" y="978"/>
                  </a:cubicBezTo>
                  <a:cubicBezTo>
                    <a:pt x="126" y="702"/>
                    <a:pt x="226" y="351"/>
                    <a:pt x="502" y="201"/>
                  </a:cubicBezTo>
                  <a:cubicBezTo>
                    <a:pt x="577" y="151"/>
                    <a:pt x="678" y="126"/>
                    <a:pt x="778" y="126"/>
                  </a:cubicBezTo>
                  <a:close/>
                  <a:moveTo>
                    <a:pt x="778" y="1"/>
                  </a:moveTo>
                  <a:cubicBezTo>
                    <a:pt x="661" y="1"/>
                    <a:pt x="544" y="34"/>
                    <a:pt x="427" y="101"/>
                  </a:cubicBezTo>
                  <a:cubicBezTo>
                    <a:pt x="101" y="276"/>
                    <a:pt x="1" y="702"/>
                    <a:pt x="176" y="1028"/>
                  </a:cubicBezTo>
                  <a:cubicBezTo>
                    <a:pt x="277" y="1204"/>
                    <a:pt x="427" y="1304"/>
                    <a:pt x="602" y="1354"/>
                  </a:cubicBezTo>
                  <a:cubicBezTo>
                    <a:pt x="652" y="1379"/>
                    <a:pt x="728" y="1379"/>
                    <a:pt x="778" y="1379"/>
                  </a:cubicBezTo>
                  <a:cubicBezTo>
                    <a:pt x="903" y="1379"/>
                    <a:pt x="1003" y="1354"/>
                    <a:pt x="1129" y="1279"/>
                  </a:cubicBezTo>
                  <a:cubicBezTo>
                    <a:pt x="1455" y="1103"/>
                    <a:pt x="1555" y="677"/>
                    <a:pt x="1379" y="351"/>
                  </a:cubicBezTo>
                  <a:cubicBezTo>
                    <a:pt x="1279" y="176"/>
                    <a:pt x="1129" y="76"/>
                    <a:pt x="953" y="26"/>
                  </a:cubicBezTo>
                  <a:cubicBezTo>
                    <a:pt x="895" y="9"/>
                    <a:pt x="836" y="1"/>
                    <a:pt x="7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9"/>
            <p:cNvSpPr/>
            <p:nvPr/>
          </p:nvSpPr>
          <p:spPr>
            <a:xfrm>
              <a:off x="5151775" y="1866325"/>
              <a:ext cx="37625" cy="34725"/>
            </a:xfrm>
            <a:custGeom>
              <a:rect b="b" l="l" r="r" t="t"/>
              <a:pathLst>
                <a:path extrusionOk="0" h="1389" w="1505">
                  <a:moveTo>
                    <a:pt x="728" y="110"/>
                  </a:moveTo>
                  <a:cubicBezTo>
                    <a:pt x="828" y="110"/>
                    <a:pt x="928" y="161"/>
                    <a:pt x="1003" y="211"/>
                  </a:cubicBezTo>
                  <a:cubicBezTo>
                    <a:pt x="1279" y="361"/>
                    <a:pt x="1354" y="712"/>
                    <a:pt x="1204" y="963"/>
                  </a:cubicBezTo>
                  <a:cubicBezTo>
                    <a:pt x="1129" y="1088"/>
                    <a:pt x="1003" y="1188"/>
                    <a:pt x="878" y="1238"/>
                  </a:cubicBezTo>
                  <a:cubicBezTo>
                    <a:pt x="841" y="1245"/>
                    <a:pt x="803" y="1248"/>
                    <a:pt x="766" y="1248"/>
                  </a:cubicBezTo>
                  <a:cubicBezTo>
                    <a:pt x="654" y="1248"/>
                    <a:pt x="546" y="1219"/>
                    <a:pt x="452" y="1163"/>
                  </a:cubicBezTo>
                  <a:cubicBezTo>
                    <a:pt x="302" y="1088"/>
                    <a:pt x="227" y="988"/>
                    <a:pt x="176" y="837"/>
                  </a:cubicBezTo>
                  <a:cubicBezTo>
                    <a:pt x="126" y="687"/>
                    <a:pt x="151" y="537"/>
                    <a:pt x="227" y="411"/>
                  </a:cubicBezTo>
                  <a:cubicBezTo>
                    <a:pt x="302" y="286"/>
                    <a:pt x="427" y="186"/>
                    <a:pt x="577" y="136"/>
                  </a:cubicBezTo>
                  <a:cubicBezTo>
                    <a:pt x="628" y="136"/>
                    <a:pt x="678" y="110"/>
                    <a:pt x="728" y="110"/>
                  </a:cubicBezTo>
                  <a:close/>
                  <a:moveTo>
                    <a:pt x="684" y="1"/>
                  </a:moveTo>
                  <a:cubicBezTo>
                    <a:pt x="640" y="1"/>
                    <a:pt x="596" y="4"/>
                    <a:pt x="552" y="10"/>
                  </a:cubicBezTo>
                  <a:cubicBezTo>
                    <a:pt x="377" y="60"/>
                    <a:pt x="227" y="186"/>
                    <a:pt x="126" y="336"/>
                  </a:cubicBezTo>
                  <a:cubicBezTo>
                    <a:pt x="26" y="511"/>
                    <a:pt x="1" y="687"/>
                    <a:pt x="51" y="862"/>
                  </a:cubicBezTo>
                  <a:cubicBezTo>
                    <a:pt x="101" y="1038"/>
                    <a:pt x="227" y="1188"/>
                    <a:pt x="377" y="1288"/>
                  </a:cubicBezTo>
                  <a:cubicBezTo>
                    <a:pt x="477" y="1339"/>
                    <a:pt x="602" y="1389"/>
                    <a:pt x="728" y="1389"/>
                  </a:cubicBezTo>
                  <a:cubicBezTo>
                    <a:pt x="778" y="1389"/>
                    <a:pt x="828" y="1364"/>
                    <a:pt x="903" y="1364"/>
                  </a:cubicBezTo>
                  <a:cubicBezTo>
                    <a:pt x="1079" y="1313"/>
                    <a:pt x="1229" y="1188"/>
                    <a:pt x="1329" y="1038"/>
                  </a:cubicBezTo>
                  <a:cubicBezTo>
                    <a:pt x="1505" y="712"/>
                    <a:pt x="1404" y="286"/>
                    <a:pt x="1079" y="85"/>
                  </a:cubicBezTo>
                  <a:cubicBezTo>
                    <a:pt x="947" y="29"/>
                    <a:pt x="816" y="1"/>
                    <a:pt x="684"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9"/>
            <p:cNvSpPr/>
            <p:nvPr/>
          </p:nvSpPr>
          <p:spPr>
            <a:xfrm>
              <a:off x="5237000" y="1902900"/>
              <a:ext cx="37000" cy="34500"/>
            </a:xfrm>
            <a:custGeom>
              <a:rect b="b" l="l" r="r" t="t"/>
              <a:pathLst>
                <a:path extrusionOk="0" h="1380" w="1480">
                  <a:moveTo>
                    <a:pt x="769" y="125"/>
                  </a:moveTo>
                  <a:cubicBezTo>
                    <a:pt x="821" y="125"/>
                    <a:pt x="875" y="133"/>
                    <a:pt x="928" y="151"/>
                  </a:cubicBezTo>
                  <a:cubicBezTo>
                    <a:pt x="1078" y="176"/>
                    <a:pt x="1178" y="277"/>
                    <a:pt x="1254" y="402"/>
                  </a:cubicBezTo>
                  <a:cubicBezTo>
                    <a:pt x="1329" y="527"/>
                    <a:pt x="1354" y="678"/>
                    <a:pt x="1329" y="828"/>
                  </a:cubicBezTo>
                  <a:cubicBezTo>
                    <a:pt x="1279" y="978"/>
                    <a:pt x="1178" y="1104"/>
                    <a:pt x="1053" y="1179"/>
                  </a:cubicBezTo>
                  <a:cubicBezTo>
                    <a:pt x="972" y="1227"/>
                    <a:pt x="881" y="1255"/>
                    <a:pt x="786" y="1255"/>
                  </a:cubicBezTo>
                  <a:cubicBezTo>
                    <a:pt x="734" y="1255"/>
                    <a:pt x="680" y="1247"/>
                    <a:pt x="627" y="1229"/>
                  </a:cubicBezTo>
                  <a:cubicBezTo>
                    <a:pt x="477" y="1204"/>
                    <a:pt x="376" y="1104"/>
                    <a:pt x="276" y="978"/>
                  </a:cubicBezTo>
                  <a:cubicBezTo>
                    <a:pt x="126" y="703"/>
                    <a:pt x="226" y="352"/>
                    <a:pt x="502" y="201"/>
                  </a:cubicBezTo>
                  <a:cubicBezTo>
                    <a:pt x="583" y="153"/>
                    <a:pt x="674" y="125"/>
                    <a:pt x="769" y="125"/>
                  </a:cubicBezTo>
                  <a:close/>
                  <a:moveTo>
                    <a:pt x="777" y="1"/>
                  </a:moveTo>
                  <a:cubicBezTo>
                    <a:pt x="661" y="1"/>
                    <a:pt x="544" y="34"/>
                    <a:pt x="427" y="101"/>
                  </a:cubicBezTo>
                  <a:cubicBezTo>
                    <a:pt x="101" y="277"/>
                    <a:pt x="1" y="703"/>
                    <a:pt x="176" y="1028"/>
                  </a:cubicBezTo>
                  <a:cubicBezTo>
                    <a:pt x="276" y="1179"/>
                    <a:pt x="427" y="1304"/>
                    <a:pt x="602" y="1354"/>
                  </a:cubicBezTo>
                  <a:cubicBezTo>
                    <a:pt x="652" y="1379"/>
                    <a:pt x="727" y="1379"/>
                    <a:pt x="777" y="1379"/>
                  </a:cubicBezTo>
                  <a:cubicBezTo>
                    <a:pt x="903" y="1379"/>
                    <a:pt x="1003" y="1354"/>
                    <a:pt x="1128" y="1279"/>
                  </a:cubicBezTo>
                  <a:cubicBezTo>
                    <a:pt x="1279" y="1179"/>
                    <a:pt x="1404" y="1053"/>
                    <a:pt x="1454" y="853"/>
                  </a:cubicBezTo>
                  <a:cubicBezTo>
                    <a:pt x="1479" y="678"/>
                    <a:pt x="1454" y="502"/>
                    <a:pt x="1379" y="352"/>
                  </a:cubicBezTo>
                  <a:cubicBezTo>
                    <a:pt x="1279" y="176"/>
                    <a:pt x="1128" y="76"/>
                    <a:pt x="953" y="26"/>
                  </a:cubicBezTo>
                  <a:cubicBezTo>
                    <a:pt x="894" y="9"/>
                    <a:pt x="836" y="1"/>
                    <a:pt x="7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9"/>
            <p:cNvSpPr/>
            <p:nvPr/>
          </p:nvSpPr>
          <p:spPr>
            <a:xfrm>
              <a:off x="5313450" y="1961150"/>
              <a:ext cx="37600" cy="34525"/>
            </a:xfrm>
            <a:custGeom>
              <a:rect b="b" l="l" r="r" t="t"/>
              <a:pathLst>
                <a:path extrusionOk="0" h="1381" w="1504">
                  <a:moveTo>
                    <a:pt x="727" y="127"/>
                  </a:moveTo>
                  <a:cubicBezTo>
                    <a:pt x="752" y="127"/>
                    <a:pt x="802" y="127"/>
                    <a:pt x="852" y="152"/>
                  </a:cubicBezTo>
                  <a:cubicBezTo>
                    <a:pt x="1003" y="177"/>
                    <a:pt x="1128" y="277"/>
                    <a:pt x="1203" y="403"/>
                  </a:cubicBezTo>
                  <a:cubicBezTo>
                    <a:pt x="1354" y="678"/>
                    <a:pt x="1278" y="1029"/>
                    <a:pt x="1003" y="1180"/>
                  </a:cubicBezTo>
                  <a:cubicBezTo>
                    <a:pt x="922" y="1228"/>
                    <a:pt x="830" y="1256"/>
                    <a:pt x="735" y="1256"/>
                  </a:cubicBezTo>
                  <a:cubicBezTo>
                    <a:pt x="683" y="1256"/>
                    <a:pt x="630" y="1248"/>
                    <a:pt x="577" y="1230"/>
                  </a:cubicBezTo>
                  <a:cubicBezTo>
                    <a:pt x="426" y="1180"/>
                    <a:pt x="301" y="1104"/>
                    <a:pt x="226" y="979"/>
                  </a:cubicBezTo>
                  <a:cubicBezTo>
                    <a:pt x="151" y="829"/>
                    <a:pt x="125" y="678"/>
                    <a:pt x="176" y="528"/>
                  </a:cubicBezTo>
                  <a:cubicBezTo>
                    <a:pt x="201" y="403"/>
                    <a:pt x="301" y="277"/>
                    <a:pt x="426" y="202"/>
                  </a:cubicBezTo>
                  <a:cubicBezTo>
                    <a:pt x="526" y="152"/>
                    <a:pt x="627" y="127"/>
                    <a:pt x="727" y="127"/>
                  </a:cubicBezTo>
                  <a:close/>
                  <a:moveTo>
                    <a:pt x="710" y="1"/>
                  </a:moveTo>
                  <a:cubicBezTo>
                    <a:pt x="591" y="1"/>
                    <a:pt x="473" y="28"/>
                    <a:pt x="376" y="77"/>
                  </a:cubicBezTo>
                  <a:cubicBezTo>
                    <a:pt x="201" y="177"/>
                    <a:pt x="100" y="327"/>
                    <a:pt x="50" y="503"/>
                  </a:cubicBezTo>
                  <a:cubicBezTo>
                    <a:pt x="0" y="678"/>
                    <a:pt x="25" y="879"/>
                    <a:pt x="125" y="1029"/>
                  </a:cubicBezTo>
                  <a:cubicBezTo>
                    <a:pt x="201" y="1180"/>
                    <a:pt x="351" y="1305"/>
                    <a:pt x="526" y="1355"/>
                  </a:cubicBezTo>
                  <a:cubicBezTo>
                    <a:pt x="602" y="1355"/>
                    <a:pt x="652" y="1380"/>
                    <a:pt x="727" y="1380"/>
                  </a:cubicBezTo>
                  <a:cubicBezTo>
                    <a:pt x="827" y="1380"/>
                    <a:pt x="953" y="1355"/>
                    <a:pt x="1053" y="1280"/>
                  </a:cubicBezTo>
                  <a:cubicBezTo>
                    <a:pt x="1379" y="1104"/>
                    <a:pt x="1504" y="678"/>
                    <a:pt x="1303" y="353"/>
                  </a:cubicBezTo>
                  <a:cubicBezTo>
                    <a:pt x="1228" y="177"/>
                    <a:pt x="1078" y="77"/>
                    <a:pt x="902" y="27"/>
                  </a:cubicBezTo>
                  <a:cubicBezTo>
                    <a:pt x="840" y="9"/>
                    <a:pt x="775" y="1"/>
                    <a:pt x="710"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9"/>
            <p:cNvSpPr/>
            <p:nvPr/>
          </p:nvSpPr>
          <p:spPr>
            <a:xfrm>
              <a:off x="5141125" y="1955550"/>
              <a:ext cx="37625" cy="34475"/>
            </a:xfrm>
            <a:custGeom>
              <a:rect b="b" l="l" r="r" t="t"/>
              <a:pathLst>
                <a:path extrusionOk="0" h="1379" w="1505">
                  <a:moveTo>
                    <a:pt x="728" y="125"/>
                  </a:moveTo>
                  <a:cubicBezTo>
                    <a:pt x="778" y="125"/>
                    <a:pt x="803" y="150"/>
                    <a:pt x="853" y="150"/>
                  </a:cubicBezTo>
                  <a:cubicBezTo>
                    <a:pt x="1003" y="201"/>
                    <a:pt x="1129" y="276"/>
                    <a:pt x="1204" y="426"/>
                  </a:cubicBezTo>
                  <a:cubicBezTo>
                    <a:pt x="1354" y="677"/>
                    <a:pt x="1279" y="1028"/>
                    <a:pt x="1003" y="1178"/>
                  </a:cubicBezTo>
                  <a:cubicBezTo>
                    <a:pt x="909" y="1234"/>
                    <a:pt x="801" y="1263"/>
                    <a:pt x="690" y="1263"/>
                  </a:cubicBezTo>
                  <a:cubicBezTo>
                    <a:pt x="653" y="1263"/>
                    <a:pt x="615" y="1260"/>
                    <a:pt x="577" y="1253"/>
                  </a:cubicBezTo>
                  <a:cubicBezTo>
                    <a:pt x="427" y="1203"/>
                    <a:pt x="302" y="1103"/>
                    <a:pt x="226" y="978"/>
                  </a:cubicBezTo>
                  <a:cubicBezTo>
                    <a:pt x="151" y="852"/>
                    <a:pt x="126" y="702"/>
                    <a:pt x="176" y="551"/>
                  </a:cubicBezTo>
                  <a:cubicBezTo>
                    <a:pt x="201" y="401"/>
                    <a:pt x="302" y="276"/>
                    <a:pt x="427" y="201"/>
                  </a:cubicBezTo>
                  <a:cubicBezTo>
                    <a:pt x="527" y="150"/>
                    <a:pt x="627" y="125"/>
                    <a:pt x="728" y="125"/>
                  </a:cubicBezTo>
                  <a:close/>
                  <a:moveTo>
                    <a:pt x="722" y="0"/>
                  </a:moveTo>
                  <a:cubicBezTo>
                    <a:pt x="600" y="0"/>
                    <a:pt x="477" y="34"/>
                    <a:pt x="377" y="100"/>
                  </a:cubicBezTo>
                  <a:cubicBezTo>
                    <a:pt x="226" y="201"/>
                    <a:pt x="101" y="351"/>
                    <a:pt x="51" y="526"/>
                  </a:cubicBezTo>
                  <a:cubicBezTo>
                    <a:pt x="1" y="702"/>
                    <a:pt x="26" y="877"/>
                    <a:pt x="126" y="1053"/>
                  </a:cubicBezTo>
                  <a:cubicBezTo>
                    <a:pt x="201" y="1203"/>
                    <a:pt x="352" y="1328"/>
                    <a:pt x="527" y="1354"/>
                  </a:cubicBezTo>
                  <a:cubicBezTo>
                    <a:pt x="602" y="1379"/>
                    <a:pt x="653" y="1379"/>
                    <a:pt x="728" y="1379"/>
                  </a:cubicBezTo>
                  <a:cubicBezTo>
                    <a:pt x="828" y="1379"/>
                    <a:pt x="953" y="1354"/>
                    <a:pt x="1054" y="1303"/>
                  </a:cubicBezTo>
                  <a:cubicBezTo>
                    <a:pt x="1379" y="1103"/>
                    <a:pt x="1505" y="677"/>
                    <a:pt x="1304" y="351"/>
                  </a:cubicBezTo>
                  <a:cubicBezTo>
                    <a:pt x="1229" y="201"/>
                    <a:pt x="1079" y="75"/>
                    <a:pt x="903" y="25"/>
                  </a:cubicBezTo>
                  <a:cubicBezTo>
                    <a:pt x="845" y="8"/>
                    <a:pt x="783" y="0"/>
                    <a:pt x="72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9"/>
            <p:cNvSpPr/>
            <p:nvPr/>
          </p:nvSpPr>
          <p:spPr>
            <a:xfrm>
              <a:off x="5088500" y="2001900"/>
              <a:ext cx="25100" cy="34500"/>
            </a:xfrm>
            <a:custGeom>
              <a:rect b="b" l="l" r="r" t="t"/>
              <a:pathLst>
                <a:path extrusionOk="0" h="1380" w="1004">
                  <a:moveTo>
                    <a:pt x="301" y="1"/>
                  </a:moveTo>
                  <a:cubicBezTo>
                    <a:pt x="201" y="1"/>
                    <a:pt x="101" y="26"/>
                    <a:pt x="1" y="76"/>
                  </a:cubicBezTo>
                  <a:lnTo>
                    <a:pt x="1" y="226"/>
                  </a:lnTo>
                  <a:cubicBezTo>
                    <a:pt x="76" y="176"/>
                    <a:pt x="201" y="126"/>
                    <a:pt x="301" y="126"/>
                  </a:cubicBezTo>
                  <a:cubicBezTo>
                    <a:pt x="627" y="126"/>
                    <a:pt x="878" y="377"/>
                    <a:pt x="878" y="703"/>
                  </a:cubicBezTo>
                  <a:cubicBezTo>
                    <a:pt x="878" y="1003"/>
                    <a:pt x="627" y="1254"/>
                    <a:pt x="301" y="1254"/>
                  </a:cubicBezTo>
                  <a:cubicBezTo>
                    <a:pt x="201" y="1254"/>
                    <a:pt x="76" y="1204"/>
                    <a:pt x="1" y="1154"/>
                  </a:cubicBezTo>
                  <a:lnTo>
                    <a:pt x="1" y="1304"/>
                  </a:lnTo>
                  <a:cubicBezTo>
                    <a:pt x="101" y="1354"/>
                    <a:pt x="201" y="1379"/>
                    <a:pt x="301" y="1379"/>
                  </a:cubicBezTo>
                  <a:cubicBezTo>
                    <a:pt x="702" y="1379"/>
                    <a:pt x="1003" y="1078"/>
                    <a:pt x="1003" y="703"/>
                  </a:cubicBezTo>
                  <a:cubicBezTo>
                    <a:pt x="1003" y="327"/>
                    <a:pt x="702" y="1"/>
                    <a:pt x="30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9"/>
            <p:cNvSpPr/>
            <p:nvPr/>
          </p:nvSpPr>
          <p:spPr>
            <a:xfrm>
              <a:off x="5088500" y="2100900"/>
              <a:ext cx="15700" cy="28225"/>
            </a:xfrm>
            <a:custGeom>
              <a:rect b="b" l="l" r="r" t="t"/>
              <a:pathLst>
                <a:path extrusionOk="0" h="1129" w="628">
                  <a:moveTo>
                    <a:pt x="1" y="1"/>
                  </a:moveTo>
                  <a:lnTo>
                    <a:pt x="1" y="126"/>
                  </a:lnTo>
                  <a:cubicBezTo>
                    <a:pt x="151" y="176"/>
                    <a:pt x="301" y="251"/>
                    <a:pt x="377" y="402"/>
                  </a:cubicBezTo>
                  <a:cubicBezTo>
                    <a:pt x="527" y="652"/>
                    <a:pt x="452" y="978"/>
                    <a:pt x="201" y="1129"/>
                  </a:cubicBezTo>
                  <a:cubicBezTo>
                    <a:pt x="276" y="1103"/>
                    <a:pt x="377" y="1103"/>
                    <a:pt x="452" y="1078"/>
                  </a:cubicBezTo>
                  <a:cubicBezTo>
                    <a:pt x="602" y="853"/>
                    <a:pt x="627" y="577"/>
                    <a:pt x="477" y="326"/>
                  </a:cubicBezTo>
                  <a:cubicBezTo>
                    <a:pt x="377" y="151"/>
                    <a:pt x="201" y="51"/>
                    <a:pt x="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9"/>
            <p:cNvSpPr/>
            <p:nvPr/>
          </p:nvSpPr>
          <p:spPr>
            <a:xfrm>
              <a:off x="5088500" y="1902900"/>
              <a:ext cx="24475" cy="34500"/>
            </a:xfrm>
            <a:custGeom>
              <a:rect b="b" l="l" r="r" t="t"/>
              <a:pathLst>
                <a:path extrusionOk="0" h="1380" w="979">
                  <a:moveTo>
                    <a:pt x="301" y="1"/>
                  </a:moveTo>
                  <a:cubicBezTo>
                    <a:pt x="201" y="1"/>
                    <a:pt x="76" y="26"/>
                    <a:pt x="1" y="76"/>
                  </a:cubicBezTo>
                  <a:lnTo>
                    <a:pt x="1" y="226"/>
                  </a:lnTo>
                  <a:cubicBezTo>
                    <a:pt x="76" y="176"/>
                    <a:pt x="176" y="126"/>
                    <a:pt x="301" y="126"/>
                  </a:cubicBezTo>
                  <a:cubicBezTo>
                    <a:pt x="602" y="126"/>
                    <a:pt x="853" y="377"/>
                    <a:pt x="853" y="678"/>
                  </a:cubicBezTo>
                  <a:cubicBezTo>
                    <a:pt x="853" y="1003"/>
                    <a:pt x="602" y="1254"/>
                    <a:pt x="301" y="1254"/>
                  </a:cubicBezTo>
                  <a:cubicBezTo>
                    <a:pt x="176" y="1254"/>
                    <a:pt x="76" y="1204"/>
                    <a:pt x="1" y="1154"/>
                  </a:cubicBezTo>
                  <a:lnTo>
                    <a:pt x="1" y="1304"/>
                  </a:lnTo>
                  <a:cubicBezTo>
                    <a:pt x="76" y="1354"/>
                    <a:pt x="201" y="1379"/>
                    <a:pt x="301" y="1379"/>
                  </a:cubicBezTo>
                  <a:cubicBezTo>
                    <a:pt x="677" y="1379"/>
                    <a:pt x="978" y="1079"/>
                    <a:pt x="978" y="678"/>
                  </a:cubicBezTo>
                  <a:cubicBezTo>
                    <a:pt x="978" y="302"/>
                    <a:pt x="677" y="1"/>
                    <a:pt x="30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9"/>
            <p:cNvSpPr/>
            <p:nvPr/>
          </p:nvSpPr>
          <p:spPr>
            <a:xfrm>
              <a:off x="5238250" y="1836500"/>
              <a:ext cx="24475" cy="5025"/>
            </a:xfrm>
            <a:custGeom>
              <a:rect b="b" l="l" r="r" t="t"/>
              <a:pathLst>
                <a:path extrusionOk="0" h="201" w="979">
                  <a:moveTo>
                    <a:pt x="1" y="0"/>
                  </a:moveTo>
                  <a:cubicBezTo>
                    <a:pt x="126" y="125"/>
                    <a:pt x="301" y="201"/>
                    <a:pt x="477" y="201"/>
                  </a:cubicBezTo>
                  <a:cubicBezTo>
                    <a:pt x="602" y="201"/>
                    <a:pt x="727" y="176"/>
                    <a:pt x="828" y="100"/>
                  </a:cubicBezTo>
                  <a:cubicBezTo>
                    <a:pt x="878" y="75"/>
                    <a:pt x="928" y="50"/>
                    <a:pt x="978" y="0"/>
                  </a:cubicBezTo>
                  <a:lnTo>
                    <a:pt x="753" y="0"/>
                  </a:lnTo>
                  <a:cubicBezTo>
                    <a:pt x="683" y="47"/>
                    <a:pt x="602" y="66"/>
                    <a:pt x="518" y="66"/>
                  </a:cubicBezTo>
                  <a:cubicBezTo>
                    <a:pt x="421" y="66"/>
                    <a:pt x="320" y="40"/>
                    <a:pt x="226"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9"/>
            <p:cNvSpPr/>
            <p:nvPr/>
          </p:nvSpPr>
          <p:spPr>
            <a:xfrm>
              <a:off x="5419950" y="1836500"/>
              <a:ext cx="31350" cy="10050"/>
            </a:xfrm>
            <a:custGeom>
              <a:rect b="b" l="l" r="r" t="t"/>
              <a:pathLst>
                <a:path extrusionOk="0" h="402" w="1254">
                  <a:moveTo>
                    <a:pt x="1" y="0"/>
                  </a:moveTo>
                  <a:cubicBezTo>
                    <a:pt x="26" y="25"/>
                    <a:pt x="26" y="50"/>
                    <a:pt x="26" y="75"/>
                  </a:cubicBezTo>
                  <a:cubicBezTo>
                    <a:pt x="176" y="276"/>
                    <a:pt x="402" y="401"/>
                    <a:pt x="627" y="401"/>
                  </a:cubicBezTo>
                  <a:cubicBezTo>
                    <a:pt x="753" y="401"/>
                    <a:pt x="878" y="376"/>
                    <a:pt x="978" y="326"/>
                  </a:cubicBezTo>
                  <a:cubicBezTo>
                    <a:pt x="1104" y="251"/>
                    <a:pt x="1204" y="125"/>
                    <a:pt x="1254" y="0"/>
                  </a:cubicBezTo>
                  <a:lnTo>
                    <a:pt x="1104" y="0"/>
                  </a:lnTo>
                  <a:cubicBezTo>
                    <a:pt x="1053" y="75"/>
                    <a:pt x="1003" y="151"/>
                    <a:pt x="928" y="201"/>
                  </a:cubicBezTo>
                  <a:cubicBezTo>
                    <a:pt x="835" y="252"/>
                    <a:pt x="732" y="277"/>
                    <a:pt x="632" y="277"/>
                  </a:cubicBezTo>
                  <a:cubicBezTo>
                    <a:pt x="437" y="277"/>
                    <a:pt x="251" y="182"/>
                    <a:pt x="15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9"/>
            <p:cNvSpPr/>
            <p:nvPr/>
          </p:nvSpPr>
          <p:spPr>
            <a:xfrm>
              <a:off x="5088500" y="1836500"/>
              <a:ext cx="16950" cy="25075"/>
            </a:xfrm>
            <a:custGeom>
              <a:rect b="b" l="l" r="r" t="t"/>
              <a:pathLst>
                <a:path extrusionOk="0" h="1003" w="678">
                  <a:moveTo>
                    <a:pt x="452" y="0"/>
                  </a:moveTo>
                  <a:cubicBezTo>
                    <a:pt x="527" y="100"/>
                    <a:pt x="552" y="201"/>
                    <a:pt x="552" y="301"/>
                  </a:cubicBezTo>
                  <a:cubicBezTo>
                    <a:pt x="552" y="627"/>
                    <a:pt x="301" y="877"/>
                    <a:pt x="1" y="877"/>
                  </a:cubicBezTo>
                  <a:lnTo>
                    <a:pt x="1" y="1003"/>
                  </a:lnTo>
                  <a:cubicBezTo>
                    <a:pt x="377" y="1003"/>
                    <a:pt x="677" y="702"/>
                    <a:pt x="677" y="301"/>
                  </a:cubicBezTo>
                  <a:cubicBezTo>
                    <a:pt x="677" y="201"/>
                    <a:pt x="652" y="100"/>
                    <a:pt x="60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9"/>
            <p:cNvSpPr/>
            <p:nvPr/>
          </p:nvSpPr>
          <p:spPr>
            <a:xfrm>
              <a:off x="4995775" y="1473050"/>
              <a:ext cx="37625" cy="34525"/>
            </a:xfrm>
            <a:custGeom>
              <a:rect b="b" l="l" r="r" t="t"/>
              <a:pathLst>
                <a:path extrusionOk="0" h="1381" w="1505">
                  <a:moveTo>
                    <a:pt x="777" y="127"/>
                  </a:moveTo>
                  <a:cubicBezTo>
                    <a:pt x="878" y="127"/>
                    <a:pt x="978" y="152"/>
                    <a:pt x="1053" y="202"/>
                  </a:cubicBezTo>
                  <a:cubicBezTo>
                    <a:pt x="1203" y="277"/>
                    <a:pt x="1279" y="378"/>
                    <a:pt x="1329" y="528"/>
                  </a:cubicBezTo>
                  <a:cubicBezTo>
                    <a:pt x="1354" y="678"/>
                    <a:pt x="1354" y="829"/>
                    <a:pt x="1279" y="954"/>
                  </a:cubicBezTo>
                  <a:cubicBezTo>
                    <a:pt x="1203" y="1105"/>
                    <a:pt x="1078" y="1180"/>
                    <a:pt x="928" y="1230"/>
                  </a:cubicBezTo>
                  <a:cubicBezTo>
                    <a:pt x="873" y="1239"/>
                    <a:pt x="818" y="1245"/>
                    <a:pt x="764" y="1245"/>
                  </a:cubicBezTo>
                  <a:cubicBezTo>
                    <a:pt x="671" y="1245"/>
                    <a:pt x="581" y="1227"/>
                    <a:pt x="502" y="1180"/>
                  </a:cubicBezTo>
                  <a:cubicBezTo>
                    <a:pt x="226" y="1004"/>
                    <a:pt x="126" y="678"/>
                    <a:pt x="301" y="403"/>
                  </a:cubicBezTo>
                  <a:cubicBezTo>
                    <a:pt x="376" y="277"/>
                    <a:pt x="502" y="177"/>
                    <a:pt x="627" y="127"/>
                  </a:cubicBezTo>
                  <a:close/>
                  <a:moveTo>
                    <a:pt x="794" y="1"/>
                  </a:moveTo>
                  <a:cubicBezTo>
                    <a:pt x="729" y="1"/>
                    <a:pt x="664" y="9"/>
                    <a:pt x="602" y="27"/>
                  </a:cubicBezTo>
                  <a:cubicBezTo>
                    <a:pt x="426" y="52"/>
                    <a:pt x="276" y="177"/>
                    <a:pt x="176" y="328"/>
                  </a:cubicBezTo>
                  <a:cubicBezTo>
                    <a:pt x="0" y="653"/>
                    <a:pt x="101" y="1079"/>
                    <a:pt x="426" y="1280"/>
                  </a:cubicBezTo>
                  <a:cubicBezTo>
                    <a:pt x="552" y="1330"/>
                    <a:pt x="652" y="1380"/>
                    <a:pt x="777" y="1380"/>
                  </a:cubicBezTo>
                  <a:cubicBezTo>
                    <a:pt x="852" y="1380"/>
                    <a:pt x="903" y="1355"/>
                    <a:pt x="953" y="1355"/>
                  </a:cubicBezTo>
                  <a:cubicBezTo>
                    <a:pt x="1128" y="1305"/>
                    <a:pt x="1279" y="1180"/>
                    <a:pt x="1379" y="1029"/>
                  </a:cubicBezTo>
                  <a:cubicBezTo>
                    <a:pt x="1479" y="854"/>
                    <a:pt x="1504" y="678"/>
                    <a:pt x="1454" y="503"/>
                  </a:cubicBezTo>
                  <a:cubicBezTo>
                    <a:pt x="1404" y="328"/>
                    <a:pt x="1279" y="177"/>
                    <a:pt x="1128" y="77"/>
                  </a:cubicBezTo>
                  <a:cubicBezTo>
                    <a:pt x="1031" y="28"/>
                    <a:pt x="913" y="1"/>
                    <a:pt x="794"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9"/>
            <p:cNvSpPr/>
            <p:nvPr/>
          </p:nvSpPr>
          <p:spPr>
            <a:xfrm>
              <a:off x="4982625" y="1575825"/>
              <a:ext cx="39475" cy="34500"/>
            </a:xfrm>
            <a:custGeom>
              <a:rect b="b" l="l" r="r" t="t"/>
              <a:pathLst>
                <a:path extrusionOk="0" h="1380" w="1579">
                  <a:moveTo>
                    <a:pt x="927" y="126"/>
                  </a:moveTo>
                  <a:cubicBezTo>
                    <a:pt x="1078" y="177"/>
                    <a:pt x="1203" y="277"/>
                    <a:pt x="1278" y="402"/>
                  </a:cubicBezTo>
                  <a:cubicBezTo>
                    <a:pt x="1429" y="678"/>
                    <a:pt x="1328" y="1029"/>
                    <a:pt x="1078" y="1179"/>
                  </a:cubicBezTo>
                  <a:cubicBezTo>
                    <a:pt x="981" y="1228"/>
                    <a:pt x="884" y="1255"/>
                    <a:pt x="793" y="1255"/>
                  </a:cubicBezTo>
                  <a:cubicBezTo>
                    <a:pt x="744" y="1255"/>
                    <a:pt x="696" y="1247"/>
                    <a:pt x="652" y="1229"/>
                  </a:cubicBezTo>
                  <a:cubicBezTo>
                    <a:pt x="501" y="1179"/>
                    <a:pt x="376" y="1104"/>
                    <a:pt x="301" y="953"/>
                  </a:cubicBezTo>
                  <a:cubicBezTo>
                    <a:pt x="150" y="703"/>
                    <a:pt x="226" y="352"/>
                    <a:pt x="501" y="202"/>
                  </a:cubicBezTo>
                  <a:cubicBezTo>
                    <a:pt x="602" y="151"/>
                    <a:pt x="677" y="126"/>
                    <a:pt x="777" y="126"/>
                  </a:cubicBezTo>
                  <a:close/>
                  <a:moveTo>
                    <a:pt x="767" y="0"/>
                  </a:moveTo>
                  <a:cubicBezTo>
                    <a:pt x="656" y="0"/>
                    <a:pt x="548" y="28"/>
                    <a:pt x="451" y="76"/>
                  </a:cubicBezTo>
                  <a:cubicBezTo>
                    <a:pt x="100" y="277"/>
                    <a:pt x="0" y="703"/>
                    <a:pt x="201" y="1029"/>
                  </a:cubicBezTo>
                  <a:cubicBezTo>
                    <a:pt x="276" y="1179"/>
                    <a:pt x="426" y="1304"/>
                    <a:pt x="602" y="1354"/>
                  </a:cubicBezTo>
                  <a:cubicBezTo>
                    <a:pt x="677" y="1354"/>
                    <a:pt x="727" y="1380"/>
                    <a:pt x="777" y="1380"/>
                  </a:cubicBezTo>
                  <a:cubicBezTo>
                    <a:pt x="902" y="1380"/>
                    <a:pt x="1028" y="1329"/>
                    <a:pt x="1128" y="1279"/>
                  </a:cubicBezTo>
                  <a:cubicBezTo>
                    <a:pt x="1454" y="1079"/>
                    <a:pt x="1579" y="678"/>
                    <a:pt x="1378" y="327"/>
                  </a:cubicBezTo>
                  <a:cubicBezTo>
                    <a:pt x="1278" y="177"/>
                    <a:pt x="1153" y="76"/>
                    <a:pt x="952" y="26"/>
                  </a:cubicBezTo>
                  <a:cubicBezTo>
                    <a:pt x="890" y="8"/>
                    <a:pt x="828" y="0"/>
                    <a:pt x="76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9"/>
            <p:cNvSpPr/>
            <p:nvPr/>
          </p:nvSpPr>
          <p:spPr>
            <a:xfrm>
              <a:off x="4907425" y="1471200"/>
              <a:ext cx="13175" cy="1900"/>
            </a:xfrm>
            <a:custGeom>
              <a:rect b="b" l="l" r="r" t="t"/>
              <a:pathLst>
                <a:path extrusionOk="0" h="76" w="527">
                  <a:moveTo>
                    <a:pt x="0" y="1"/>
                  </a:moveTo>
                  <a:cubicBezTo>
                    <a:pt x="51" y="26"/>
                    <a:pt x="101" y="51"/>
                    <a:pt x="176" y="51"/>
                  </a:cubicBezTo>
                  <a:cubicBezTo>
                    <a:pt x="226" y="76"/>
                    <a:pt x="301" y="76"/>
                    <a:pt x="351" y="76"/>
                  </a:cubicBezTo>
                  <a:cubicBezTo>
                    <a:pt x="401" y="76"/>
                    <a:pt x="477" y="76"/>
                    <a:pt x="527" y="51"/>
                  </a:cubicBezTo>
                  <a:cubicBezTo>
                    <a:pt x="351" y="26"/>
                    <a:pt x="176" y="26"/>
                    <a:pt x="0"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9"/>
            <p:cNvSpPr/>
            <p:nvPr/>
          </p:nvSpPr>
          <p:spPr>
            <a:xfrm>
              <a:off x="4817825" y="1494350"/>
              <a:ext cx="38875" cy="34525"/>
            </a:xfrm>
            <a:custGeom>
              <a:rect b="b" l="l" r="r" t="t"/>
              <a:pathLst>
                <a:path extrusionOk="0" h="1381" w="1555">
                  <a:moveTo>
                    <a:pt x="777" y="127"/>
                  </a:moveTo>
                  <a:cubicBezTo>
                    <a:pt x="878" y="127"/>
                    <a:pt x="978" y="152"/>
                    <a:pt x="1053" y="202"/>
                  </a:cubicBezTo>
                  <a:cubicBezTo>
                    <a:pt x="1329" y="353"/>
                    <a:pt x="1429" y="704"/>
                    <a:pt x="1279" y="954"/>
                  </a:cubicBezTo>
                  <a:cubicBezTo>
                    <a:pt x="1178" y="1105"/>
                    <a:pt x="1078" y="1180"/>
                    <a:pt x="928" y="1230"/>
                  </a:cubicBezTo>
                  <a:cubicBezTo>
                    <a:pt x="875" y="1248"/>
                    <a:pt x="821" y="1256"/>
                    <a:pt x="769" y="1256"/>
                  </a:cubicBezTo>
                  <a:cubicBezTo>
                    <a:pt x="674" y="1256"/>
                    <a:pt x="583" y="1228"/>
                    <a:pt x="502" y="1180"/>
                  </a:cubicBezTo>
                  <a:cubicBezTo>
                    <a:pt x="226" y="1029"/>
                    <a:pt x="126" y="679"/>
                    <a:pt x="301" y="403"/>
                  </a:cubicBezTo>
                  <a:cubicBezTo>
                    <a:pt x="376" y="278"/>
                    <a:pt x="477" y="177"/>
                    <a:pt x="627" y="127"/>
                  </a:cubicBezTo>
                  <a:close/>
                  <a:moveTo>
                    <a:pt x="788" y="1"/>
                  </a:moveTo>
                  <a:cubicBezTo>
                    <a:pt x="726" y="1"/>
                    <a:pt x="664" y="9"/>
                    <a:pt x="602" y="27"/>
                  </a:cubicBezTo>
                  <a:cubicBezTo>
                    <a:pt x="427" y="77"/>
                    <a:pt x="276" y="177"/>
                    <a:pt x="176" y="328"/>
                  </a:cubicBezTo>
                  <a:cubicBezTo>
                    <a:pt x="1" y="679"/>
                    <a:pt x="101" y="1080"/>
                    <a:pt x="427" y="1280"/>
                  </a:cubicBezTo>
                  <a:cubicBezTo>
                    <a:pt x="552" y="1355"/>
                    <a:pt x="652" y="1380"/>
                    <a:pt x="777" y="1380"/>
                  </a:cubicBezTo>
                  <a:cubicBezTo>
                    <a:pt x="828" y="1380"/>
                    <a:pt x="903" y="1355"/>
                    <a:pt x="953" y="1355"/>
                  </a:cubicBezTo>
                  <a:cubicBezTo>
                    <a:pt x="1128" y="1305"/>
                    <a:pt x="1279" y="1180"/>
                    <a:pt x="1379" y="1029"/>
                  </a:cubicBezTo>
                  <a:cubicBezTo>
                    <a:pt x="1554" y="704"/>
                    <a:pt x="1454" y="278"/>
                    <a:pt x="1128" y="77"/>
                  </a:cubicBezTo>
                  <a:cubicBezTo>
                    <a:pt x="1015" y="29"/>
                    <a:pt x="902" y="1"/>
                    <a:pt x="78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9"/>
            <p:cNvSpPr/>
            <p:nvPr/>
          </p:nvSpPr>
          <p:spPr>
            <a:xfrm>
              <a:off x="4846650" y="1574575"/>
              <a:ext cx="39500" cy="34500"/>
            </a:xfrm>
            <a:custGeom>
              <a:rect b="b" l="l" r="r" t="t"/>
              <a:pathLst>
                <a:path extrusionOk="0" h="1380" w="1580">
                  <a:moveTo>
                    <a:pt x="802" y="126"/>
                  </a:moveTo>
                  <a:cubicBezTo>
                    <a:pt x="853" y="126"/>
                    <a:pt x="903" y="126"/>
                    <a:pt x="928" y="151"/>
                  </a:cubicBezTo>
                  <a:cubicBezTo>
                    <a:pt x="1078" y="176"/>
                    <a:pt x="1203" y="277"/>
                    <a:pt x="1279" y="402"/>
                  </a:cubicBezTo>
                  <a:cubicBezTo>
                    <a:pt x="1429" y="678"/>
                    <a:pt x="1354" y="1029"/>
                    <a:pt x="1078" y="1179"/>
                  </a:cubicBezTo>
                  <a:cubicBezTo>
                    <a:pt x="997" y="1227"/>
                    <a:pt x="906" y="1255"/>
                    <a:pt x="811" y="1255"/>
                  </a:cubicBezTo>
                  <a:cubicBezTo>
                    <a:pt x="759" y="1255"/>
                    <a:pt x="705" y="1247"/>
                    <a:pt x="652" y="1229"/>
                  </a:cubicBezTo>
                  <a:cubicBezTo>
                    <a:pt x="502" y="1204"/>
                    <a:pt x="376" y="1104"/>
                    <a:pt x="301" y="978"/>
                  </a:cubicBezTo>
                  <a:cubicBezTo>
                    <a:pt x="151" y="703"/>
                    <a:pt x="251" y="352"/>
                    <a:pt x="502" y="201"/>
                  </a:cubicBezTo>
                  <a:cubicBezTo>
                    <a:pt x="602" y="151"/>
                    <a:pt x="702" y="126"/>
                    <a:pt x="802" y="126"/>
                  </a:cubicBezTo>
                  <a:close/>
                  <a:moveTo>
                    <a:pt x="797" y="1"/>
                  </a:moveTo>
                  <a:cubicBezTo>
                    <a:pt x="674" y="1"/>
                    <a:pt x="552" y="34"/>
                    <a:pt x="452" y="101"/>
                  </a:cubicBezTo>
                  <a:cubicBezTo>
                    <a:pt x="126" y="277"/>
                    <a:pt x="0" y="703"/>
                    <a:pt x="201" y="1029"/>
                  </a:cubicBezTo>
                  <a:cubicBezTo>
                    <a:pt x="301" y="1204"/>
                    <a:pt x="426" y="1304"/>
                    <a:pt x="627" y="1354"/>
                  </a:cubicBezTo>
                  <a:cubicBezTo>
                    <a:pt x="677" y="1379"/>
                    <a:pt x="727" y="1379"/>
                    <a:pt x="802" y="1379"/>
                  </a:cubicBezTo>
                  <a:cubicBezTo>
                    <a:pt x="903" y="1379"/>
                    <a:pt x="1028" y="1354"/>
                    <a:pt x="1128" y="1279"/>
                  </a:cubicBezTo>
                  <a:cubicBezTo>
                    <a:pt x="1479" y="1104"/>
                    <a:pt x="1579" y="678"/>
                    <a:pt x="1379" y="352"/>
                  </a:cubicBezTo>
                  <a:cubicBezTo>
                    <a:pt x="1304" y="176"/>
                    <a:pt x="1153" y="76"/>
                    <a:pt x="978" y="26"/>
                  </a:cubicBezTo>
                  <a:cubicBezTo>
                    <a:pt x="919" y="9"/>
                    <a:pt x="858" y="1"/>
                    <a:pt x="79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9"/>
            <p:cNvSpPr/>
            <p:nvPr/>
          </p:nvSpPr>
          <p:spPr>
            <a:xfrm>
              <a:off x="4921200" y="1631600"/>
              <a:ext cx="34500" cy="34500"/>
            </a:xfrm>
            <a:custGeom>
              <a:rect b="b" l="l" r="r" t="t"/>
              <a:pathLst>
                <a:path extrusionOk="0" h="1380" w="1380">
                  <a:moveTo>
                    <a:pt x="703" y="126"/>
                  </a:moveTo>
                  <a:cubicBezTo>
                    <a:pt x="1003" y="126"/>
                    <a:pt x="1254" y="377"/>
                    <a:pt x="1254" y="677"/>
                  </a:cubicBezTo>
                  <a:cubicBezTo>
                    <a:pt x="1254" y="978"/>
                    <a:pt x="1003" y="1254"/>
                    <a:pt x="703" y="1254"/>
                  </a:cubicBezTo>
                  <a:cubicBezTo>
                    <a:pt x="377" y="1254"/>
                    <a:pt x="126" y="978"/>
                    <a:pt x="126" y="677"/>
                  </a:cubicBezTo>
                  <a:cubicBezTo>
                    <a:pt x="126" y="377"/>
                    <a:pt x="377" y="126"/>
                    <a:pt x="703" y="126"/>
                  </a:cubicBezTo>
                  <a:close/>
                  <a:moveTo>
                    <a:pt x="703" y="1"/>
                  </a:moveTo>
                  <a:cubicBezTo>
                    <a:pt x="327" y="1"/>
                    <a:pt x="1" y="301"/>
                    <a:pt x="1" y="677"/>
                  </a:cubicBezTo>
                  <a:cubicBezTo>
                    <a:pt x="1" y="1053"/>
                    <a:pt x="327" y="1379"/>
                    <a:pt x="703" y="1379"/>
                  </a:cubicBezTo>
                  <a:cubicBezTo>
                    <a:pt x="1079" y="1379"/>
                    <a:pt x="1379" y="1053"/>
                    <a:pt x="1379" y="677"/>
                  </a:cubicBezTo>
                  <a:cubicBezTo>
                    <a:pt x="1379" y="301"/>
                    <a:pt x="1079" y="1"/>
                    <a:pt x="70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9"/>
            <p:cNvSpPr/>
            <p:nvPr/>
          </p:nvSpPr>
          <p:spPr>
            <a:xfrm>
              <a:off x="4664325" y="1497525"/>
              <a:ext cx="35100" cy="31975"/>
            </a:xfrm>
            <a:custGeom>
              <a:rect b="b" l="l" r="r" t="t"/>
              <a:pathLst>
                <a:path extrusionOk="0" h="1279" w="1404">
                  <a:moveTo>
                    <a:pt x="1078" y="0"/>
                  </a:moveTo>
                  <a:cubicBezTo>
                    <a:pt x="1028" y="25"/>
                    <a:pt x="978" y="50"/>
                    <a:pt x="927" y="75"/>
                  </a:cubicBezTo>
                  <a:cubicBezTo>
                    <a:pt x="1028" y="126"/>
                    <a:pt x="1128" y="201"/>
                    <a:pt x="1178" y="301"/>
                  </a:cubicBezTo>
                  <a:cubicBezTo>
                    <a:pt x="1253" y="426"/>
                    <a:pt x="1278" y="577"/>
                    <a:pt x="1253" y="727"/>
                  </a:cubicBezTo>
                  <a:cubicBezTo>
                    <a:pt x="1203" y="877"/>
                    <a:pt x="1103" y="1003"/>
                    <a:pt x="978" y="1078"/>
                  </a:cubicBezTo>
                  <a:cubicBezTo>
                    <a:pt x="898" y="1126"/>
                    <a:pt x="809" y="1143"/>
                    <a:pt x="715" y="1143"/>
                  </a:cubicBezTo>
                  <a:cubicBezTo>
                    <a:pt x="662" y="1143"/>
                    <a:pt x="607" y="1137"/>
                    <a:pt x="552" y="1128"/>
                  </a:cubicBezTo>
                  <a:cubicBezTo>
                    <a:pt x="401" y="1078"/>
                    <a:pt x="276" y="1003"/>
                    <a:pt x="201" y="852"/>
                  </a:cubicBezTo>
                  <a:cubicBezTo>
                    <a:pt x="125" y="727"/>
                    <a:pt x="125" y="577"/>
                    <a:pt x="151" y="426"/>
                  </a:cubicBezTo>
                  <a:lnTo>
                    <a:pt x="151" y="426"/>
                  </a:lnTo>
                  <a:cubicBezTo>
                    <a:pt x="100" y="451"/>
                    <a:pt x="50" y="476"/>
                    <a:pt x="25" y="501"/>
                  </a:cubicBezTo>
                  <a:cubicBezTo>
                    <a:pt x="0" y="652"/>
                    <a:pt x="25" y="802"/>
                    <a:pt x="100" y="928"/>
                  </a:cubicBezTo>
                  <a:cubicBezTo>
                    <a:pt x="201" y="1078"/>
                    <a:pt x="351" y="1203"/>
                    <a:pt x="526" y="1253"/>
                  </a:cubicBezTo>
                  <a:cubicBezTo>
                    <a:pt x="577" y="1253"/>
                    <a:pt x="627" y="1278"/>
                    <a:pt x="702" y="1278"/>
                  </a:cubicBezTo>
                  <a:cubicBezTo>
                    <a:pt x="827" y="1278"/>
                    <a:pt x="927" y="1228"/>
                    <a:pt x="1053" y="1178"/>
                  </a:cubicBezTo>
                  <a:cubicBezTo>
                    <a:pt x="1203" y="1078"/>
                    <a:pt x="1303" y="928"/>
                    <a:pt x="1354" y="752"/>
                  </a:cubicBezTo>
                  <a:cubicBezTo>
                    <a:pt x="1404" y="577"/>
                    <a:pt x="1379" y="401"/>
                    <a:pt x="1303" y="226"/>
                  </a:cubicBezTo>
                  <a:cubicBezTo>
                    <a:pt x="1228" y="151"/>
                    <a:pt x="1178" y="75"/>
                    <a:pt x="107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9"/>
            <p:cNvSpPr/>
            <p:nvPr/>
          </p:nvSpPr>
          <p:spPr>
            <a:xfrm>
              <a:off x="4668700" y="1589400"/>
              <a:ext cx="39500" cy="34700"/>
            </a:xfrm>
            <a:custGeom>
              <a:rect b="b" l="l" r="r" t="t"/>
              <a:pathLst>
                <a:path extrusionOk="0" h="1388" w="1580">
                  <a:moveTo>
                    <a:pt x="782" y="134"/>
                  </a:moveTo>
                  <a:cubicBezTo>
                    <a:pt x="882" y="134"/>
                    <a:pt x="985" y="159"/>
                    <a:pt x="1078" y="210"/>
                  </a:cubicBezTo>
                  <a:cubicBezTo>
                    <a:pt x="1329" y="360"/>
                    <a:pt x="1429" y="711"/>
                    <a:pt x="1279" y="987"/>
                  </a:cubicBezTo>
                  <a:cubicBezTo>
                    <a:pt x="1204" y="1112"/>
                    <a:pt x="1078" y="1187"/>
                    <a:pt x="928" y="1238"/>
                  </a:cubicBezTo>
                  <a:cubicBezTo>
                    <a:pt x="875" y="1255"/>
                    <a:pt x="821" y="1264"/>
                    <a:pt x="769" y="1264"/>
                  </a:cubicBezTo>
                  <a:cubicBezTo>
                    <a:pt x="674" y="1264"/>
                    <a:pt x="583" y="1236"/>
                    <a:pt x="502" y="1187"/>
                  </a:cubicBezTo>
                  <a:cubicBezTo>
                    <a:pt x="377" y="1112"/>
                    <a:pt x="276" y="987"/>
                    <a:pt x="251" y="837"/>
                  </a:cubicBezTo>
                  <a:cubicBezTo>
                    <a:pt x="201" y="686"/>
                    <a:pt x="226" y="536"/>
                    <a:pt x="301" y="410"/>
                  </a:cubicBezTo>
                  <a:cubicBezTo>
                    <a:pt x="401" y="228"/>
                    <a:pt x="587" y="134"/>
                    <a:pt x="782" y="134"/>
                  </a:cubicBezTo>
                  <a:close/>
                  <a:moveTo>
                    <a:pt x="792" y="0"/>
                  </a:moveTo>
                  <a:cubicBezTo>
                    <a:pt x="551" y="0"/>
                    <a:pt x="312" y="123"/>
                    <a:pt x="176" y="360"/>
                  </a:cubicBezTo>
                  <a:cubicBezTo>
                    <a:pt x="1" y="686"/>
                    <a:pt x="101" y="1112"/>
                    <a:pt x="452" y="1288"/>
                  </a:cubicBezTo>
                  <a:cubicBezTo>
                    <a:pt x="552" y="1363"/>
                    <a:pt x="652" y="1388"/>
                    <a:pt x="778" y="1388"/>
                  </a:cubicBezTo>
                  <a:cubicBezTo>
                    <a:pt x="853" y="1388"/>
                    <a:pt x="903" y="1388"/>
                    <a:pt x="953" y="1363"/>
                  </a:cubicBezTo>
                  <a:cubicBezTo>
                    <a:pt x="1128" y="1313"/>
                    <a:pt x="1279" y="1187"/>
                    <a:pt x="1379" y="1037"/>
                  </a:cubicBezTo>
                  <a:cubicBezTo>
                    <a:pt x="1580" y="711"/>
                    <a:pt x="1454" y="285"/>
                    <a:pt x="1128" y="85"/>
                  </a:cubicBezTo>
                  <a:cubicBezTo>
                    <a:pt x="1023" y="28"/>
                    <a:pt x="908" y="0"/>
                    <a:pt x="79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9"/>
            <p:cNvSpPr/>
            <p:nvPr/>
          </p:nvSpPr>
          <p:spPr>
            <a:xfrm>
              <a:off x="4770825" y="1620950"/>
              <a:ext cx="34500" cy="34500"/>
            </a:xfrm>
            <a:custGeom>
              <a:rect b="b" l="l" r="r" t="t"/>
              <a:pathLst>
                <a:path extrusionOk="0" h="1380" w="1380">
                  <a:moveTo>
                    <a:pt x="677" y="126"/>
                  </a:moveTo>
                  <a:cubicBezTo>
                    <a:pt x="1003" y="126"/>
                    <a:pt x="1254" y="377"/>
                    <a:pt x="1254" y="677"/>
                  </a:cubicBezTo>
                  <a:cubicBezTo>
                    <a:pt x="1254" y="1003"/>
                    <a:pt x="1003" y="1254"/>
                    <a:pt x="677" y="1254"/>
                  </a:cubicBezTo>
                  <a:cubicBezTo>
                    <a:pt x="377" y="1254"/>
                    <a:pt x="126" y="1003"/>
                    <a:pt x="126" y="677"/>
                  </a:cubicBezTo>
                  <a:cubicBezTo>
                    <a:pt x="126" y="377"/>
                    <a:pt x="377" y="126"/>
                    <a:pt x="677" y="126"/>
                  </a:cubicBezTo>
                  <a:close/>
                  <a:moveTo>
                    <a:pt x="677" y="1"/>
                  </a:moveTo>
                  <a:cubicBezTo>
                    <a:pt x="302" y="1"/>
                    <a:pt x="1" y="301"/>
                    <a:pt x="1" y="677"/>
                  </a:cubicBezTo>
                  <a:cubicBezTo>
                    <a:pt x="1" y="1053"/>
                    <a:pt x="302" y="1379"/>
                    <a:pt x="677" y="1379"/>
                  </a:cubicBezTo>
                  <a:cubicBezTo>
                    <a:pt x="1078" y="1379"/>
                    <a:pt x="1379" y="1053"/>
                    <a:pt x="1379" y="677"/>
                  </a:cubicBezTo>
                  <a:cubicBezTo>
                    <a:pt x="1379" y="301"/>
                    <a:pt x="1078" y="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9"/>
            <p:cNvSpPr/>
            <p:nvPr/>
          </p:nvSpPr>
          <p:spPr>
            <a:xfrm>
              <a:off x="4997025" y="1769450"/>
              <a:ext cx="37625" cy="34475"/>
            </a:xfrm>
            <a:custGeom>
              <a:rect b="b" l="l" r="r" t="t"/>
              <a:pathLst>
                <a:path extrusionOk="0" h="1379" w="1505">
                  <a:moveTo>
                    <a:pt x="702" y="126"/>
                  </a:moveTo>
                  <a:cubicBezTo>
                    <a:pt x="802" y="126"/>
                    <a:pt x="903" y="151"/>
                    <a:pt x="1003" y="201"/>
                  </a:cubicBezTo>
                  <a:cubicBezTo>
                    <a:pt x="1254" y="376"/>
                    <a:pt x="1354" y="702"/>
                    <a:pt x="1203" y="978"/>
                  </a:cubicBezTo>
                  <a:cubicBezTo>
                    <a:pt x="1128" y="1103"/>
                    <a:pt x="1003" y="1203"/>
                    <a:pt x="853" y="1254"/>
                  </a:cubicBezTo>
                  <a:cubicBezTo>
                    <a:pt x="815" y="1260"/>
                    <a:pt x="777" y="1263"/>
                    <a:pt x="740" y="1263"/>
                  </a:cubicBezTo>
                  <a:cubicBezTo>
                    <a:pt x="629" y="1263"/>
                    <a:pt x="521" y="1235"/>
                    <a:pt x="427" y="1178"/>
                  </a:cubicBezTo>
                  <a:cubicBezTo>
                    <a:pt x="301" y="1103"/>
                    <a:pt x="201" y="978"/>
                    <a:pt x="176" y="853"/>
                  </a:cubicBezTo>
                  <a:cubicBezTo>
                    <a:pt x="126" y="702"/>
                    <a:pt x="151" y="552"/>
                    <a:pt x="226" y="427"/>
                  </a:cubicBezTo>
                  <a:cubicBezTo>
                    <a:pt x="301" y="276"/>
                    <a:pt x="427" y="201"/>
                    <a:pt x="577" y="151"/>
                  </a:cubicBezTo>
                  <a:cubicBezTo>
                    <a:pt x="627" y="151"/>
                    <a:pt x="677" y="126"/>
                    <a:pt x="702" y="126"/>
                  </a:cubicBezTo>
                  <a:close/>
                  <a:moveTo>
                    <a:pt x="708" y="0"/>
                  </a:moveTo>
                  <a:cubicBezTo>
                    <a:pt x="647" y="0"/>
                    <a:pt x="585" y="9"/>
                    <a:pt x="527" y="26"/>
                  </a:cubicBezTo>
                  <a:cubicBezTo>
                    <a:pt x="351" y="76"/>
                    <a:pt x="201" y="201"/>
                    <a:pt x="126" y="351"/>
                  </a:cubicBezTo>
                  <a:cubicBezTo>
                    <a:pt x="26" y="502"/>
                    <a:pt x="0" y="702"/>
                    <a:pt x="51" y="878"/>
                  </a:cubicBezTo>
                  <a:cubicBezTo>
                    <a:pt x="101" y="1053"/>
                    <a:pt x="201" y="1203"/>
                    <a:pt x="376" y="1304"/>
                  </a:cubicBezTo>
                  <a:cubicBezTo>
                    <a:pt x="477" y="1354"/>
                    <a:pt x="602" y="1379"/>
                    <a:pt x="702" y="1379"/>
                  </a:cubicBezTo>
                  <a:cubicBezTo>
                    <a:pt x="777" y="1379"/>
                    <a:pt x="828" y="1379"/>
                    <a:pt x="903" y="1354"/>
                  </a:cubicBezTo>
                  <a:cubicBezTo>
                    <a:pt x="1078" y="1329"/>
                    <a:pt x="1229" y="1203"/>
                    <a:pt x="1304" y="1053"/>
                  </a:cubicBezTo>
                  <a:cubicBezTo>
                    <a:pt x="1504" y="702"/>
                    <a:pt x="1379" y="301"/>
                    <a:pt x="1053" y="101"/>
                  </a:cubicBezTo>
                  <a:cubicBezTo>
                    <a:pt x="953" y="34"/>
                    <a:pt x="830" y="0"/>
                    <a:pt x="70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9"/>
            <p:cNvSpPr/>
            <p:nvPr/>
          </p:nvSpPr>
          <p:spPr>
            <a:xfrm>
              <a:off x="4830975" y="1770675"/>
              <a:ext cx="39500" cy="34525"/>
            </a:xfrm>
            <a:custGeom>
              <a:rect b="b" l="l" r="r" t="t"/>
              <a:pathLst>
                <a:path extrusionOk="0" h="1381" w="1580">
                  <a:moveTo>
                    <a:pt x="803" y="127"/>
                  </a:moveTo>
                  <a:cubicBezTo>
                    <a:pt x="903" y="127"/>
                    <a:pt x="978" y="152"/>
                    <a:pt x="1079" y="202"/>
                  </a:cubicBezTo>
                  <a:cubicBezTo>
                    <a:pt x="1354" y="352"/>
                    <a:pt x="1429" y="703"/>
                    <a:pt x="1279" y="954"/>
                  </a:cubicBezTo>
                  <a:cubicBezTo>
                    <a:pt x="1204" y="1104"/>
                    <a:pt x="1079" y="1180"/>
                    <a:pt x="928" y="1230"/>
                  </a:cubicBezTo>
                  <a:cubicBezTo>
                    <a:pt x="882" y="1239"/>
                    <a:pt x="833" y="1245"/>
                    <a:pt x="782" y="1245"/>
                  </a:cubicBezTo>
                  <a:cubicBezTo>
                    <a:pt x="693" y="1245"/>
                    <a:pt x="597" y="1227"/>
                    <a:pt x="502" y="1180"/>
                  </a:cubicBezTo>
                  <a:cubicBezTo>
                    <a:pt x="251" y="1004"/>
                    <a:pt x="151" y="678"/>
                    <a:pt x="302" y="403"/>
                  </a:cubicBezTo>
                  <a:cubicBezTo>
                    <a:pt x="377" y="277"/>
                    <a:pt x="502" y="177"/>
                    <a:pt x="652" y="127"/>
                  </a:cubicBezTo>
                  <a:close/>
                  <a:moveTo>
                    <a:pt x="813" y="1"/>
                  </a:moveTo>
                  <a:cubicBezTo>
                    <a:pt x="752" y="1"/>
                    <a:pt x="690" y="9"/>
                    <a:pt x="627" y="27"/>
                  </a:cubicBezTo>
                  <a:cubicBezTo>
                    <a:pt x="427" y="52"/>
                    <a:pt x="302" y="177"/>
                    <a:pt x="201" y="327"/>
                  </a:cubicBezTo>
                  <a:cubicBezTo>
                    <a:pt x="1" y="653"/>
                    <a:pt x="126" y="1079"/>
                    <a:pt x="452" y="1280"/>
                  </a:cubicBezTo>
                  <a:cubicBezTo>
                    <a:pt x="552" y="1330"/>
                    <a:pt x="678" y="1380"/>
                    <a:pt x="803" y="1380"/>
                  </a:cubicBezTo>
                  <a:cubicBezTo>
                    <a:pt x="853" y="1380"/>
                    <a:pt x="903" y="1355"/>
                    <a:pt x="978" y="1355"/>
                  </a:cubicBezTo>
                  <a:cubicBezTo>
                    <a:pt x="1154" y="1305"/>
                    <a:pt x="1304" y="1180"/>
                    <a:pt x="1379" y="1029"/>
                  </a:cubicBezTo>
                  <a:cubicBezTo>
                    <a:pt x="1580" y="703"/>
                    <a:pt x="1480" y="277"/>
                    <a:pt x="1129" y="77"/>
                  </a:cubicBezTo>
                  <a:cubicBezTo>
                    <a:pt x="1032" y="28"/>
                    <a:pt x="924" y="1"/>
                    <a:pt x="81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9"/>
            <p:cNvSpPr/>
            <p:nvPr/>
          </p:nvSpPr>
          <p:spPr>
            <a:xfrm>
              <a:off x="4908675" y="1725600"/>
              <a:ext cx="34500" cy="34475"/>
            </a:xfrm>
            <a:custGeom>
              <a:rect b="b" l="l" r="r" t="t"/>
              <a:pathLst>
                <a:path extrusionOk="0" h="1379" w="1380">
                  <a:moveTo>
                    <a:pt x="677" y="125"/>
                  </a:moveTo>
                  <a:cubicBezTo>
                    <a:pt x="978" y="125"/>
                    <a:pt x="1254" y="376"/>
                    <a:pt x="1254" y="677"/>
                  </a:cubicBezTo>
                  <a:cubicBezTo>
                    <a:pt x="1254" y="978"/>
                    <a:pt x="978" y="1253"/>
                    <a:pt x="677" y="1253"/>
                  </a:cubicBezTo>
                  <a:cubicBezTo>
                    <a:pt x="377" y="1253"/>
                    <a:pt x="126" y="978"/>
                    <a:pt x="126" y="677"/>
                  </a:cubicBezTo>
                  <a:cubicBezTo>
                    <a:pt x="126" y="376"/>
                    <a:pt x="377" y="125"/>
                    <a:pt x="677" y="125"/>
                  </a:cubicBezTo>
                  <a:close/>
                  <a:moveTo>
                    <a:pt x="677" y="0"/>
                  </a:moveTo>
                  <a:cubicBezTo>
                    <a:pt x="301" y="0"/>
                    <a:pt x="1" y="301"/>
                    <a:pt x="1" y="677"/>
                  </a:cubicBezTo>
                  <a:cubicBezTo>
                    <a:pt x="1" y="1053"/>
                    <a:pt x="301" y="1379"/>
                    <a:pt x="677" y="1379"/>
                  </a:cubicBezTo>
                  <a:cubicBezTo>
                    <a:pt x="1053" y="1379"/>
                    <a:pt x="1379" y="1053"/>
                    <a:pt x="1379" y="677"/>
                  </a:cubicBezTo>
                  <a:cubicBezTo>
                    <a:pt x="1379" y="301"/>
                    <a:pt x="1053" y="0"/>
                    <a:pt x="6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9"/>
            <p:cNvSpPr/>
            <p:nvPr/>
          </p:nvSpPr>
          <p:spPr>
            <a:xfrm>
              <a:off x="4654300" y="1773800"/>
              <a:ext cx="37600" cy="34525"/>
            </a:xfrm>
            <a:custGeom>
              <a:rect b="b" l="l" r="r" t="t"/>
              <a:pathLst>
                <a:path extrusionOk="0" h="1381" w="1504">
                  <a:moveTo>
                    <a:pt x="815" y="118"/>
                  </a:moveTo>
                  <a:cubicBezTo>
                    <a:pt x="852" y="118"/>
                    <a:pt x="890" y="121"/>
                    <a:pt x="927" y="127"/>
                  </a:cubicBezTo>
                  <a:cubicBezTo>
                    <a:pt x="1078" y="177"/>
                    <a:pt x="1203" y="278"/>
                    <a:pt x="1278" y="403"/>
                  </a:cubicBezTo>
                  <a:cubicBezTo>
                    <a:pt x="1354" y="528"/>
                    <a:pt x="1354" y="679"/>
                    <a:pt x="1328" y="829"/>
                  </a:cubicBezTo>
                  <a:cubicBezTo>
                    <a:pt x="1278" y="979"/>
                    <a:pt x="1203" y="1105"/>
                    <a:pt x="1053" y="1180"/>
                  </a:cubicBezTo>
                  <a:cubicBezTo>
                    <a:pt x="973" y="1228"/>
                    <a:pt x="884" y="1245"/>
                    <a:pt x="791" y="1245"/>
                  </a:cubicBezTo>
                  <a:cubicBezTo>
                    <a:pt x="737" y="1245"/>
                    <a:pt x="682" y="1239"/>
                    <a:pt x="627" y="1230"/>
                  </a:cubicBezTo>
                  <a:cubicBezTo>
                    <a:pt x="501" y="1180"/>
                    <a:pt x="376" y="1105"/>
                    <a:pt x="301" y="954"/>
                  </a:cubicBezTo>
                  <a:cubicBezTo>
                    <a:pt x="125" y="704"/>
                    <a:pt x="226" y="353"/>
                    <a:pt x="501" y="202"/>
                  </a:cubicBezTo>
                  <a:cubicBezTo>
                    <a:pt x="595" y="146"/>
                    <a:pt x="703" y="118"/>
                    <a:pt x="815" y="118"/>
                  </a:cubicBezTo>
                  <a:close/>
                  <a:moveTo>
                    <a:pt x="766" y="1"/>
                  </a:moveTo>
                  <a:cubicBezTo>
                    <a:pt x="653" y="1"/>
                    <a:pt x="539" y="29"/>
                    <a:pt x="426" y="77"/>
                  </a:cubicBezTo>
                  <a:cubicBezTo>
                    <a:pt x="100" y="278"/>
                    <a:pt x="0" y="704"/>
                    <a:pt x="176" y="1029"/>
                  </a:cubicBezTo>
                  <a:cubicBezTo>
                    <a:pt x="276" y="1180"/>
                    <a:pt x="426" y="1305"/>
                    <a:pt x="602" y="1355"/>
                  </a:cubicBezTo>
                  <a:cubicBezTo>
                    <a:pt x="652" y="1355"/>
                    <a:pt x="727" y="1380"/>
                    <a:pt x="777" y="1380"/>
                  </a:cubicBezTo>
                  <a:cubicBezTo>
                    <a:pt x="902" y="1380"/>
                    <a:pt x="1028" y="1330"/>
                    <a:pt x="1128" y="1280"/>
                  </a:cubicBezTo>
                  <a:cubicBezTo>
                    <a:pt x="1278" y="1180"/>
                    <a:pt x="1404" y="1029"/>
                    <a:pt x="1454" y="854"/>
                  </a:cubicBezTo>
                  <a:cubicBezTo>
                    <a:pt x="1504" y="679"/>
                    <a:pt x="1479" y="503"/>
                    <a:pt x="1379" y="328"/>
                  </a:cubicBezTo>
                  <a:cubicBezTo>
                    <a:pt x="1278" y="177"/>
                    <a:pt x="1128" y="52"/>
                    <a:pt x="953" y="27"/>
                  </a:cubicBezTo>
                  <a:cubicBezTo>
                    <a:pt x="890" y="9"/>
                    <a:pt x="828" y="1"/>
                    <a:pt x="76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9"/>
            <p:cNvSpPr/>
            <p:nvPr/>
          </p:nvSpPr>
          <p:spPr>
            <a:xfrm>
              <a:off x="4748275" y="1704275"/>
              <a:ext cx="34475" cy="34500"/>
            </a:xfrm>
            <a:custGeom>
              <a:rect b="b" l="l" r="r" t="t"/>
              <a:pathLst>
                <a:path extrusionOk="0" h="1380" w="1379">
                  <a:moveTo>
                    <a:pt x="677" y="126"/>
                  </a:moveTo>
                  <a:cubicBezTo>
                    <a:pt x="1003" y="126"/>
                    <a:pt x="1254" y="377"/>
                    <a:pt x="1254" y="703"/>
                  </a:cubicBezTo>
                  <a:cubicBezTo>
                    <a:pt x="1254" y="1003"/>
                    <a:pt x="1003" y="1254"/>
                    <a:pt x="677" y="1254"/>
                  </a:cubicBezTo>
                  <a:cubicBezTo>
                    <a:pt x="376" y="1254"/>
                    <a:pt x="126" y="1003"/>
                    <a:pt x="126" y="703"/>
                  </a:cubicBezTo>
                  <a:cubicBezTo>
                    <a:pt x="126" y="377"/>
                    <a:pt x="376" y="126"/>
                    <a:pt x="677" y="126"/>
                  </a:cubicBezTo>
                  <a:close/>
                  <a:moveTo>
                    <a:pt x="677" y="1"/>
                  </a:moveTo>
                  <a:cubicBezTo>
                    <a:pt x="301" y="1"/>
                    <a:pt x="1" y="327"/>
                    <a:pt x="1" y="703"/>
                  </a:cubicBezTo>
                  <a:cubicBezTo>
                    <a:pt x="1" y="1079"/>
                    <a:pt x="301" y="1379"/>
                    <a:pt x="677" y="1379"/>
                  </a:cubicBezTo>
                  <a:cubicBezTo>
                    <a:pt x="1078" y="1379"/>
                    <a:pt x="1379" y="1079"/>
                    <a:pt x="1379" y="703"/>
                  </a:cubicBezTo>
                  <a:cubicBezTo>
                    <a:pt x="1379" y="327"/>
                    <a:pt x="1078" y="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9"/>
            <p:cNvSpPr/>
            <p:nvPr/>
          </p:nvSpPr>
          <p:spPr>
            <a:xfrm>
              <a:off x="5079100" y="1439875"/>
              <a:ext cx="9425" cy="30725"/>
            </a:xfrm>
            <a:custGeom>
              <a:rect b="b" l="l" r="r" t="t"/>
              <a:pathLst>
                <a:path extrusionOk="0" h="1229" w="377">
                  <a:moveTo>
                    <a:pt x="377" y="0"/>
                  </a:moveTo>
                  <a:cubicBezTo>
                    <a:pt x="151" y="126"/>
                    <a:pt x="1" y="351"/>
                    <a:pt x="1" y="627"/>
                  </a:cubicBezTo>
                  <a:cubicBezTo>
                    <a:pt x="1" y="878"/>
                    <a:pt x="151" y="1103"/>
                    <a:pt x="377" y="1229"/>
                  </a:cubicBezTo>
                  <a:lnTo>
                    <a:pt x="377" y="1078"/>
                  </a:lnTo>
                  <a:cubicBezTo>
                    <a:pt x="226" y="978"/>
                    <a:pt x="126" y="802"/>
                    <a:pt x="126" y="627"/>
                  </a:cubicBezTo>
                  <a:cubicBezTo>
                    <a:pt x="126" y="427"/>
                    <a:pt x="226" y="276"/>
                    <a:pt x="377" y="151"/>
                  </a:cubicBezTo>
                  <a:lnTo>
                    <a:pt x="377" y="0"/>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9"/>
            <p:cNvSpPr/>
            <p:nvPr/>
          </p:nvSpPr>
          <p:spPr>
            <a:xfrm>
              <a:off x="5079100" y="1727475"/>
              <a:ext cx="9425" cy="30725"/>
            </a:xfrm>
            <a:custGeom>
              <a:rect b="b" l="l" r="r" t="t"/>
              <a:pathLst>
                <a:path extrusionOk="0" h="1229" w="377">
                  <a:moveTo>
                    <a:pt x="377" y="0"/>
                  </a:moveTo>
                  <a:cubicBezTo>
                    <a:pt x="151" y="101"/>
                    <a:pt x="1" y="326"/>
                    <a:pt x="1" y="602"/>
                  </a:cubicBezTo>
                  <a:cubicBezTo>
                    <a:pt x="1" y="877"/>
                    <a:pt x="151" y="1103"/>
                    <a:pt x="377" y="1228"/>
                  </a:cubicBezTo>
                  <a:lnTo>
                    <a:pt x="377" y="1053"/>
                  </a:lnTo>
                  <a:cubicBezTo>
                    <a:pt x="226" y="953"/>
                    <a:pt x="126" y="802"/>
                    <a:pt x="126" y="602"/>
                  </a:cubicBezTo>
                  <a:cubicBezTo>
                    <a:pt x="126" y="401"/>
                    <a:pt x="226" y="251"/>
                    <a:pt x="377" y="151"/>
                  </a:cubicBezTo>
                  <a:lnTo>
                    <a:pt x="377" y="0"/>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9"/>
            <p:cNvSpPr/>
            <p:nvPr/>
          </p:nvSpPr>
          <p:spPr>
            <a:xfrm>
              <a:off x="4836625" y="1673575"/>
              <a:ext cx="38875" cy="34500"/>
            </a:xfrm>
            <a:custGeom>
              <a:rect b="b" l="l" r="r" t="t"/>
              <a:pathLst>
                <a:path extrusionOk="0" h="1380" w="1555">
                  <a:moveTo>
                    <a:pt x="777" y="126"/>
                  </a:moveTo>
                  <a:cubicBezTo>
                    <a:pt x="827" y="126"/>
                    <a:pt x="878" y="151"/>
                    <a:pt x="928" y="151"/>
                  </a:cubicBezTo>
                  <a:cubicBezTo>
                    <a:pt x="1078" y="201"/>
                    <a:pt x="1178" y="277"/>
                    <a:pt x="1254" y="427"/>
                  </a:cubicBezTo>
                  <a:cubicBezTo>
                    <a:pt x="1429" y="678"/>
                    <a:pt x="1329" y="1028"/>
                    <a:pt x="1053" y="1179"/>
                  </a:cubicBezTo>
                  <a:cubicBezTo>
                    <a:pt x="959" y="1235"/>
                    <a:pt x="851" y="1263"/>
                    <a:pt x="739" y="1263"/>
                  </a:cubicBezTo>
                  <a:cubicBezTo>
                    <a:pt x="702" y="1263"/>
                    <a:pt x="665" y="1260"/>
                    <a:pt x="627" y="1254"/>
                  </a:cubicBezTo>
                  <a:cubicBezTo>
                    <a:pt x="477" y="1204"/>
                    <a:pt x="376" y="1104"/>
                    <a:pt x="301" y="978"/>
                  </a:cubicBezTo>
                  <a:cubicBezTo>
                    <a:pt x="126" y="703"/>
                    <a:pt x="226" y="377"/>
                    <a:pt x="502" y="201"/>
                  </a:cubicBezTo>
                  <a:cubicBezTo>
                    <a:pt x="577" y="151"/>
                    <a:pt x="677" y="126"/>
                    <a:pt x="777" y="126"/>
                  </a:cubicBezTo>
                  <a:close/>
                  <a:moveTo>
                    <a:pt x="777" y="1"/>
                  </a:moveTo>
                  <a:cubicBezTo>
                    <a:pt x="660" y="1"/>
                    <a:pt x="543" y="34"/>
                    <a:pt x="426" y="101"/>
                  </a:cubicBezTo>
                  <a:cubicBezTo>
                    <a:pt x="101" y="302"/>
                    <a:pt x="0" y="728"/>
                    <a:pt x="176" y="1053"/>
                  </a:cubicBezTo>
                  <a:cubicBezTo>
                    <a:pt x="276" y="1204"/>
                    <a:pt x="426" y="1329"/>
                    <a:pt x="602" y="1354"/>
                  </a:cubicBezTo>
                  <a:cubicBezTo>
                    <a:pt x="652" y="1379"/>
                    <a:pt x="727" y="1379"/>
                    <a:pt x="777" y="1379"/>
                  </a:cubicBezTo>
                  <a:cubicBezTo>
                    <a:pt x="903" y="1379"/>
                    <a:pt x="1028" y="1354"/>
                    <a:pt x="1128" y="1304"/>
                  </a:cubicBezTo>
                  <a:cubicBezTo>
                    <a:pt x="1454" y="1104"/>
                    <a:pt x="1554" y="678"/>
                    <a:pt x="1379" y="352"/>
                  </a:cubicBezTo>
                  <a:cubicBezTo>
                    <a:pt x="1279" y="201"/>
                    <a:pt x="1128" y="76"/>
                    <a:pt x="953" y="26"/>
                  </a:cubicBezTo>
                  <a:cubicBezTo>
                    <a:pt x="894" y="9"/>
                    <a:pt x="836" y="1"/>
                    <a:pt x="7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9"/>
            <p:cNvSpPr/>
            <p:nvPr/>
          </p:nvSpPr>
          <p:spPr>
            <a:xfrm>
              <a:off x="4747650" y="1538225"/>
              <a:ext cx="39500" cy="34500"/>
            </a:xfrm>
            <a:custGeom>
              <a:rect b="b" l="l" r="r" t="t"/>
              <a:pathLst>
                <a:path extrusionOk="0" h="1380" w="1580">
                  <a:moveTo>
                    <a:pt x="777" y="127"/>
                  </a:moveTo>
                  <a:cubicBezTo>
                    <a:pt x="828" y="127"/>
                    <a:pt x="878" y="127"/>
                    <a:pt x="928" y="152"/>
                  </a:cubicBezTo>
                  <a:cubicBezTo>
                    <a:pt x="1078" y="177"/>
                    <a:pt x="1203" y="277"/>
                    <a:pt x="1279" y="402"/>
                  </a:cubicBezTo>
                  <a:cubicBezTo>
                    <a:pt x="1429" y="678"/>
                    <a:pt x="1329" y="1029"/>
                    <a:pt x="1078" y="1179"/>
                  </a:cubicBezTo>
                  <a:cubicBezTo>
                    <a:pt x="981" y="1228"/>
                    <a:pt x="884" y="1255"/>
                    <a:pt x="794" y="1255"/>
                  </a:cubicBezTo>
                  <a:cubicBezTo>
                    <a:pt x="744" y="1255"/>
                    <a:pt x="697" y="1247"/>
                    <a:pt x="652" y="1229"/>
                  </a:cubicBezTo>
                  <a:cubicBezTo>
                    <a:pt x="502" y="1179"/>
                    <a:pt x="376" y="1104"/>
                    <a:pt x="301" y="979"/>
                  </a:cubicBezTo>
                  <a:cubicBezTo>
                    <a:pt x="151" y="703"/>
                    <a:pt x="226" y="352"/>
                    <a:pt x="502" y="202"/>
                  </a:cubicBezTo>
                  <a:cubicBezTo>
                    <a:pt x="602" y="152"/>
                    <a:pt x="677" y="127"/>
                    <a:pt x="777" y="127"/>
                  </a:cubicBezTo>
                  <a:close/>
                  <a:moveTo>
                    <a:pt x="768" y="0"/>
                  </a:moveTo>
                  <a:cubicBezTo>
                    <a:pt x="656" y="0"/>
                    <a:pt x="549" y="28"/>
                    <a:pt x="452" y="76"/>
                  </a:cubicBezTo>
                  <a:cubicBezTo>
                    <a:pt x="101" y="277"/>
                    <a:pt x="0" y="703"/>
                    <a:pt x="201" y="1029"/>
                  </a:cubicBezTo>
                  <a:cubicBezTo>
                    <a:pt x="276" y="1179"/>
                    <a:pt x="427" y="1305"/>
                    <a:pt x="602" y="1355"/>
                  </a:cubicBezTo>
                  <a:cubicBezTo>
                    <a:pt x="677" y="1355"/>
                    <a:pt x="727" y="1380"/>
                    <a:pt x="777" y="1380"/>
                  </a:cubicBezTo>
                  <a:cubicBezTo>
                    <a:pt x="903" y="1380"/>
                    <a:pt x="1028" y="1355"/>
                    <a:pt x="1128" y="1279"/>
                  </a:cubicBezTo>
                  <a:cubicBezTo>
                    <a:pt x="1454" y="1079"/>
                    <a:pt x="1579" y="678"/>
                    <a:pt x="1379" y="352"/>
                  </a:cubicBezTo>
                  <a:cubicBezTo>
                    <a:pt x="1279" y="177"/>
                    <a:pt x="1153" y="76"/>
                    <a:pt x="953" y="26"/>
                  </a:cubicBezTo>
                  <a:cubicBezTo>
                    <a:pt x="891" y="9"/>
                    <a:pt x="829" y="0"/>
                    <a:pt x="76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9"/>
            <p:cNvSpPr/>
            <p:nvPr/>
          </p:nvSpPr>
          <p:spPr>
            <a:xfrm>
              <a:off x="4918700" y="1518575"/>
              <a:ext cx="37625" cy="34725"/>
            </a:xfrm>
            <a:custGeom>
              <a:rect b="b" l="l" r="r" t="t"/>
              <a:pathLst>
                <a:path extrusionOk="0" h="1389" w="1505">
                  <a:moveTo>
                    <a:pt x="727" y="136"/>
                  </a:moveTo>
                  <a:cubicBezTo>
                    <a:pt x="928" y="136"/>
                    <a:pt x="1103" y="236"/>
                    <a:pt x="1204" y="411"/>
                  </a:cubicBezTo>
                  <a:cubicBezTo>
                    <a:pt x="1379" y="662"/>
                    <a:pt x="1279" y="1013"/>
                    <a:pt x="1003" y="1163"/>
                  </a:cubicBezTo>
                  <a:cubicBezTo>
                    <a:pt x="920" y="1230"/>
                    <a:pt x="825" y="1252"/>
                    <a:pt x="727" y="1252"/>
                  </a:cubicBezTo>
                  <a:cubicBezTo>
                    <a:pt x="677" y="1252"/>
                    <a:pt x="627" y="1247"/>
                    <a:pt x="577" y="1238"/>
                  </a:cubicBezTo>
                  <a:cubicBezTo>
                    <a:pt x="427" y="1188"/>
                    <a:pt x="301" y="1088"/>
                    <a:pt x="226" y="963"/>
                  </a:cubicBezTo>
                  <a:cubicBezTo>
                    <a:pt x="151" y="837"/>
                    <a:pt x="151" y="687"/>
                    <a:pt x="176" y="537"/>
                  </a:cubicBezTo>
                  <a:cubicBezTo>
                    <a:pt x="226" y="386"/>
                    <a:pt x="301" y="286"/>
                    <a:pt x="452" y="211"/>
                  </a:cubicBezTo>
                  <a:cubicBezTo>
                    <a:pt x="527" y="136"/>
                    <a:pt x="627" y="136"/>
                    <a:pt x="727" y="136"/>
                  </a:cubicBezTo>
                  <a:close/>
                  <a:moveTo>
                    <a:pt x="718" y="0"/>
                  </a:moveTo>
                  <a:cubicBezTo>
                    <a:pt x="601" y="0"/>
                    <a:pt x="483" y="28"/>
                    <a:pt x="377" y="86"/>
                  </a:cubicBezTo>
                  <a:cubicBezTo>
                    <a:pt x="226" y="186"/>
                    <a:pt x="101" y="336"/>
                    <a:pt x="51" y="512"/>
                  </a:cubicBezTo>
                  <a:cubicBezTo>
                    <a:pt x="1" y="687"/>
                    <a:pt x="26" y="862"/>
                    <a:pt x="126" y="1038"/>
                  </a:cubicBezTo>
                  <a:cubicBezTo>
                    <a:pt x="226" y="1188"/>
                    <a:pt x="377" y="1314"/>
                    <a:pt x="552" y="1364"/>
                  </a:cubicBezTo>
                  <a:cubicBezTo>
                    <a:pt x="602" y="1364"/>
                    <a:pt x="677" y="1389"/>
                    <a:pt x="727" y="1389"/>
                  </a:cubicBezTo>
                  <a:cubicBezTo>
                    <a:pt x="853" y="1389"/>
                    <a:pt x="953" y="1339"/>
                    <a:pt x="1078" y="1289"/>
                  </a:cubicBezTo>
                  <a:cubicBezTo>
                    <a:pt x="1404" y="1088"/>
                    <a:pt x="1504" y="662"/>
                    <a:pt x="1329" y="336"/>
                  </a:cubicBezTo>
                  <a:cubicBezTo>
                    <a:pt x="1194" y="117"/>
                    <a:pt x="958" y="0"/>
                    <a:pt x="71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9"/>
            <p:cNvSpPr/>
            <p:nvPr/>
          </p:nvSpPr>
          <p:spPr>
            <a:xfrm>
              <a:off x="4653675" y="1673575"/>
              <a:ext cx="39475" cy="34500"/>
            </a:xfrm>
            <a:custGeom>
              <a:rect b="b" l="l" r="r" t="t"/>
              <a:pathLst>
                <a:path extrusionOk="0" h="1380" w="1579">
                  <a:moveTo>
                    <a:pt x="777" y="126"/>
                  </a:moveTo>
                  <a:cubicBezTo>
                    <a:pt x="827" y="126"/>
                    <a:pt x="877" y="151"/>
                    <a:pt x="927" y="151"/>
                  </a:cubicBezTo>
                  <a:cubicBezTo>
                    <a:pt x="1078" y="201"/>
                    <a:pt x="1203" y="277"/>
                    <a:pt x="1278" y="427"/>
                  </a:cubicBezTo>
                  <a:cubicBezTo>
                    <a:pt x="1429" y="678"/>
                    <a:pt x="1328" y="1028"/>
                    <a:pt x="1078" y="1179"/>
                  </a:cubicBezTo>
                  <a:cubicBezTo>
                    <a:pt x="965" y="1235"/>
                    <a:pt x="852" y="1263"/>
                    <a:pt x="750" y="1263"/>
                  </a:cubicBezTo>
                  <a:cubicBezTo>
                    <a:pt x="716" y="1263"/>
                    <a:pt x="683" y="1260"/>
                    <a:pt x="652" y="1254"/>
                  </a:cubicBezTo>
                  <a:cubicBezTo>
                    <a:pt x="501" y="1204"/>
                    <a:pt x="376" y="1104"/>
                    <a:pt x="301" y="978"/>
                  </a:cubicBezTo>
                  <a:cubicBezTo>
                    <a:pt x="150" y="703"/>
                    <a:pt x="226" y="377"/>
                    <a:pt x="501" y="201"/>
                  </a:cubicBezTo>
                  <a:cubicBezTo>
                    <a:pt x="602" y="151"/>
                    <a:pt x="677" y="126"/>
                    <a:pt x="777" y="126"/>
                  </a:cubicBezTo>
                  <a:close/>
                  <a:moveTo>
                    <a:pt x="778" y="1"/>
                  </a:moveTo>
                  <a:cubicBezTo>
                    <a:pt x="663" y="1"/>
                    <a:pt x="551" y="34"/>
                    <a:pt x="451" y="101"/>
                  </a:cubicBezTo>
                  <a:cubicBezTo>
                    <a:pt x="100" y="302"/>
                    <a:pt x="0" y="728"/>
                    <a:pt x="201" y="1053"/>
                  </a:cubicBezTo>
                  <a:cubicBezTo>
                    <a:pt x="276" y="1204"/>
                    <a:pt x="426" y="1329"/>
                    <a:pt x="602" y="1354"/>
                  </a:cubicBezTo>
                  <a:cubicBezTo>
                    <a:pt x="677" y="1379"/>
                    <a:pt x="727" y="1379"/>
                    <a:pt x="777" y="1379"/>
                  </a:cubicBezTo>
                  <a:cubicBezTo>
                    <a:pt x="902" y="1379"/>
                    <a:pt x="1028" y="1354"/>
                    <a:pt x="1128" y="1304"/>
                  </a:cubicBezTo>
                  <a:cubicBezTo>
                    <a:pt x="1454" y="1104"/>
                    <a:pt x="1579" y="678"/>
                    <a:pt x="1379" y="352"/>
                  </a:cubicBezTo>
                  <a:cubicBezTo>
                    <a:pt x="1278" y="201"/>
                    <a:pt x="1153" y="76"/>
                    <a:pt x="952" y="26"/>
                  </a:cubicBezTo>
                  <a:cubicBezTo>
                    <a:pt x="894" y="9"/>
                    <a:pt x="835" y="1"/>
                    <a:pt x="7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9"/>
            <p:cNvSpPr/>
            <p:nvPr/>
          </p:nvSpPr>
          <p:spPr>
            <a:xfrm>
              <a:off x="4742625" y="1807050"/>
              <a:ext cx="38250" cy="29475"/>
            </a:xfrm>
            <a:custGeom>
              <a:rect b="b" l="l" r="r" t="t"/>
              <a:pathLst>
                <a:path extrusionOk="0" h="1179" w="1530">
                  <a:moveTo>
                    <a:pt x="778" y="0"/>
                  </a:moveTo>
                  <a:cubicBezTo>
                    <a:pt x="661" y="0"/>
                    <a:pt x="544" y="34"/>
                    <a:pt x="427" y="100"/>
                  </a:cubicBezTo>
                  <a:cubicBezTo>
                    <a:pt x="101" y="276"/>
                    <a:pt x="1" y="702"/>
                    <a:pt x="176" y="1028"/>
                  </a:cubicBezTo>
                  <a:cubicBezTo>
                    <a:pt x="201" y="1078"/>
                    <a:pt x="252" y="1128"/>
                    <a:pt x="302" y="1178"/>
                  </a:cubicBezTo>
                  <a:lnTo>
                    <a:pt x="527" y="1178"/>
                  </a:lnTo>
                  <a:cubicBezTo>
                    <a:pt x="427" y="1128"/>
                    <a:pt x="352" y="1078"/>
                    <a:pt x="302" y="978"/>
                  </a:cubicBezTo>
                  <a:cubicBezTo>
                    <a:pt x="227" y="827"/>
                    <a:pt x="201" y="677"/>
                    <a:pt x="227" y="552"/>
                  </a:cubicBezTo>
                  <a:cubicBezTo>
                    <a:pt x="277" y="401"/>
                    <a:pt x="377" y="276"/>
                    <a:pt x="502" y="201"/>
                  </a:cubicBezTo>
                  <a:cubicBezTo>
                    <a:pt x="577" y="151"/>
                    <a:pt x="678" y="126"/>
                    <a:pt x="778" y="126"/>
                  </a:cubicBezTo>
                  <a:cubicBezTo>
                    <a:pt x="828" y="126"/>
                    <a:pt x="878" y="126"/>
                    <a:pt x="928" y="151"/>
                  </a:cubicBezTo>
                  <a:cubicBezTo>
                    <a:pt x="1079" y="176"/>
                    <a:pt x="1179" y="276"/>
                    <a:pt x="1254" y="401"/>
                  </a:cubicBezTo>
                  <a:cubicBezTo>
                    <a:pt x="1430" y="677"/>
                    <a:pt x="1329" y="1028"/>
                    <a:pt x="1054" y="1178"/>
                  </a:cubicBezTo>
                  <a:lnTo>
                    <a:pt x="1254" y="1178"/>
                  </a:lnTo>
                  <a:cubicBezTo>
                    <a:pt x="1480" y="953"/>
                    <a:pt x="1530" y="627"/>
                    <a:pt x="1379" y="351"/>
                  </a:cubicBezTo>
                  <a:cubicBezTo>
                    <a:pt x="1279" y="176"/>
                    <a:pt x="1129" y="75"/>
                    <a:pt x="953" y="25"/>
                  </a:cubicBezTo>
                  <a:cubicBezTo>
                    <a:pt x="895" y="9"/>
                    <a:pt x="836" y="0"/>
                    <a:pt x="77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9"/>
            <p:cNvSpPr/>
            <p:nvPr/>
          </p:nvSpPr>
          <p:spPr>
            <a:xfrm>
              <a:off x="4928100" y="1812050"/>
              <a:ext cx="37000" cy="24475"/>
            </a:xfrm>
            <a:custGeom>
              <a:rect b="b" l="l" r="r" t="t"/>
              <a:pathLst>
                <a:path extrusionOk="0" h="979" w="1480">
                  <a:moveTo>
                    <a:pt x="772" y="1"/>
                  </a:moveTo>
                  <a:cubicBezTo>
                    <a:pt x="649" y="1"/>
                    <a:pt x="527" y="34"/>
                    <a:pt x="427" y="101"/>
                  </a:cubicBezTo>
                  <a:cubicBezTo>
                    <a:pt x="126" y="276"/>
                    <a:pt x="1" y="652"/>
                    <a:pt x="151" y="978"/>
                  </a:cubicBezTo>
                  <a:lnTo>
                    <a:pt x="276" y="978"/>
                  </a:lnTo>
                  <a:cubicBezTo>
                    <a:pt x="201" y="853"/>
                    <a:pt x="201" y="702"/>
                    <a:pt x="226" y="552"/>
                  </a:cubicBezTo>
                  <a:cubicBezTo>
                    <a:pt x="276" y="402"/>
                    <a:pt x="351" y="276"/>
                    <a:pt x="502" y="201"/>
                  </a:cubicBezTo>
                  <a:cubicBezTo>
                    <a:pt x="577" y="151"/>
                    <a:pt x="677" y="126"/>
                    <a:pt x="778" y="126"/>
                  </a:cubicBezTo>
                  <a:cubicBezTo>
                    <a:pt x="828" y="126"/>
                    <a:pt x="878" y="126"/>
                    <a:pt x="928" y="151"/>
                  </a:cubicBezTo>
                  <a:cubicBezTo>
                    <a:pt x="1053" y="201"/>
                    <a:pt x="1179" y="276"/>
                    <a:pt x="1254" y="402"/>
                  </a:cubicBezTo>
                  <a:cubicBezTo>
                    <a:pt x="1379" y="602"/>
                    <a:pt x="1354" y="803"/>
                    <a:pt x="1254" y="978"/>
                  </a:cubicBezTo>
                  <a:lnTo>
                    <a:pt x="1404" y="978"/>
                  </a:lnTo>
                  <a:cubicBezTo>
                    <a:pt x="1479" y="778"/>
                    <a:pt x="1479" y="552"/>
                    <a:pt x="1379" y="352"/>
                  </a:cubicBezTo>
                  <a:cubicBezTo>
                    <a:pt x="1279" y="201"/>
                    <a:pt x="1128" y="76"/>
                    <a:pt x="953" y="26"/>
                  </a:cubicBezTo>
                  <a:cubicBezTo>
                    <a:pt x="894" y="9"/>
                    <a:pt x="833" y="1"/>
                    <a:pt x="77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9"/>
            <p:cNvSpPr/>
            <p:nvPr/>
          </p:nvSpPr>
          <p:spPr>
            <a:xfrm>
              <a:off x="4995150" y="1686125"/>
              <a:ext cx="34475" cy="34475"/>
            </a:xfrm>
            <a:custGeom>
              <a:rect b="b" l="l" r="r" t="t"/>
              <a:pathLst>
                <a:path extrusionOk="0" h="1379" w="1379">
                  <a:moveTo>
                    <a:pt x="702" y="125"/>
                  </a:moveTo>
                  <a:cubicBezTo>
                    <a:pt x="1003" y="125"/>
                    <a:pt x="1253" y="376"/>
                    <a:pt x="1253" y="677"/>
                  </a:cubicBezTo>
                  <a:cubicBezTo>
                    <a:pt x="1253" y="1003"/>
                    <a:pt x="1003" y="1253"/>
                    <a:pt x="702" y="1253"/>
                  </a:cubicBezTo>
                  <a:cubicBezTo>
                    <a:pt x="376" y="1253"/>
                    <a:pt x="126" y="1003"/>
                    <a:pt x="126" y="677"/>
                  </a:cubicBezTo>
                  <a:cubicBezTo>
                    <a:pt x="126" y="376"/>
                    <a:pt x="376" y="125"/>
                    <a:pt x="702" y="125"/>
                  </a:cubicBezTo>
                  <a:close/>
                  <a:moveTo>
                    <a:pt x="702" y="0"/>
                  </a:moveTo>
                  <a:cubicBezTo>
                    <a:pt x="326" y="0"/>
                    <a:pt x="0" y="301"/>
                    <a:pt x="0" y="677"/>
                  </a:cubicBezTo>
                  <a:cubicBezTo>
                    <a:pt x="0" y="1078"/>
                    <a:pt x="326" y="1379"/>
                    <a:pt x="702" y="1379"/>
                  </a:cubicBezTo>
                  <a:cubicBezTo>
                    <a:pt x="1078" y="1379"/>
                    <a:pt x="1379" y="1078"/>
                    <a:pt x="1379" y="677"/>
                  </a:cubicBezTo>
                  <a:cubicBezTo>
                    <a:pt x="1379" y="301"/>
                    <a:pt x="1078" y="0"/>
                    <a:pt x="70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9"/>
            <p:cNvSpPr/>
            <p:nvPr/>
          </p:nvSpPr>
          <p:spPr>
            <a:xfrm>
              <a:off x="5072850" y="1827100"/>
              <a:ext cx="15675" cy="9425"/>
            </a:xfrm>
            <a:custGeom>
              <a:rect b="b" l="l" r="r" t="t"/>
              <a:pathLst>
                <a:path extrusionOk="0" h="377" w="627">
                  <a:moveTo>
                    <a:pt x="627" y="0"/>
                  </a:moveTo>
                  <a:cubicBezTo>
                    <a:pt x="351" y="0"/>
                    <a:pt x="125" y="151"/>
                    <a:pt x="0" y="376"/>
                  </a:cubicBezTo>
                  <a:lnTo>
                    <a:pt x="176" y="376"/>
                  </a:lnTo>
                  <a:cubicBezTo>
                    <a:pt x="276" y="226"/>
                    <a:pt x="426" y="126"/>
                    <a:pt x="627" y="126"/>
                  </a:cubicBezTo>
                  <a:lnTo>
                    <a:pt x="627" y="0"/>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9"/>
            <p:cNvSpPr/>
            <p:nvPr/>
          </p:nvSpPr>
          <p:spPr>
            <a:xfrm>
              <a:off x="5067825" y="1536750"/>
              <a:ext cx="20700" cy="34725"/>
            </a:xfrm>
            <a:custGeom>
              <a:rect b="b" l="l" r="r" t="t"/>
              <a:pathLst>
                <a:path extrusionOk="0" h="1389" w="828">
                  <a:moveTo>
                    <a:pt x="711" y="1"/>
                  </a:moveTo>
                  <a:cubicBezTo>
                    <a:pt x="593" y="1"/>
                    <a:pt x="470" y="29"/>
                    <a:pt x="377" y="85"/>
                  </a:cubicBezTo>
                  <a:cubicBezTo>
                    <a:pt x="201" y="186"/>
                    <a:pt x="101" y="336"/>
                    <a:pt x="51" y="511"/>
                  </a:cubicBezTo>
                  <a:cubicBezTo>
                    <a:pt x="1" y="687"/>
                    <a:pt x="26" y="887"/>
                    <a:pt x="126" y="1038"/>
                  </a:cubicBezTo>
                  <a:cubicBezTo>
                    <a:pt x="201" y="1188"/>
                    <a:pt x="351" y="1313"/>
                    <a:pt x="527" y="1364"/>
                  </a:cubicBezTo>
                  <a:cubicBezTo>
                    <a:pt x="602" y="1364"/>
                    <a:pt x="652" y="1389"/>
                    <a:pt x="702" y="1389"/>
                  </a:cubicBezTo>
                  <a:cubicBezTo>
                    <a:pt x="752" y="1389"/>
                    <a:pt x="778" y="1364"/>
                    <a:pt x="828" y="1364"/>
                  </a:cubicBezTo>
                  <a:lnTo>
                    <a:pt x="828" y="1238"/>
                  </a:lnTo>
                  <a:cubicBezTo>
                    <a:pt x="778" y="1251"/>
                    <a:pt x="734" y="1257"/>
                    <a:pt x="693" y="1257"/>
                  </a:cubicBezTo>
                  <a:cubicBezTo>
                    <a:pt x="652" y="1257"/>
                    <a:pt x="615" y="1251"/>
                    <a:pt x="577" y="1238"/>
                  </a:cubicBezTo>
                  <a:cubicBezTo>
                    <a:pt x="427" y="1188"/>
                    <a:pt x="301" y="1113"/>
                    <a:pt x="226" y="963"/>
                  </a:cubicBezTo>
                  <a:cubicBezTo>
                    <a:pt x="151" y="837"/>
                    <a:pt x="126" y="687"/>
                    <a:pt x="176" y="536"/>
                  </a:cubicBezTo>
                  <a:cubicBezTo>
                    <a:pt x="201" y="411"/>
                    <a:pt x="301" y="286"/>
                    <a:pt x="427" y="211"/>
                  </a:cubicBezTo>
                  <a:cubicBezTo>
                    <a:pt x="527" y="161"/>
                    <a:pt x="627" y="135"/>
                    <a:pt x="702" y="135"/>
                  </a:cubicBezTo>
                  <a:lnTo>
                    <a:pt x="828" y="135"/>
                  </a:lnTo>
                  <a:lnTo>
                    <a:pt x="828" y="10"/>
                  </a:lnTo>
                  <a:cubicBezTo>
                    <a:pt x="790" y="4"/>
                    <a:pt x="751" y="1"/>
                    <a:pt x="71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9"/>
            <p:cNvSpPr/>
            <p:nvPr/>
          </p:nvSpPr>
          <p:spPr>
            <a:xfrm>
              <a:off x="5057800" y="1634100"/>
              <a:ext cx="30725" cy="34500"/>
            </a:xfrm>
            <a:custGeom>
              <a:rect b="b" l="l" r="r" t="t"/>
              <a:pathLst>
                <a:path extrusionOk="0" h="1380" w="1229">
                  <a:moveTo>
                    <a:pt x="677" y="1"/>
                  </a:moveTo>
                  <a:cubicBezTo>
                    <a:pt x="301" y="1"/>
                    <a:pt x="1" y="302"/>
                    <a:pt x="1" y="678"/>
                  </a:cubicBezTo>
                  <a:cubicBezTo>
                    <a:pt x="1" y="1054"/>
                    <a:pt x="301" y="1379"/>
                    <a:pt x="677" y="1379"/>
                  </a:cubicBezTo>
                  <a:cubicBezTo>
                    <a:pt x="903" y="1379"/>
                    <a:pt x="1103" y="1279"/>
                    <a:pt x="1229" y="1104"/>
                  </a:cubicBezTo>
                  <a:lnTo>
                    <a:pt x="1229" y="828"/>
                  </a:lnTo>
                  <a:cubicBezTo>
                    <a:pt x="1153" y="1054"/>
                    <a:pt x="953" y="1254"/>
                    <a:pt x="677" y="1254"/>
                  </a:cubicBezTo>
                  <a:cubicBezTo>
                    <a:pt x="376" y="1254"/>
                    <a:pt x="126" y="1003"/>
                    <a:pt x="126" y="678"/>
                  </a:cubicBezTo>
                  <a:cubicBezTo>
                    <a:pt x="126" y="377"/>
                    <a:pt x="376" y="126"/>
                    <a:pt x="677" y="126"/>
                  </a:cubicBezTo>
                  <a:cubicBezTo>
                    <a:pt x="953" y="126"/>
                    <a:pt x="1153" y="302"/>
                    <a:pt x="1229" y="552"/>
                  </a:cubicBezTo>
                  <a:lnTo>
                    <a:pt x="1229" y="252"/>
                  </a:lnTo>
                  <a:cubicBezTo>
                    <a:pt x="1103" y="101"/>
                    <a:pt x="903" y="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9"/>
            <p:cNvSpPr/>
            <p:nvPr/>
          </p:nvSpPr>
          <p:spPr>
            <a:xfrm>
              <a:off x="4599775" y="1725600"/>
              <a:ext cx="25100" cy="34475"/>
            </a:xfrm>
            <a:custGeom>
              <a:rect b="b" l="l" r="r" t="t"/>
              <a:pathLst>
                <a:path extrusionOk="0" h="1379" w="1004">
                  <a:moveTo>
                    <a:pt x="326" y="0"/>
                  </a:moveTo>
                  <a:cubicBezTo>
                    <a:pt x="201" y="0"/>
                    <a:pt x="101" y="25"/>
                    <a:pt x="1" y="75"/>
                  </a:cubicBezTo>
                  <a:lnTo>
                    <a:pt x="1" y="226"/>
                  </a:lnTo>
                  <a:cubicBezTo>
                    <a:pt x="101" y="150"/>
                    <a:pt x="201" y="125"/>
                    <a:pt x="326" y="125"/>
                  </a:cubicBezTo>
                  <a:cubicBezTo>
                    <a:pt x="627" y="125"/>
                    <a:pt x="878" y="376"/>
                    <a:pt x="878" y="677"/>
                  </a:cubicBezTo>
                  <a:cubicBezTo>
                    <a:pt x="878" y="978"/>
                    <a:pt x="627" y="1253"/>
                    <a:pt x="326" y="1253"/>
                  </a:cubicBezTo>
                  <a:cubicBezTo>
                    <a:pt x="201" y="1253"/>
                    <a:pt x="101" y="1203"/>
                    <a:pt x="1" y="1128"/>
                  </a:cubicBezTo>
                  <a:lnTo>
                    <a:pt x="1" y="1303"/>
                  </a:lnTo>
                  <a:cubicBezTo>
                    <a:pt x="101" y="1328"/>
                    <a:pt x="201" y="1379"/>
                    <a:pt x="326" y="1379"/>
                  </a:cubicBezTo>
                  <a:cubicBezTo>
                    <a:pt x="702" y="1379"/>
                    <a:pt x="1003" y="1053"/>
                    <a:pt x="1003" y="677"/>
                  </a:cubicBezTo>
                  <a:cubicBezTo>
                    <a:pt x="1003" y="301"/>
                    <a:pt x="702" y="0"/>
                    <a:pt x="326"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9"/>
            <p:cNvSpPr/>
            <p:nvPr/>
          </p:nvSpPr>
          <p:spPr>
            <a:xfrm>
              <a:off x="4599775" y="1827100"/>
              <a:ext cx="15700" cy="9425"/>
            </a:xfrm>
            <a:custGeom>
              <a:rect b="b" l="l" r="r" t="t"/>
              <a:pathLst>
                <a:path extrusionOk="0" h="377" w="628">
                  <a:moveTo>
                    <a:pt x="1" y="0"/>
                  </a:moveTo>
                  <a:lnTo>
                    <a:pt x="1" y="126"/>
                  </a:lnTo>
                  <a:cubicBezTo>
                    <a:pt x="201" y="126"/>
                    <a:pt x="377" y="226"/>
                    <a:pt x="477" y="376"/>
                  </a:cubicBezTo>
                  <a:lnTo>
                    <a:pt x="627" y="376"/>
                  </a:lnTo>
                  <a:cubicBezTo>
                    <a:pt x="502" y="151"/>
                    <a:pt x="276" y="0"/>
                    <a:pt x="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9"/>
            <p:cNvSpPr/>
            <p:nvPr/>
          </p:nvSpPr>
          <p:spPr>
            <a:xfrm>
              <a:off x="4599775" y="1543250"/>
              <a:ext cx="16950" cy="27600"/>
            </a:xfrm>
            <a:custGeom>
              <a:rect b="b" l="l" r="r" t="t"/>
              <a:pathLst>
                <a:path extrusionOk="0" h="1104" w="678">
                  <a:moveTo>
                    <a:pt x="452" y="1"/>
                  </a:moveTo>
                  <a:cubicBezTo>
                    <a:pt x="402" y="26"/>
                    <a:pt x="377" y="51"/>
                    <a:pt x="326" y="76"/>
                  </a:cubicBezTo>
                  <a:cubicBezTo>
                    <a:pt x="352" y="101"/>
                    <a:pt x="377" y="126"/>
                    <a:pt x="377" y="151"/>
                  </a:cubicBezTo>
                  <a:cubicBezTo>
                    <a:pt x="552" y="427"/>
                    <a:pt x="452" y="753"/>
                    <a:pt x="176" y="928"/>
                  </a:cubicBezTo>
                  <a:cubicBezTo>
                    <a:pt x="126" y="953"/>
                    <a:pt x="76" y="953"/>
                    <a:pt x="1" y="978"/>
                  </a:cubicBezTo>
                  <a:lnTo>
                    <a:pt x="1" y="1104"/>
                  </a:lnTo>
                  <a:cubicBezTo>
                    <a:pt x="101" y="1104"/>
                    <a:pt x="176" y="1078"/>
                    <a:pt x="251" y="1028"/>
                  </a:cubicBezTo>
                  <a:cubicBezTo>
                    <a:pt x="577" y="828"/>
                    <a:pt x="677" y="427"/>
                    <a:pt x="502" y="76"/>
                  </a:cubicBezTo>
                  <a:cubicBezTo>
                    <a:pt x="477" y="51"/>
                    <a:pt x="452" y="26"/>
                    <a:pt x="45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9"/>
            <p:cNvSpPr/>
            <p:nvPr/>
          </p:nvSpPr>
          <p:spPr>
            <a:xfrm>
              <a:off x="4599775" y="1640375"/>
              <a:ext cx="4425" cy="21325"/>
            </a:xfrm>
            <a:custGeom>
              <a:rect b="b" l="l" r="r" t="t"/>
              <a:pathLst>
                <a:path extrusionOk="0" h="853" w="177">
                  <a:moveTo>
                    <a:pt x="1" y="1"/>
                  </a:moveTo>
                  <a:lnTo>
                    <a:pt x="1" y="301"/>
                  </a:lnTo>
                  <a:cubicBezTo>
                    <a:pt x="26" y="326"/>
                    <a:pt x="51" y="376"/>
                    <a:pt x="51" y="427"/>
                  </a:cubicBezTo>
                  <a:cubicBezTo>
                    <a:pt x="51" y="477"/>
                    <a:pt x="26" y="527"/>
                    <a:pt x="1" y="577"/>
                  </a:cubicBezTo>
                  <a:lnTo>
                    <a:pt x="1" y="853"/>
                  </a:lnTo>
                  <a:cubicBezTo>
                    <a:pt x="101" y="752"/>
                    <a:pt x="176" y="602"/>
                    <a:pt x="176" y="427"/>
                  </a:cubicBezTo>
                  <a:cubicBezTo>
                    <a:pt x="176" y="276"/>
                    <a:pt x="101" y="126"/>
                    <a:pt x="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9"/>
            <p:cNvSpPr/>
            <p:nvPr/>
          </p:nvSpPr>
          <p:spPr>
            <a:xfrm>
              <a:off x="4995775" y="2036975"/>
              <a:ext cx="37625" cy="34500"/>
            </a:xfrm>
            <a:custGeom>
              <a:rect b="b" l="l" r="r" t="t"/>
              <a:pathLst>
                <a:path extrusionOk="0" h="1380" w="1505">
                  <a:moveTo>
                    <a:pt x="777" y="127"/>
                  </a:moveTo>
                  <a:cubicBezTo>
                    <a:pt x="878" y="127"/>
                    <a:pt x="978" y="152"/>
                    <a:pt x="1053" y="202"/>
                  </a:cubicBezTo>
                  <a:cubicBezTo>
                    <a:pt x="1203" y="277"/>
                    <a:pt x="1279" y="377"/>
                    <a:pt x="1329" y="528"/>
                  </a:cubicBezTo>
                  <a:cubicBezTo>
                    <a:pt x="1354" y="678"/>
                    <a:pt x="1354" y="828"/>
                    <a:pt x="1279" y="954"/>
                  </a:cubicBezTo>
                  <a:cubicBezTo>
                    <a:pt x="1203" y="1104"/>
                    <a:pt x="1078" y="1179"/>
                    <a:pt x="928" y="1229"/>
                  </a:cubicBezTo>
                  <a:cubicBezTo>
                    <a:pt x="873" y="1239"/>
                    <a:pt x="818" y="1244"/>
                    <a:pt x="764" y="1244"/>
                  </a:cubicBezTo>
                  <a:cubicBezTo>
                    <a:pt x="671" y="1244"/>
                    <a:pt x="581" y="1227"/>
                    <a:pt x="502" y="1179"/>
                  </a:cubicBezTo>
                  <a:cubicBezTo>
                    <a:pt x="226" y="1004"/>
                    <a:pt x="126" y="678"/>
                    <a:pt x="301" y="402"/>
                  </a:cubicBezTo>
                  <a:cubicBezTo>
                    <a:pt x="376" y="277"/>
                    <a:pt x="502" y="177"/>
                    <a:pt x="627" y="127"/>
                  </a:cubicBezTo>
                  <a:close/>
                  <a:moveTo>
                    <a:pt x="794" y="0"/>
                  </a:moveTo>
                  <a:cubicBezTo>
                    <a:pt x="729" y="0"/>
                    <a:pt x="664" y="9"/>
                    <a:pt x="602" y="26"/>
                  </a:cubicBezTo>
                  <a:cubicBezTo>
                    <a:pt x="426" y="51"/>
                    <a:pt x="276" y="177"/>
                    <a:pt x="176" y="327"/>
                  </a:cubicBezTo>
                  <a:cubicBezTo>
                    <a:pt x="0" y="653"/>
                    <a:pt x="101" y="1079"/>
                    <a:pt x="426" y="1279"/>
                  </a:cubicBezTo>
                  <a:cubicBezTo>
                    <a:pt x="552" y="1330"/>
                    <a:pt x="652" y="1380"/>
                    <a:pt x="777" y="1380"/>
                  </a:cubicBezTo>
                  <a:cubicBezTo>
                    <a:pt x="852" y="1380"/>
                    <a:pt x="903" y="1355"/>
                    <a:pt x="953" y="1355"/>
                  </a:cubicBezTo>
                  <a:cubicBezTo>
                    <a:pt x="1128" y="1305"/>
                    <a:pt x="1279" y="1179"/>
                    <a:pt x="1379" y="1029"/>
                  </a:cubicBezTo>
                  <a:cubicBezTo>
                    <a:pt x="1479" y="878"/>
                    <a:pt x="1504" y="678"/>
                    <a:pt x="1454" y="503"/>
                  </a:cubicBezTo>
                  <a:cubicBezTo>
                    <a:pt x="1404" y="327"/>
                    <a:pt x="1279" y="177"/>
                    <a:pt x="1128" y="76"/>
                  </a:cubicBezTo>
                  <a:cubicBezTo>
                    <a:pt x="1031" y="28"/>
                    <a:pt x="913" y="0"/>
                    <a:pt x="794"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9"/>
            <p:cNvSpPr/>
            <p:nvPr/>
          </p:nvSpPr>
          <p:spPr>
            <a:xfrm>
              <a:off x="4985750" y="2139725"/>
              <a:ext cx="30100" cy="11950"/>
            </a:xfrm>
            <a:custGeom>
              <a:rect b="b" l="l" r="r" t="t"/>
              <a:pathLst>
                <a:path extrusionOk="0" h="478" w="1204">
                  <a:moveTo>
                    <a:pt x="642" y="1"/>
                  </a:moveTo>
                  <a:cubicBezTo>
                    <a:pt x="531" y="1"/>
                    <a:pt x="423" y="28"/>
                    <a:pt x="326" y="77"/>
                  </a:cubicBezTo>
                  <a:cubicBezTo>
                    <a:pt x="151" y="177"/>
                    <a:pt x="50" y="327"/>
                    <a:pt x="0" y="478"/>
                  </a:cubicBezTo>
                  <a:cubicBezTo>
                    <a:pt x="50" y="478"/>
                    <a:pt x="101" y="453"/>
                    <a:pt x="151" y="453"/>
                  </a:cubicBezTo>
                  <a:cubicBezTo>
                    <a:pt x="201" y="352"/>
                    <a:pt x="276" y="252"/>
                    <a:pt x="376" y="202"/>
                  </a:cubicBezTo>
                  <a:cubicBezTo>
                    <a:pt x="477" y="152"/>
                    <a:pt x="552" y="127"/>
                    <a:pt x="652" y="127"/>
                  </a:cubicBezTo>
                  <a:cubicBezTo>
                    <a:pt x="702" y="127"/>
                    <a:pt x="752" y="127"/>
                    <a:pt x="802" y="152"/>
                  </a:cubicBezTo>
                  <a:cubicBezTo>
                    <a:pt x="903" y="177"/>
                    <a:pt x="978" y="227"/>
                    <a:pt x="1053" y="302"/>
                  </a:cubicBezTo>
                  <a:cubicBezTo>
                    <a:pt x="1103" y="277"/>
                    <a:pt x="1153" y="277"/>
                    <a:pt x="1203" y="277"/>
                  </a:cubicBezTo>
                  <a:cubicBezTo>
                    <a:pt x="1103" y="152"/>
                    <a:pt x="978" y="52"/>
                    <a:pt x="827" y="27"/>
                  </a:cubicBezTo>
                  <a:cubicBezTo>
                    <a:pt x="765" y="9"/>
                    <a:pt x="703" y="1"/>
                    <a:pt x="64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9"/>
            <p:cNvSpPr/>
            <p:nvPr/>
          </p:nvSpPr>
          <p:spPr>
            <a:xfrm>
              <a:off x="4898025" y="2002525"/>
              <a:ext cx="37625" cy="34500"/>
            </a:xfrm>
            <a:custGeom>
              <a:rect b="b" l="l" r="r" t="t"/>
              <a:pathLst>
                <a:path extrusionOk="0" h="1380" w="1505">
                  <a:moveTo>
                    <a:pt x="727" y="126"/>
                  </a:moveTo>
                  <a:cubicBezTo>
                    <a:pt x="777" y="126"/>
                    <a:pt x="828" y="151"/>
                    <a:pt x="878" y="151"/>
                  </a:cubicBezTo>
                  <a:cubicBezTo>
                    <a:pt x="1003" y="201"/>
                    <a:pt x="1128" y="277"/>
                    <a:pt x="1204" y="427"/>
                  </a:cubicBezTo>
                  <a:cubicBezTo>
                    <a:pt x="1379" y="678"/>
                    <a:pt x="1279" y="1028"/>
                    <a:pt x="1003" y="1179"/>
                  </a:cubicBezTo>
                  <a:cubicBezTo>
                    <a:pt x="909" y="1235"/>
                    <a:pt x="801" y="1263"/>
                    <a:pt x="689" y="1263"/>
                  </a:cubicBezTo>
                  <a:cubicBezTo>
                    <a:pt x="652" y="1263"/>
                    <a:pt x="615" y="1260"/>
                    <a:pt x="577" y="1254"/>
                  </a:cubicBezTo>
                  <a:cubicBezTo>
                    <a:pt x="427" y="1204"/>
                    <a:pt x="301" y="1104"/>
                    <a:pt x="226" y="978"/>
                  </a:cubicBezTo>
                  <a:cubicBezTo>
                    <a:pt x="151" y="853"/>
                    <a:pt x="151" y="703"/>
                    <a:pt x="176" y="552"/>
                  </a:cubicBezTo>
                  <a:cubicBezTo>
                    <a:pt x="226" y="402"/>
                    <a:pt x="301" y="277"/>
                    <a:pt x="452" y="201"/>
                  </a:cubicBezTo>
                  <a:cubicBezTo>
                    <a:pt x="527" y="151"/>
                    <a:pt x="627" y="126"/>
                    <a:pt x="727" y="126"/>
                  </a:cubicBezTo>
                  <a:close/>
                  <a:moveTo>
                    <a:pt x="722" y="1"/>
                  </a:moveTo>
                  <a:cubicBezTo>
                    <a:pt x="599" y="1"/>
                    <a:pt x="477" y="34"/>
                    <a:pt x="376" y="101"/>
                  </a:cubicBezTo>
                  <a:cubicBezTo>
                    <a:pt x="226" y="201"/>
                    <a:pt x="101" y="352"/>
                    <a:pt x="51" y="527"/>
                  </a:cubicBezTo>
                  <a:cubicBezTo>
                    <a:pt x="1" y="703"/>
                    <a:pt x="26" y="878"/>
                    <a:pt x="126" y="1053"/>
                  </a:cubicBezTo>
                  <a:cubicBezTo>
                    <a:pt x="226" y="1204"/>
                    <a:pt x="376" y="1329"/>
                    <a:pt x="552" y="1354"/>
                  </a:cubicBezTo>
                  <a:cubicBezTo>
                    <a:pt x="602" y="1379"/>
                    <a:pt x="677" y="1379"/>
                    <a:pt x="727" y="1379"/>
                  </a:cubicBezTo>
                  <a:cubicBezTo>
                    <a:pt x="853" y="1379"/>
                    <a:pt x="953" y="1354"/>
                    <a:pt x="1078" y="1304"/>
                  </a:cubicBezTo>
                  <a:cubicBezTo>
                    <a:pt x="1404" y="1104"/>
                    <a:pt x="1504" y="678"/>
                    <a:pt x="1329" y="352"/>
                  </a:cubicBezTo>
                  <a:cubicBezTo>
                    <a:pt x="1229" y="201"/>
                    <a:pt x="1078" y="76"/>
                    <a:pt x="903" y="26"/>
                  </a:cubicBezTo>
                  <a:cubicBezTo>
                    <a:pt x="844" y="9"/>
                    <a:pt x="783" y="1"/>
                    <a:pt x="72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9"/>
            <p:cNvSpPr/>
            <p:nvPr/>
          </p:nvSpPr>
          <p:spPr>
            <a:xfrm>
              <a:off x="4817825" y="2058275"/>
              <a:ext cx="38875" cy="34500"/>
            </a:xfrm>
            <a:custGeom>
              <a:rect b="b" l="l" r="r" t="t"/>
              <a:pathLst>
                <a:path extrusionOk="0" h="1380" w="1555">
                  <a:moveTo>
                    <a:pt x="777" y="127"/>
                  </a:moveTo>
                  <a:cubicBezTo>
                    <a:pt x="878" y="127"/>
                    <a:pt x="978" y="152"/>
                    <a:pt x="1053" y="202"/>
                  </a:cubicBezTo>
                  <a:cubicBezTo>
                    <a:pt x="1329" y="352"/>
                    <a:pt x="1429" y="703"/>
                    <a:pt x="1279" y="979"/>
                  </a:cubicBezTo>
                  <a:cubicBezTo>
                    <a:pt x="1178" y="1104"/>
                    <a:pt x="1078" y="1179"/>
                    <a:pt x="928" y="1229"/>
                  </a:cubicBezTo>
                  <a:cubicBezTo>
                    <a:pt x="875" y="1247"/>
                    <a:pt x="821" y="1256"/>
                    <a:pt x="769" y="1256"/>
                  </a:cubicBezTo>
                  <a:cubicBezTo>
                    <a:pt x="674" y="1256"/>
                    <a:pt x="583" y="1228"/>
                    <a:pt x="502" y="1179"/>
                  </a:cubicBezTo>
                  <a:cubicBezTo>
                    <a:pt x="226" y="1029"/>
                    <a:pt x="126" y="678"/>
                    <a:pt x="301" y="402"/>
                  </a:cubicBezTo>
                  <a:cubicBezTo>
                    <a:pt x="376" y="277"/>
                    <a:pt x="477" y="177"/>
                    <a:pt x="627" y="152"/>
                  </a:cubicBezTo>
                  <a:cubicBezTo>
                    <a:pt x="677" y="127"/>
                    <a:pt x="727" y="127"/>
                    <a:pt x="777" y="127"/>
                  </a:cubicBezTo>
                  <a:close/>
                  <a:moveTo>
                    <a:pt x="788" y="0"/>
                  </a:moveTo>
                  <a:cubicBezTo>
                    <a:pt x="726" y="0"/>
                    <a:pt x="664" y="9"/>
                    <a:pt x="602" y="26"/>
                  </a:cubicBezTo>
                  <a:cubicBezTo>
                    <a:pt x="427" y="77"/>
                    <a:pt x="276" y="177"/>
                    <a:pt x="176" y="352"/>
                  </a:cubicBezTo>
                  <a:cubicBezTo>
                    <a:pt x="1" y="678"/>
                    <a:pt x="101" y="1104"/>
                    <a:pt x="427" y="1280"/>
                  </a:cubicBezTo>
                  <a:cubicBezTo>
                    <a:pt x="552" y="1355"/>
                    <a:pt x="652" y="1380"/>
                    <a:pt x="777" y="1380"/>
                  </a:cubicBezTo>
                  <a:cubicBezTo>
                    <a:pt x="828" y="1380"/>
                    <a:pt x="903" y="1355"/>
                    <a:pt x="953" y="1355"/>
                  </a:cubicBezTo>
                  <a:cubicBezTo>
                    <a:pt x="1128" y="1305"/>
                    <a:pt x="1279" y="1179"/>
                    <a:pt x="1379" y="1029"/>
                  </a:cubicBezTo>
                  <a:cubicBezTo>
                    <a:pt x="1554" y="703"/>
                    <a:pt x="1454" y="277"/>
                    <a:pt x="1128" y="77"/>
                  </a:cubicBezTo>
                  <a:cubicBezTo>
                    <a:pt x="1015" y="28"/>
                    <a:pt x="902" y="0"/>
                    <a:pt x="78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9"/>
            <p:cNvSpPr/>
            <p:nvPr/>
          </p:nvSpPr>
          <p:spPr>
            <a:xfrm>
              <a:off x="4846650" y="2138500"/>
              <a:ext cx="38250" cy="29475"/>
            </a:xfrm>
            <a:custGeom>
              <a:rect b="b" l="l" r="r" t="t"/>
              <a:pathLst>
                <a:path extrusionOk="0" h="1179" w="1530">
                  <a:moveTo>
                    <a:pt x="797" y="0"/>
                  </a:moveTo>
                  <a:cubicBezTo>
                    <a:pt x="674" y="0"/>
                    <a:pt x="552" y="34"/>
                    <a:pt x="452" y="101"/>
                  </a:cubicBezTo>
                  <a:cubicBezTo>
                    <a:pt x="126" y="276"/>
                    <a:pt x="0" y="702"/>
                    <a:pt x="201" y="1028"/>
                  </a:cubicBezTo>
                  <a:cubicBezTo>
                    <a:pt x="226" y="1078"/>
                    <a:pt x="276" y="1128"/>
                    <a:pt x="301" y="1178"/>
                  </a:cubicBezTo>
                  <a:cubicBezTo>
                    <a:pt x="376" y="1178"/>
                    <a:pt x="426" y="1178"/>
                    <a:pt x="502" y="1153"/>
                  </a:cubicBezTo>
                  <a:cubicBezTo>
                    <a:pt x="426" y="1103"/>
                    <a:pt x="351" y="1053"/>
                    <a:pt x="301" y="978"/>
                  </a:cubicBezTo>
                  <a:cubicBezTo>
                    <a:pt x="151" y="702"/>
                    <a:pt x="251" y="351"/>
                    <a:pt x="502" y="201"/>
                  </a:cubicBezTo>
                  <a:cubicBezTo>
                    <a:pt x="602" y="151"/>
                    <a:pt x="702" y="126"/>
                    <a:pt x="802" y="126"/>
                  </a:cubicBezTo>
                  <a:cubicBezTo>
                    <a:pt x="853" y="126"/>
                    <a:pt x="903" y="126"/>
                    <a:pt x="928" y="151"/>
                  </a:cubicBezTo>
                  <a:cubicBezTo>
                    <a:pt x="1078" y="176"/>
                    <a:pt x="1203" y="276"/>
                    <a:pt x="1279" y="401"/>
                  </a:cubicBezTo>
                  <a:cubicBezTo>
                    <a:pt x="1404" y="652"/>
                    <a:pt x="1354" y="928"/>
                    <a:pt x="1178" y="1103"/>
                  </a:cubicBezTo>
                  <a:cubicBezTo>
                    <a:pt x="1228" y="1078"/>
                    <a:pt x="1304" y="1078"/>
                    <a:pt x="1354" y="1078"/>
                  </a:cubicBezTo>
                  <a:cubicBezTo>
                    <a:pt x="1504" y="853"/>
                    <a:pt x="1529" y="577"/>
                    <a:pt x="1379" y="351"/>
                  </a:cubicBezTo>
                  <a:cubicBezTo>
                    <a:pt x="1304" y="176"/>
                    <a:pt x="1153" y="76"/>
                    <a:pt x="978" y="26"/>
                  </a:cubicBezTo>
                  <a:cubicBezTo>
                    <a:pt x="919" y="9"/>
                    <a:pt x="858" y="0"/>
                    <a:pt x="79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9"/>
            <p:cNvSpPr/>
            <p:nvPr/>
          </p:nvSpPr>
          <p:spPr>
            <a:xfrm>
              <a:off x="4661800" y="2058900"/>
              <a:ext cx="37625" cy="34500"/>
            </a:xfrm>
            <a:custGeom>
              <a:rect b="b" l="l" r="r" t="t"/>
              <a:pathLst>
                <a:path extrusionOk="0" h="1380" w="1505">
                  <a:moveTo>
                    <a:pt x="841" y="117"/>
                  </a:moveTo>
                  <a:cubicBezTo>
                    <a:pt x="878" y="117"/>
                    <a:pt x="916" y="121"/>
                    <a:pt x="953" y="127"/>
                  </a:cubicBezTo>
                  <a:cubicBezTo>
                    <a:pt x="1079" y="177"/>
                    <a:pt x="1204" y="277"/>
                    <a:pt x="1279" y="402"/>
                  </a:cubicBezTo>
                  <a:cubicBezTo>
                    <a:pt x="1354" y="528"/>
                    <a:pt x="1379" y="678"/>
                    <a:pt x="1354" y="829"/>
                  </a:cubicBezTo>
                  <a:cubicBezTo>
                    <a:pt x="1304" y="979"/>
                    <a:pt x="1204" y="1104"/>
                    <a:pt x="1079" y="1179"/>
                  </a:cubicBezTo>
                  <a:cubicBezTo>
                    <a:pt x="999" y="1227"/>
                    <a:pt x="910" y="1245"/>
                    <a:pt x="816" y="1245"/>
                  </a:cubicBezTo>
                  <a:cubicBezTo>
                    <a:pt x="763" y="1245"/>
                    <a:pt x="708" y="1239"/>
                    <a:pt x="653" y="1230"/>
                  </a:cubicBezTo>
                  <a:cubicBezTo>
                    <a:pt x="502" y="1179"/>
                    <a:pt x="377" y="1104"/>
                    <a:pt x="302" y="954"/>
                  </a:cubicBezTo>
                  <a:cubicBezTo>
                    <a:pt x="151" y="703"/>
                    <a:pt x="252" y="352"/>
                    <a:pt x="527" y="202"/>
                  </a:cubicBezTo>
                  <a:cubicBezTo>
                    <a:pt x="621" y="146"/>
                    <a:pt x="729" y="117"/>
                    <a:pt x="841" y="117"/>
                  </a:cubicBezTo>
                  <a:close/>
                  <a:moveTo>
                    <a:pt x="786" y="0"/>
                  </a:moveTo>
                  <a:cubicBezTo>
                    <a:pt x="667" y="0"/>
                    <a:pt x="549" y="28"/>
                    <a:pt x="452" y="77"/>
                  </a:cubicBezTo>
                  <a:cubicBezTo>
                    <a:pt x="126" y="277"/>
                    <a:pt x="1" y="703"/>
                    <a:pt x="201" y="1029"/>
                  </a:cubicBezTo>
                  <a:cubicBezTo>
                    <a:pt x="302" y="1179"/>
                    <a:pt x="452" y="1305"/>
                    <a:pt x="627" y="1355"/>
                  </a:cubicBezTo>
                  <a:cubicBezTo>
                    <a:pt x="678" y="1355"/>
                    <a:pt x="728" y="1380"/>
                    <a:pt x="803" y="1380"/>
                  </a:cubicBezTo>
                  <a:cubicBezTo>
                    <a:pt x="928" y="1380"/>
                    <a:pt x="1028" y="1330"/>
                    <a:pt x="1154" y="1280"/>
                  </a:cubicBezTo>
                  <a:cubicBezTo>
                    <a:pt x="1304" y="1179"/>
                    <a:pt x="1404" y="1029"/>
                    <a:pt x="1455" y="854"/>
                  </a:cubicBezTo>
                  <a:cubicBezTo>
                    <a:pt x="1505" y="678"/>
                    <a:pt x="1480" y="503"/>
                    <a:pt x="1404" y="327"/>
                  </a:cubicBezTo>
                  <a:cubicBezTo>
                    <a:pt x="1304" y="177"/>
                    <a:pt x="1154" y="52"/>
                    <a:pt x="978" y="27"/>
                  </a:cubicBezTo>
                  <a:cubicBezTo>
                    <a:pt x="916" y="9"/>
                    <a:pt x="851" y="0"/>
                    <a:pt x="786"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9"/>
            <p:cNvSpPr/>
            <p:nvPr/>
          </p:nvSpPr>
          <p:spPr>
            <a:xfrm>
              <a:off x="4670575" y="2153300"/>
              <a:ext cx="37000" cy="23450"/>
            </a:xfrm>
            <a:custGeom>
              <a:rect b="b" l="l" r="r" t="t"/>
              <a:pathLst>
                <a:path extrusionOk="0" h="938" w="1480">
                  <a:moveTo>
                    <a:pt x="717" y="1"/>
                  </a:moveTo>
                  <a:cubicBezTo>
                    <a:pt x="476" y="1"/>
                    <a:pt x="237" y="123"/>
                    <a:pt x="101" y="361"/>
                  </a:cubicBezTo>
                  <a:cubicBezTo>
                    <a:pt x="26" y="511"/>
                    <a:pt x="1" y="687"/>
                    <a:pt x="51" y="862"/>
                  </a:cubicBezTo>
                  <a:lnTo>
                    <a:pt x="176" y="862"/>
                  </a:lnTo>
                  <a:cubicBezTo>
                    <a:pt x="176" y="862"/>
                    <a:pt x="176" y="862"/>
                    <a:pt x="176" y="837"/>
                  </a:cubicBezTo>
                  <a:cubicBezTo>
                    <a:pt x="126" y="687"/>
                    <a:pt x="151" y="536"/>
                    <a:pt x="226" y="411"/>
                  </a:cubicBezTo>
                  <a:cubicBezTo>
                    <a:pt x="326" y="229"/>
                    <a:pt x="512" y="134"/>
                    <a:pt x="707" y="134"/>
                  </a:cubicBezTo>
                  <a:cubicBezTo>
                    <a:pt x="807" y="134"/>
                    <a:pt x="910" y="159"/>
                    <a:pt x="1003" y="210"/>
                  </a:cubicBezTo>
                  <a:cubicBezTo>
                    <a:pt x="1254" y="361"/>
                    <a:pt x="1329" y="662"/>
                    <a:pt x="1204" y="937"/>
                  </a:cubicBezTo>
                  <a:lnTo>
                    <a:pt x="1354" y="937"/>
                  </a:lnTo>
                  <a:cubicBezTo>
                    <a:pt x="1479" y="637"/>
                    <a:pt x="1354" y="261"/>
                    <a:pt x="1053" y="85"/>
                  </a:cubicBezTo>
                  <a:cubicBezTo>
                    <a:pt x="948" y="28"/>
                    <a:pt x="833" y="1"/>
                    <a:pt x="71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9"/>
            <p:cNvSpPr/>
            <p:nvPr/>
          </p:nvSpPr>
          <p:spPr>
            <a:xfrm>
              <a:off x="4723850" y="1998525"/>
              <a:ext cx="36975" cy="34725"/>
            </a:xfrm>
            <a:custGeom>
              <a:rect b="b" l="l" r="r" t="t"/>
              <a:pathLst>
                <a:path extrusionOk="0" h="1389" w="1479">
                  <a:moveTo>
                    <a:pt x="763" y="135"/>
                  </a:moveTo>
                  <a:cubicBezTo>
                    <a:pt x="860" y="135"/>
                    <a:pt x="959" y="160"/>
                    <a:pt x="1053" y="211"/>
                  </a:cubicBezTo>
                  <a:cubicBezTo>
                    <a:pt x="1178" y="286"/>
                    <a:pt x="1278" y="411"/>
                    <a:pt x="1328" y="537"/>
                  </a:cubicBezTo>
                  <a:cubicBezTo>
                    <a:pt x="1353" y="687"/>
                    <a:pt x="1353" y="838"/>
                    <a:pt x="1278" y="963"/>
                  </a:cubicBezTo>
                  <a:cubicBezTo>
                    <a:pt x="1178" y="1113"/>
                    <a:pt x="1078" y="1188"/>
                    <a:pt x="927" y="1239"/>
                  </a:cubicBezTo>
                  <a:cubicBezTo>
                    <a:pt x="874" y="1256"/>
                    <a:pt x="821" y="1265"/>
                    <a:pt x="769" y="1265"/>
                  </a:cubicBezTo>
                  <a:cubicBezTo>
                    <a:pt x="674" y="1265"/>
                    <a:pt x="582" y="1237"/>
                    <a:pt x="501" y="1188"/>
                  </a:cubicBezTo>
                  <a:cubicBezTo>
                    <a:pt x="226" y="1038"/>
                    <a:pt x="125" y="687"/>
                    <a:pt x="301" y="411"/>
                  </a:cubicBezTo>
                  <a:cubicBezTo>
                    <a:pt x="400" y="229"/>
                    <a:pt x="576" y="135"/>
                    <a:pt x="763" y="135"/>
                  </a:cubicBezTo>
                  <a:close/>
                  <a:moveTo>
                    <a:pt x="786" y="0"/>
                  </a:moveTo>
                  <a:cubicBezTo>
                    <a:pt x="547" y="0"/>
                    <a:pt x="310" y="117"/>
                    <a:pt x="176" y="336"/>
                  </a:cubicBezTo>
                  <a:cubicBezTo>
                    <a:pt x="0" y="687"/>
                    <a:pt x="100" y="1088"/>
                    <a:pt x="426" y="1289"/>
                  </a:cubicBezTo>
                  <a:cubicBezTo>
                    <a:pt x="551" y="1339"/>
                    <a:pt x="652" y="1389"/>
                    <a:pt x="777" y="1389"/>
                  </a:cubicBezTo>
                  <a:cubicBezTo>
                    <a:pt x="827" y="1389"/>
                    <a:pt x="902" y="1364"/>
                    <a:pt x="952" y="1364"/>
                  </a:cubicBezTo>
                  <a:cubicBezTo>
                    <a:pt x="1128" y="1314"/>
                    <a:pt x="1278" y="1188"/>
                    <a:pt x="1379" y="1038"/>
                  </a:cubicBezTo>
                  <a:cubicBezTo>
                    <a:pt x="1479" y="888"/>
                    <a:pt x="1479" y="687"/>
                    <a:pt x="1454" y="512"/>
                  </a:cubicBezTo>
                  <a:cubicBezTo>
                    <a:pt x="1404" y="336"/>
                    <a:pt x="1278" y="186"/>
                    <a:pt x="1128" y="86"/>
                  </a:cubicBezTo>
                  <a:cubicBezTo>
                    <a:pt x="1021" y="28"/>
                    <a:pt x="903" y="0"/>
                    <a:pt x="786"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9"/>
            <p:cNvSpPr/>
            <p:nvPr/>
          </p:nvSpPr>
          <p:spPr>
            <a:xfrm>
              <a:off x="4987625" y="1866225"/>
              <a:ext cx="37000" cy="34825"/>
            </a:xfrm>
            <a:custGeom>
              <a:rect b="b" l="l" r="r" t="t"/>
              <a:pathLst>
                <a:path extrusionOk="0" h="1393" w="1480">
                  <a:moveTo>
                    <a:pt x="777" y="114"/>
                  </a:moveTo>
                  <a:cubicBezTo>
                    <a:pt x="828" y="114"/>
                    <a:pt x="878" y="140"/>
                    <a:pt x="928" y="140"/>
                  </a:cubicBezTo>
                  <a:cubicBezTo>
                    <a:pt x="1078" y="190"/>
                    <a:pt x="1178" y="290"/>
                    <a:pt x="1254" y="415"/>
                  </a:cubicBezTo>
                  <a:cubicBezTo>
                    <a:pt x="1329" y="541"/>
                    <a:pt x="1354" y="691"/>
                    <a:pt x="1329" y="841"/>
                  </a:cubicBezTo>
                  <a:cubicBezTo>
                    <a:pt x="1279" y="992"/>
                    <a:pt x="1178" y="1092"/>
                    <a:pt x="1053" y="1167"/>
                  </a:cubicBezTo>
                  <a:cubicBezTo>
                    <a:pt x="959" y="1223"/>
                    <a:pt x="851" y="1252"/>
                    <a:pt x="739" y="1252"/>
                  </a:cubicBezTo>
                  <a:cubicBezTo>
                    <a:pt x="702" y="1252"/>
                    <a:pt x="665" y="1249"/>
                    <a:pt x="627" y="1242"/>
                  </a:cubicBezTo>
                  <a:cubicBezTo>
                    <a:pt x="477" y="1192"/>
                    <a:pt x="351" y="1092"/>
                    <a:pt x="276" y="967"/>
                  </a:cubicBezTo>
                  <a:cubicBezTo>
                    <a:pt x="126" y="716"/>
                    <a:pt x="226" y="365"/>
                    <a:pt x="502" y="215"/>
                  </a:cubicBezTo>
                  <a:cubicBezTo>
                    <a:pt x="577" y="140"/>
                    <a:pt x="677" y="114"/>
                    <a:pt x="777" y="114"/>
                  </a:cubicBezTo>
                  <a:close/>
                  <a:moveTo>
                    <a:pt x="777" y="0"/>
                  </a:moveTo>
                  <a:cubicBezTo>
                    <a:pt x="661" y="0"/>
                    <a:pt x="544" y="23"/>
                    <a:pt x="427" y="89"/>
                  </a:cubicBezTo>
                  <a:cubicBezTo>
                    <a:pt x="101" y="290"/>
                    <a:pt x="1" y="716"/>
                    <a:pt x="176" y="1042"/>
                  </a:cubicBezTo>
                  <a:cubicBezTo>
                    <a:pt x="276" y="1192"/>
                    <a:pt x="427" y="1317"/>
                    <a:pt x="602" y="1368"/>
                  </a:cubicBezTo>
                  <a:cubicBezTo>
                    <a:pt x="652" y="1368"/>
                    <a:pt x="727" y="1393"/>
                    <a:pt x="777" y="1393"/>
                  </a:cubicBezTo>
                  <a:cubicBezTo>
                    <a:pt x="903" y="1393"/>
                    <a:pt x="1003" y="1343"/>
                    <a:pt x="1128" y="1292"/>
                  </a:cubicBezTo>
                  <a:cubicBezTo>
                    <a:pt x="1279" y="1192"/>
                    <a:pt x="1404" y="1042"/>
                    <a:pt x="1429" y="866"/>
                  </a:cubicBezTo>
                  <a:cubicBezTo>
                    <a:pt x="1479" y="691"/>
                    <a:pt x="1454" y="515"/>
                    <a:pt x="1379" y="340"/>
                  </a:cubicBezTo>
                  <a:cubicBezTo>
                    <a:pt x="1279" y="190"/>
                    <a:pt x="1128" y="64"/>
                    <a:pt x="953" y="14"/>
                  </a:cubicBezTo>
                  <a:cubicBezTo>
                    <a:pt x="894" y="6"/>
                    <a:pt x="836" y="0"/>
                    <a:pt x="7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9"/>
            <p:cNvSpPr/>
            <p:nvPr/>
          </p:nvSpPr>
          <p:spPr>
            <a:xfrm>
              <a:off x="4908050" y="1913325"/>
              <a:ext cx="37000" cy="34725"/>
            </a:xfrm>
            <a:custGeom>
              <a:rect b="b" l="l" r="r" t="t"/>
              <a:pathLst>
                <a:path extrusionOk="0" h="1389" w="1480">
                  <a:moveTo>
                    <a:pt x="702" y="110"/>
                  </a:moveTo>
                  <a:cubicBezTo>
                    <a:pt x="803" y="110"/>
                    <a:pt x="903" y="160"/>
                    <a:pt x="978" y="210"/>
                  </a:cubicBezTo>
                  <a:cubicBezTo>
                    <a:pt x="1254" y="361"/>
                    <a:pt x="1354" y="712"/>
                    <a:pt x="1204" y="962"/>
                  </a:cubicBezTo>
                  <a:cubicBezTo>
                    <a:pt x="1128" y="1088"/>
                    <a:pt x="1003" y="1188"/>
                    <a:pt x="853" y="1238"/>
                  </a:cubicBezTo>
                  <a:cubicBezTo>
                    <a:pt x="815" y="1244"/>
                    <a:pt x="777" y="1247"/>
                    <a:pt x="740" y="1247"/>
                  </a:cubicBezTo>
                  <a:cubicBezTo>
                    <a:pt x="629" y="1247"/>
                    <a:pt x="521" y="1219"/>
                    <a:pt x="427" y="1163"/>
                  </a:cubicBezTo>
                  <a:cubicBezTo>
                    <a:pt x="301" y="1088"/>
                    <a:pt x="201" y="987"/>
                    <a:pt x="151" y="837"/>
                  </a:cubicBezTo>
                  <a:cubicBezTo>
                    <a:pt x="126" y="687"/>
                    <a:pt x="151" y="536"/>
                    <a:pt x="226" y="411"/>
                  </a:cubicBezTo>
                  <a:cubicBezTo>
                    <a:pt x="301" y="286"/>
                    <a:pt x="402" y="185"/>
                    <a:pt x="552" y="135"/>
                  </a:cubicBezTo>
                  <a:cubicBezTo>
                    <a:pt x="602" y="135"/>
                    <a:pt x="652" y="110"/>
                    <a:pt x="702" y="110"/>
                  </a:cubicBezTo>
                  <a:close/>
                  <a:moveTo>
                    <a:pt x="658" y="1"/>
                  </a:moveTo>
                  <a:cubicBezTo>
                    <a:pt x="615" y="1"/>
                    <a:pt x="571" y="4"/>
                    <a:pt x="527" y="10"/>
                  </a:cubicBezTo>
                  <a:cubicBezTo>
                    <a:pt x="351" y="60"/>
                    <a:pt x="201" y="185"/>
                    <a:pt x="101" y="336"/>
                  </a:cubicBezTo>
                  <a:cubicBezTo>
                    <a:pt x="26" y="511"/>
                    <a:pt x="1" y="687"/>
                    <a:pt x="26" y="862"/>
                  </a:cubicBezTo>
                  <a:cubicBezTo>
                    <a:pt x="76" y="1037"/>
                    <a:pt x="201" y="1188"/>
                    <a:pt x="351" y="1288"/>
                  </a:cubicBezTo>
                  <a:cubicBezTo>
                    <a:pt x="477" y="1338"/>
                    <a:pt x="577" y="1388"/>
                    <a:pt x="702" y="1388"/>
                  </a:cubicBezTo>
                  <a:cubicBezTo>
                    <a:pt x="752" y="1388"/>
                    <a:pt x="828" y="1363"/>
                    <a:pt x="878" y="1363"/>
                  </a:cubicBezTo>
                  <a:cubicBezTo>
                    <a:pt x="1053" y="1313"/>
                    <a:pt x="1204" y="1188"/>
                    <a:pt x="1304" y="1037"/>
                  </a:cubicBezTo>
                  <a:cubicBezTo>
                    <a:pt x="1479" y="712"/>
                    <a:pt x="1379" y="286"/>
                    <a:pt x="1053" y="85"/>
                  </a:cubicBezTo>
                  <a:cubicBezTo>
                    <a:pt x="922" y="29"/>
                    <a:pt x="790" y="1"/>
                    <a:pt x="65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9"/>
            <p:cNvSpPr/>
            <p:nvPr/>
          </p:nvSpPr>
          <p:spPr>
            <a:xfrm>
              <a:off x="4831600" y="1859675"/>
              <a:ext cx="39500" cy="34475"/>
            </a:xfrm>
            <a:custGeom>
              <a:rect b="b" l="l" r="r" t="t"/>
              <a:pathLst>
                <a:path extrusionOk="0" h="1379" w="1580">
                  <a:moveTo>
                    <a:pt x="778" y="126"/>
                  </a:moveTo>
                  <a:cubicBezTo>
                    <a:pt x="828" y="126"/>
                    <a:pt x="878" y="126"/>
                    <a:pt x="928" y="151"/>
                  </a:cubicBezTo>
                  <a:cubicBezTo>
                    <a:pt x="1079" y="176"/>
                    <a:pt x="1204" y="276"/>
                    <a:pt x="1279" y="402"/>
                  </a:cubicBezTo>
                  <a:cubicBezTo>
                    <a:pt x="1429" y="677"/>
                    <a:pt x="1329" y="1028"/>
                    <a:pt x="1079" y="1178"/>
                  </a:cubicBezTo>
                  <a:cubicBezTo>
                    <a:pt x="998" y="1227"/>
                    <a:pt x="896" y="1255"/>
                    <a:pt x="800" y="1255"/>
                  </a:cubicBezTo>
                  <a:cubicBezTo>
                    <a:pt x="748" y="1255"/>
                    <a:pt x="697" y="1246"/>
                    <a:pt x="653" y="1229"/>
                  </a:cubicBezTo>
                  <a:cubicBezTo>
                    <a:pt x="502" y="1204"/>
                    <a:pt x="377" y="1103"/>
                    <a:pt x="302" y="978"/>
                  </a:cubicBezTo>
                  <a:cubicBezTo>
                    <a:pt x="151" y="702"/>
                    <a:pt x="252" y="351"/>
                    <a:pt x="502" y="201"/>
                  </a:cubicBezTo>
                  <a:cubicBezTo>
                    <a:pt x="602" y="151"/>
                    <a:pt x="703" y="126"/>
                    <a:pt x="778" y="126"/>
                  </a:cubicBezTo>
                  <a:close/>
                  <a:moveTo>
                    <a:pt x="797" y="1"/>
                  </a:moveTo>
                  <a:cubicBezTo>
                    <a:pt x="675" y="1"/>
                    <a:pt x="552" y="34"/>
                    <a:pt x="452" y="101"/>
                  </a:cubicBezTo>
                  <a:cubicBezTo>
                    <a:pt x="126" y="276"/>
                    <a:pt x="1" y="702"/>
                    <a:pt x="201" y="1028"/>
                  </a:cubicBezTo>
                  <a:cubicBezTo>
                    <a:pt x="277" y="1204"/>
                    <a:pt x="427" y="1304"/>
                    <a:pt x="602" y="1354"/>
                  </a:cubicBezTo>
                  <a:cubicBezTo>
                    <a:pt x="678" y="1379"/>
                    <a:pt x="728" y="1379"/>
                    <a:pt x="803" y="1379"/>
                  </a:cubicBezTo>
                  <a:cubicBezTo>
                    <a:pt x="903" y="1379"/>
                    <a:pt x="1028" y="1354"/>
                    <a:pt x="1129" y="1279"/>
                  </a:cubicBezTo>
                  <a:cubicBezTo>
                    <a:pt x="1455" y="1103"/>
                    <a:pt x="1580" y="677"/>
                    <a:pt x="1379" y="351"/>
                  </a:cubicBezTo>
                  <a:cubicBezTo>
                    <a:pt x="1304" y="176"/>
                    <a:pt x="1154" y="76"/>
                    <a:pt x="978" y="26"/>
                  </a:cubicBezTo>
                  <a:cubicBezTo>
                    <a:pt x="920" y="9"/>
                    <a:pt x="859" y="1"/>
                    <a:pt x="79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9"/>
            <p:cNvSpPr/>
            <p:nvPr/>
          </p:nvSpPr>
          <p:spPr>
            <a:xfrm>
              <a:off x="4663700" y="1866325"/>
              <a:ext cx="37600" cy="34725"/>
            </a:xfrm>
            <a:custGeom>
              <a:rect b="b" l="l" r="r" t="t"/>
              <a:pathLst>
                <a:path extrusionOk="0" h="1389" w="1504">
                  <a:moveTo>
                    <a:pt x="702" y="110"/>
                  </a:moveTo>
                  <a:cubicBezTo>
                    <a:pt x="802" y="110"/>
                    <a:pt x="902" y="161"/>
                    <a:pt x="1003" y="211"/>
                  </a:cubicBezTo>
                  <a:cubicBezTo>
                    <a:pt x="1253" y="361"/>
                    <a:pt x="1353" y="712"/>
                    <a:pt x="1203" y="963"/>
                  </a:cubicBezTo>
                  <a:cubicBezTo>
                    <a:pt x="1128" y="1088"/>
                    <a:pt x="1003" y="1188"/>
                    <a:pt x="852" y="1238"/>
                  </a:cubicBezTo>
                  <a:cubicBezTo>
                    <a:pt x="815" y="1245"/>
                    <a:pt x="777" y="1248"/>
                    <a:pt x="740" y="1248"/>
                  </a:cubicBezTo>
                  <a:cubicBezTo>
                    <a:pt x="628" y="1248"/>
                    <a:pt x="520" y="1219"/>
                    <a:pt x="426" y="1163"/>
                  </a:cubicBezTo>
                  <a:cubicBezTo>
                    <a:pt x="301" y="1088"/>
                    <a:pt x="201" y="988"/>
                    <a:pt x="176" y="837"/>
                  </a:cubicBezTo>
                  <a:cubicBezTo>
                    <a:pt x="125" y="687"/>
                    <a:pt x="150" y="537"/>
                    <a:pt x="226" y="411"/>
                  </a:cubicBezTo>
                  <a:cubicBezTo>
                    <a:pt x="301" y="286"/>
                    <a:pt x="426" y="186"/>
                    <a:pt x="551" y="136"/>
                  </a:cubicBezTo>
                  <a:cubicBezTo>
                    <a:pt x="602" y="136"/>
                    <a:pt x="652" y="110"/>
                    <a:pt x="702" y="110"/>
                  </a:cubicBezTo>
                  <a:close/>
                  <a:moveTo>
                    <a:pt x="661" y="1"/>
                  </a:moveTo>
                  <a:cubicBezTo>
                    <a:pt x="616" y="1"/>
                    <a:pt x="570" y="4"/>
                    <a:pt x="526" y="10"/>
                  </a:cubicBezTo>
                  <a:cubicBezTo>
                    <a:pt x="351" y="60"/>
                    <a:pt x="201" y="186"/>
                    <a:pt x="100" y="336"/>
                  </a:cubicBezTo>
                  <a:cubicBezTo>
                    <a:pt x="25" y="511"/>
                    <a:pt x="0" y="687"/>
                    <a:pt x="50" y="862"/>
                  </a:cubicBezTo>
                  <a:cubicBezTo>
                    <a:pt x="100" y="1038"/>
                    <a:pt x="201" y="1188"/>
                    <a:pt x="376" y="1288"/>
                  </a:cubicBezTo>
                  <a:cubicBezTo>
                    <a:pt x="476" y="1339"/>
                    <a:pt x="602" y="1389"/>
                    <a:pt x="702" y="1389"/>
                  </a:cubicBezTo>
                  <a:cubicBezTo>
                    <a:pt x="777" y="1389"/>
                    <a:pt x="827" y="1364"/>
                    <a:pt x="877" y="1364"/>
                  </a:cubicBezTo>
                  <a:cubicBezTo>
                    <a:pt x="1078" y="1313"/>
                    <a:pt x="1203" y="1188"/>
                    <a:pt x="1303" y="1038"/>
                  </a:cubicBezTo>
                  <a:cubicBezTo>
                    <a:pt x="1504" y="712"/>
                    <a:pt x="1379" y="286"/>
                    <a:pt x="1053" y="85"/>
                  </a:cubicBezTo>
                  <a:cubicBezTo>
                    <a:pt x="940" y="29"/>
                    <a:pt x="799" y="1"/>
                    <a:pt x="66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9"/>
            <p:cNvSpPr/>
            <p:nvPr/>
          </p:nvSpPr>
          <p:spPr>
            <a:xfrm>
              <a:off x="4748275" y="1902900"/>
              <a:ext cx="37625" cy="34500"/>
            </a:xfrm>
            <a:custGeom>
              <a:rect b="b" l="l" r="r" t="t"/>
              <a:pathLst>
                <a:path extrusionOk="0" h="1380" w="1505">
                  <a:moveTo>
                    <a:pt x="780" y="125"/>
                  </a:moveTo>
                  <a:cubicBezTo>
                    <a:pt x="833" y="125"/>
                    <a:pt x="883" y="133"/>
                    <a:pt x="928" y="151"/>
                  </a:cubicBezTo>
                  <a:cubicBezTo>
                    <a:pt x="1078" y="176"/>
                    <a:pt x="1204" y="277"/>
                    <a:pt x="1279" y="402"/>
                  </a:cubicBezTo>
                  <a:cubicBezTo>
                    <a:pt x="1354" y="527"/>
                    <a:pt x="1379" y="678"/>
                    <a:pt x="1329" y="828"/>
                  </a:cubicBezTo>
                  <a:cubicBezTo>
                    <a:pt x="1304" y="978"/>
                    <a:pt x="1204" y="1104"/>
                    <a:pt x="1078" y="1179"/>
                  </a:cubicBezTo>
                  <a:cubicBezTo>
                    <a:pt x="997" y="1227"/>
                    <a:pt x="906" y="1255"/>
                    <a:pt x="811" y="1255"/>
                  </a:cubicBezTo>
                  <a:cubicBezTo>
                    <a:pt x="759" y="1255"/>
                    <a:pt x="705" y="1247"/>
                    <a:pt x="652" y="1229"/>
                  </a:cubicBezTo>
                  <a:cubicBezTo>
                    <a:pt x="502" y="1204"/>
                    <a:pt x="376" y="1104"/>
                    <a:pt x="301" y="978"/>
                  </a:cubicBezTo>
                  <a:cubicBezTo>
                    <a:pt x="151" y="703"/>
                    <a:pt x="251" y="352"/>
                    <a:pt x="502" y="201"/>
                  </a:cubicBezTo>
                  <a:cubicBezTo>
                    <a:pt x="583" y="153"/>
                    <a:pt x="685" y="125"/>
                    <a:pt x="780" y="125"/>
                  </a:cubicBezTo>
                  <a:close/>
                  <a:moveTo>
                    <a:pt x="797" y="1"/>
                  </a:moveTo>
                  <a:cubicBezTo>
                    <a:pt x="674" y="1"/>
                    <a:pt x="552" y="34"/>
                    <a:pt x="452" y="101"/>
                  </a:cubicBezTo>
                  <a:cubicBezTo>
                    <a:pt x="126" y="277"/>
                    <a:pt x="1" y="703"/>
                    <a:pt x="201" y="1028"/>
                  </a:cubicBezTo>
                  <a:cubicBezTo>
                    <a:pt x="276" y="1179"/>
                    <a:pt x="427" y="1304"/>
                    <a:pt x="602" y="1354"/>
                  </a:cubicBezTo>
                  <a:cubicBezTo>
                    <a:pt x="677" y="1379"/>
                    <a:pt x="727" y="1379"/>
                    <a:pt x="803" y="1379"/>
                  </a:cubicBezTo>
                  <a:cubicBezTo>
                    <a:pt x="903" y="1379"/>
                    <a:pt x="1028" y="1354"/>
                    <a:pt x="1128" y="1279"/>
                  </a:cubicBezTo>
                  <a:cubicBezTo>
                    <a:pt x="1304" y="1179"/>
                    <a:pt x="1404" y="1053"/>
                    <a:pt x="1454" y="853"/>
                  </a:cubicBezTo>
                  <a:cubicBezTo>
                    <a:pt x="1504" y="678"/>
                    <a:pt x="1479" y="502"/>
                    <a:pt x="1379" y="352"/>
                  </a:cubicBezTo>
                  <a:cubicBezTo>
                    <a:pt x="1304" y="176"/>
                    <a:pt x="1153" y="76"/>
                    <a:pt x="978" y="26"/>
                  </a:cubicBezTo>
                  <a:cubicBezTo>
                    <a:pt x="920" y="9"/>
                    <a:pt x="858" y="1"/>
                    <a:pt x="79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9"/>
            <p:cNvSpPr/>
            <p:nvPr/>
          </p:nvSpPr>
          <p:spPr>
            <a:xfrm>
              <a:off x="5079100" y="2003775"/>
              <a:ext cx="9425" cy="30750"/>
            </a:xfrm>
            <a:custGeom>
              <a:rect b="b" l="l" r="r" t="t"/>
              <a:pathLst>
                <a:path extrusionOk="0" h="1230" w="377">
                  <a:moveTo>
                    <a:pt x="377" y="1"/>
                  </a:moveTo>
                  <a:cubicBezTo>
                    <a:pt x="151" y="126"/>
                    <a:pt x="1" y="352"/>
                    <a:pt x="1" y="628"/>
                  </a:cubicBezTo>
                  <a:cubicBezTo>
                    <a:pt x="1" y="878"/>
                    <a:pt x="151" y="1104"/>
                    <a:pt x="377" y="1229"/>
                  </a:cubicBezTo>
                  <a:lnTo>
                    <a:pt x="377" y="1079"/>
                  </a:lnTo>
                  <a:cubicBezTo>
                    <a:pt x="226" y="978"/>
                    <a:pt x="126" y="803"/>
                    <a:pt x="126" y="628"/>
                  </a:cubicBezTo>
                  <a:cubicBezTo>
                    <a:pt x="126" y="427"/>
                    <a:pt x="226" y="277"/>
                    <a:pt x="377" y="151"/>
                  </a:cubicBezTo>
                  <a:lnTo>
                    <a:pt x="377" y="1"/>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9"/>
            <p:cNvSpPr/>
            <p:nvPr/>
          </p:nvSpPr>
          <p:spPr>
            <a:xfrm>
              <a:off x="4747650" y="2102125"/>
              <a:ext cx="39500" cy="34525"/>
            </a:xfrm>
            <a:custGeom>
              <a:rect b="b" l="l" r="r" t="t"/>
              <a:pathLst>
                <a:path extrusionOk="0" h="1381" w="1580">
                  <a:moveTo>
                    <a:pt x="777" y="127"/>
                  </a:moveTo>
                  <a:cubicBezTo>
                    <a:pt x="828" y="127"/>
                    <a:pt x="878" y="127"/>
                    <a:pt x="928" y="152"/>
                  </a:cubicBezTo>
                  <a:cubicBezTo>
                    <a:pt x="1078" y="177"/>
                    <a:pt x="1203" y="277"/>
                    <a:pt x="1279" y="403"/>
                  </a:cubicBezTo>
                  <a:cubicBezTo>
                    <a:pt x="1429" y="679"/>
                    <a:pt x="1329" y="1029"/>
                    <a:pt x="1078" y="1180"/>
                  </a:cubicBezTo>
                  <a:cubicBezTo>
                    <a:pt x="981" y="1228"/>
                    <a:pt x="884" y="1256"/>
                    <a:pt x="794" y="1256"/>
                  </a:cubicBezTo>
                  <a:cubicBezTo>
                    <a:pt x="744" y="1256"/>
                    <a:pt x="697" y="1248"/>
                    <a:pt x="652" y="1230"/>
                  </a:cubicBezTo>
                  <a:cubicBezTo>
                    <a:pt x="502" y="1180"/>
                    <a:pt x="376" y="1105"/>
                    <a:pt x="301" y="979"/>
                  </a:cubicBezTo>
                  <a:cubicBezTo>
                    <a:pt x="151" y="704"/>
                    <a:pt x="226" y="353"/>
                    <a:pt x="502" y="202"/>
                  </a:cubicBezTo>
                  <a:cubicBezTo>
                    <a:pt x="602" y="152"/>
                    <a:pt x="677" y="127"/>
                    <a:pt x="777" y="127"/>
                  </a:cubicBezTo>
                  <a:close/>
                  <a:moveTo>
                    <a:pt x="768" y="1"/>
                  </a:moveTo>
                  <a:cubicBezTo>
                    <a:pt x="656" y="1"/>
                    <a:pt x="549" y="28"/>
                    <a:pt x="452" y="77"/>
                  </a:cubicBezTo>
                  <a:cubicBezTo>
                    <a:pt x="101" y="277"/>
                    <a:pt x="0" y="704"/>
                    <a:pt x="201" y="1029"/>
                  </a:cubicBezTo>
                  <a:cubicBezTo>
                    <a:pt x="276" y="1180"/>
                    <a:pt x="427" y="1305"/>
                    <a:pt x="602" y="1355"/>
                  </a:cubicBezTo>
                  <a:cubicBezTo>
                    <a:pt x="677" y="1355"/>
                    <a:pt x="727" y="1380"/>
                    <a:pt x="777" y="1380"/>
                  </a:cubicBezTo>
                  <a:cubicBezTo>
                    <a:pt x="903" y="1380"/>
                    <a:pt x="1028" y="1355"/>
                    <a:pt x="1128" y="1280"/>
                  </a:cubicBezTo>
                  <a:cubicBezTo>
                    <a:pt x="1454" y="1105"/>
                    <a:pt x="1579" y="679"/>
                    <a:pt x="1379" y="353"/>
                  </a:cubicBezTo>
                  <a:cubicBezTo>
                    <a:pt x="1279" y="177"/>
                    <a:pt x="1153" y="77"/>
                    <a:pt x="953" y="27"/>
                  </a:cubicBezTo>
                  <a:cubicBezTo>
                    <a:pt x="891" y="9"/>
                    <a:pt x="829" y="1"/>
                    <a:pt x="76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9"/>
            <p:cNvSpPr/>
            <p:nvPr/>
          </p:nvSpPr>
          <p:spPr>
            <a:xfrm>
              <a:off x="4918700" y="2082475"/>
              <a:ext cx="37625" cy="34750"/>
            </a:xfrm>
            <a:custGeom>
              <a:rect b="b" l="l" r="r" t="t"/>
              <a:pathLst>
                <a:path extrusionOk="0" h="1390" w="1505">
                  <a:moveTo>
                    <a:pt x="727" y="136"/>
                  </a:moveTo>
                  <a:cubicBezTo>
                    <a:pt x="928" y="136"/>
                    <a:pt x="1103" y="236"/>
                    <a:pt x="1204" y="412"/>
                  </a:cubicBezTo>
                  <a:cubicBezTo>
                    <a:pt x="1379" y="688"/>
                    <a:pt x="1279" y="1013"/>
                    <a:pt x="1003" y="1189"/>
                  </a:cubicBezTo>
                  <a:cubicBezTo>
                    <a:pt x="924" y="1236"/>
                    <a:pt x="834" y="1254"/>
                    <a:pt x="741" y="1254"/>
                  </a:cubicBezTo>
                  <a:cubicBezTo>
                    <a:pt x="687" y="1254"/>
                    <a:pt x="632" y="1248"/>
                    <a:pt x="577" y="1239"/>
                  </a:cubicBezTo>
                  <a:cubicBezTo>
                    <a:pt x="427" y="1189"/>
                    <a:pt x="301" y="1089"/>
                    <a:pt x="226" y="963"/>
                  </a:cubicBezTo>
                  <a:cubicBezTo>
                    <a:pt x="151" y="838"/>
                    <a:pt x="151" y="688"/>
                    <a:pt x="176" y="537"/>
                  </a:cubicBezTo>
                  <a:cubicBezTo>
                    <a:pt x="226" y="387"/>
                    <a:pt x="301" y="287"/>
                    <a:pt x="452" y="211"/>
                  </a:cubicBezTo>
                  <a:cubicBezTo>
                    <a:pt x="527" y="136"/>
                    <a:pt x="627" y="136"/>
                    <a:pt x="727" y="136"/>
                  </a:cubicBezTo>
                  <a:close/>
                  <a:moveTo>
                    <a:pt x="718" y="1"/>
                  </a:moveTo>
                  <a:cubicBezTo>
                    <a:pt x="601" y="1"/>
                    <a:pt x="483" y="29"/>
                    <a:pt x="377" y="86"/>
                  </a:cubicBezTo>
                  <a:cubicBezTo>
                    <a:pt x="226" y="186"/>
                    <a:pt x="101" y="337"/>
                    <a:pt x="51" y="512"/>
                  </a:cubicBezTo>
                  <a:cubicBezTo>
                    <a:pt x="1" y="688"/>
                    <a:pt x="26" y="863"/>
                    <a:pt x="126" y="1038"/>
                  </a:cubicBezTo>
                  <a:cubicBezTo>
                    <a:pt x="226" y="1189"/>
                    <a:pt x="377" y="1314"/>
                    <a:pt x="552" y="1364"/>
                  </a:cubicBezTo>
                  <a:cubicBezTo>
                    <a:pt x="602" y="1364"/>
                    <a:pt x="677" y="1389"/>
                    <a:pt x="727" y="1389"/>
                  </a:cubicBezTo>
                  <a:cubicBezTo>
                    <a:pt x="853" y="1389"/>
                    <a:pt x="953" y="1339"/>
                    <a:pt x="1078" y="1289"/>
                  </a:cubicBezTo>
                  <a:cubicBezTo>
                    <a:pt x="1404" y="1089"/>
                    <a:pt x="1504" y="662"/>
                    <a:pt x="1329" y="337"/>
                  </a:cubicBezTo>
                  <a:cubicBezTo>
                    <a:pt x="1194" y="118"/>
                    <a:pt x="958" y="1"/>
                    <a:pt x="71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9"/>
            <p:cNvSpPr/>
            <p:nvPr/>
          </p:nvSpPr>
          <p:spPr>
            <a:xfrm>
              <a:off x="4825350" y="1961150"/>
              <a:ext cx="37625" cy="34525"/>
            </a:xfrm>
            <a:custGeom>
              <a:rect b="b" l="l" r="r" t="t"/>
              <a:pathLst>
                <a:path extrusionOk="0" h="1381" w="1505">
                  <a:moveTo>
                    <a:pt x="702" y="127"/>
                  </a:moveTo>
                  <a:cubicBezTo>
                    <a:pt x="752" y="127"/>
                    <a:pt x="802" y="127"/>
                    <a:pt x="852" y="152"/>
                  </a:cubicBezTo>
                  <a:cubicBezTo>
                    <a:pt x="1003" y="177"/>
                    <a:pt x="1128" y="277"/>
                    <a:pt x="1203" y="403"/>
                  </a:cubicBezTo>
                  <a:cubicBezTo>
                    <a:pt x="1354" y="678"/>
                    <a:pt x="1253" y="1029"/>
                    <a:pt x="978" y="1180"/>
                  </a:cubicBezTo>
                  <a:cubicBezTo>
                    <a:pt x="897" y="1228"/>
                    <a:pt x="805" y="1256"/>
                    <a:pt x="710" y="1256"/>
                  </a:cubicBezTo>
                  <a:cubicBezTo>
                    <a:pt x="658" y="1256"/>
                    <a:pt x="605" y="1248"/>
                    <a:pt x="552" y="1230"/>
                  </a:cubicBezTo>
                  <a:cubicBezTo>
                    <a:pt x="426" y="1180"/>
                    <a:pt x="301" y="1104"/>
                    <a:pt x="226" y="979"/>
                  </a:cubicBezTo>
                  <a:cubicBezTo>
                    <a:pt x="151" y="829"/>
                    <a:pt x="126" y="678"/>
                    <a:pt x="151" y="528"/>
                  </a:cubicBezTo>
                  <a:cubicBezTo>
                    <a:pt x="201" y="403"/>
                    <a:pt x="301" y="277"/>
                    <a:pt x="426" y="202"/>
                  </a:cubicBezTo>
                  <a:cubicBezTo>
                    <a:pt x="502" y="152"/>
                    <a:pt x="602" y="127"/>
                    <a:pt x="702" y="127"/>
                  </a:cubicBezTo>
                  <a:close/>
                  <a:moveTo>
                    <a:pt x="691" y="1"/>
                  </a:moveTo>
                  <a:cubicBezTo>
                    <a:pt x="578" y="1"/>
                    <a:pt x="464" y="28"/>
                    <a:pt x="351" y="77"/>
                  </a:cubicBezTo>
                  <a:cubicBezTo>
                    <a:pt x="201" y="177"/>
                    <a:pt x="101" y="327"/>
                    <a:pt x="50" y="503"/>
                  </a:cubicBezTo>
                  <a:cubicBezTo>
                    <a:pt x="0" y="678"/>
                    <a:pt x="25" y="879"/>
                    <a:pt x="101" y="1029"/>
                  </a:cubicBezTo>
                  <a:cubicBezTo>
                    <a:pt x="201" y="1180"/>
                    <a:pt x="351" y="1305"/>
                    <a:pt x="527" y="1355"/>
                  </a:cubicBezTo>
                  <a:cubicBezTo>
                    <a:pt x="577" y="1355"/>
                    <a:pt x="652" y="1380"/>
                    <a:pt x="702" y="1380"/>
                  </a:cubicBezTo>
                  <a:cubicBezTo>
                    <a:pt x="827" y="1380"/>
                    <a:pt x="953" y="1355"/>
                    <a:pt x="1053" y="1280"/>
                  </a:cubicBezTo>
                  <a:cubicBezTo>
                    <a:pt x="1379" y="1104"/>
                    <a:pt x="1504" y="678"/>
                    <a:pt x="1304" y="353"/>
                  </a:cubicBezTo>
                  <a:cubicBezTo>
                    <a:pt x="1203" y="177"/>
                    <a:pt x="1053" y="77"/>
                    <a:pt x="877" y="27"/>
                  </a:cubicBezTo>
                  <a:cubicBezTo>
                    <a:pt x="815" y="9"/>
                    <a:pt x="753" y="1"/>
                    <a:pt x="69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9"/>
            <p:cNvSpPr/>
            <p:nvPr/>
          </p:nvSpPr>
          <p:spPr>
            <a:xfrm>
              <a:off x="4653025" y="1955550"/>
              <a:ext cx="37625" cy="34475"/>
            </a:xfrm>
            <a:custGeom>
              <a:rect b="b" l="l" r="r" t="t"/>
              <a:pathLst>
                <a:path extrusionOk="0" h="1379" w="1505">
                  <a:moveTo>
                    <a:pt x="703" y="125"/>
                  </a:moveTo>
                  <a:cubicBezTo>
                    <a:pt x="753" y="125"/>
                    <a:pt x="803" y="150"/>
                    <a:pt x="853" y="150"/>
                  </a:cubicBezTo>
                  <a:cubicBezTo>
                    <a:pt x="1004" y="201"/>
                    <a:pt x="1129" y="276"/>
                    <a:pt x="1204" y="426"/>
                  </a:cubicBezTo>
                  <a:cubicBezTo>
                    <a:pt x="1354" y="677"/>
                    <a:pt x="1254" y="1028"/>
                    <a:pt x="978" y="1178"/>
                  </a:cubicBezTo>
                  <a:cubicBezTo>
                    <a:pt x="884" y="1234"/>
                    <a:pt x="776" y="1263"/>
                    <a:pt x="665" y="1263"/>
                  </a:cubicBezTo>
                  <a:cubicBezTo>
                    <a:pt x="628" y="1263"/>
                    <a:pt x="590" y="1260"/>
                    <a:pt x="552" y="1253"/>
                  </a:cubicBezTo>
                  <a:cubicBezTo>
                    <a:pt x="427" y="1203"/>
                    <a:pt x="302" y="1103"/>
                    <a:pt x="227" y="978"/>
                  </a:cubicBezTo>
                  <a:cubicBezTo>
                    <a:pt x="151" y="852"/>
                    <a:pt x="126" y="702"/>
                    <a:pt x="151" y="551"/>
                  </a:cubicBezTo>
                  <a:cubicBezTo>
                    <a:pt x="201" y="401"/>
                    <a:pt x="302" y="276"/>
                    <a:pt x="427" y="201"/>
                  </a:cubicBezTo>
                  <a:cubicBezTo>
                    <a:pt x="502" y="150"/>
                    <a:pt x="603" y="125"/>
                    <a:pt x="703" y="125"/>
                  </a:cubicBezTo>
                  <a:close/>
                  <a:moveTo>
                    <a:pt x="703" y="0"/>
                  </a:moveTo>
                  <a:cubicBezTo>
                    <a:pt x="586" y="0"/>
                    <a:pt x="469" y="34"/>
                    <a:pt x="352" y="100"/>
                  </a:cubicBezTo>
                  <a:cubicBezTo>
                    <a:pt x="201" y="201"/>
                    <a:pt x="101" y="351"/>
                    <a:pt x="51" y="526"/>
                  </a:cubicBezTo>
                  <a:cubicBezTo>
                    <a:pt x="1" y="702"/>
                    <a:pt x="26" y="877"/>
                    <a:pt x="101" y="1053"/>
                  </a:cubicBezTo>
                  <a:cubicBezTo>
                    <a:pt x="201" y="1203"/>
                    <a:pt x="352" y="1328"/>
                    <a:pt x="527" y="1354"/>
                  </a:cubicBezTo>
                  <a:cubicBezTo>
                    <a:pt x="577" y="1379"/>
                    <a:pt x="653" y="1379"/>
                    <a:pt x="703" y="1379"/>
                  </a:cubicBezTo>
                  <a:cubicBezTo>
                    <a:pt x="828" y="1379"/>
                    <a:pt x="953" y="1354"/>
                    <a:pt x="1054" y="1303"/>
                  </a:cubicBezTo>
                  <a:cubicBezTo>
                    <a:pt x="1379" y="1103"/>
                    <a:pt x="1505" y="677"/>
                    <a:pt x="1304" y="351"/>
                  </a:cubicBezTo>
                  <a:cubicBezTo>
                    <a:pt x="1204" y="201"/>
                    <a:pt x="1054" y="75"/>
                    <a:pt x="878" y="25"/>
                  </a:cubicBezTo>
                  <a:cubicBezTo>
                    <a:pt x="820" y="8"/>
                    <a:pt x="761" y="0"/>
                    <a:pt x="70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9"/>
            <p:cNvSpPr/>
            <p:nvPr/>
          </p:nvSpPr>
          <p:spPr>
            <a:xfrm>
              <a:off x="4985750" y="1954925"/>
              <a:ext cx="39500" cy="34475"/>
            </a:xfrm>
            <a:custGeom>
              <a:rect b="b" l="l" r="r" t="t"/>
              <a:pathLst>
                <a:path extrusionOk="0" h="1379" w="1580">
                  <a:moveTo>
                    <a:pt x="777" y="125"/>
                  </a:moveTo>
                  <a:cubicBezTo>
                    <a:pt x="827" y="125"/>
                    <a:pt x="878" y="125"/>
                    <a:pt x="928" y="150"/>
                  </a:cubicBezTo>
                  <a:cubicBezTo>
                    <a:pt x="1078" y="175"/>
                    <a:pt x="1203" y="276"/>
                    <a:pt x="1279" y="401"/>
                  </a:cubicBezTo>
                  <a:cubicBezTo>
                    <a:pt x="1429" y="677"/>
                    <a:pt x="1354" y="1028"/>
                    <a:pt x="1078" y="1178"/>
                  </a:cubicBezTo>
                  <a:cubicBezTo>
                    <a:pt x="984" y="1229"/>
                    <a:pt x="882" y="1254"/>
                    <a:pt x="782" y="1254"/>
                  </a:cubicBezTo>
                  <a:cubicBezTo>
                    <a:pt x="587" y="1254"/>
                    <a:pt x="400" y="1160"/>
                    <a:pt x="301" y="978"/>
                  </a:cubicBezTo>
                  <a:cubicBezTo>
                    <a:pt x="226" y="852"/>
                    <a:pt x="201" y="702"/>
                    <a:pt x="251" y="551"/>
                  </a:cubicBezTo>
                  <a:cubicBezTo>
                    <a:pt x="276" y="401"/>
                    <a:pt x="376" y="276"/>
                    <a:pt x="502" y="201"/>
                  </a:cubicBezTo>
                  <a:cubicBezTo>
                    <a:pt x="602" y="150"/>
                    <a:pt x="702" y="125"/>
                    <a:pt x="777" y="125"/>
                  </a:cubicBezTo>
                  <a:close/>
                  <a:moveTo>
                    <a:pt x="797" y="0"/>
                  </a:moveTo>
                  <a:cubicBezTo>
                    <a:pt x="674" y="0"/>
                    <a:pt x="552" y="33"/>
                    <a:pt x="451" y="100"/>
                  </a:cubicBezTo>
                  <a:cubicBezTo>
                    <a:pt x="126" y="276"/>
                    <a:pt x="0" y="702"/>
                    <a:pt x="201" y="1028"/>
                  </a:cubicBezTo>
                  <a:cubicBezTo>
                    <a:pt x="326" y="1253"/>
                    <a:pt x="552" y="1379"/>
                    <a:pt x="802" y="1379"/>
                  </a:cubicBezTo>
                  <a:cubicBezTo>
                    <a:pt x="903" y="1379"/>
                    <a:pt x="1028" y="1353"/>
                    <a:pt x="1128" y="1303"/>
                  </a:cubicBezTo>
                  <a:cubicBezTo>
                    <a:pt x="1454" y="1103"/>
                    <a:pt x="1579" y="677"/>
                    <a:pt x="1379" y="351"/>
                  </a:cubicBezTo>
                  <a:cubicBezTo>
                    <a:pt x="1304" y="201"/>
                    <a:pt x="1153" y="75"/>
                    <a:pt x="978" y="25"/>
                  </a:cubicBezTo>
                  <a:cubicBezTo>
                    <a:pt x="919" y="8"/>
                    <a:pt x="858" y="0"/>
                    <a:pt x="79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9"/>
            <p:cNvSpPr/>
            <p:nvPr/>
          </p:nvSpPr>
          <p:spPr>
            <a:xfrm>
              <a:off x="5067825" y="2100675"/>
              <a:ext cx="20700" cy="32825"/>
            </a:xfrm>
            <a:custGeom>
              <a:rect b="b" l="l" r="r" t="t"/>
              <a:pathLst>
                <a:path extrusionOk="0" h="1313" w="828">
                  <a:moveTo>
                    <a:pt x="711" y="0"/>
                  </a:moveTo>
                  <a:cubicBezTo>
                    <a:pt x="593" y="0"/>
                    <a:pt x="470" y="28"/>
                    <a:pt x="377" y="85"/>
                  </a:cubicBezTo>
                  <a:cubicBezTo>
                    <a:pt x="201" y="185"/>
                    <a:pt x="101" y="335"/>
                    <a:pt x="51" y="511"/>
                  </a:cubicBezTo>
                  <a:cubicBezTo>
                    <a:pt x="1" y="686"/>
                    <a:pt x="26" y="887"/>
                    <a:pt x="126" y="1037"/>
                  </a:cubicBezTo>
                  <a:cubicBezTo>
                    <a:pt x="176" y="1163"/>
                    <a:pt x="276" y="1238"/>
                    <a:pt x="402" y="1313"/>
                  </a:cubicBezTo>
                  <a:cubicBezTo>
                    <a:pt x="477" y="1288"/>
                    <a:pt x="577" y="1263"/>
                    <a:pt x="652" y="1238"/>
                  </a:cubicBezTo>
                  <a:lnTo>
                    <a:pt x="577" y="1238"/>
                  </a:lnTo>
                  <a:cubicBezTo>
                    <a:pt x="427" y="1188"/>
                    <a:pt x="301" y="1112"/>
                    <a:pt x="226" y="962"/>
                  </a:cubicBezTo>
                  <a:cubicBezTo>
                    <a:pt x="151" y="837"/>
                    <a:pt x="126" y="686"/>
                    <a:pt x="176" y="536"/>
                  </a:cubicBezTo>
                  <a:cubicBezTo>
                    <a:pt x="201" y="411"/>
                    <a:pt x="301" y="285"/>
                    <a:pt x="427" y="210"/>
                  </a:cubicBezTo>
                  <a:cubicBezTo>
                    <a:pt x="527" y="160"/>
                    <a:pt x="627" y="135"/>
                    <a:pt x="702" y="135"/>
                  </a:cubicBezTo>
                  <a:lnTo>
                    <a:pt x="828" y="135"/>
                  </a:lnTo>
                  <a:lnTo>
                    <a:pt x="828" y="10"/>
                  </a:lnTo>
                  <a:cubicBezTo>
                    <a:pt x="790" y="3"/>
                    <a:pt x="751" y="0"/>
                    <a:pt x="71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9"/>
            <p:cNvSpPr/>
            <p:nvPr/>
          </p:nvSpPr>
          <p:spPr>
            <a:xfrm>
              <a:off x="5078475" y="1904800"/>
              <a:ext cx="10050" cy="30725"/>
            </a:xfrm>
            <a:custGeom>
              <a:rect b="b" l="l" r="r" t="t"/>
              <a:pathLst>
                <a:path extrusionOk="0" h="1229" w="402">
                  <a:moveTo>
                    <a:pt x="402" y="0"/>
                  </a:moveTo>
                  <a:cubicBezTo>
                    <a:pt x="176" y="100"/>
                    <a:pt x="1" y="326"/>
                    <a:pt x="1" y="602"/>
                  </a:cubicBezTo>
                  <a:cubicBezTo>
                    <a:pt x="1" y="877"/>
                    <a:pt x="176" y="1128"/>
                    <a:pt x="402" y="1228"/>
                  </a:cubicBezTo>
                  <a:lnTo>
                    <a:pt x="402" y="1078"/>
                  </a:lnTo>
                  <a:cubicBezTo>
                    <a:pt x="251" y="977"/>
                    <a:pt x="126" y="802"/>
                    <a:pt x="126" y="602"/>
                  </a:cubicBezTo>
                  <a:cubicBezTo>
                    <a:pt x="126" y="401"/>
                    <a:pt x="251" y="251"/>
                    <a:pt x="402" y="150"/>
                  </a:cubicBezTo>
                  <a:lnTo>
                    <a:pt x="402" y="0"/>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9"/>
            <p:cNvSpPr/>
            <p:nvPr/>
          </p:nvSpPr>
          <p:spPr>
            <a:xfrm>
              <a:off x="4599775" y="2001900"/>
              <a:ext cx="25100" cy="34500"/>
            </a:xfrm>
            <a:custGeom>
              <a:rect b="b" l="l" r="r" t="t"/>
              <a:pathLst>
                <a:path extrusionOk="0" h="1380" w="1004">
                  <a:moveTo>
                    <a:pt x="326" y="1"/>
                  </a:moveTo>
                  <a:cubicBezTo>
                    <a:pt x="201" y="1"/>
                    <a:pt x="101" y="26"/>
                    <a:pt x="1" y="76"/>
                  </a:cubicBezTo>
                  <a:lnTo>
                    <a:pt x="1" y="226"/>
                  </a:lnTo>
                  <a:cubicBezTo>
                    <a:pt x="101" y="176"/>
                    <a:pt x="201" y="126"/>
                    <a:pt x="326" y="126"/>
                  </a:cubicBezTo>
                  <a:cubicBezTo>
                    <a:pt x="627" y="126"/>
                    <a:pt x="878" y="377"/>
                    <a:pt x="878" y="703"/>
                  </a:cubicBezTo>
                  <a:cubicBezTo>
                    <a:pt x="878" y="1003"/>
                    <a:pt x="627" y="1254"/>
                    <a:pt x="326" y="1254"/>
                  </a:cubicBezTo>
                  <a:cubicBezTo>
                    <a:pt x="201" y="1254"/>
                    <a:pt x="101" y="1204"/>
                    <a:pt x="1" y="1154"/>
                  </a:cubicBezTo>
                  <a:lnTo>
                    <a:pt x="1" y="1304"/>
                  </a:lnTo>
                  <a:cubicBezTo>
                    <a:pt x="101" y="1354"/>
                    <a:pt x="201" y="1379"/>
                    <a:pt x="326" y="1379"/>
                  </a:cubicBezTo>
                  <a:cubicBezTo>
                    <a:pt x="702" y="1379"/>
                    <a:pt x="1003" y="1078"/>
                    <a:pt x="1003" y="703"/>
                  </a:cubicBezTo>
                  <a:cubicBezTo>
                    <a:pt x="1003" y="327"/>
                    <a:pt x="702" y="1"/>
                    <a:pt x="32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9"/>
            <p:cNvSpPr/>
            <p:nvPr/>
          </p:nvSpPr>
          <p:spPr>
            <a:xfrm>
              <a:off x="4599775" y="2100900"/>
              <a:ext cx="16950" cy="33875"/>
            </a:xfrm>
            <a:custGeom>
              <a:rect b="b" l="l" r="r" t="t"/>
              <a:pathLst>
                <a:path extrusionOk="0" h="1355" w="678">
                  <a:moveTo>
                    <a:pt x="1" y="1"/>
                  </a:moveTo>
                  <a:lnTo>
                    <a:pt x="1" y="126"/>
                  </a:lnTo>
                  <a:cubicBezTo>
                    <a:pt x="176" y="176"/>
                    <a:pt x="301" y="251"/>
                    <a:pt x="377" y="402"/>
                  </a:cubicBezTo>
                  <a:cubicBezTo>
                    <a:pt x="552" y="677"/>
                    <a:pt x="452" y="1003"/>
                    <a:pt x="176" y="1179"/>
                  </a:cubicBezTo>
                  <a:cubicBezTo>
                    <a:pt x="126" y="1204"/>
                    <a:pt x="76" y="1229"/>
                    <a:pt x="1" y="1229"/>
                  </a:cubicBezTo>
                  <a:lnTo>
                    <a:pt x="1" y="1354"/>
                  </a:lnTo>
                  <a:cubicBezTo>
                    <a:pt x="101" y="1354"/>
                    <a:pt x="176" y="1329"/>
                    <a:pt x="251" y="1279"/>
                  </a:cubicBezTo>
                  <a:cubicBezTo>
                    <a:pt x="577" y="1078"/>
                    <a:pt x="677" y="677"/>
                    <a:pt x="502" y="326"/>
                  </a:cubicBezTo>
                  <a:cubicBezTo>
                    <a:pt x="402" y="151"/>
                    <a:pt x="201" y="51"/>
                    <a:pt x="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9"/>
            <p:cNvSpPr/>
            <p:nvPr/>
          </p:nvSpPr>
          <p:spPr>
            <a:xfrm>
              <a:off x="4599775" y="1902900"/>
              <a:ext cx="25100" cy="34500"/>
            </a:xfrm>
            <a:custGeom>
              <a:rect b="b" l="l" r="r" t="t"/>
              <a:pathLst>
                <a:path extrusionOk="0" h="1380" w="1004">
                  <a:moveTo>
                    <a:pt x="301" y="1"/>
                  </a:moveTo>
                  <a:cubicBezTo>
                    <a:pt x="201" y="1"/>
                    <a:pt x="101" y="26"/>
                    <a:pt x="1" y="76"/>
                  </a:cubicBezTo>
                  <a:lnTo>
                    <a:pt x="1" y="226"/>
                  </a:lnTo>
                  <a:cubicBezTo>
                    <a:pt x="101" y="176"/>
                    <a:pt x="201" y="126"/>
                    <a:pt x="301" y="126"/>
                  </a:cubicBezTo>
                  <a:cubicBezTo>
                    <a:pt x="627" y="126"/>
                    <a:pt x="878" y="377"/>
                    <a:pt x="878" y="678"/>
                  </a:cubicBezTo>
                  <a:cubicBezTo>
                    <a:pt x="878" y="1003"/>
                    <a:pt x="627" y="1254"/>
                    <a:pt x="301" y="1254"/>
                  </a:cubicBezTo>
                  <a:cubicBezTo>
                    <a:pt x="201" y="1254"/>
                    <a:pt x="101" y="1204"/>
                    <a:pt x="1" y="1154"/>
                  </a:cubicBezTo>
                  <a:lnTo>
                    <a:pt x="1" y="1304"/>
                  </a:lnTo>
                  <a:cubicBezTo>
                    <a:pt x="101" y="1354"/>
                    <a:pt x="201" y="1379"/>
                    <a:pt x="301" y="1379"/>
                  </a:cubicBezTo>
                  <a:cubicBezTo>
                    <a:pt x="702" y="1379"/>
                    <a:pt x="1003" y="1079"/>
                    <a:pt x="1003" y="678"/>
                  </a:cubicBezTo>
                  <a:cubicBezTo>
                    <a:pt x="1003" y="302"/>
                    <a:pt x="702" y="1"/>
                    <a:pt x="30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9"/>
            <p:cNvSpPr/>
            <p:nvPr/>
          </p:nvSpPr>
          <p:spPr>
            <a:xfrm>
              <a:off x="4750150" y="1836500"/>
              <a:ext cx="23850" cy="5025"/>
            </a:xfrm>
            <a:custGeom>
              <a:rect b="b" l="l" r="r" t="t"/>
              <a:pathLst>
                <a:path extrusionOk="0" h="201" w="954">
                  <a:moveTo>
                    <a:pt x="1" y="0"/>
                  </a:moveTo>
                  <a:cubicBezTo>
                    <a:pt x="126" y="125"/>
                    <a:pt x="301" y="201"/>
                    <a:pt x="477" y="201"/>
                  </a:cubicBezTo>
                  <a:cubicBezTo>
                    <a:pt x="602" y="201"/>
                    <a:pt x="702" y="176"/>
                    <a:pt x="828" y="100"/>
                  </a:cubicBezTo>
                  <a:cubicBezTo>
                    <a:pt x="878" y="75"/>
                    <a:pt x="928" y="50"/>
                    <a:pt x="953" y="0"/>
                  </a:cubicBezTo>
                  <a:lnTo>
                    <a:pt x="753" y="0"/>
                  </a:lnTo>
                  <a:cubicBezTo>
                    <a:pt x="671" y="47"/>
                    <a:pt x="584" y="66"/>
                    <a:pt x="499" y="66"/>
                  </a:cubicBezTo>
                  <a:cubicBezTo>
                    <a:pt x="402" y="66"/>
                    <a:pt x="307" y="40"/>
                    <a:pt x="226"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9"/>
            <p:cNvSpPr/>
            <p:nvPr/>
          </p:nvSpPr>
          <p:spPr>
            <a:xfrm>
              <a:off x="4931850" y="1836500"/>
              <a:ext cx="31375" cy="10050"/>
            </a:xfrm>
            <a:custGeom>
              <a:rect b="b" l="l" r="r" t="t"/>
              <a:pathLst>
                <a:path extrusionOk="0" h="402" w="1255">
                  <a:moveTo>
                    <a:pt x="1" y="0"/>
                  </a:moveTo>
                  <a:cubicBezTo>
                    <a:pt x="1" y="25"/>
                    <a:pt x="26" y="50"/>
                    <a:pt x="26" y="50"/>
                  </a:cubicBezTo>
                  <a:cubicBezTo>
                    <a:pt x="151" y="276"/>
                    <a:pt x="377" y="401"/>
                    <a:pt x="628" y="401"/>
                  </a:cubicBezTo>
                  <a:cubicBezTo>
                    <a:pt x="753" y="401"/>
                    <a:pt x="853" y="376"/>
                    <a:pt x="978" y="326"/>
                  </a:cubicBezTo>
                  <a:cubicBezTo>
                    <a:pt x="1104" y="251"/>
                    <a:pt x="1204" y="125"/>
                    <a:pt x="1254" y="0"/>
                  </a:cubicBezTo>
                  <a:lnTo>
                    <a:pt x="1104" y="0"/>
                  </a:lnTo>
                  <a:cubicBezTo>
                    <a:pt x="1054" y="75"/>
                    <a:pt x="1003" y="151"/>
                    <a:pt x="903" y="201"/>
                  </a:cubicBezTo>
                  <a:cubicBezTo>
                    <a:pt x="810" y="252"/>
                    <a:pt x="710" y="277"/>
                    <a:pt x="613" y="277"/>
                  </a:cubicBezTo>
                  <a:cubicBezTo>
                    <a:pt x="423" y="277"/>
                    <a:pt x="242" y="182"/>
                    <a:pt x="126"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9"/>
            <p:cNvSpPr/>
            <p:nvPr/>
          </p:nvSpPr>
          <p:spPr>
            <a:xfrm>
              <a:off x="5070950" y="1836500"/>
              <a:ext cx="17575" cy="25075"/>
            </a:xfrm>
            <a:custGeom>
              <a:rect b="b" l="l" r="r" t="t"/>
              <a:pathLst>
                <a:path extrusionOk="0" h="1003" w="703">
                  <a:moveTo>
                    <a:pt x="76" y="0"/>
                  </a:moveTo>
                  <a:cubicBezTo>
                    <a:pt x="51" y="100"/>
                    <a:pt x="1" y="201"/>
                    <a:pt x="1" y="326"/>
                  </a:cubicBezTo>
                  <a:cubicBezTo>
                    <a:pt x="1" y="702"/>
                    <a:pt x="327" y="1003"/>
                    <a:pt x="703" y="1003"/>
                  </a:cubicBezTo>
                  <a:lnTo>
                    <a:pt x="703" y="877"/>
                  </a:lnTo>
                  <a:cubicBezTo>
                    <a:pt x="377" y="877"/>
                    <a:pt x="126" y="627"/>
                    <a:pt x="126" y="326"/>
                  </a:cubicBezTo>
                  <a:cubicBezTo>
                    <a:pt x="126" y="201"/>
                    <a:pt x="176" y="100"/>
                    <a:pt x="25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9"/>
            <p:cNvSpPr/>
            <p:nvPr/>
          </p:nvSpPr>
          <p:spPr>
            <a:xfrm>
              <a:off x="4599775" y="1836500"/>
              <a:ext cx="17575" cy="25075"/>
            </a:xfrm>
            <a:custGeom>
              <a:rect b="b" l="l" r="r" t="t"/>
              <a:pathLst>
                <a:path extrusionOk="0" h="1003" w="703">
                  <a:moveTo>
                    <a:pt x="477" y="0"/>
                  </a:moveTo>
                  <a:cubicBezTo>
                    <a:pt x="527" y="100"/>
                    <a:pt x="577" y="201"/>
                    <a:pt x="577" y="301"/>
                  </a:cubicBezTo>
                  <a:cubicBezTo>
                    <a:pt x="577" y="627"/>
                    <a:pt x="326" y="877"/>
                    <a:pt x="1" y="877"/>
                  </a:cubicBezTo>
                  <a:lnTo>
                    <a:pt x="1" y="1003"/>
                  </a:lnTo>
                  <a:cubicBezTo>
                    <a:pt x="402" y="1003"/>
                    <a:pt x="702" y="702"/>
                    <a:pt x="702" y="301"/>
                  </a:cubicBezTo>
                  <a:cubicBezTo>
                    <a:pt x="702" y="201"/>
                    <a:pt x="677" y="100"/>
                    <a:pt x="62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9"/>
            <p:cNvSpPr/>
            <p:nvPr/>
          </p:nvSpPr>
          <p:spPr>
            <a:xfrm>
              <a:off x="4508925" y="1769450"/>
              <a:ext cx="37000" cy="34475"/>
            </a:xfrm>
            <a:custGeom>
              <a:rect b="b" l="l" r="r" t="t"/>
              <a:pathLst>
                <a:path extrusionOk="0" h="1379" w="1480">
                  <a:moveTo>
                    <a:pt x="702" y="126"/>
                  </a:moveTo>
                  <a:cubicBezTo>
                    <a:pt x="803" y="126"/>
                    <a:pt x="903" y="151"/>
                    <a:pt x="978" y="201"/>
                  </a:cubicBezTo>
                  <a:cubicBezTo>
                    <a:pt x="1254" y="376"/>
                    <a:pt x="1354" y="702"/>
                    <a:pt x="1179" y="978"/>
                  </a:cubicBezTo>
                  <a:cubicBezTo>
                    <a:pt x="1103" y="1103"/>
                    <a:pt x="1003" y="1203"/>
                    <a:pt x="853" y="1254"/>
                  </a:cubicBezTo>
                  <a:cubicBezTo>
                    <a:pt x="815" y="1260"/>
                    <a:pt x="777" y="1263"/>
                    <a:pt x="740" y="1263"/>
                  </a:cubicBezTo>
                  <a:cubicBezTo>
                    <a:pt x="629" y="1263"/>
                    <a:pt x="521" y="1235"/>
                    <a:pt x="427" y="1178"/>
                  </a:cubicBezTo>
                  <a:cubicBezTo>
                    <a:pt x="301" y="1103"/>
                    <a:pt x="201" y="978"/>
                    <a:pt x="151" y="853"/>
                  </a:cubicBezTo>
                  <a:cubicBezTo>
                    <a:pt x="126" y="702"/>
                    <a:pt x="151" y="552"/>
                    <a:pt x="226" y="427"/>
                  </a:cubicBezTo>
                  <a:cubicBezTo>
                    <a:pt x="301" y="276"/>
                    <a:pt x="402" y="201"/>
                    <a:pt x="552" y="151"/>
                  </a:cubicBezTo>
                  <a:cubicBezTo>
                    <a:pt x="602" y="151"/>
                    <a:pt x="652" y="126"/>
                    <a:pt x="702" y="126"/>
                  </a:cubicBezTo>
                  <a:close/>
                  <a:moveTo>
                    <a:pt x="702" y="0"/>
                  </a:moveTo>
                  <a:cubicBezTo>
                    <a:pt x="644" y="0"/>
                    <a:pt x="585" y="9"/>
                    <a:pt x="527" y="26"/>
                  </a:cubicBezTo>
                  <a:cubicBezTo>
                    <a:pt x="351" y="76"/>
                    <a:pt x="201" y="201"/>
                    <a:pt x="101" y="351"/>
                  </a:cubicBezTo>
                  <a:cubicBezTo>
                    <a:pt x="26" y="502"/>
                    <a:pt x="1" y="702"/>
                    <a:pt x="26" y="878"/>
                  </a:cubicBezTo>
                  <a:cubicBezTo>
                    <a:pt x="76" y="1053"/>
                    <a:pt x="201" y="1203"/>
                    <a:pt x="351" y="1304"/>
                  </a:cubicBezTo>
                  <a:cubicBezTo>
                    <a:pt x="452" y="1354"/>
                    <a:pt x="577" y="1379"/>
                    <a:pt x="702" y="1379"/>
                  </a:cubicBezTo>
                  <a:cubicBezTo>
                    <a:pt x="752" y="1379"/>
                    <a:pt x="828" y="1379"/>
                    <a:pt x="878" y="1354"/>
                  </a:cubicBezTo>
                  <a:cubicBezTo>
                    <a:pt x="1053" y="1329"/>
                    <a:pt x="1204" y="1203"/>
                    <a:pt x="1304" y="1053"/>
                  </a:cubicBezTo>
                  <a:cubicBezTo>
                    <a:pt x="1479" y="702"/>
                    <a:pt x="1379" y="301"/>
                    <a:pt x="1053" y="101"/>
                  </a:cubicBezTo>
                  <a:cubicBezTo>
                    <a:pt x="936" y="34"/>
                    <a:pt x="819" y="0"/>
                    <a:pt x="70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9"/>
            <p:cNvSpPr/>
            <p:nvPr/>
          </p:nvSpPr>
          <p:spPr>
            <a:xfrm>
              <a:off x="4590375" y="1727475"/>
              <a:ext cx="9425" cy="30725"/>
            </a:xfrm>
            <a:custGeom>
              <a:rect b="b" l="l" r="r" t="t"/>
              <a:pathLst>
                <a:path extrusionOk="0" h="1229" w="377">
                  <a:moveTo>
                    <a:pt x="377" y="0"/>
                  </a:moveTo>
                  <a:cubicBezTo>
                    <a:pt x="151" y="101"/>
                    <a:pt x="1" y="326"/>
                    <a:pt x="1" y="602"/>
                  </a:cubicBezTo>
                  <a:cubicBezTo>
                    <a:pt x="1" y="877"/>
                    <a:pt x="151" y="1103"/>
                    <a:pt x="377" y="1228"/>
                  </a:cubicBezTo>
                  <a:lnTo>
                    <a:pt x="377" y="1053"/>
                  </a:lnTo>
                  <a:cubicBezTo>
                    <a:pt x="226" y="953"/>
                    <a:pt x="126" y="802"/>
                    <a:pt x="126" y="602"/>
                  </a:cubicBezTo>
                  <a:cubicBezTo>
                    <a:pt x="126" y="401"/>
                    <a:pt x="226" y="251"/>
                    <a:pt x="377" y="151"/>
                  </a:cubicBezTo>
                  <a:lnTo>
                    <a:pt x="377" y="0"/>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9"/>
            <p:cNvSpPr/>
            <p:nvPr/>
          </p:nvSpPr>
          <p:spPr>
            <a:xfrm>
              <a:off x="4460675" y="1812675"/>
              <a:ext cx="16325" cy="23850"/>
            </a:xfrm>
            <a:custGeom>
              <a:rect b="b" l="l" r="r" t="t"/>
              <a:pathLst>
                <a:path extrusionOk="0" h="954" w="653">
                  <a:moveTo>
                    <a:pt x="26" y="1"/>
                  </a:moveTo>
                  <a:cubicBezTo>
                    <a:pt x="26" y="26"/>
                    <a:pt x="26" y="76"/>
                    <a:pt x="1" y="126"/>
                  </a:cubicBezTo>
                  <a:lnTo>
                    <a:pt x="76" y="126"/>
                  </a:lnTo>
                  <a:cubicBezTo>
                    <a:pt x="226" y="176"/>
                    <a:pt x="352" y="251"/>
                    <a:pt x="427" y="402"/>
                  </a:cubicBezTo>
                  <a:cubicBezTo>
                    <a:pt x="527" y="577"/>
                    <a:pt x="502" y="778"/>
                    <a:pt x="402" y="953"/>
                  </a:cubicBezTo>
                  <a:lnTo>
                    <a:pt x="552" y="953"/>
                  </a:lnTo>
                  <a:cubicBezTo>
                    <a:pt x="652" y="753"/>
                    <a:pt x="652" y="527"/>
                    <a:pt x="527" y="327"/>
                  </a:cubicBezTo>
                  <a:cubicBezTo>
                    <a:pt x="452" y="176"/>
                    <a:pt x="301" y="51"/>
                    <a:pt x="10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9"/>
            <p:cNvSpPr/>
            <p:nvPr/>
          </p:nvSpPr>
          <p:spPr>
            <a:xfrm>
              <a:off x="4507050" y="1686125"/>
              <a:ext cx="34475" cy="34475"/>
            </a:xfrm>
            <a:custGeom>
              <a:rect b="b" l="l" r="r" t="t"/>
              <a:pathLst>
                <a:path extrusionOk="0" h="1379" w="1379">
                  <a:moveTo>
                    <a:pt x="677" y="125"/>
                  </a:moveTo>
                  <a:cubicBezTo>
                    <a:pt x="1003" y="125"/>
                    <a:pt x="1254" y="376"/>
                    <a:pt x="1254" y="677"/>
                  </a:cubicBezTo>
                  <a:cubicBezTo>
                    <a:pt x="1254" y="1003"/>
                    <a:pt x="1003" y="1253"/>
                    <a:pt x="677" y="1253"/>
                  </a:cubicBezTo>
                  <a:cubicBezTo>
                    <a:pt x="376" y="1253"/>
                    <a:pt x="126" y="1003"/>
                    <a:pt x="126" y="677"/>
                  </a:cubicBezTo>
                  <a:cubicBezTo>
                    <a:pt x="126" y="376"/>
                    <a:pt x="376" y="125"/>
                    <a:pt x="677" y="125"/>
                  </a:cubicBezTo>
                  <a:close/>
                  <a:moveTo>
                    <a:pt x="677" y="0"/>
                  </a:moveTo>
                  <a:cubicBezTo>
                    <a:pt x="301" y="0"/>
                    <a:pt x="0" y="301"/>
                    <a:pt x="0" y="677"/>
                  </a:cubicBezTo>
                  <a:cubicBezTo>
                    <a:pt x="0" y="1078"/>
                    <a:pt x="301" y="1379"/>
                    <a:pt x="677" y="1379"/>
                  </a:cubicBezTo>
                  <a:cubicBezTo>
                    <a:pt x="1053" y="1379"/>
                    <a:pt x="1379" y="1078"/>
                    <a:pt x="1379" y="677"/>
                  </a:cubicBezTo>
                  <a:cubicBezTo>
                    <a:pt x="1379" y="301"/>
                    <a:pt x="1053" y="0"/>
                    <a:pt x="6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9"/>
            <p:cNvSpPr/>
            <p:nvPr/>
          </p:nvSpPr>
          <p:spPr>
            <a:xfrm>
              <a:off x="4584750" y="1827100"/>
              <a:ext cx="15050" cy="9425"/>
            </a:xfrm>
            <a:custGeom>
              <a:rect b="b" l="l" r="r" t="t"/>
              <a:pathLst>
                <a:path extrusionOk="0" h="377" w="602">
                  <a:moveTo>
                    <a:pt x="602" y="0"/>
                  </a:moveTo>
                  <a:cubicBezTo>
                    <a:pt x="351" y="0"/>
                    <a:pt x="125" y="151"/>
                    <a:pt x="0" y="376"/>
                  </a:cubicBezTo>
                  <a:lnTo>
                    <a:pt x="151" y="376"/>
                  </a:lnTo>
                  <a:cubicBezTo>
                    <a:pt x="251" y="226"/>
                    <a:pt x="426" y="126"/>
                    <a:pt x="602" y="126"/>
                  </a:cubicBezTo>
                  <a:lnTo>
                    <a:pt x="602" y="0"/>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9"/>
            <p:cNvSpPr/>
            <p:nvPr/>
          </p:nvSpPr>
          <p:spPr>
            <a:xfrm>
              <a:off x="4584125" y="1562675"/>
              <a:ext cx="15675" cy="8800"/>
            </a:xfrm>
            <a:custGeom>
              <a:rect b="b" l="l" r="r" t="t"/>
              <a:pathLst>
                <a:path extrusionOk="0" h="352" w="627">
                  <a:moveTo>
                    <a:pt x="100" y="1"/>
                  </a:moveTo>
                  <a:cubicBezTo>
                    <a:pt x="75" y="51"/>
                    <a:pt x="25" y="76"/>
                    <a:pt x="0" y="101"/>
                  </a:cubicBezTo>
                  <a:cubicBezTo>
                    <a:pt x="100" y="201"/>
                    <a:pt x="201" y="276"/>
                    <a:pt x="351" y="327"/>
                  </a:cubicBezTo>
                  <a:cubicBezTo>
                    <a:pt x="401" y="327"/>
                    <a:pt x="476" y="352"/>
                    <a:pt x="526" y="352"/>
                  </a:cubicBezTo>
                  <a:cubicBezTo>
                    <a:pt x="577" y="352"/>
                    <a:pt x="602" y="327"/>
                    <a:pt x="627" y="327"/>
                  </a:cubicBezTo>
                  <a:lnTo>
                    <a:pt x="627" y="201"/>
                  </a:lnTo>
                  <a:cubicBezTo>
                    <a:pt x="589" y="214"/>
                    <a:pt x="551" y="220"/>
                    <a:pt x="511" y="220"/>
                  </a:cubicBezTo>
                  <a:cubicBezTo>
                    <a:pt x="470" y="220"/>
                    <a:pt x="426" y="214"/>
                    <a:pt x="376" y="201"/>
                  </a:cubicBezTo>
                  <a:cubicBezTo>
                    <a:pt x="276" y="176"/>
                    <a:pt x="176" y="101"/>
                    <a:pt x="100"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9"/>
            <p:cNvSpPr/>
            <p:nvPr/>
          </p:nvSpPr>
          <p:spPr>
            <a:xfrm>
              <a:off x="4569700" y="1634100"/>
              <a:ext cx="30100" cy="34500"/>
            </a:xfrm>
            <a:custGeom>
              <a:rect b="b" l="l" r="r" t="t"/>
              <a:pathLst>
                <a:path extrusionOk="0" h="1380" w="1204">
                  <a:moveTo>
                    <a:pt x="677" y="1"/>
                  </a:moveTo>
                  <a:cubicBezTo>
                    <a:pt x="301" y="1"/>
                    <a:pt x="1" y="302"/>
                    <a:pt x="1" y="678"/>
                  </a:cubicBezTo>
                  <a:cubicBezTo>
                    <a:pt x="1" y="1054"/>
                    <a:pt x="301" y="1379"/>
                    <a:pt x="677" y="1379"/>
                  </a:cubicBezTo>
                  <a:cubicBezTo>
                    <a:pt x="903" y="1379"/>
                    <a:pt x="1078" y="1279"/>
                    <a:pt x="1204" y="1104"/>
                  </a:cubicBezTo>
                  <a:lnTo>
                    <a:pt x="1204" y="828"/>
                  </a:lnTo>
                  <a:cubicBezTo>
                    <a:pt x="1154" y="1054"/>
                    <a:pt x="928" y="1254"/>
                    <a:pt x="677" y="1254"/>
                  </a:cubicBezTo>
                  <a:cubicBezTo>
                    <a:pt x="377" y="1254"/>
                    <a:pt x="126" y="1003"/>
                    <a:pt x="126" y="678"/>
                  </a:cubicBezTo>
                  <a:cubicBezTo>
                    <a:pt x="126" y="377"/>
                    <a:pt x="377" y="126"/>
                    <a:pt x="677" y="126"/>
                  </a:cubicBezTo>
                  <a:cubicBezTo>
                    <a:pt x="928" y="126"/>
                    <a:pt x="1154" y="302"/>
                    <a:pt x="1204" y="552"/>
                  </a:cubicBezTo>
                  <a:lnTo>
                    <a:pt x="1204" y="252"/>
                  </a:lnTo>
                  <a:cubicBezTo>
                    <a:pt x="1078" y="101"/>
                    <a:pt x="903" y="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9"/>
            <p:cNvSpPr/>
            <p:nvPr/>
          </p:nvSpPr>
          <p:spPr>
            <a:xfrm>
              <a:off x="4507050" y="2036975"/>
              <a:ext cx="37625" cy="34500"/>
            </a:xfrm>
            <a:custGeom>
              <a:rect b="b" l="l" r="r" t="t"/>
              <a:pathLst>
                <a:path extrusionOk="0" h="1380" w="1505">
                  <a:moveTo>
                    <a:pt x="802" y="127"/>
                  </a:moveTo>
                  <a:cubicBezTo>
                    <a:pt x="903" y="127"/>
                    <a:pt x="1003" y="152"/>
                    <a:pt x="1078" y="202"/>
                  </a:cubicBezTo>
                  <a:cubicBezTo>
                    <a:pt x="1203" y="277"/>
                    <a:pt x="1304" y="377"/>
                    <a:pt x="1329" y="528"/>
                  </a:cubicBezTo>
                  <a:cubicBezTo>
                    <a:pt x="1379" y="678"/>
                    <a:pt x="1354" y="828"/>
                    <a:pt x="1279" y="954"/>
                  </a:cubicBezTo>
                  <a:cubicBezTo>
                    <a:pt x="1203" y="1104"/>
                    <a:pt x="1078" y="1179"/>
                    <a:pt x="953" y="1229"/>
                  </a:cubicBezTo>
                  <a:cubicBezTo>
                    <a:pt x="898" y="1239"/>
                    <a:pt x="843" y="1244"/>
                    <a:pt x="788" y="1244"/>
                  </a:cubicBezTo>
                  <a:cubicBezTo>
                    <a:pt x="692" y="1244"/>
                    <a:pt x="597" y="1227"/>
                    <a:pt x="502" y="1179"/>
                  </a:cubicBezTo>
                  <a:cubicBezTo>
                    <a:pt x="251" y="1004"/>
                    <a:pt x="151" y="678"/>
                    <a:pt x="301" y="402"/>
                  </a:cubicBezTo>
                  <a:cubicBezTo>
                    <a:pt x="376" y="277"/>
                    <a:pt x="502" y="177"/>
                    <a:pt x="652" y="127"/>
                  </a:cubicBezTo>
                  <a:close/>
                  <a:moveTo>
                    <a:pt x="812" y="0"/>
                  </a:moveTo>
                  <a:cubicBezTo>
                    <a:pt x="751" y="0"/>
                    <a:pt x="689" y="9"/>
                    <a:pt x="627" y="26"/>
                  </a:cubicBezTo>
                  <a:cubicBezTo>
                    <a:pt x="451" y="51"/>
                    <a:pt x="301" y="177"/>
                    <a:pt x="201" y="327"/>
                  </a:cubicBezTo>
                  <a:cubicBezTo>
                    <a:pt x="0" y="653"/>
                    <a:pt x="126" y="1079"/>
                    <a:pt x="451" y="1279"/>
                  </a:cubicBezTo>
                  <a:cubicBezTo>
                    <a:pt x="552" y="1330"/>
                    <a:pt x="677" y="1380"/>
                    <a:pt x="802" y="1380"/>
                  </a:cubicBezTo>
                  <a:cubicBezTo>
                    <a:pt x="852" y="1380"/>
                    <a:pt x="903" y="1355"/>
                    <a:pt x="978" y="1355"/>
                  </a:cubicBezTo>
                  <a:cubicBezTo>
                    <a:pt x="1153" y="1305"/>
                    <a:pt x="1304" y="1179"/>
                    <a:pt x="1404" y="1029"/>
                  </a:cubicBezTo>
                  <a:cubicBezTo>
                    <a:pt x="1479" y="878"/>
                    <a:pt x="1504" y="678"/>
                    <a:pt x="1454" y="503"/>
                  </a:cubicBezTo>
                  <a:cubicBezTo>
                    <a:pt x="1404" y="327"/>
                    <a:pt x="1304" y="177"/>
                    <a:pt x="1128" y="76"/>
                  </a:cubicBezTo>
                  <a:cubicBezTo>
                    <a:pt x="1031" y="28"/>
                    <a:pt x="924" y="0"/>
                    <a:pt x="81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9"/>
            <p:cNvSpPr/>
            <p:nvPr/>
          </p:nvSpPr>
          <p:spPr>
            <a:xfrm>
              <a:off x="4498900" y="1866225"/>
              <a:ext cx="37625" cy="34825"/>
            </a:xfrm>
            <a:custGeom>
              <a:rect b="b" l="l" r="r" t="t"/>
              <a:pathLst>
                <a:path extrusionOk="0" h="1393" w="1505">
                  <a:moveTo>
                    <a:pt x="777" y="114"/>
                  </a:moveTo>
                  <a:cubicBezTo>
                    <a:pt x="828" y="114"/>
                    <a:pt x="878" y="140"/>
                    <a:pt x="928" y="140"/>
                  </a:cubicBezTo>
                  <a:cubicBezTo>
                    <a:pt x="1078" y="190"/>
                    <a:pt x="1204" y="290"/>
                    <a:pt x="1279" y="415"/>
                  </a:cubicBezTo>
                  <a:cubicBezTo>
                    <a:pt x="1354" y="541"/>
                    <a:pt x="1379" y="691"/>
                    <a:pt x="1329" y="841"/>
                  </a:cubicBezTo>
                  <a:cubicBezTo>
                    <a:pt x="1304" y="992"/>
                    <a:pt x="1204" y="1092"/>
                    <a:pt x="1078" y="1167"/>
                  </a:cubicBezTo>
                  <a:cubicBezTo>
                    <a:pt x="984" y="1223"/>
                    <a:pt x="876" y="1252"/>
                    <a:pt x="765" y="1252"/>
                  </a:cubicBezTo>
                  <a:cubicBezTo>
                    <a:pt x="727" y="1252"/>
                    <a:pt x="690" y="1249"/>
                    <a:pt x="652" y="1242"/>
                  </a:cubicBezTo>
                  <a:cubicBezTo>
                    <a:pt x="502" y="1192"/>
                    <a:pt x="376" y="1092"/>
                    <a:pt x="301" y="967"/>
                  </a:cubicBezTo>
                  <a:cubicBezTo>
                    <a:pt x="151" y="716"/>
                    <a:pt x="251" y="365"/>
                    <a:pt x="502" y="215"/>
                  </a:cubicBezTo>
                  <a:cubicBezTo>
                    <a:pt x="602" y="140"/>
                    <a:pt x="702" y="114"/>
                    <a:pt x="777" y="114"/>
                  </a:cubicBezTo>
                  <a:close/>
                  <a:moveTo>
                    <a:pt x="797" y="0"/>
                  </a:moveTo>
                  <a:cubicBezTo>
                    <a:pt x="674" y="0"/>
                    <a:pt x="552" y="23"/>
                    <a:pt x="452" y="89"/>
                  </a:cubicBezTo>
                  <a:cubicBezTo>
                    <a:pt x="126" y="290"/>
                    <a:pt x="1" y="716"/>
                    <a:pt x="201" y="1042"/>
                  </a:cubicBezTo>
                  <a:cubicBezTo>
                    <a:pt x="276" y="1192"/>
                    <a:pt x="427" y="1317"/>
                    <a:pt x="602" y="1368"/>
                  </a:cubicBezTo>
                  <a:cubicBezTo>
                    <a:pt x="677" y="1368"/>
                    <a:pt x="727" y="1393"/>
                    <a:pt x="803" y="1393"/>
                  </a:cubicBezTo>
                  <a:cubicBezTo>
                    <a:pt x="903" y="1393"/>
                    <a:pt x="1028" y="1343"/>
                    <a:pt x="1128" y="1292"/>
                  </a:cubicBezTo>
                  <a:cubicBezTo>
                    <a:pt x="1304" y="1192"/>
                    <a:pt x="1404" y="1042"/>
                    <a:pt x="1454" y="866"/>
                  </a:cubicBezTo>
                  <a:cubicBezTo>
                    <a:pt x="1504" y="691"/>
                    <a:pt x="1479" y="515"/>
                    <a:pt x="1379" y="340"/>
                  </a:cubicBezTo>
                  <a:cubicBezTo>
                    <a:pt x="1304" y="190"/>
                    <a:pt x="1153" y="64"/>
                    <a:pt x="978" y="14"/>
                  </a:cubicBezTo>
                  <a:cubicBezTo>
                    <a:pt x="920" y="6"/>
                    <a:pt x="858" y="0"/>
                    <a:pt x="79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9"/>
            <p:cNvSpPr/>
            <p:nvPr/>
          </p:nvSpPr>
          <p:spPr>
            <a:xfrm>
              <a:off x="4590375" y="2003775"/>
              <a:ext cx="9425" cy="30750"/>
            </a:xfrm>
            <a:custGeom>
              <a:rect b="b" l="l" r="r" t="t"/>
              <a:pathLst>
                <a:path extrusionOk="0" h="1230" w="377">
                  <a:moveTo>
                    <a:pt x="377" y="1"/>
                  </a:moveTo>
                  <a:cubicBezTo>
                    <a:pt x="176" y="126"/>
                    <a:pt x="1" y="352"/>
                    <a:pt x="1" y="628"/>
                  </a:cubicBezTo>
                  <a:cubicBezTo>
                    <a:pt x="1" y="878"/>
                    <a:pt x="176" y="1104"/>
                    <a:pt x="377" y="1229"/>
                  </a:cubicBezTo>
                  <a:lnTo>
                    <a:pt x="377" y="1079"/>
                  </a:lnTo>
                  <a:cubicBezTo>
                    <a:pt x="251" y="978"/>
                    <a:pt x="126" y="803"/>
                    <a:pt x="126" y="628"/>
                  </a:cubicBezTo>
                  <a:cubicBezTo>
                    <a:pt x="126" y="427"/>
                    <a:pt x="251" y="277"/>
                    <a:pt x="377" y="151"/>
                  </a:cubicBezTo>
                  <a:lnTo>
                    <a:pt x="377" y="1"/>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9"/>
            <p:cNvSpPr/>
            <p:nvPr/>
          </p:nvSpPr>
          <p:spPr>
            <a:xfrm>
              <a:off x="4497650" y="1954925"/>
              <a:ext cx="38875" cy="34475"/>
            </a:xfrm>
            <a:custGeom>
              <a:rect b="b" l="l" r="r" t="t"/>
              <a:pathLst>
                <a:path extrusionOk="0" h="1379" w="1555">
                  <a:moveTo>
                    <a:pt x="777" y="125"/>
                  </a:moveTo>
                  <a:cubicBezTo>
                    <a:pt x="827" y="125"/>
                    <a:pt x="878" y="125"/>
                    <a:pt x="928" y="150"/>
                  </a:cubicBezTo>
                  <a:cubicBezTo>
                    <a:pt x="1078" y="175"/>
                    <a:pt x="1203" y="276"/>
                    <a:pt x="1279" y="401"/>
                  </a:cubicBezTo>
                  <a:cubicBezTo>
                    <a:pt x="1429" y="677"/>
                    <a:pt x="1329" y="1028"/>
                    <a:pt x="1053" y="1178"/>
                  </a:cubicBezTo>
                  <a:cubicBezTo>
                    <a:pt x="968" y="1229"/>
                    <a:pt x="871" y="1254"/>
                    <a:pt x="775" y="1254"/>
                  </a:cubicBezTo>
                  <a:cubicBezTo>
                    <a:pt x="587" y="1254"/>
                    <a:pt x="400" y="1160"/>
                    <a:pt x="301" y="978"/>
                  </a:cubicBezTo>
                  <a:cubicBezTo>
                    <a:pt x="226" y="852"/>
                    <a:pt x="201" y="702"/>
                    <a:pt x="226" y="551"/>
                  </a:cubicBezTo>
                  <a:cubicBezTo>
                    <a:pt x="276" y="401"/>
                    <a:pt x="376" y="276"/>
                    <a:pt x="502" y="201"/>
                  </a:cubicBezTo>
                  <a:cubicBezTo>
                    <a:pt x="577" y="150"/>
                    <a:pt x="677" y="125"/>
                    <a:pt x="777" y="125"/>
                  </a:cubicBezTo>
                  <a:close/>
                  <a:moveTo>
                    <a:pt x="777" y="0"/>
                  </a:moveTo>
                  <a:cubicBezTo>
                    <a:pt x="660" y="0"/>
                    <a:pt x="543" y="33"/>
                    <a:pt x="426" y="100"/>
                  </a:cubicBezTo>
                  <a:cubicBezTo>
                    <a:pt x="101" y="276"/>
                    <a:pt x="0" y="702"/>
                    <a:pt x="176" y="1028"/>
                  </a:cubicBezTo>
                  <a:cubicBezTo>
                    <a:pt x="301" y="1253"/>
                    <a:pt x="552" y="1379"/>
                    <a:pt x="777" y="1379"/>
                  </a:cubicBezTo>
                  <a:cubicBezTo>
                    <a:pt x="903" y="1379"/>
                    <a:pt x="1028" y="1353"/>
                    <a:pt x="1128" y="1303"/>
                  </a:cubicBezTo>
                  <a:cubicBezTo>
                    <a:pt x="1454" y="1103"/>
                    <a:pt x="1554" y="677"/>
                    <a:pt x="1379" y="351"/>
                  </a:cubicBezTo>
                  <a:cubicBezTo>
                    <a:pt x="1279" y="201"/>
                    <a:pt x="1128" y="75"/>
                    <a:pt x="953" y="25"/>
                  </a:cubicBezTo>
                  <a:cubicBezTo>
                    <a:pt x="894" y="8"/>
                    <a:pt x="836" y="0"/>
                    <a:pt x="7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9"/>
            <p:cNvSpPr/>
            <p:nvPr/>
          </p:nvSpPr>
          <p:spPr>
            <a:xfrm>
              <a:off x="4579725" y="2100675"/>
              <a:ext cx="20075" cy="34725"/>
            </a:xfrm>
            <a:custGeom>
              <a:rect b="b" l="l" r="r" t="t"/>
              <a:pathLst>
                <a:path extrusionOk="0" h="1389" w="803">
                  <a:moveTo>
                    <a:pt x="690" y="0"/>
                  </a:moveTo>
                  <a:cubicBezTo>
                    <a:pt x="577" y="0"/>
                    <a:pt x="464" y="28"/>
                    <a:pt x="352" y="85"/>
                  </a:cubicBezTo>
                  <a:cubicBezTo>
                    <a:pt x="201" y="185"/>
                    <a:pt x="76" y="335"/>
                    <a:pt x="26" y="511"/>
                  </a:cubicBezTo>
                  <a:cubicBezTo>
                    <a:pt x="1" y="686"/>
                    <a:pt x="1" y="887"/>
                    <a:pt x="101" y="1037"/>
                  </a:cubicBezTo>
                  <a:cubicBezTo>
                    <a:pt x="201" y="1188"/>
                    <a:pt x="352" y="1313"/>
                    <a:pt x="527" y="1363"/>
                  </a:cubicBezTo>
                  <a:cubicBezTo>
                    <a:pt x="577" y="1363"/>
                    <a:pt x="652" y="1388"/>
                    <a:pt x="702" y="1388"/>
                  </a:cubicBezTo>
                  <a:cubicBezTo>
                    <a:pt x="753" y="1388"/>
                    <a:pt x="778" y="1363"/>
                    <a:pt x="803" y="1363"/>
                  </a:cubicBezTo>
                  <a:lnTo>
                    <a:pt x="803" y="1238"/>
                  </a:lnTo>
                  <a:cubicBezTo>
                    <a:pt x="765" y="1250"/>
                    <a:pt x="727" y="1257"/>
                    <a:pt x="687" y="1257"/>
                  </a:cubicBezTo>
                  <a:cubicBezTo>
                    <a:pt x="646" y="1257"/>
                    <a:pt x="602" y="1250"/>
                    <a:pt x="552" y="1238"/>
                  </a:cubicBezTo>
                  <a:cubicBezTo>
                    <a:pt x="402" y="1188"/>
                    <a:pt x="276" y="1112"/>
                    <a:pt x="201" y="962"/>
                  </a:cubicBezTo>
                  <a:cubicBezTo>
                    <a:pt x="126" y="837"/>
                    <a:pt x="126" y="686"/>
                    <a:pt x="151" y="536"/>
                  </a:cubicBezTo>
                  <a:cubicBezTo>
                    <a:pt x="201" y="411"/>
                    <a:pt x="276" y="285"/>
                    <a:pt x="427" y="210"/>
                  </a:cubicBezTo>
                  <a:cubicBezTo>
                    <a:pt x="502" y="160"/>
                    <a:pt x="602" y="135"/>
                    <a:pt x="702" y="135"/>
                  </a:cubicBezTo>
                  <a:lnTo>
                    <a:pt x="803" y="135"/>
                  </a:lnTo>
                  <a:lnTo>
                    <a:pt x="803" y="10"/>
                  </a:lnTo>
                  <a:cubicBezTo>
                    <a:pt x="765" y="3"/>
                    <a:pt x="727" y="0"/>
                    <a:pt x="690"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9"/>
            <p:cNvSpPr/>
            <p:nvPr/>
          </p:nvSpPr>
          <p:spPr>
            <a:xfrm>
              <a:off x="4590375" y="1904800"/>
              <a:ext cx="9425" cy="30725"/>
            </a:xfrm>
            <a:custGeom>
              <a:rect b="b" l="l" r="r" t="t"/>
              <a:pathLst>
                <a:path extrusionOk="0" h="1229" w="377">
                  <a:moveTo>
                    <a:pt x="377" y="0"/>
                  </a:moveTo>
                  <a:cubicBezTo>
                    <a:pt x="151" y="100"/>
                    <a:pt x="1" y="326"/>
                    <a:pt x="1" y="602"/>
                  </a:cubicBezTo>
                  <a:cubicBezTo>
                    <a:pt x="1" y="877"/>
                    <a:pt x="151" y="1128"/>
                    <a:pt x="377" y="1228"/>
                  </a:cubicBezTo>
                  <a:lnTo>
                    <a:pt x="377" y="1078"/>
                  </a:lnTo>
                  <a:cubicBezTo>
                    <a:pt x="226" y="977"/>
                    <a:pt x="126" y="802"/>
                    <a:pt x="126" y="602"/>
                  </a:cubicBezTo>
                  <a:cubicBezTo>
                    <a:pt x="126" y="401"/>
                    <a:pt x="226" y="251"/>
                    <a:pt x="377" y="150"/>
                  </a:cubicBezTo>
                  <a:lnTo>
                    <a:pt x="377" y="0"/>
                  </a:ln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9"/>
            <p:cNvSpPr/>
            <p:nvPr/>
          </p:nvSpPr>
          <p:spPr>
            <a:xfrm>
              <a:off x="4457550" y="1836500"/>
              <a:ext cx="16950" cy="10050"/>
            </a:xfrm>
            <a:custGeom>
              <a:rect b="b" l="l" r="r" t="t"/>
              <a:pathLst>
                <a:path extrusionOk="0" h="402" w="678">
                  <a:moveTo>
                    <a:pt x="527" y="0"/>
                  </a:moveTo>
                  <a:cubicBezTo>
                    <a:pt x="502" y="75"/>
                    <a:pt x="426" y="151"/>
                    <a:pt x="351" y="201"/>
                  </a:cubicBezTo>
                  <a:cubicBezTo>
                    <a:pt x="251" y="276"/>
                    <a:pt x="126" y="276"/>
                    <a:pt x="25" y="276"/>
                  </a:cubicBezTo>
                  <a:cubicBezTo>
                    <a:pt x="25" y="326"/>
                    <a:pt x="25" y="351"/>
                    <a:pt x="0" y="401"/>
                  </a:cubicBezTo>
                  <a:lnTo>
                    <a:pt x="51" y="401"/>
                  </a:lnTo>
                  <a:cubicBezTo>
                    <a:pt x="176" y="401"/>
                    <a:pt x="301" y="376"/>
                    <a:pt x="401" y="326"/>
                  </a:cubicBezTo>
                  <a:cubicBezTo>
                    <a:pt x="527" y="251"/>
                    <a:pt x="627" y="125"/>
                    <a:pt x="6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9"/>
            <p:cNvSpPr/>
            <p:nvPr/>
          </p:nvSpPr>
          <p:spPr>
            <a:xfrm>
              <a:off x="4582850" y="1836500"/>
              <a:ext cx="16950" cy="25075"/>
            </a:xfrm>
            <a:custGeom>
              <a:rect b="b" l="l" r="r" t="t"/>
              <a:pathLst>
                <a:path extrusionOk="0" h="1003" w="678">
                  <a:moveTo>
                    <a:pt x="76" y="0"/>
                  </a:moveTo>
                  <a:cubicBezTo>
                    <a:pt x="26" y="100"/>
                    <a:pt x="1" y="201"/>
                    <a:pt x="1" y="326"/>
                  </a:cubicBezTo>
                  <a:cubicBezTo>
                    <a:pt x="1" y="702"/>
                    <a:pt x="302" y="1003"/>
                    <a:pt x="678" y="1003"/>
                  </a:cubicBezTo>
                  <a:lnTo>
                    <a:pt x="678" y="877"/>
                  </a:lnTo>
                  <a:cubicBezTo>
                    <a:pt x="377" y="877"/>
                    <a:pt x="126" y="627"/>
                    <a:pt x="126" y="326"/>
                  </a:cubicBezTo>
                  <a:cubicBezTo>
                    <a:pt x="126" y="201"/>
                    <a:pt x="176" y="100"/>
                    <a:pt x="22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9"/>
            <p:cNvSpPr/>
            <p:nvPr/>
          </p:nvSpPr>
          <p:spPr>
            <a:xfrm>
              <a:off x="4574725" y="1530225"/>
              <a:ext cx="996900" cy="646725"/>
            </a:xfrm>
            <a:custGeom>
              <a:rect b="b" l="l" r="r" t="t"/>
              <a:pathLst>
                <a:path extrusionOk="0" h="25869" w="39876">
                  <a:moveTo>
                    <a:pt x="36825" y="1"/>
                  </a:moveTo>
                  <a:cubicBezTo>
                    <a:pt x="32681" y="1"/>
                    <a:pt x="28759" y="1672"/>
                    <a:pt x="26441" y="5158"/>
                  </a:cubicBezTo>
                  <a:cubicBezTo>
                    <a:pt x="20151" y="14883"/>
                    <a:pt x="10527" y="22627"/>
                    <a:pt x="0" y="24682"/>
                  </a:cubicBezTo>
                  <a:cubicBezTo>
                    <a:pt x="953" y="25184"/>
                    <a:pt x="2030" y="25509"/>
                    <a:pt x="3108" y="25685"/>
                  </a:cubicBezTo>
                  <a:cubicBezTo>
                    <a:pt x="3970" y="25819"/>
                    <a:pt x="4838" y="25869"/>
                    <a:pt x="5706" y="25869"/>
                  </a:cubicBezTo>
                  <a:cubicBezTo>
                    <a:pt x="6780" y="25869"/>
                    <a:pt x="7855" y="25793"/>
                    <a:pt x="8922" y="25710"/>
                  </a:cubicBezTo>
                  <a:cubicBezTo>
                    <a:pt x="13885" y="25309"/>
                    <a:pt x="18872" y="24732"/>
                    <a:pt x="23584" y="23128"/>
                  </a:cubicBezTo>
                  <a:cubicBezTo>
                    <a:pt x="28296" y="21499"/>
                    <a:pt x="32757" y="18768"/>
                    <a:pt x="35690" y="14757"/>
                  </a:cubicBezTo>
                  <a:cubicBezTo>
                    <a:pt x="38647" y="10672"/>
                    <a:pt x="39875" y="5534"/>
                    <a:pt x="39875" y="497"/>
                  </a:cubicBezTo>
                  <a:cubicBezTo>
                    <a:pt x="39875" y="422"/>
                    <a:pt x="39875" y="371"/>
                    <a:pt x="39875" y="296"/>
                  </a:cubicBezTo>
                  <a:cubicBezTo>
                    <a:pt x="38859" y="100"/>
                    <a:pt x="37835" y="1"/>
                    <a:pt x="368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9"/>
            <p:cNvSpPr/>
            <p:nvPr/>
          </p:nvSpPr>
          <p:spPr>
            <a:xfrm>
              <a:off x="4481975" y="1231225"/>
              <a:ext cx="830250" cy="495025"/>
            </a:xfrm>
            <a:custGeom>
              <a:rect b="b" l="l" r="r" t="t"/>
              <a:pathLst>
                <a:path extrusionOk="0" h="19801" w="33210">
                  <a:moveTo>
                    <a:pt x="33209" y="1"/>
                  </a:moveTo>
                  <a:cubicBezTo>
                    <a:pt x="32307" y="76"/>
                    <a:pt x="31455" y="276"/>
                    <a:pt x="30653" y="652"/>
                  </a:cubicBezTo>
                  <a:cubicBezTo>
                    <a:pt x="28547" y="1630"/>
                    <a:pt x="27194" y="3685"/>
                    <a:pt x="25841" y="5564"/>
                  </a:cubicBezTo>
                  <a:cubicBezTo>
                    <a:pt x="24462" y="7444"/>
                    <a:pt x="22783" y="9374"/>
                    <a:pt x="20477" y="9750"/>
                  </a:cubicBezTo>
                  <a:cubicBezTo>
                    <a:pt x="20160" y="9802"/>
                    <a:pt x="19842" y="9823"/>
                    <a:pt x="19525" y="9823"/>
                  </a:cubicBezTo>
                  <a:cubicBezTo>
                    <a:pt x="18463" y="9823"/>
                    <a:pt x="17397" y="9584"/>
                    <a:pt x="16317" y="9449"/>
                  </a:cubicBezTo>
                  <a:cubicBezTo>
                    <a:pt x="15736" y="9380"/>
                    <a:pt x="15151" y="9345"/>
                    <a:pt x="14567" y="9345"/>
                  </a:cubicBezTo>
                  <a:cubicBezTo>
                    <a:pt x="10314" y="9345"/>
                    <a:pt x="6071" y="11157"/>
                    <a:pt x="3184" y="14286"/>
                  </a:cubicBezTo>
                  <a:cubicBezTo>
                    <a:pt x="2106" y="15489"/>
                    <a:pt x="1229" y="16843"/>
                    <a:pt x="552" y="18321"/>
                  </a:cubicBezTo>
                  <a:cubicBezTo>
                    <a:pt x="352" y="18798"/>
                    <a:pt x="151" y="19299"/>
                    <a:pt x="1" y="19800"/>
                  </a:cubicBezTo>
                  <a:cubicBezTo>
                    <a:pt x="4199" y="15371"/>
                    <a:pt x="9962" y="12384"/>
                    <a:pt x="15743" y="12384"/>
                  </a:cubicBezTo>
                  <a:cubicBezTo>
                    <a:pt x="16865" y="12384"/>
                    <a:pt x="17987" y="12496"/>
                    <a:pt x="19099" y="12732"/>
                  </a:cubicBezTo>
                  <a:cubicBezTo>
                    <a:pt x="17419" y="15239"/>
                    <a:pt x="14487" y="15665"/>
                    <a:pt x="11981" y="17344"/>
                  </a:cubicBezTo>
                  <a:cubicBezTo>
                    <a:pt x="12981" y="17506"/>
                    <a:pt x="13932" y="17583"/>
                    <a:pt x="14836" y="17583"/>
                  </a:cubicBezTo>
                  <a:cubicBezTo>
                    <a:pt x="24855" y="17583"/>
                    <a:pt x="29232" y="8138"/>
                    <a:pt x="3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9"/>
            <p:cNvSpPr/>
            <p:nvPr/>
          </p:nvSpPr>
          <p:spPr>
            <a:xfrm>
              <a:off x="5185000" y="1921075"/>
              <a:ext cx="404150" cy="307100"/>
            </a:xfrm>
            <a:custGeom>
              <a:rect b="b" l="l" r="r" t="t"/>
              <a:pathLst>
                <a:path extrusionOk="0" h="12284" w="16166">
                  <a:moveTo>
                    <a:pt x="7895" y="1"/>
                  </a:moveTo>
                  <a:cubicBezTo>
                    <a:pt x="4637" y="452"/>
                    <a:pt x="1103" y="552"/>
                    <a:pt x="0" y="3610"/>
                  </a:cubicBezTo>
                  <a:cubicBezTo>
                    <a:pt x="2302" y="8386"/>
                    <a:pt x="6975" y="12283"/>
                    <a:pt x="12328" y="12283"/>
                  </a:cubicBezTo>
                  <a:cubicBezTo>
                    <a:pt x="12396" y="12283"/>
                    <a:pt x="12464" y="12283"/>
                    <a:pt x="12532" y="12281"/>
                  </a:cubicBezTo>
                  <a:cubicBezTo>
                    <a:pt x="13534" y="12256"/>
                    <a:pt x="14662" y="12206"/>
                    <a:pt x="15264" y="11404"/>
                  </a:cubicBezTo>
                  <a:cubicBezTo>
                    <a:pt x="16166" y="10176"/>
                    <a:pt x="15489" y="8422"/>
                    <a:pt x="14687" y="7144"/>
                  </a:cubicBezTo>
                  <a:cubicBezTo>
                    <a:pt x="12908" y="4337"/>
                    <a:pt x="10577" y="1905"/>
                    <a:pt x="7895"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9"/>
            <p:cNvSpPr/>
            <p:nvPr/>
          </p:nvSpPr>
          <p:spPr>
            <a:xfrm>
              <a:off x="5499525" y="2117625"/>
              <a:ext cx="223725" cy="124850"/>
            </a:xfrm>
            <a:custGeom>
              <a:rect b="b" l="l" r="r" t="t"/>
              <a:pathLst>
                <a:path extrusionOk="0" h="4994" w="8949">
                  <a:moveTo>
                    <a:pt x="3219" y="0"/>
                  </a:moveTo>
                  <a:cubicBezTo>
                    <a:pt x="1473" y="0"/>
                    <a:pt x="1" y="174"/>
                    <a:pt x="1" y="560"/>
                  </a:cubicBezTo>
                  <a:cubicBezTo>
                    <a:pt x="26" y="1387"/>
                    <a:pt x="352" y="3818"/>
                    <a:pt x="903" y="4444"/>
                  </a:cubicBezTo>
                  <a:cubicBezTo>
                    <a:pt x="1232" y="4827"/>
                    <a:pt x="1707" y="4994"/>
                    <a:pt x="2200" y="4994"/>
                  </a:cubicBezTo>
                  <a:cubicBezTo>
                    <a:pt x="2645" y="4994"/>
                    <a:pt x="3104" y="4858"/>
                    <a:pt x="3485" y="4620"/>
                  </a:cubicBezTo>
                  <a:cubicBezTo>
                    <a:pt x="4287" y="4119"/>
                    <a:pt x="4813" y="3292"/>
                    <a:pt x="5289" y="2490"/>
                  </a:cubicBezTo>
                  <a:cubicBezTo>
                    <a:pt x="5389" y="2465"/>
                    <a:pt x="5490" y="2439"/>
                    <a:pt x="5590" y="2414"/>
                  </a:cubicBezTo>
                  <a:cubicBezTo>
                    <a:pt x="5726" y="2371"/>
                    <a:pt x="5868" y="2350"/>
                    <a:pt x="6008" y="2350"/>
                  </a:cubicBezTo>
                  <a:cubicBezTo>
                    <a:pt x="6512" y="2350"/>
                    <a:pt x="7003" y="2621"/>
                    <a:pt x="7219" y="3091"/>
                  </a:cubicBezTo>
                  <a:cubicBezTo>
                    <a:pt x="7269" y="3216"/>
                    <a:pt x="7369" y="3342"/>
                    <a:pt x="7444" y="3467"/>
                  </a:cubicBezTo>
                  <a:cubicBezTo>
                    <a:pt x="7619" y="3686"/>
                    <a:pt x="7913" y="3819"/>
                    <a:pt x="8192" y="3819"/>
                  </a:cubicBezTo>
                  <a:cubicBezTo>
                    <a:pt x="8393" y="3819"/>
                    <a:pt x="8586" y="3750"/>
                    <a:pt x="8723" y="3592"/>
                  </a:cubicBezTo>
                  <a:cubicBezTo>
                    <a:pt x="8948" y="3292"/>
                    <a:pt x="8898" y="2891"/>
                    <a:pt x="8798" y="2515"/>
                  </a:cubicBezTo>
                  <a:lnTo>
                    <a:pt x="8547" y="1262"/>
                  </a:lnTo>
                  <a:cubicBezTo>
                    <a:pt x="8447" y="835"/>
                    <a:pt x="8096" y="460"/>
                    <a:pt x="7670" y="384"/>
                  </a:cubicBezTo>
                  <a:cubicBezTo>
                    <a:pt x="6528" y="137"/>
                    <a:pt x="4766" y="0"/>
                    <a:pt x="3219"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9"/>
            <p:cNvSpPr/>
            <p:nvPr/>
          </p:nvSpPr>
          <p:spPr>
            <a:xfrm>
              <a:off x="5583500" y="2144775"/>
              <a:ext cx="89000" cy="93525"/>
            </a:xfrm>
            <a:custGeom>
              <a:rect b="b" l="l" r="r" t="t"/>
              <a:pathLst>
                <a:path extrusionOk="0" h="3741" w="3560">
                  <a:moveTo>
                    <a:pt x="0" y="0"/>
                  </a:moveTo>
                  <a:lnTo>
                    <a:pt x="476" y="2306"/>
                  </a:lnTo>
                  <a:cubicBezTo>
                    <a:pt x="537" y="2298"/>
                    <a:pt x="597" y="2294"/>
                    <a:pt x="658" y="2294"/>
                  </a:cubicBezTo>
                  <a:cubicBezTo>
                    <a:pt x="1150" y="2294"/>
                    <a:pt x="1629" y="2561"/>
                    <a:pt x="1830" y="3008"/>
                  </a:cubicBezTo>
                  <a:cubicBezTo>
                    <a:pt x="1905" y="3158"/>
                    <a:pt x="1980" y="3283"/>
                    <a:pt x="2055" y="3384"/>
                  </a:cubicBezTo>
                  <a:cubicBezTo>
                    <a:pt x="2233" y="3606"/>
                    <a:pt x="2535" y="3741"/>
                    <a:pt x="2818" y="3741"/>
                  </a:cubicBezTo>
                  <a:cubicBezTo>
                    <a:pt x="3014" y="3741"/>
                    <a:pt x="3201" y="3677"/>
                    <a:pt x="3334" y="3534"/>
                  </a:cubicBezTo>
                  <a:cubicBezTo>
                    <a:pt x="3559" y="3233"/>
                    <a:pt x="3509" y="2807"/>
                    <a:pt x="3434" y="2456"/>
                  </a:cubicBezTo>
                  <a:lnTo>
                    <a:pt x="3158" y="1203"/>
                  </a:lnTo>
                  <a:cubicBezTo>
                    <a:pt x="3058" y="752"/>
                    <a:pt x="2732" y="401"/>
                    <a:pt x="2281" y="301"/>
                  </a:cubicBezTo>
                  <a:cubicBezTo>
                    <a:pt x="1654" y="176"/>
                    <a:pt x="852" y="75"/>
                    <a:pt x="0"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9"/>
            <p:cNvSpPr/>
            <p:nvPr/>
          </p:nvSpPr>
          <p:spPr>
            <a:xfrm>
              <a:off x="5540875" y="2162925"/>
              <a:ext cx="89625" cy="93200"/>
            </a:xfrm>
            <a:custGeom>
              <a:rect b="b" l="l" r="r" t="t"/>
              <a:pathLst>
                <a:path extrusionOk="0" h="3728" w="3585">
                  <a:moveTo>
                    <a:pt x="1" y="1"/>
                  </a:moveTo>
                  <a:lnTo>
                    <a:pt x="502" y="2282"/>
                  </a:lnTo>
                  <a:cubicBezTo>
                    <a:pt x="562" y="2273"/>
                    <a:pt x="623" y="2269"/>
                    <a:pt x="683" y="2269"/>
                  </a:cubicBezTo>
                  <a:cubicBezTo>
                    <a:pt x="1171" y="2269"/>
                    <a:pt x="1632" y="2537"/>
                    <a:pt x="1856" y="2983"/>
                  </a:cubicBezTo>
                  <a:cubicBezTo>
                    <a:pt x="1906" y="3134"/>
                    <a:pt x="1981" y="3259"/>
                    <a:pt x="2081" y="3359"/>
                  </a:cubicBezTo>
                  <a:cubicBezTo>
                    <a:pt x="2261" y="3583"/>
                    <a:pt x="2565" y="3727"/>
                    <a:pt x="2845" y="3727"/>
                  </a:cubicBezTo>
                  <a:cubicBezTo>
                    <a:pt x="3034" y="3727"/>
                    <a:pt x="3213" y="3661"/>
                    <a:pt x="3334" y="3510"/>
                  </a:cubicBezTo>
                  <a:cubicBezTo>
                    <a:pt x="3585" y="3209"/>
                    <a:pt x="3510" y="2783"/>
                    <a:pt x="3435" y="2432"/>
                  </a:cubicBezTo>
                  <a:lnTo>
                    <a:pt x="3184" y="1179"/>
                  </a:lnTo>
                  <a:cubicBezTo>
                    <a:pt x="3084" y="728"/>
                    <a:pt x="2733" y="377"/>
                    <a:pt x="2282" y="277"/>
                  </a:cubicBezTo>
                  <a:cubicBezTo>
                    <a:pt x="1680" y="151"/>
                    <a:pt x="853" y="51"/>
                    <a:pt x="1"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9"/>
            <p:cNvSpPr/>
            <p:nvPr/>
          </p:nvSpPr>
          <p:spPr>
            <a:xfrm>
              <a:off x="4999525" y="1529175"/>
              <a:ext cx="418450" cy="533025"/>
            </a:xfrm>
            <a:custGeom>
              <a:rect b="b" l="l" r="r" t="t"/>
              <a:pathLst>
                <a:path extrusionOk="0" h="21321" w="16738">
                  <a:moveTo>
                    <a:pt x="5244" y="1"/>
                  </a:moveTo>
                  <a:cubicBezTo>
                    <a:pt x="3910" y="1"/>
                    <a:pt x="2570" y="435"/>
                    <a:pt x="1630" y="1391"/>
                  </a:cubicBezTo>
                  <a:cubicBezTo>
                    <a:pt x="1" y="3070"/>
                    <a:pt x="402" y="5576"/>
                    <a:pt x="1003" y="7606"/>
                  </a:cubicBezTo>
                  <a:cubicBezTo>
                    <a:pt x="1179" y="8258"/>
                    <a:pt x="1379" y="8885"/>
                    <a:pt x="1580" y="9511"/>
                  </a:cubicBezTo>
                  <a:cubicBezTo>
                    <a:pt x="2432" y="12043"/>
                    <a:pt x="3535" y="14474"/>
                    <a:pt x="4763" y="16855"/>
                  </a:cubicBezTo>
                  <a:cubicBezTo>
                    <a:pt x="5690" y="18634"/>
                    <a:pt x="7870" y="20439"/>
                    <a:pt x="9926" y="21040"/>
                  </a:cubicBezTo>
                  <a:cubicBezTo>
                    <a:pt x="10546" y="21231"/>
                    <a:pt x="11125" y="21320"/>
                    <a:pt x="11660" y="21320"/>
                  </a:cubicBezTo>
                  <a:cubicBezTo>
                    <a:pt x="15121" y="21320"/>
                    <a:pt x="16737" y="17599"/>
                    <a:pt x="15891" y="13822"/>
                  </a:cubicBezTo>
                  <a:cubicBezTo>
                    <a:pt x="15239" y="10990"/>
                    <a:pt x="14186" y="8258"/>
                    <a:pt x="12758" y="5752"/>
                  </a:cubicBezTo>
                  <a:cubicBezTo>
                    <a:pt x="11530" y="3571"/>
                    <a:pt x="9926" y="1466"/>
                    <a:pt x="7645" y="489"/>
                  </a:cubicBezTo>
                  <a:cubicBezTo>
                    <a:pt x="6912" y="170"/>
                    <a:pt x="6079" y="1"/>
                    <a:pt x="5244"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9"/>
            <p:cNvSpPr/>
            <p:nvPr/>
          </p:nvSpPr>
          <p:spPr>
            <a:xfrm>
              <a:off x="4327800" y="1717175"/>
              <a:ext cx="751325" cy="555250"/>
            </a:xfrm>
            <a:custGeom>
              <a:rect b="b" l="l" r="r" t="t"/>
              <a:pathLst>
                <a:path extrusionOk="0" h="22210" w="30053">
                  <a:moveTo>
                    <a:pt x="16033" y="1"/>
                  </a:moveTo>
                  <a:cubicBezTo>
                    <a:pt x="14586" y="1"/>
                    <a:pt x="13128" y="263"/>
                    <a:pt x="11732" y="813"/>
                  </a:cubicBezTo>
                  <a:cubicBezTo>
                    <a:pt x="10479" y="1315"/>
                    <a:pt x="9351" y="2317"/>
                    <a:pt x="8574" y="3645"/>
                  </a:cubicBezTo>
                  <a:cubicBezTo>
                    <a:pt x="7672" y="5149"/>
                    <a:pt x="6719" y="7054"/>
                    <a:pt x="6669" y="8733"/>
                  </a:cubicBezTo>
                  <a:cubicBezTo>
                    <a:pt x="5810" y="8518"/>
                    <a:pt x="5099" y="8390"/>
                    <a:pt x="4537" y="8390"/>
                  </a:cubicBezTo>
                  <a:cubicBezTo>
                    <a:pt x="3855" y="8390"/>
                    <a:pt x="3394" y="8580"/>
                    <a:pt x="3160" y="9034"/>
                  </a:cubicBezTo>
                  <a:cubicBezTo>
                    <a:pt x="2734" y="9861"/>
                    <a:pt x="2509" y="10788"/>
                    <a:pt x="2283" y="11716"/>
                  </a:cubicBezTo>
                  <a:cubicBezTo>
                    <a:pt x="1682" y="14197"/>
                    <a:pt x="1080" y="16703"/>
                    <a:pt x="504" y="19209"/>
                  </a:cubicBezTo>
                  <a:cubicBezTo>
                    <a:pt x="1" y="21381"/>
                    <a:pt x="636" y="22210"/>
                    <a:pt x="1639" y="22210"/>
                  </a:cubicBezTo>
                  <a:cubicBezTo>
                    <a:pt x="3137" y="22210"/>
                    <a:pt x="5457" y="20363"/>
                    <a:pt x="6043" y="18382"/>
                  </a:cubicBezTo>
                  <a:cubicBezTo>
                    <a:pt x="10095" y="19655"/>
                    <a:pt x="14315" y="20285"/>
                    <a:pt x="18584" y="20285"/>
                  </a:cubicBezTo>
                  <a:cubicBezTo>
                    <a:pt x="19781" y="20285"/>
                    <a:pt x="20981" y="20235"/>
                    <a:pt x="22183" y="20137"/>
                  </a:cubicBezTo>
                  <a:cubicBezTo>
                    <a:pt x="24890" y="19886"/>
                    <a:pt x="27972" y="19184"/>
                    <a:pt x="29351" y="15776"/>
                  </a:cubicBezTo>
                  <a:cubicBezTo>
                    <a:pt x="30053" y="14021"/>
                    <a:pt x="30053" y="12041"/>
                    <a:pt x="29551" y="10312"/>
                  </a:cubicBezTo>
                  <a:cubicBezTo>
                    <a:pt x="28624" y="7054"/>
                    <a:pt x="26368" y="5024"/>
                    <a:pt x="24188" y="3094"/>
                  </a:cubicBezTo>
                  <a:cubicBezTo>
                    <a:pt x="21930" y="1106"/>
                    <a:pt x="19003" y="1"/>
                    <a:pt x="16033"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9"/>
            <p:cNvSpPr/>
            <p:nvPr/>
          </p:nvSpPr>
          <p:spPr>
            <a:xfrm>
              <a:off x="4327625" y="1717175"/>
              <a:ext cx="751500" cy="555175"/>
            </a:xfrm>
            <a:custGeom>
              <a:rect b="b" l="l" r="r" t="t"/>
              <a:pathLst>
                <a:path extrusionOk="0" h="22207" w="30060">
                  <a:moveTo>
                    <a:pt x="16040" y="1"/>
                  </a:moveTo>
                  <a:cubicBezTo>
                    <a:pt x="14593" y="1"/>
                    <a:pt x="13135" y="263"/>
                    <a:pt x="11739" y="813"/>
                  </a:cubicBezTo>
                  <a:cubicBezTo>
                    <a:pt x="10486" y="1315"/>
                    <a:pt x="9358" y="2317"/>
                    <a:pt x="8581" y="3645"/>
                  </a:cubicBezTo>
                  <a:cubicBezTo>
                    <a:pt x="7679" y="5149"/>
                    <a:pt x="6726" y="7054"/>
                    <a:pt x="6676" y="8733"/>
                  </a:cubicBezTo>
                  <a:cubicBezTo>
                    <a:pt x="5817" y="8518"/>
                    <a:pt x="5106" y="8390"/>
                    <a:pt x="4544" y="8390"/>
                  </a:cubicBezTo>
                  <a:cubicBezTo>
                    <a:pt x="3862" y="8390"/>
                    <a:pt x="3401" y="8580"/>
                    <a:pt x="3167" y="9034"/>
                  </a:cubicBezTo>
                  <a:cubicBezTo>
                    <a:pt x="2741" y="9861"/>
                    <a:pt x="2516" y="10788"/>
                    <a:pt x="2290" y="11716"/>
                  </a:cubicBezTo>
                  <a:cubicBezTo>
                    <a:pt x="1689" y="14197"/>
                    <a:pt x="1087" y="16703"/>
                    <a:pt x="511" y="19209"/>
                  </a:cubicBezTo>
                  <a:cubicBezTo>
                    <a:pt x="1" y="21377"/>
                    <a:pt x="636" y="22207"/>
                    <a:pt x="1642" y="22207"/>
                  </a:cubicBezTo>
                  <a:cubicBezTo>
                    <a:pt x="2416" y="22207"/>
                    <a:pt x="3409" y="21716"/>
                    <a:pt x="4270" y="20964"/>
                  </a:cubicBezTo>
                  <a:cubicBezTo>
                    <a:pt x="4972" y="19861"/>
                    <a:pt x="5423" y="18808"/>
                    <a:pt x="5423" y="17305"/>
                  </a:cubicBezTo>
                  <a:cubicBezTo>
                    <a:pt x="9235" y="18304"/>
                    <a:pt x="14604" y="19596"/>
                    <a:pt x="19656" y="19596"/>
                  </a:cubicBezTo>
                  <a:cubicBezTo>
                    <a:pt x="22710" y="19596"/>
                    <a:pt x="25647" y="19124"/>
                    <a:pt x="28055" y="17831"/>
                  </a:cubicBezTo>
                  <a:cubicBezTo>
                    <a:pt x="28581" y="17280"/>
                    <a:pt x="29007" y="16628"/>
                    <a:pt x="29358" y="15776"/>
                  </a:cubicBezTo>
                  <a:cubicBezTo>
                    <a:pt x="30060" y="14021"/>
                    <a:pt x="30060" y="12041"/>
                    <a:pt x="29558" y="10312"/>
                  </a:cubicBezTo>
                  <a:cubicBezTo>
                    <a:pt x="28631" y="7079"/>
                    <a:pt x="26375" y="5024"/>
                    <a:pt x="24195" y="3094"/>
                  </a:cubicBezTo>
                  <a:cubicBezTo>
                    <a:pt x="21937" y="1106"/>
                    <a:pt x="19010" y="1"/>
                    <a:pt x="16040"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9"/>
            <p:cNvSpPr/>
            <p:nvPr/>
          </p:nvSpPr>
          <p:spPr>
            <a:xfrm>
              <a:off x="4434375" y="2149775"/>
              <a:ext cx="594625" cy="91500"/>
            </a:xfrm>
            <a:custGeom>
              <a:rect b="b" l="l" r="r" t="t"/>
              <a:pathLst>
                <a:path extrusionOk="0" h="3660" w="23785">
                  <a:moveTo>
                    <a:pt x="1153" y="1"/>
                  </a:moveTo>
                  <a:cubicBezTo>
                    <a:pt x="1153" y="1504"/>
                    <a:pt x="702" y="2557"/>
                    <a:pt x="0" y="3660"/>
                  </a:cubicBezTo>
                  <a:cubicBezTo>
                    <a:pt x="802" y="2958"/>
                    <a:pt x="1504" y="2031"/>
                    <a:pt x="1780" y="1078"/>
                  </a:cubicBezTo>
                  <a:cubicBezTo>
                    <a:pt x="5832" y="2351"/>
                    <a:pt x="10052" y="2981"/>
                    <a:pt x="14321" y="2981"/>
                  </a:cubicBezTo>
                  <a:cubicBezTo>
                    <a:pt x="15518" y="2981"/>
                    <a:pt x="16718" y="2931"/>
                    <a:pt x="17920" y="2833"/>
                  </a:cubicBezTo>
                  <a:cubicBezTo>
                    <a:pt x="19975" y="2657"/>
                    <a:pt x="22231" y="2206"/>
                    <a:pt x="23785" y="527"/>
                  </a:cubicBezTo>
                  <a:lnTo>
                    <a:pt x="23785" y="527"/>
                  </a:lnTo>
                  <a:cubicBezTo>
                    <a:pt x="21377" y="1820"/>
                    <a:pt x="18440" y="2292"/>
                    <a:pt x="15386" y="2292"/>
                  </a:cubicBezTo>
                  <a:cubicBezTo>
                    <a:pt x="10334" y="2292"/>
                    <a:pt x="4965" y="1000"/>
                    <a:pt x="1153"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9"/>
            <p:cNvSpPr/>
            <p:nvPr/>
          </p:nvSpPr>
          <p:spPr>
            <a:xfrm>
              <a:off x="4498250" y="1873800"/>
              <a:ext cx="440575" cy="91750"/>
            </a:xfrm>
            <a:custGeom>
              <a:rect b="b" l="l" r="r" t="t"/>
              <a:pathLst>
                <a:path extrusionOk="0" h="3670" w="17623">
                  <a:moveTo>
                    <a:pt x="8332" y="1"/>
                  </a:moveTo>
                  <a:cubicBezTo>
                    <a:pt x="6947" y="1"/>
                    <a:pt x="5547" y="187"/>
                    <a:pt x="4162" y="563"/>
                  </a:cubicBezTo>
                  <a:cubicBezTo>
                    <a:pt x="2859" y="939"/>
                    <a:pt x="1555" y="1466"/>
                    <a:pt x="327" y="2167"/>
                  </a:cubicBezTo>
                  <a:cubicBezTo>
                    <a:pt x="0" y="2342"/>
                    <a:pt x="147" y="2857"/>
                    <a:pt x="438" y="2857"/>
                  </a:cubicBezTo>
                  <a:cubicBezTo>
                    <a:pt x="482" y="2857"/>
                    <a:pt x="529" y="2845"/>
                    <a:pt x="578" y="2819"/>
                  </a:cubicBezTo>
                  <a:cubicBezTo>
                    <a:pt x="3052" y="1435"/>
                    <a:pt x="5716" y="743"/>
                    <a:pt x="8331" y="743"/>
                  </a:cubicBezTo>
                  <a:cubicBezTo>
                    <a:pt x="10167" y="743"/>
                    <a:pt x="11980" y="1084"/>
                    <a:pt x="13686" y="1766"/>
                  </a:cubicBezTo>
                  <a:cubicBezTo>
                    <a:pt x="14839" y="2217"/>
                    <a:pt x="15941" y="2844"/>
                    <a:pt x="16969" y="3621"/>
                  </a:cubicBezTo>
                  <a:cubicBezTo>
                    <a:pt x="17017" y="3655"/>
                    <a:pt x="17067" y="3669"/>
                    <a:pt x="17115" y="3669"/>
                  </a:cubicBezTo>
                  <a:cubicBezTo>
                    <a:pt x="17391" y="3669"/>
                    <a:pt x="17622" y="3186"/>
                    <a:pt x="17345" y="2994"/>
                  </a:cubicBezTo>
                  <a:cubicBezTo>
                    <a:pt x="14697" y="1013"/>
                    <a:pt x="11558" y="1"/>
                    <a:pt x="8332"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9"/>
            <p:cNvSpPr/>
            <p:nvPr/>
          </p:nvSpPr>
          <p:spPr>
            <a:xfrm>
              <a:off x="5225725" y="1372100"/>
              <a:ext cx="315175" cy="289025"/>
            </a:xfrm>
            <a:custGeom>
              <a:rect b="b" l="l" r="r" t="t"/>
              <a:pathLst>
                <a:path extrusionOk="0" h="11561" w="12607">
                  <a:moveTo>
                    <a:pt x="2223" y="0"/>
                  </a:moveTo>
                  <a:cubicBezTo>
                    <a:pt x="1940" y="0"/>
                    <a:pt x="1658" y="9"/>
                    <a:pt x="1379" y="30"/>
                  </a:cubicBezTo>
                  <a:cubicBezTo>
                    <a:pt x="1329" y="155"/>
                    <a:pt x="1254" y="255"/>
                    <a:pt x="1203" y="381"/>
                  </a:cubicBezTo>
                  <a:cubicBezTo>
                    <a:pt x="1128" y="5318"/>
                    <a:pt x="0" y="10832"/>
                    <a:pt x="4812" y="11508"/>
                  </a:cubicBezTo>
                  <a:cubicBezTo>
                    <a:pt x="5039" y="11544"/>
                    <a:pt x="5259" y="11561"/>
                    <a:pt x="5471" y="11561"/>
                  </a:cubicBezTo>
                  <a:cubicBezTo>
                    <a:pt x="8880" y="11561"/>
                    <a:pt x="10555" y="7173"/>
                    <a:pt x="12607" y="3163"/>
                  </a:cubicBezTo>
                  <a:cubicBezTo>
                    <a:pt x="12432" y="2912"/>
                    <a:pt x="12231" y="2686"/>
                    <a:pt x="11980" y="2486"/>
                  </a:cubicBezTo>
                  <a:cubicBezTo>
                    <a:pt x="10301" y="957"/>
                    <a:pt x="7870" y="581"/>
                    <a:pt x="5589" y="280"/>
                  </a:cubicBezTo>
                  <a:cubicBezTo>
                    <a:pt x="4490" y="140"/>
                    <a:pt x="3342" y="0"/>
                    <a:pt x="2223"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9"/>
            <p:cNvSpPr/>
            <p:nvPr/>
          </p:nvSpPr>
          <p:spPr>
            <a:xfrm>
              <a:off x="4963200" y="700175"/>
              <a:ext cx="956150" cy="906125"/>
            </a:xfrm>
            <a:custGeom>
              <a:rect b="b" l="l" r="r" t="t"/>
              <a:pathLst>
                <a:path extrusionOk="0" h="36245" w="38246">
                  <a:moveTo>
                    <a:pt x="17926" y="0"/>
                  </a:moveTo>
                  <a:cubicBezTo>
                    <a:pt x="16780" y="0"/>
                    <a:pt x="15635" y="90"/>
                    <a:pt x="14511" y="265"/>
                  </a:cubicBezTo>
                  <a:cubicBezTo>
                    <a:pt x="7770" y="1343"/>
                    <a:pt x="1729" y="7383"/>
                    <a:pt x="1629" y="14200"/>
                  </a:cubicBezTo>
                  <a:cubicBezTo>
                    <a:pt x="1553" y="19603"/>
                    <a:pt x="3744" y="24226"/>
                    <a:pt x="4541" y="25493"/>
                  </a:cubicBezTo>
                  <a:lnTo>
                    <a:pt x="4541" y="25493"/>
                  </a:lnTo>
                  <a:cubicBezTo>
                    <a:pt x="4227" y="25357"/>
                    <a:pt x="3890" y="25293"/>
                    <a:pt x="3551" y="25293"/>
                  </a:cubicBezTo>
                  <a:cubicBezTo>
                    <a:pt x="2292" y="25293"/>
                    <a:pt x="990" y="26167"/>
                    <a:pt x="577" y="27408"/>
                  </a:cubicBezTo>
                  <a:cubicBezTo>
                    <a:pt x="0" y="29037"/>
                    <a:pt x="877" y="30967"/>
                    <a:pt x="2381" y="31869"/>
                  </a:cubicBezTo>
                  <a:cubicBezTo>
                    <a:pt x="3138" y="32318"/>
                    <a:pt x="4013" y="32524"/>
                    <a:pt x="4902" y="32524"/>
                  </a:cubicBezTo>
                  <a:cubicBezTo>
                    <a:pt x="5750" y="32524"/>
                    <a:pt x="6611" y="32337"/>
                    <a:pt x="7394" y="31994"/>
                  </a:cubicBezTo>
                  <a:cubicBezTo>
                    <a:pt x="10976" y="34839"/>
                    <a:pt x="15383" y="36245"/>
                    <a:pt x="19873" y="36245"/>
                  </a:cubicBezTo>
                  <a:cubicBezTo>
                    <a:pt x="21791" y="36245"/>
                    <a:pt x="23724" y="35988"/>
                    <a:pt x="25614" y="35478"/>
                  </a:cubicBezTo>
                  <a:cubicBezTo>
                    <a:pt x="32005" y="33774"/>
                    <a:pt x="38246" y="28686"/>
                    <a:pt x="33584" y="21568"/>
                  </a:cubicBezTo>
                  <a:cubicBezTo>
                    <a:pt x="34486" y="20390"/>
                    <a:pt x="36116" y="12796"/>
                    <a:pt x="32456" y="7032"/>
                  </a:cubicBezTo>
                  <a:cubicBezTo>
                    <a:pt x="29386" y="2228"/>
                    <a:pt x="23653" y="0"/>
                    <a:pt x="17926"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9"/>
            <p:cNvSpPr/>
            <p:nvPr/>
          </p:nvSpPr>
          <p:spPr>
            <a:xfrm>
              <a:off x="5077225" y="1337750"/>
              <a:ext cx="7125" cy="8175"/>
            </a:xfrm>
            <a:custGeom>
              <a:rect b="b" l="l" r="r" t="t"/>
              <a:pathLst>
                <a:path extrusionOk="0" h="327" w="285">
                  <a:moveTo>
                    <a:pt x="1" y="0"/>
                  </a:moveTo>
                  <a:cubicBezTo>
                    <a:pt x="141" y="211"/>
                    <a:pt x="234" y="327"/>
                    <a:pt x="262" y="327"/>
                  </a:cubicBezTo>
                  <a:cubicBezTo>
                    <a:pt x="285" y="327"/>
                    <a:pt x="267" y="255"/>
                    <a:pt x="201" y="100"/>
                  </a:cubicBezTo>
                  <a:cubicBezTo>
                    <a:pt x="126" y="50"/>
                    <a:pt x="76" y="25"/>
                    <a:pt x="1"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9"/>
            <p:cNvSpPr/>
            <p:nvPr/>
          </p:nvSpPr>
          <p:spPr>
            <a:xfrm>
              <a:off x="5514175" y="1244300"/>
              <a:ext cx="121075" cy="51925"/>
            </a:xfrm>
            <a:custGeom>
              <a:rect b="b" l="l" r="r" t="t"/>
              <a:pathLst>
                <a:path extrusionOk="0" h="2077" w="4843">
                  <a:moveTo>
                    <a:pt x="2184" y="1"/>
                  </a:moveTo>
                  <a:cubicBezTo>
                    <a:pt x="1290" y="1"/>
                    <a:pt x="355" y="567"/>
                    <a:pt x="66" y="1432"/>
                  </a:cubicBezTo>
                  <a:cubicBezTo>
                    <a:pt x="1" y="1597"/>
                    <a:pt x="141" y="1730"/>
                    <a:pt x="273" y="1730"/>
                  </a:cubicBezTo>
                  <a:cubicBezTo>
                    <a:pt x="341" y="1730"/>
                    <a:pt x="408" y="1694"/>
                    <a:pt x="442" y="1608"/>
                  </a:cubicBezTo>
                  <a:cubicBezTo>
                    <a:pt x="687" y="875"/>
                    <a:pt x="1455" y="404"/>
                    <a:pt x="2213" y="404"/>
                  </a:cubicBezTo>
                  <a:cubicBezTo>
                    <a:pt x="2233" y="404"/>
                    <a:pt x="2252" y="404"/>
                    <a:pt x="2272" y="405"/>
                  </a:cubicBezTo>
                  <a:cubicBezTo>
                    <a:pt x="3199" y="430"/>
                    <a:pt x="4001" y="1132"/>
                    <a:pt x="4377" y="1959"/>
                  </a:cubicBezTo>
                  <a:cubicBezTo>
                    <a:pt x="4423" y="2041"/>
                    <a:pt x="4502" y="2076"/>
                    <a:pt x="4579" y="2076"/>
                  </a:cubicBezTo>
                  <a:cubicBezTo>
                    <a:pt x="4713" y="2076"/>
                    <a:pt x="4842" y="1968"/>
                    <a:pt x="4778" y="1808"/>
                  </a:cubicBezTo>
                  <a:cubicBezTo>
                    <a:pt x="4327" y="831"/>
                    <a:pt x="3400" y="29"/>
                    <a:pt x="2297" y="4"/>
                  </a:cubicBezTo>
                  <a:cubicBezTo>
                    <a:pt x="2260" y="2"/>
                    <a:pt x="2222" y="1"/>
                    <a:pt x="2184"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9"/>
            <p:cNvSpPr/>
            <p:nvPr/>
          </p:nvSpPr>
          <p:spPr>
            <a:xfrm>
              <a:off x="5003300" y="461800"/>
              <a:ext cx="732475" cy="793250"/>
            </a:xfrm>
            <a:custGeom>
              <a:rect b="b" l="l" r="r" t="t"/>
              <a:pathLst>
                <a:path extrusionOk="0" h="31730" w="29299">
                  <a:moveTo>
                    <a:pt x="10351" y="0"/>
                  </a:moveTo>
                  <a:cubicBezTo>
                    <a:pt x="10050" y="0"/>
                    <a:pt x="9649" y="51"/>
                    <a:pt x="9524" y="351"/>
                  </a:cubicBezTo>
                  <a:cubicBezTo>
                    <a:pt x="9424" y="577"/>
                    <a:pt x="9524" y="878"/>
                    <a:pt x="9699" y="1053"/>
                  </a:cubicBezTo>
                  <a:cubicBezTo>
                    <a:pt x="9822" y="1176"/>
                    <a:pt x="9982" y="1250"/>
                    <a:pt x="10153" y="1317"/>
                  </a:cubicBezTo>
                  <a:lnTo>
                    <a:pt x="10153" y="1317"/>
                  </a:lnTo>
                  <a:cubicBezTo>
                    <a:pt x="9799" y="1195"/>
                    <a:pt x="9426" y="1134"/>
                    <a:pt x="9052" y="1134"/>
                  </a:cubicBezTo>
                  <a:cubicBezTo>
                    <a:pt x="8497" y="1134"/>
                    <a:pt x="7940" y="1267"/>
                    <a:pt x="7444" y="1529"/>
                  </a:cubicBezTo>
                  <a:cubicBezTo>
                    <a:pt x="7143" y="1680"/>
                    <a:pt x="6842" y="1955"/>
                    <a:pt x="6867" y="2281"/>
                  </a:cubicBezTo>
                  <a:cubicBezTo>
                    <a:pt x="6892" y="2632"/>
                    <a:pt x="7268" y="2858"/>
                    <a:pt x="7594" y="2983"/>
                  </a:cubicBezTo>
                  <a:cubicBezTo>
                    <a:pt x="8689" y="3411"/>
                    <a:pt x="9875" y="3636"/>
                    <a:pt x="11043" y="3636"/>
                  </a:cubicBezTo>
                  <a:cubicBezTo>
                    <a:pt x="11105" y="3636"/>
                    <a:pt x="11167" y="3636"/>
                    <a:pt x="11228" y="3635"/>
                  </a:cubicBezTo>
                  <a:lnTo>
                    <a:pt x="11228" y="3635"/>
                  </a:lnTo>
                  <a:cubicBezTo>
                    <a:pt x="11053" y="3735"/>
                    <a:pt x="10877" y="3835"/>
                    <a:pt x="10677" y="3935"/>
                  </a:cubicBezTo>
                  <a:cubicBezTo>
                    <a:pt x="11379" y="4236"/>
                    <a:pt x="12080" y="4562"/>
                    <a:pt x="12782" y="4863"/>
                  </a:cubicBezTo>
                  <a:cubicBezTo>
                    <a:pt x="13183" y="5038"/>
                    <a:pt x="13559" y="5213"/>
                    <a:pt x="13935" y="5439"/>
                  </a:cubicBezTo>
                  <a:cubicBezTo>
                    <a:pt x="13935" y="5464"/>
                    <a:pt x="13960" y="5489"/>
                    <a:pt x="13960" y="5514"/>
                  </a:cubicBezTo>
                  <a:cubicBezTo>
                    <a:pt x="14336" y="7244"/>
                    <a:pt x="13183" y="8973"/>
                    <a:pt x="11755" y="10026"/>
                  </a:cubicBezTo>
                  <a:cubicBezTo>
                    <a:pt x="11729" y="10026"/>
                    <a:pt x="11704" y="10051"/>
                    <a:pt x="11679" y="10051"/>
                  </a:cubicBezTo>
                  <a:cubicBezTo>
                    <a:pt x="5439" y="11604"/>
                    <a:pt x="125" y="17319"/>
                    <a:pt x="25" y="23735"/>
                  </a:cubicBezTo>
                  <a:cubicBezTo>
                    <a:pt x="0" y="26818"/>
                    <a:pt x="677" y="29650"/>
                    <a:pt x="1429" y="31730"/>
                  </a:cubicBezTo>
                  <a:cubicBezTo>
                    <a:pt x="3584" y="31229"/>
                    <a:pt x="5238" y="30076"/>
                    <a:pt x="5539" y="28246"/>
                  </a:cubicBezTo>
                  <a:cubicBezTo>
                    <a:pt x="5990" y="25088"/>
                    <a:pt x="7143" y="22457"/>
                    <a:pt x="8797" y="20351"/>
                  </a:cubicBezTo>
                  <a:cubicBezTo>
                    <a:pt x="8948" y="20402"/>
                    <a:pt x="9098" y="20427"/>
                    <a:pt x="9223" y="20477"/>
                  </a:cubicBezTo>
                  <a:cubicBezTo>
                    <a:pt x="10723" y="20929"/>
                    <a:pt x="12291" y="21155"/>
                    <a:pt x="13841" y="21155"/>
                  </a:cubicBezTo>
                  <a:cubicBezTo>
                    <a:pt x="13922" y="21155"/>
                    <a:pt x="14004" y="21155"/>
                    <a:pt x="14085" y="21153"/>
                  </a:cubicBezTo>
                  <a:cubicBezTo>
                    <a:pt x="18120" y="21128"/>
                    <a:pt x="22105" y="19574"/>
                    <a:pt x="25113" y="16868"/>
                  </a:cubicBezTo>
                  <a:cubicBezTo>
                    <a:pt x="25940" y="16116"/>
                    <a:pt x="26742" y="15163"/>
                    <a:pt x="26692" y="14036"/>
                  </a:cubicBezTo>
                  <a:lnTo>
                    <a:pt x="26692" y="14036"/>
                  </a:lnTo>
                  <a:cubicBezTo>
                    <a:pt x="27444" y="14161"/>
                    <a:pt x="28196" y="14286"/>
                    <a:pt x="28923" y="14462"/>
                  </a:cubicBezTo>
                  <a:cubicBezTo>
                    <a:pt x="29048" y="14487"/>
                    <a:pt x="29173" y="14537"/>
                    <a:pt x="29298" y="14587"/>
                  </a:cubicBezTo>
                  <a:cubicBezTo>
                    <a:pt x="27745" y="12933"/>
                    <a:pt x="25840" y="11730"/>
                    <a:pt x="23735" y="10903"/>
                  </a:cubicBezTo>
                  <a:cubicBezTo>
                    <a:pt x="21855" y="9875"/>
                    <a:pt x="20000" y="8873"/>
                    <a:pt x="18146" y="7845"/>
                  </a:cubicBezTo>
                  <a:cubicBezTo>
                    <a:pt x="17118" y="7294"/>
                    <a:pt x="15965" y="6592"/>
                    <a:pt x="15740" y="5439"/>
                  </a:cubicBezTo>
                  <a:cubicBezTo>
                    <a:pt x="15689" y="5188"/>
                    <a:pt x="15664" y="4963"/>
                    <a:pt x="15689" y="4737"/>
                  </a:cubicBezTo>
                  <a:lnTo>
                    <a:pt x="15664" y="4737"/>
                  </a:lnTo>
                  <a:cubicBezTo>
                    <a:pt x="15514" y="3534"/>
                    <a:pt x="14963" y="2381"/>
                    <a:pt x="14110" y="1529"/>
                  </a:cubicBezTo>
                  <a:cubicBezTo>
                    <a:pt x="13133" y="552"/>
                    <a:pt x="11755" y="0"/>
                    <a:pt x="10351" y="0"/>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9"/>
            <p:cNvSpPr/>
            <p:nvPr/>
          </p:nvSpPr>
          <p:spPr>
            <a:xfrm>
              <a:off x="5001400" y="498150"/>
              <a:ext cx="391025" cy="756900"/>
            </a:xfrm>
            <a:custGeom>
              <a:rect b="b" l="l" r="r" t="t"/>
              <a:pathLst>
                <a:path extrusionOk="0" h="30276" w="15641">
                  <a:moveTo>
                    <a:pt x="7695" y="0"/>
                  </a:moveTo>
                  <a:cubicBezTo>
                    <a:pt x="7620" y="25"/>
                    <a:pt x="7570" y="50"/>
                    <a:pt x="7520" y="75"/>
                  </a:cubicBezTo>
                  <a:cubicBezTo>
                    <a:pt x="7219" y="226"/>
                    <a:pt x="6918" y="501"/>
                    <a:pt x="6943" y="827"/>
                  </a:cubicBezTo>
                  <a:cubicBezTo>
                    <a:pt x="6968" y="1178"/>
                    <a:pt x="7344" y="1404"/>
                    <a:pt x="7670" y="1529"/>
                  </a:cubicBezTo>
                  <a:cubicBezTo>
                    <a:pt x="8765" y="1957"/>
                    <a:pt x="9951" y="2182"/>
                    <a:pt x="11119" y="2182"/>
                  </a:cubicBezTo>
                  <a:cubicBezTo>
                    <a:pt x="11181" y="2182"/>
                    <a:pt x="11243" y="2182"/>
                    <a:pt x="11304" y="2181"/>
                  </a:cubicBezTo>
                  <a:lnTo>
                    <a:pt x="11304" y="2181"/>
                  </a:lnTo>
                  <a:cubicBezTo>
                    <a:pt x="11129" y="2281"/>
                    <a:pt x="10953" y="2381"/>
                    <a:pt x="10753" y="2481"/>
                  </a:cubicBezTo>
                  <a:cubicBezTo>
                    <a:pt x="11455" y="2782"/>
                    <a:pt x="12156" y="3108"/>
                    <a:pt x="12858" y="3409"/>
                  </a:cubicBezTo>
                  <a:cubicBezTo>
                    <a:pt x="13259" y="3584"/>
                    <a:pt x="13635" y="3759"/>
                    <a:pt x="14011" y="3985"/>
                  </a:cubicBezTo>
                  <a:cubicBezTo>
                    <a:pt x="14011" y="4010"/>
                    <a:pt x="14036" y="4035"/>
                    <a:pt x="14036" y="4060"/>
                  </a:cubicBezTo>
                  <a:cubicBezTo>
                    <a:pt x="14412" y="5790"/>
                    <a:pt x="13259" y="7519"/>
                    <a:pt x="11831" y="8572"/>
                  </a:cubicBezTo>
                  <a:cubicBezTo>
                    <a:pt x="11805" y="8572"/>
                    <a:pt x="11780" y="8597"/>
                    <a:pt x="11755" y="8597"/>
                  </a:cubicBezTo>
                  <a:cubicBezTo>
                    <a:pt x="5515" y="10150"/>
                    <a:pt x="201" y="15865"/>
                    <a:pt x="101" y="22281"/>
                  </a:cubicBezTo>
                  <a:cubicBezTo>
                    <a:pt x="76" y="25364"/>
                    <a:pt x="753" y="28196"/>
                    <a:pt x="1505" y="30276"/>
                  </a:cubicBezTo>
                  <a:cubicBezTo>
                    <a:pt x="1805" y="30226"/>
                    <a:pt x="2081" y="30126"/>
                    <a:pt x="2332" y="30050"/>
                  </a:cubicBezTo>
                  <a:cubicBezTo>
                    <a:pt x="1" y="21780"/>
                    <a:pt x="3861" y="12707"/>
                    <a:pt x="12307" y="9248"/>
                  </a:cubicBezTo>
                  <a:cubicBezTo>
                    <a:pt x="13961" y="7995"/>
                    <a:pt x="15640" y="5915"/>
                    <a:pt x="14813" y="3835"/>
                  </a:cubicBezTo>
                  <a:cubicBezTo>
                    <a:pt x="13284" y="1529"/>
                    <a:pt x="9324" y="2381"/>
                    <a:pt x="7695" y="0"/>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9"/>
            <p:cNvSpPr/>
            <p:nvPr/>
          </p:nvSpPr>
          <p:spPr>
            <a:xfrm>
              <a:off x="5215075" y="510425"/>
              <a:ext cx="346525" cy="266625"/>
            </a:xfrm>
            <a:custGeom>
              <a:rect b="b" l="l" r="r" t="t"/>
              <a:pathLst>
                <a:path extrusionOk="0" h="10665" w="13861">
                  <a:moveTo>
                    <a:pt x="10742" y="0"/>
                  </a:moveTo>
                  <a:cubicBezTo>
                    <a:pt x="10199" y="0"/>
                    <a:pt x="9678" y="312"/>
                    <a:pt x="9299" y="712"/>
                  </a:cubicBezTo>
                  <a:cubicBezTo>
                    <a:pt x="8873" y="1213"/>
                    <a:pt x="8622" y="1815"/>
                    <a:pt x="8321" y="2416"/>
                  </a:cubicBezTo>
                  <a:cubicBezTo>
                    <a:pt x="7895" y="3243"/>
                    <a:pt x="7269" y="4096"/>
                    <a:pt x="6366" y="4221"/>
                  </a:cubicBezTo>
                  <a:cubicBezTo>
                    <a:pt x="6276" y="4234"/>
                    <a:pt x="6186" y="4240"/>
                    <a:pt x="6097" y="4240"/>
                  </a:cubicBezTo>
                  <a:cubicBezTo>
                    <a:pt x="5517" y="4240"/>
                    <a:pt x="4958" y="3977"/>
                    <a:pt x="4436" y="3695"/>
                  </a:cubicBezTo>
                  <a:cubicBezTo>
                    <a:pt x="3584" y="3268"/>
                    <a:pt x="2707" y="2817"/>
                    <a:pt x="1855" y="2391"/>
                  </a:cubicBezTo>
                  <a:cubicBezTo>
                    <a:pt x="1606" y="2257"/>
                    <a:pt x="1328" y="2123"/>
                    <a:pt x="1065" y="2123"/>
                  </a:cubicBezTo>
                  <a:cubicBezTo>
                    <a:pt x="984" y="2123"/>
                    <a:pt x="904" y="2136"/>
                    <a:pt x="827" y="2166"/>
                  </a:cubicBezTo>
                  <a:cubicBezTo>
                    <a:pt x="401" y="2316"/>
                    <a:pt x="251" y="2817"/>
                    <a:pt x="176" y="3268"/>
                  </a:cubicBezTo>
                  <a:cubicBezTo>
                    <a:pt x="151" y="3369"/>
                    <a:pt x="126" y="3494"/>
                    <a:pt x="126" y="3619"/>
                  </a:cubicBezTo>
                  <a:cubicBezTo>
                    <a:pt x="0" y="4547"/>
                    <a:pt x="0" y="5474"/>
                    <a:pt x="126" y="6401"/>
                  </a:cubicBezTo>
                  <a:cubicBezTo>
                    <a:pt x="226" y="7354"/>
                    <a:pt x="477" y="8256"/>
                    <a:pt x="827" y="9133"/>
                  </a:cubicBezTo>
                  <a:cubicBezTo>
                    <a:pt x="1128" y="9835"/>
                    <a:pt x="1529" y="10612"/>
                    <a:pt x="2381" y="10662"/>
                  </a:cubicBezTo>
                  <a:cubicBezTo>
                    <a:pt x="2408" y="10663"/>
                    <a:pt x="2435" y="10664"/>
                    <a:pt x="2461" y="10664"/>
                  </a:cubicBezTo>
                  <a:cubicBezTo>
                    <a:pt x="3361" y="10664"/>
                    <a:pt x="3823" y="9841"/>
                    <a:pt x="4286" y="9183"/>
                  </a:cubicBezTo>
                  <a:cubicBezTo>
                    <a:pt x="4988" y="8231"/>
                    <a:pt x="5665" y="7279"/>
                    <a:pt x="6341" y="6326"/>
                  </a:cubicBezTo>
                  <a:cubicBezTo>
                    <a:pt x="6542" y="6050"/>
                    <a:pt x="6767" y="5775"/>
                    <a:pt x="7043" y="5574"/>
                  </a:cubicBezTo>
                  <a:cubicBezTo>
                    <a:pt x="7142" y="5514"/>
                    <a:pt x="7266" y="5487"/>
                    <a:pt x="7411" y="5487"/>
                  </a:cubicBezTo>
                  <a:cubicBezTo>
                    <a:pt x="8586" y="5487"/>
                    <a:pt x="11080" y="7275"/>
                    <a:pt x="11705" y="7454"/>
                  </a:cubicBezTo>
                  <a:cubicBezTo>
                    <a:pt x="11898" y="7519"/>
                    <a:pt x="12109" y="7552"/>
                    <a:pt x="12318" y="7552"/>
                  </a:cubicBezTo>
                  <a:cubicBezTo>
                    <a:pt x="12841" y="7552"/>
                    <a:pt x="13359" y="7343"/>
                    <a:pt x="13609" y="6878"/>
                  </a:cubicBezTo>
                  <a:cubicBezTo>
                    <a:pt x="13860" y="6426"/>
                    <a:pt x="13760" y="5850"/>
                    <a:pt x="13660" y="5349"/>
                  </a:cubicBezTo>
                  <a:cubicBezTo>
                    <a:pt x="13384" y="4121"/>
                    <a:pt x="13008" y="2918"/>
                    <a:pt x="12532" y="1740"/>
                  </a:cubicBezTo>
                  <a:cubicBezTo>
                    <a:pt x="12231" y="1013"/>
                    <a:pt x="11805" y="211"/>
                    <a:pt x="11053" y="35"/>
                  </a:cubicBezTo>
                  <a:cubicBezTo>
                    <a:pt x="10949" y="11"/>
                    <a:pt x="10845" y="0"/>
                    <a:pt x="10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9"/>
            <p:cNvSpPr/>
            <p:nvPr/>
          </p:nvSpPr>
          <p:spPr>
            <a:xfrm>
              <a:off x="5229475" y="526075"/>
              <a:ext cx="335250" cy="267225"/>
            </a:xfrm>
            <a:custGeom>
              <a:rect b="b" l="l" r="r" t="t"/>
              <a:pathLst>
                <a:path extrusionOk="0" h="10689" w="13410">
                  <a:moveTo>
                    <a:pt x="10537" y="1"/>
                  </a:moveTo>
                  <a:cubicBezTo>
                    <a:pt x="10018" y="1"/>
                    <a:pt x="9482" y="316"/>
                    <a:pt x="9124" y="738"/>
                  </a:cubicBezTo>
                  <a:cubicBezTo>
                    <a:pt x="8698" y="1239"/>
                    <a:pt x="8447" y="1840"/>
                    <a:pt x="8146" y="2442"/>
                  </a:cubicBezTo>
                  <a:cubicBezTo>
                    <a:pt x="7720" y="3269"/>
                    <a:pt x="7094" y="4121"/>
                    <a:pt x="6191" y="4272"/>
                  </a:cubicBezTo>
                  <a:cubicBezTo>
                    <a:pt x="6104" y="4285"/>
                    <a:pt x="6016" y="4291"/>
                    <a:pt x="5930" y="4291"/>
                  </a:cubicBezTo>
                  <a:cubicBezTo>
                    <a:pt x="5372" y="4291"/>
                    <a:pt x="4835" y="4034"/>
                    <a:pt x="4337" y="3795"/>
                  </a:cubicBezTo>
                  <a:cubicBezTo>
                    <a:pt x="3510" y="3369"/>
                    <a:pt x="2682" y="2968"/>
                    <a:pt x="1855" y="2542"/>
                  </a:cubicBezTo>
                  <a:cubicBezTo>
                    <a:pt x="1627" y="2428"/>
                    <a:pt x="1369" y="2299"/>
                    <a:pt x="1115" y="2299"/>
                  </a:cubicBezTo>
                  <a:cubicBezTo>
                    <a:pt x="1035" y="2299"/>
                    <a:pt x="956" y="2312"/>
                    <a:pt x="878" y="2342"/>
                  </a:cubicBezTo>
                  <a:cubicBezTo>
                    <a:pt x="452" y="2517"/>
                    <a:pt x="302" y="3018"/>
                    <a:pt x="201" y="3444"/>
                  </a:cubicBezTo>
                  <a:cubicBezTo>
                    <a:pt x="176" y="3570"/>
                    <a:pt x="176" y="3670"/>
                    <a:pt x="151" y="3795"/>
                  </a:cubicBezTo>
                  <a:cubicBezTo>
                    <a:pt x="1" y="4698"/>
                    <a:pt x="1" y="5625"/>
                    <a:pt x="101" y="6552"/>
                  </a:cubicBezTo>
                  <a:cubicBezTo>
                    <a:pt x="201" y="7455"/>
                    <a:pt x="402" y="8357"/>
                    <a:pt x="728" y="9209"/>
                  </a:cubicBezTo>
                  <a:cubicBezTo>
                    <a:pt x="1003" y="9911"/>
                    <a:pt x="1379" y="10663"/>
                    <a:pt x="2206" y="10688"/>
                  </a:cubicBezTo>
                  <a:cubicBezTo>
                    <a:pt x="2219" y="10688"/>
                    <a:pt x="2232" y="10688"/>
                    <a:pt x="2245" y="10688"/>
                  </a:cubicBezTo>
                  <a:cubicBezTo>
                    <a:pt x="3123" y="10688"/>
                    <a:pt x="3617" y="9851"/>
                    <a:pt x="4086" y="9209"/>
                  </a:cubicBezTo>
                  <a:cubicBezTo>
                    <a:pt x="4763" y="8257"/>
                    <a:pt x="5464" y="7304"/>
                    <a:pt x="6141" y="6352"/>
                  </a:cubicBezTo>
                  <a:cubicBezTo>
                    <a:pt x="6342" y="6051"/>
                    <a:pt x="6542" y="5775"/>
                    <a:pt x="6843" y="5575"/>
                  </a:cubicBezTo>
                  <a:cubicBezTo>
                    <a:pt x="6941" y="5511"/>
                    <a:pt x="7067" y="5483"/>
                    <a:pt x="7213" y="5483"/>
                  </a:cubicBezTo>
                  <a:cubicBezTo>
                    <a:pt x="8340" y="5483"/>
                    <a:pt x="10705" y="7155"/>
                    <a:pt x="11304" y="7354"/>
                  </a:cubicBezTo>
                  <a:cubicBezTo>
                    <a:pt x="11466" y="7404"/>
                    <a:pt x="11641" y="7429"/>
                    <a:pt x="11819" y="7429"/>
                  </a:cubicBezTo>
                  <a:cubicBezTo>
                    <a:pt x="12357" y="7429"/>
                    <a:pt x="12914" y="7199"/>
                    <a:pt x="13159" y="6728"/>
                  </a:cubicBezTo>
                  <a:cubicBezTo>
                    <a:pt x="13409" y="6277"/>
                    <a:pt x="13334" y="5725"/>
                    <a:pt x="13234" y="5224"/>
                  </a:cubicBezTo>
                  <a:cubicBezTo>
                    <a:pt x="13008" y="4021"/>
                    <a:pt x="12657" y="2843"/>
                    <a:pt x="12231" y="1690"/>
                  </a:cubicBezTo>
                  <a:cubicBezTo>
                    <a:pt x="11956" y="963"/>
                    <a:pt x="11580" y="186"/>
                    <a:pt x="10828" y="36"/>
                  </a:cubicBezTo>
                  <a:cubicBezTo>
                    <a:pt x="10732" y="12"/>
                    <a:pt x="10635" y="1"/>
                    <a:pt x="10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9"/>
            <p:cNvSpPr/>
            <p:nvPr/>
          </p:nvSpPr>
          <p:spPr>
            <a:xfrm>
              <a:off x="5364825" y="1241250"/>
              <a:ext cx="62050" cy="62050"/>
            </a:xfrm>
            <a:custGeom>
              <a:rect b="b" l="l" r="r" t="t"/>
              <a:pathLst>
                <a:path extrusionOk="0" h="2482" w="2482">
                  <a:moveTo>
                    <a:pt x="1228" y="1"/>
                  </a:moveTo>
                  <a:cubicBezTo>
                    <a:pt x="552" y="1"/>
                    <a:pt x="0" y="552"/>
                    <a:pt x="0" y="1229"/>
                  </a:cubicBezTo>
                  <a:cubicBezTo>
                    <a:pt x="0" y="1930"/>
                    <a:pt x="552" y="2482"/>
                    <a:pt x="1228" y="2482"/>
                  </a:cubicBezTo>
                  <a:cubicBezTo>
                    <a:pt x="1930" y="2482"/>
                    <a:pt x="2482" y="1930"/>
                    <a:pt x="2482" y="1229"/>
                  </a:cubicBezTo>
                  <a:cubicBezTo>
                    <a:pt x="2482" y="552"/>
                    <a:pt x="1930" y="1"/>
                    <a:pt x="1228"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9"/>
            <p:cNvSpPr/>
            <p:nvPr/>
          </p:nvSpPr>
          <p:spPr>
            <a:xfrm>
              <a:off x="5369200" y="1250025"/>
              <a:ext cx="18200" cy="18825"/>
            </a:xfrm>
            <a:custGeom>
              <a:rect b="b" l="l" r="r" t="t"/>
              <a:pathLst>
                <a:path extrusionOk="0" h="753" w="728">
                  <a:moveTo>
                    <a:pt x="352" y="0"/>
                  </a:moveTo>
                  <a:cubicBezTo>
                    <a:pt x="151" y="0"/>
                    <a:pt x="1" y="176"/>
                    <a:pt x="1" y="376"/>
                  </a:cubicBezTo>
                  <a:cubicBezTo>
                    <a:pt x="1" y="577"/>
                    <a:pt x="151" y="752"/>
                    <a:pt x="352" y="752"/>
                  </a:cubicBezTo>
                  <a:cubicBezTo>
                    <a:pt x="552" y="752"/>
                    <a:pt x="728" y="577"/>
                    <a:pt x="728" y="376"/>
                  </a:cubicBezTo>
                  <a:cubicBezTo>
                    <a:pt x="728" y="176"/>
                    <a:pt x="552" y="0"/>
                    <a:pt x="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9"/>
            <p:cNvSpPr/>
            <p:nvPr/>
          </p:nvSpPr>
          <p:spPr>
            <a:xfrm>
              <a:off x="5672475" y="1216825"/>
              <a:ext cx="62050" cy="62675"/>
            </a:xfrm>
            <a:custGeom>
              <a:rect b="b" l="l" r="r" t="t"/>
              <a:pathLst>
                <a:path extrusionOk="0" h="2507" w="2482">
                  <a:moveTo>
                    <a:pt x="1228" y="0"/>
                  </a:moveTo>
                  <a:cubicBezTo>
                    <a:pt x="552" y="0"/>
                    <a:pt x="0" y="551"/>
                    <a:pt x="0" y="1253"/>
                  </a:cubicBezTo>
                  <a:cubicBezTo>
                    <a:pt x="0" y="1930"/>
                    <a:pt x="552" y="2506"/>
                    <a:pt x="1228" y="2506"/>
                  </a:cubicBezTo>
                  <a:cubicBezTo>
                    <a:pt x="1930" y="2506"/>
                    <a:pt x="2481" y="1930"/>
                    <a:pt x="2481" y="1253"/>
                  </a:cubicBezTo>
                  <a:cubicBezTo>
                    <a:pt x="2481" y="551"/>
                    <a:pt x="1930" y="0"/>
                    <a:pt x="1228"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9"/>
            <p:cNvSpPr/>
            <p:nvPr/>
          </p:nvSpPr>
          <p:spPr>
            <a:xfrm>
              <a:off x="5676850" y="1226225"/>
              <a:ext cx="18200" cy="18175"/>
            </a:xfrm>
            <a:custGeom>
              <a:rect b="b" l="l" r="r" t="t"/>
              <a:pathLst>
                <a:path extrusionOk="0" h="727" w="728">
                  <a:moveTo>
                    <a:pt x="351" y="0"/>
                  </a:moveTo>
                  <a:cubicBezTo>
                    <a:pt x="151" y="0"/>
                    <a:pt x="1" y="150"/>
                    <a:pt x="1" y="351"/>
                  </a:cubicBezTo>
                  <a:cubicBezTo>
                    <a:pt x="1" y="576"/>
                    <a:pt x="151" y="727"/>
                    <a:pt x="351" y="727"/>
                  </a:cubicBezTo>
                  <a:cubicBezTo>
                    <a:pt x="577" y="727"/>
                    <a:pt x="727" y="576"/>
                    <a:pt x="727" y="351"/>
                  </a:cubicBezTo>
                  <a:cubicBezTo>
                    <a:pt x="727" y="150"/>
                    <a:pt x="577" y="0"/>
                    <a:pt x="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9"/>
            <p:cNvSpPr/>
            <p:nvPr/>
          </p:nvSpPr>
          <p:spPr>
            <a:xfrm>
              <a:off x="5313925" y="1088900"/>
              <a:ext cx="112950" cy="51550"/>
            </a:xfrm>
            <a:custGeom>
              <a:rect b="b" l="l" r="r" t="t"/>
              <a:pathLst>
                <a:path extrusionOk="0" h="2062" w="4518">
                  <a:moveTo>
                    <a:pt x="4170" y="0"/>
                  </a:moveTo>
                  <a:cubicBezTo>
                    <a:pt x="4152" y="0"/>
                    <a:pt x="4134" y="2"/>
                    <a:pt x="4117" y="4"/>
                  </a:cubicBezTo>
                  <a:cubicBezTo>
                    <a:pt x="2713" y="79"/>
                    <a:pt x="1360" y="581"/>
                    <a:pt x="282" y="1458"/>
                  </a:cubicBezTo>
                  <a:cubicBezTo>
                    <a:pt x="0" y="1679"/>
                    <a:pt x="219" y="2062"/>
                    <a:pt x="498" y="2062"/>
                  </a:cubicBezTo>
                  <a:cubicBezTo>
                    <a:pt x="566" y="2062"/>
                    <a:pt x="639" y="2039"/>
                    <a:pt x="708" y="1984"/>
                  </a:cubicBezTo>
                  <a:cubicBezTo>
                    <a:pt x="1711" y="1182"/>
                    <a:pt x="2939" y="756"/>
                    <a:pt x="4217" y="681"/>
                  </a:cubicBezTo>
                  <a:cubicBezTo>
                    <a:pt x="4392" y="681"/>
                    <a:pt x="4518" y="455"/>
                    <a:pt x="4492" y="280"/>
                  </a:cubicBezTo>
                  <a:cubicBezTo>
                    <a:pt x="4470" y="100"/>
                    <a:pt x="4326" y="0"/>
                    <a:pt x="4170" y="0"/>
                  </a:cubicBezTo>
                  <a:close/>
                </a:path>
              </a:pathLst>
            </a:custGeom>
            <a:solidFill>
              <a:srgbClr val="8C4531"/>
            </a:solidFill>
            <a:ln cap="flat" cmpd="sng" w="9525">
              <a:solidFill>
                <a:srgbClr val="8C45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9"/>
            <p:cNvSpPr/>
            <p:nvPr/>
          </p:nvSpPr>
          <p:spPr>
            <a:xfrm>
              <a:off x="5609675" y="1069550"/>
              <a:ext cx="116075" cy="43400"/>
            </a:xfrm>
            <a:custGeom>
              <a:rect b="b" l="l" r="r" t="t"/>
              <a:pathLst>
                <a:path extrusionOk="0" h="1736" w="4643">
                  <a:moveTo>
                    <a:pt x="1740" y="1"/>
                  </a:moveTo>
                  <a:cubicBezTo>
                    <a:pt x="1282" y="1"/>
                    <a:pt x="821" y="82"/>
                    <a:pt x="382" y="252"/>
                  </a:cubicBezTo>
                  <a:cubicBezTo>
                    <a:pt x="1" y="386"/>
                    <a:pt x="201" y="902"/>
                    <a:pt x="534" y="902"/>
                  </a:cubicBezTo>
                  <a:cubicBezTo>
                    <a:pt x="574" y="902"/>
                    <a:pt x="615" y="894"/>
                    <a:pt x="658" y="879"/>
                  </a:cubicBezTo>
                  <a:cubicBezTo>
                    <a:pt x="1001" y="749"/>
                    <a:pt x="1365" y="687"/>
                    <a:pt x="1728" y="687"/>
                  </a:cubicBezTo>
                  <a:cubicBezTo>
                    <a:pt x="2560" y="687"/>
                    <a:pt x="3390" y="1012"/>
                    <a:pt x="3966" y="1605"/>
                  </a:cubicBezTo>
                  <a:cubicBezTo>
                    <a:pt x="4051" y="1691"/>
                    <a:pt x="4153" y="1736"/>
                    <a:pt x="4252" y="1736"/>
                  </a:cubicBezTo>
                  <a:cubicBezTo>
                    <a:pt x="4328" y="1736"/>
                    <a:pt x="4402" y="1710"/>
                    <a:pt x="4467" y="1655"/>
                  </a:cubicBezTo>
                  <a:cubicBezTo>
                    <a:pt x="4592" y="1555"/>
                    <a:pt x="4642" y="1305"/>
                    <a:pt x="4517" y="1179"/>
                  </a:cubicBezTo>
                  <a:cubicBezTo>
                    <a:pt x="3788" y="416"/>
                    <a:pt x="2771" y="1"/>
                    <a:pt x="1740" y="1"/>
                  </a:cubicBezTo>
                  <a:close/>
                </a:path>
              </a:pathLst>
            </a:custGeom>
            <a:solidFill>
              <a:srgbClr val="8C4531"/>
            </a:solidFill>
            <a:ln cap="flat" cmpd="sng" w="9525">
              <a:solidFill>
                <a:srgbClr val="8C45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9"/>
            <p:cNvSpPr/>
            <p:nvPr/>
          </p:nvSpPr>
          <p:spPr>
            <a:xfrm>
              <a:off x="5527725" y="1398600"/>
              <a:ext cx="118500" cy="70750"/>
            </a:xfrm>
            <a:custGeom>
              <a:rect b="b" l="l" r="r" t="t"/>
              <a:pathLst>
                <a:path extrusionOk="0" h="2830" w="4740">
                  <a:moveTo>
                    <a:pt x="2755" y="0"/>
                  </a:moveTo>
                  <a:cubicBezTo>
                    <a:pt x="2508" y="0"/>
                    <a:pt x="2266" y="41"/>
                    <a:pt x="2056" y="123"/>
                  </a:cubicBezTo>
                  <a:cubicBezTo>
                    <a:pt x="1304" y="398"/>
                    <a:pt x="1" y="1200"/>
                    <a:pt x="477" y="2203"/>
                  </a:cubicBezTo>
                  <a:cubicBezTo>
                    <a:pt x="702" y="2679"/>
                    <a:pt x="1354" y="2829"/>
                    <a:pt x="1905" y="2829"/>
                  </a:cubicBezTo>
                  <a:cubicBezTo>
                    <a:pt x="2357" y="2829"/>
                    <a:pt x="2833" y="2804"/>
                    <a:pt x="3259" y="2629"/>
                  </a:cubicBezTo>
                  <a:cubicBezTo>
                    <a:pt x="3685" y="2453"/>
                    <a:pt x="4086" y="2128"/>
                    <a:pt x="4261" y="1702"/>
                  </a:cubicBezTo>
                  <a:cubicBezTo>
                    <a:pt x="4740" y="605"/>
                    <a:pt x="3712" y="0"/>
                    <a:pt x="27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9"/>
            <p:cNvSpPr/>
            <p:nvPr/>
          </p:nvSpPr>
          <p:spPr>
            <a:xfrm>
              <a:off x="4337875" y="2163800"/>
              <a:ext cx="27600" cy="37650"/>
            </a:xfrm>
            <a:custGeom>
              <a:rect b="b" l="l" r="r" t="t"/>
              <a:pathLst>
                <a:path extrusionOk="0" h="1506" w="1104">
                  <a:moveTo>
                    <a:pt x="871" y="0"/>
                  </a:moveTo>
                  <a:cubicBezTo>
                    <a:pt x="848" y="0"/>
                    <a:pt x="824" y="5"/>
                    <a:pt x="802" y="16"/>
                  </a:cubicBezTo>
                  <a:cubicBezTo>
                    <a:pt x="502" y="116"/>
                    <a:pt x="226" y="317"/>
                    <a:pt x="101" y="618"/>
                  </a:cubicBezTo>
                  <a:cubicBezTo>
                    <a:pt x="0" y="893"/>
                    <a:pt x="51" y="1244"/>
                    <a:pt x="326" y="1394"/>
                  </a:cubicBezTo>
                  <a:cubicBezTo>
                    <a:pt x="426" y="1461"/>
                    <a:pt x="538" y="1506"/>
                    <a:pt x="653" y="1506"/>
                  </a:cubicBezTo>
                  <a:cubicBezTo>
                    <a:pt x="711" y="1506"/>
                    <a:pt x="769" y="1495"/>
                    <a:pt x="827" y="1470"/>
                  </a:cubicBezTo>
                  <a:cubicBezTo>
                    <a:pt x="928" y="1420"/>
                    <a:pt x="1003" y="1294"/>
                    <a:pt x="953" y="1194"/>
                  </a:cubicBezTo>
                  <a:cubicBezTo>
                    <a:pt x="914" y="1116"/>
                    <a:pt x="829" y="1053"/>
                    <a:pt x="746" y="1053"/>
                  </a:cubicBezTo>
                  <a:cubicBezTo>
                    <a:pt x="722" y="1053"/>
                    <a:pt x="699" y="1058"/>
                    <a:pt x="677" y="1069"/>
                  </a:cubicBezTo>
                  <a:lnTo>
                    <a:pt x="652" y="1069"/>
                  </a:lnTo>
                  <a:cubicBezTo>
                    <a:pt x="652" y="1069"/>
                    <a:pt x="652" y="1094"/>
                    <a:pt x="627" y="1094"/>
                  </a:cubicBezTo>
                  <a:cubicBezTo>
                    <a:pt x="627" y="1069"/>
                    <a:pt x="602" y="1069"/>
                    <a:pt x="602" y="1069"/>
                  </a:cubicBezTo>
                  <a:lnTo>
                    <a:pt x="552" y="1069"/>
                  </a:lnTo>
                  <a:cubicBezTo>
                    <a:pt x="552" y="1069"/>
                    <a:pt x="552" y="1069"/>
                    <a:pt x="552" y="1044"/>
                  </a:cubicBezTo>
                  <a:lnTo>
                    <a:pt x="527" y="1044"/>
                  </a:lnTo>
                  <a:cubicBezTo>
                    <a:pt x="527" y="1044"/>
                    <a:pt x="527" y="1019"/>
                    <a:pt x="527" y="1019"/>
                  </a:cubicBezTo>
                  <a:cubicBezTo>
                    <a:pt x="502" y="1019"/>
                    <a:pt x="502" y="1019"/>
                    <a:pt x="502" y="993"/>
                  </a:cubicBezTo>
                  <a:cubicBezTo>
                    <a:pt x="477" y="993"/>
                    <a:pt x="477" y="968"/>
                    <a:pt x="477" y="968"/>
                  </a:cubicBezTo>
                  <a:cubicBezTo>
                    <a:pt x="477" y="968"/>
                    <a:pt x="477" y="943"/>
                    <a:pt x="477" y="943"/>
                  </a:cubicBezTo>
                  <a:cubicBezTo>
                    <a:pt x="477" y="943"/>
                    <a:pt x="477" y="918"/>
                    <a:pt x="477" y="918"/>
                  </a:cubicBezTo>
                  <a:cubicBezTo>
                    <a:pt x="477" y="893"/>
                    <a:pt x="477" y="893"/>
                    <a:pt x="477" y="893"/>
                  </a:cubicBezTo>
                  <a:cubicBezTo>
                    <a:pt x="477" y="893"/>
                    <a:pt x="477" y="868"/>
                    <a:pt x="477" y="843"/>
                  </a:cubicBezTo>
                  <a:cubicBezTo>
                    <a:pt x="477" y="843"/>
                    <a:pt x="477" y="818"/>
                    <a:pt x="477" y="818"/>
                  </a:cubicBezTo>
                  <a:cubicBezTo>
                    <a:pt x="477" y="806"/>
                    <a:pt x="477" y="806"/>
                    <a:pt x="477" y="806"/>
                  </a:cubicBezTo>
                  <a:cubicBezTo>
                    <a:pt x="477" y="806"/>
                    <a:pt x="477" y="806"/>
                    <a:pt x="477" y="793"/>
                  </a:cubicBezTo>
                  <a:cubicBezTo>
                    <a:pt x="477" y="768"/>
                    <a:pt x="502" y="743"/>
                    <a:pt x="502" y="718"/>
                  </a:cubicBezTo>
                  <a:lnTo>
                    <a:pt x="527" y="718"/>
                  </a:lnTo>
                  <a:cubicBezTo>
                    <a:pt x="527" y="693"/>
                    <a:pt x="527" y="693"/>
                    <a:pt x="552" y="668"/>
                  </a:cubicBezTo>
                  <a:cubicBezTo>
                    <a:pt x="552" y="668"/>
                    <a:pt x="552" y="643"/>
                    <a:pt x="577" y="643"/>
                  </a:cubicBezTo>
                  <a:cubicBezTo>
                    <a:pt x="577" y="618"/>
                    <a:pt x="577" y="618"/>
                    <a:pt x="577" y="618"/>
                  </a:cubicBezTo>
                  <a:cubicBezTo>
                    <a:pt x="627" y="592"/>
                    <a:pt x="652" y="567"/>
                    <a:pt x="677" y="542"/>
                  </a:cubicBezTo>
                  <a:cubicBezTo>
                    <a:pt x="677" y="542"/>
                    <a:pt x="702" y="517"/>
                    <a:pt x="727" y="517"/>
                  </a:cubicBezTo>
                  <a:cubicBezTo>
                    <a:pt x="727" y="517"/>
                    <a:pt x="752" y="492"/>
                    <a:pt x="752" y="492"/>
                  </a:cubicBezTo>
                  <a:cubicBezTo>
                    <a:pt x="777" y="492"/>
                    <a:pt x="777" y="467"/>
                    <a:pt x="777" y="467"/>
                  </a:cubicBezTo>
                  <a:cubicBezTo>
                    <a:pt x="802" y="467"/>
                    <a:pt x="827" y="467"/>
                    <a:pt x="827" y="442"/>
                  </a:cubicBezTo>
                  <a:cubicBezTo>
                    <a:pt x="878" y="442"/>
                    <a:pt x="903" y="417"/>
                    <a:pt x="953" y="417"/>
                  </a:cubicBezTo>
                  <a:cubicBezTo>
                    <a:pt x="1053" y="367"/>
                    <a:pt x="1103" y="242"/>
                    <a:pt x="1078" y="141"/>
                  </a:cubicBezTo>
                  <a:cubicBezTo>
                    <a:pt x="1039" y="63"/>
                    <a:pt x="954" y="0"/>
                    <a:pt x="871"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9"/>
            <p:cNvSpPr/>
            <p:nvPr/>
          </p:nvSpPr>
          <p:spPr>
            <a:xfrm>
              <a:off x="4328475" y="2187250"/>
              <a:ext cx="26350" cy="34775"/>
            </a:xfrm>
            <a:custGeom>
              <a:rect b="b" l="l" r="r" t="t"/>
              <a:pathLst>
                <a:path extrusionOk="0" h="1391" w="1054">
                  <a:moveTo>
                    <a:pt x="716" y="1"/>
                  </a:moveTo>
                  <a:cubicBezTo>
                    <a:pt x="703" y="1"/>
                    <a:pt x="690" y="2"/>
                    <a:pt x="677" y="5"/>
                  </a:cubicBezTo>
                  <a:cubicBezTo>
                    <a:pt x="376" y="30"/>
                    <a:pt x="151" y="256"/>
                    <a:pt x="76" y="557"/>
                  </a:cubicBezTo>
                  <a:cubicBezTo>
                    <a:pt x="0" y="832"/>
                    <a:pt x="151" y="1108"/>
                    <a:pt x="376" y="1258"/>
                  </a:cubicBezTo>
                  <a:cubicBezTo>
                    <a:pt x="501" y="1342"/>
                    <a:pt x="626" y="1390"/>
                    <a:pt x="764" y="1390"/>
                  </a:cubicBezTo>
                  <a:cubicBezTo>
                    <a:pt x="793" y="1390"/>
                    <a:pt x="823" y="1388"/>
                    <a:pt x="853" y="1384"/>
                  </a:cubicBezTo>
                  <a:cubicBezTo>
                    <a:pt x="953" y="1359"/>
                    <a:pt x="1053" y="1258"/>
                    <a:pt x="1028" y="1133"/>
                  </a:cubicBezTo>
                  <a:cubicBezTo>
                    <a:pt x="1006" y="1044"/>
                    <a:pt x="943" y="954"/>
                    <a:pt x="840" y="954"/>
                  </a:cubicBezTo>
                  <a:cubicBezTo>
                    <a:pt x="828" y="954"/>
                    <a:pt x="816" y="955"/>
                    <a:pt x="802" y="958"/>
                  </a:cubicBezTo>
                  <a:lnTo>
                    <a:pt x="702" y="958"/>
                  </a:lnTo>
                  <a:cubicBezTo>
                    <a:pt x="677" y="958"/>
                    <a:pt x="652" y="933"/>
                    <a:pt x="627" y="933"/>
                  </a:cubicBezTo>
                  <a:cubicBezTo>
                    <a:pt x="602" y="908"/>
                    <a:pt x="602" y="908"/>
                    <a:pt x="602" y="908"/>
                  </a:cubicBezTo>
                  <a:cubicBezTo>
                    <a:pt x="577" y="883"/>
                    <a:pt x="577" y="883"/>
                    <a:pt x="552" y="883"/>
                  </a:cubicBezTo>
                  <a:cubicBezTo>
                    <a:pt x="527" y="857"/>
                    <a:pt x="527" y="832"/>
                    <a:pt x="502" y="807"/>
                  </a:cubicBezTo>
                  <a:cubicBezTo>
                    <a:pt x="502" y="782"/>
                    <a:pt x="502" y="782"/>
                    <a:pt x="477" y="757"/>
                  </a:cubicBezTo>
                  <a:cubicBezTo>
                    <a:pt x="477" y="732"/>
                    <a:pt x="477" y="732"/>
                    <a:pt x="477" y="732"/>
                  </a:cubicBezTo>
                  <a:cubicBezTo>
                    <a:pt x="477" y="707"/>
                    <a:pt x="477" y="707"/>
                    <a:pt x="477" y="682"/>
                  </a:cubicBezTo>
                  <a:cubicBezTo>
                    <a:pt x="477" y="657"/>
                    <a:pt x="477" y="657"/>
                    <a:pt x="477" y="632"/>
                  </a:cubicBezTo>
                  <a:cubicBezTo>
                    <a:pt x="502" y="607"/>
                    <a:pt x="502" y="582"/>
                    <a:pt x="502" y="557"/>
                  </a:cubicBezTo>
                  <a:cubicBezTo>
                    <a:pt x="527" y="557"/>
                    <a:pt x="527" y="532"/>
                    <a:pt x="527" y="532"/>
                  </a:cubicBezTo>
                  <a:cubicBezTo>
                    <a:pt x="552" y="507"/>
                    <a:pt x="552" y="507"/>
                    <a:pt x="552" y="482"/>
                  </a:cubicBezTo>
                  <a:cubicBezTo>
                    <a:pt x="577" y="482"/>
                    <a:pt x="602" y="456"/>
                    <a:pt x="627" y="431"/>
                  </a:cubicBezTo>
                  <a:lnTo>
                    <a:pt x="677" y="431"/>
                  </a:lnTo>
                  <a:cubicBezTo>
                    <a:pt x="677" y="406"/>
                    <a:pt x="677" y="406"/>
                    <a:pt x="702" y="406"/>
                  </a:cubicBezTo>
                  <a:lnTo>
                    <a:pt x="727" y="406"/>
                  </a:lnTo>
                  <a:cubicBezTo>
                    <a:pt x="828" y="381"/>
                    <a:pt x="928" y="281"/>
                    <a:pt x="903" y="181"/>
                  </a:cubicBezTo>
                  <a:cubicBezTo>
                    <a:pt x="881" y="72"/>
                    <a:pt x="802" y="1"/>
                    <a:pt x="716"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9"/>
            <p:cNvSpPr/>
            <p:nvPr/>
          </p:nvSpPr>
          <p:spPr>
            <a:xfrm>
              <a:off x="4327225" y="2210725"/>
              <a:ext cx="35725" cy="38175"/>
            </a:xfrm>
            <a:custGeom>
              <a:rect b="b" l="l" r="r" t="t"/>
              <a:pathLst>
                <a:path extrusionOk="0" h="1527" w="1429">
                  <a:moveTo>
                    <a:pt x="533" y="0"/>
                  </a:moveTo>
                  <a:cubicBezTo>
                    <a:pt x="494" y="0"/>
                    <a:pt x="456" y="14"/>
                    <a:pt x="426" y="44"/>
                  </a:cubicBezTo>
                  <a:cubicBezTo>
                    <a:pt x="76" y="294"/>
                    <a:pt x="0" y="796"/>
                    <a:pt x="201" y="1147"/>
                  </a:cubicBezTo>
                  <a:cubicBezTo>
                    <a:pt x="341" y="1391"/>
                    <a:pt x="626" y="1526"/>
                    <a:pt x="905" y="1526"/>
                  </a:cubicBezTo>
                  <a:cubicBezTo>
                    <a:pt x="1027" y="1526"/>
                    <a:pt x="1147" y="1500"/>
                    <a:pt x="1253" y="1447"/>
                  </a:cubicBezTo>
                  <a:cubicBezTo>
                    <a:pt x="1354" y="1422"/>
                    <a:pt x="1429" y="1297"/>
                    <a:pt x="1379" y="1197"/>
                  </a:cubicBezTo>
                  <a:cubicBezTo>
                    <a:pt x="1340" y="1118"/>
                    <a:pt x="1255" y="1055"/>
                    <a:pt x="1172" y="1055"/>
                  </a:cubicBezTo>
                  <a:cubicBezTo>
                    <a:pt x="1148" y="1055"/>
                    <a:pt x="1125" y="1060"/>
                    <a:pt x="1103" y="1071"/>
                  </a:cubicBezTo>
                  <a:cubicBezTo>
                    <a:pt x="1078" y="1071"/>
                    <a:pt x="1053" y="1096"/>
                    <a:pt x="1053" y="1096"/>
                  </a:cubicBezTo>
                  <a:lnTo>
                    <a:pt x="1028" y="1096"/>
                  </a:lnTo>
                  <a:cubicBezTo>
                    <a:pt x="1003" y="1096"/>
                    <a:pt x="953" y="1121"/>
                    <a:pt x="928" y="1121"/>
                  </a:cubicBezTo>
                  <a:lnTo>
                    <a:pt x="878" y="1121"/>
                  </a:lnTo>
                  <a:cubicBezTo>
                    <a:pt x="852" y="1096"/>
                    <a:pt x="827" y="1096"/>
                    <a:pt x="827" y="1096"/>
                  </a:cubicBezTo>
                  <a:lnTo>
                    <a:pt x="802" y="1096"/>
                  </a:lnTo>
                  <a:cubicBezTo>
                    <a:pt x="777" y="1096"/>
                    <a:pt x="727" y="1071"/>
                    <a:pt x="702" y="1071"/>
                  </a:cubicBezTo>
                  <a:cubicBezTo>
                    <a:pt x="702" y="1046"/>
                    <a:pt x="702" y="1046"/>
                    <a:pt x="702" y="1046"/>
                  </a:cubicBezTo>
                  <a:cubicBezTo>
                    <a:pt x="677" y="1046"/>
                    <a:pt x="677" y="1046"/>
                    <a:pt x="652" y="1021"/>
                  </a:cubicBezTo>
                  <a:cubicBezTo>
                    <a:pt x="652" y="1021"/>
                    <a:pt x="627" y="1021"/>
                    <a:pt x="627" y="996"/>
                  </a:cubicBezTo>
                  <a:lnTo>
                    <a:pt x="602" y="996"/>
                  </a:lnTo>
                  <a:cubicBezTo>
                    <a:pt x="577" y="971"/>
                    <a:pt x="577" y="946"/>
                    <a:pt x="552" y="896"/>
                  </a:cubicBezTo>
                  <a:cubicBezTo>
                    <a:pt x="527" y="896"/>
                    <a:pt x="527" y="871"/>
                    <a:pt x="527" y="846"/>
                  </a:cubicBezTo>
                  <a:cubicBezTo>
                    <a:pt x="527" y="846"/>
                    <a:pt x="527" y="846"/>
                    <a:pt x="527" y="821"/>
                  </a:cubicBezTo>
                  <a:cubicBezTo>
                    <a:pt x="502" y="821"/>
                    <a:pt x="502" y="796"/>
                    <a:pt x="502" y="796"/>
                  </a:cubicBezTo>
                  <a:cubicBezTo>
                    <a:pt x="502" y="771"/>
                    <a:pt x="502" y="771"/>
                    <a:pt x="502" y="746"/>
                  </a:cubicBezTo>
                  <a:cubicBezTo>
                    <a:pt x="502" y="746"/>
                    <a:pt x="502" y="720"/>
                    <a:pt x="502" y="720"/>
                  </a:cubicBezTo>
                  <a:cubicBezTo>
                    <a:pt x="502" y="670"/>
                    <a:pt x="502" y="645"/>
                    <a:pt x="502" y="620"/>
                  </a:cubicBezTo>
                  <a:cubicBezTo>
                    <a:pt x="527" y="595"/>
                    <a:pt x="527" y="570"/>
                    <a:pt x="527" y="570"/>
                  </a:cubicBezTo>
                  <a:cubicBezTo>
                    <a:pt x="527" y="545"/>
                    <a:pt x="552" y="520"/>
                    <a:pt x="552" y="520"/>
                  </a:cubicBezTo>
                  <a:cubicBezTo>
                    <a:pt x="552" y="495"/>
                    <a:pt x="552" y="495"/>
                    <a:pt x="577" y="495"/>
                  </a:cubicBezTo>
                  <a:cubicBezTo>
                    <a:pt x="577" y="470"/>
                    <a:pt x="602" y="445"/>
                    <a:pt x="602" y="420"/>
                  </a:cubicBezTo>
                  <a:lnTo>
                    <a:pt x="627" y="420"/>
                  </a:lnTo>
                  <a:cubicBezTo>
                    <a:pt x="627" y="395"/>
                    <a:pt x="652" y="395"/>
                    <a:pt x="677" y="370"/>
                  </a:cubicBezTo>
                  <a:cubicBezTo>
                    <a:pt x="752" y="319"/>
                    <a:pt x="777" y="169"/>
                    <a:pt x="702" y="94"/>
                  </a:cubicBezTo>
                  <a:cubicBezTo>
                    <a:pt x="657" y="33"/>
                    <a:pt x="593" y="0"/>
                    <a:pt x="533"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9"/>
            <p:cNvSpPr/>
            <p:nvPr/>
          </p:nvSpPr>
          <p:spPr>
            <a:xfrm>
              <a:off x="4366075" y="2254425"/>
              <a:ext cx="25" cy="650"/>
            </a:xfrm>
            <a:custGeom>
              <a:rect b="b" l="l" r="r" t="t"/>
              <a:pathLst>
                <a:path extrusionOk="0" h="26" w="1">
                  <a:moveTo>
                    <a:pt x="0" y="0"/>
                  </a:moveTo>
                  <a:cubicBezTo>
                    <a:pt x="0" y="0"/>
                    <a:pt x="0" y="25"/>
                    <a:pt x="0" y="0"/>
                  </a:cubicBezTo>
                  <a:cubicBezTo>
                    <a:pt x="0" y="0"/>
                    <a:pt x="0" y="0"/>
                    <a:pt x="0" y="0"/>
                  </a:cubicBezTo>
                  <a:cubicBezTo>
                    <a:pt x="0" y="0"/>
                    <a:pt x="0" y="0"/>
                    <a:pt x="0"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9"/>
            <p:cNvSpPr/>
            <p:nvPr/>
          </p:nvSpPr>
          <p:spPr>
            <a:xfrm>
              <a:off x="4337250" y="2237900"/>
              <a:ext cx="41375" cy="30325"/>
            </a:xfrm>
            <a:custGeom>
              <a:rect b="b" l="l" r="r" t="t"/>
              <a:pathLst>
                <a:path extrusionOk="0" h="1213" w="1655">
                  <a:moveTo>
                    <a:pt x="302" y="0"/>
                  </a:moveTo>
                  <a:cubicBezTo>
                    <a:pt x="221" y="0"/>
                    <a:pt x="139" y="33"/>
                    <a:pt x="101" y="110"/>
                  </a:cubicBezTo>
                  <a:cubicBezTo>
                    <a:pt x="0" y="436"/>
                    <a:pt x="101" y="786"/>
                    <a:pt x="351" y="1012"/>
                  </a:cubicBezTo>
                  <a:cubicBezTo>
                    <a:pt x="489" y="1149"/>
                    <a:pt x="672" y="1212"/>
                    <a:pt x="857" y="1212"/>
                  </a:cubicBezTo>
                  <a:cubicBezTo>
                    <a:pt x="976" y="1212"/>
                    <a:pt x="1096" y="1186"/>
                    <a:pt x="1203" y="1137"/>
                  </a:cubicBezTo>
                  <a:cubicBezTo>
                    <a:pt x="1379" y="1037"/>
                    <a:pt x="1504" y="912"/>
                    <a:pt x="1604" y="761"/>
                  </a:cubicBezTo>
                  <a:cubicBezTo>
                    <a:pt x="1654" y="661"/>
                    <a:pt x="1579" y="511"/>
                    <a:pt x="1479" y="486"/>
                  </a:cubicBezTo>
                  <a:cubicBezTo>
                    <a:pt x="1452" y="472"/>
                    <a:pt x="1425" y="466"/>
                    <a:pt x="1399" y="466"/>
                  </a:cubicBezTo>
                  <a:cubicBezTo>
                    <a:pt x="1329" y="466"/>
                    <a:pt x="1265" y="512"/>
                    <a:pt x="1228" y="586"/>
                  </a:cubicBezTo>
                  <a:cubicBezTo>
                    <a:pt x="1203" y="611"/>
                    <a:pt x="1203" y="611"/>
                    <a:pt x="1203" y="611"/>
                  </a:cubicBezTo>
                  <a:cubicBezTo>
                    <a:pt x="1178" y="636"/>
                    <a:pt x="1178" y="636"/>
                    <a:pt x="1178" y="661"/>
                  </a:cubicBezTo>
                  <a:lnTo>
                    <a:pt x="1153" y="661"/>
                  </a:lnTo>
                  <a:cubicBezTo>
                    <a:pt x="1153" y="686"/>
                    <a:pt x="1128" y="686"/>
                    <a:pt x="1103" y="711"/>
                  </a:cubicBezTo>
                  <a:cubicBezTo>
                    <a:pt x="1103" y="711"/>
                    <a:pt x="1103" y="711"/>
                    <a:pt x="1078" y="736"/>
                  </a:cubicBezTo>
                  <a:cubicBezTo>
                    <a:pt x="1053" y="736"/>
                    <a:pt x="1028" y="761"/>
                    <a:pt x="1003" y="761"/>
                  </a:cubicBezTo>
                  <a:lnTo>
                    <a:pt x="978" y="761"/>
                  </a:lnTo>
                  <a:cubicBezTo>
                    <a:pt x="978" y="761"/>
                    <a:pt x="978" y="761"/>
                    <a:pt x="978" y="786"/>
                  </a:cubicBezTo>
                  <a:lnTo>
                    <a:pt x="752" y="786"/>
                  </a:lnTo>
                  <a:cubicBezTo>
                    <a:pt x="752" y="786"/>
                    <a:pt x="752" y="786"/>
                    <a:pt x="752" y="761"/>
                  </a:cubicBezTo>
                  <a:cubicBezTo>
                    <a:pt x="727" y="761"/>
                    <a:pt x="702" y="761"/>
                    <a:pt x="677" y="736"/>
                  </a:cubicBezTo>
                  <a:cubicBezTo>
                    <a:pt x="652" y="736"/>
                    <a:pt x="652" y="711"/>
                    <a:pt x="627" y="711"/>
                  </a:cubicBezTo>
                  <a:cubicBezTo>
                    <a:pt x="627" y="711"/>
                    <a:pt x="627" y="686"/>
                    <a:pt x="602" y="686"/>
                  </a:cubicBezTo>
                  <a:cubicBezTo>
                    <a:pt x="602" y="661"/>
                    <a:pt x="577" y="661"/>
                    <a:pt x="552" y="636"/>
                  </a:cubicBezTo>
                  <a:cubicBezTo>
                    <a:pt x="552" y="611"/>
                    <a:pt x="552" y="611"/>
                    <a:pt x="527" y="586"/>
                  </a:cubicBezTo>
                  <a:cubicBezTo>
                    <a:pt x="527" y="561"/>
                    <a:pt x="502" y="536"/>
                    <a:pt x="502" y="511"/>
                  </a:cubicBezTo>
                  <a:cubicBezTo>
                    <a:pt x="502" y="511"/>
                    <a:pt x="502" y="486"/>
                    <a:pt x="502" y="486"/>
                  </a:cubicBezTo>
                  <a:cubicBezTo>
                    <a:pt x="477" y="436"/>
                    <a:pt x="477" y="410"/>
                    <a:pt x="477" y="385"/>
                  </a:cubicBezTo>
                  <a:cubicBezTo>
                    <a:pt x="477" y="360"/>
                    <a:pt x="477" y="360"/>
                    <a:pt x="477" y="335"/>
                  </a:cubicBezTo>
                  <a:cubicBezTo>
                    <a:pt x="477" y="310"/>
                    <a:pt x="477" y="310"/>
                    <a:pt x="502" y="285"/>
                  </a:cubicBezTo>
                  <a:cubicBezTo>
                    <a:pt x="527" y="185"/>
                    <a:pt x="502" y="60"/>
                    <a:pt x="376" y="9"/>
                  </a:cubicBezTo>
                  <a:cubicBezTo>
                    <a:pt x="353" y="4"/>
                    <a:pt x="328" y="0"/>
                    <a:pt x="302"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9"/>
            <p:cNvSpPr/>
            <p:nvPr/>
          </p:nvSpPr>
          <p:spPr>
            <a:xfrm>
              <a:off x="5248900" y="1925475"/>
              <a:ext cx="127850" cy="28400"/>
            </a:xfrm>
            <a:custGeom>
              <a:rect b="b" l="l" r="r" t="t"/>
              <a:pathLst>
                <a:path extrusionOk="0" h="1136" w="5114">
                  <a:moveTo>
                    <a:pt x="2595" y="0"/>
                  </a:moveTo>
                  <a:cubicBezTo>
                    <a:pt x="1849" y="0"/>
                    <a:pt x="1103" y="100"/>
                    <a:pt x="377" y="301"/>
                  </a:cubicBezTo>
                  <a:cubicBezTo>
                    <a:pt x="176" y="351"/>
                    <a:pt x="1" y="526"/>
                    <a:pt x="26" y="777"/>
                  </a:cubicBezTo>
                  <a:cubicBezTo>
                    <a:pt x="71" y="956"/>
                    <a:pt x="256" y="1136"/>
                    <a:pt x="438" y="1136"/>
                  </a:cubicBezTo>
                  <a:cubicBezTo>
                    <a:pt x="459" y="1136"/>
                    <a:pt x="481" y="1133"/>
                    <a:pt x="502" y="1128"/>
                  </a:cubicBezTo>
                  <a:cubicBezTo>
                    <a:pt x="1200" y="940"/>
                    <a:pt x="1927" y="838"/>
                    <a:pt x="2651" y="838"/>
                  </a:cubicBezTo>
                  <a:cubicBezTo>
                    <a:pt x="3280" y="838"/>
                    <a:pt x="3907" y="915"/>
                    <a:pt x="4512" y="1078"/>
                  </a:cubicBezTo>
                  <a:cubicBezTo>
                    <a:pt x="4556" y="1088"/>
                    <a:pt x="4601" y="1093"/>
                    <a:pt x="4644" y="1093"/>
                  </a:cubicBezTo>
                  <a:cubicBezTo>
                    <a:pt x="4820" y="1093"/>
                    <a:pt x="4978" y="1008"/>
                    <a:pt x="5038" y="827"/>
                  </a:cubicBezTo>
                  <a:cubicBezTo>
                    <a:pt x="5114" y="652"/>
                    <a:pt x="5038" y="351"/>
                    <a:pt x="4813" y="301"/>
                  </a:cubicBezTo>
                  <a:cubicBezTo>
                    <a:pt x="4086" y="100"/>
                    <a:pt x="3340" y="0"/>
                    <a:pt x="2595"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9"/>
            <p:cNvSpPr/>
            <p:nvPr/>
          </p:nvSpPr>
          <p:spPr>
            <a:xfrm>
              <a:off x="5369200" y="1286375"/>
              <a:ext cx="25" cy="650"/>
            </a:xfrm>
            <a:custGeom>
              <a:rect b="b" l="l" r="r" t="t"/>
              <a:pathLst>
                <a:path extrusionOk="0" h="26" w="1">
                  <a:moveTo>
                    <a:pt x="1" y="25"/>
                  </a:moveTo>
                  <a:cubicBezTo>
                    <a:pt x="1" y="25"/>
                    <a:pt x="1" y="0"/>
                    <a:pt x="1" y="25"/>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9"/>
            <p:cNvSpPr/>
            <p:nvPr/>
          </p:nvSpPr>
          <p:spPr>
            <a:xfrm>
              <a:off x="5344775" y="1278225"/>
              <a:ext cx="36350" cy="25700"/>
            </a:xfrm>
            <a:custGeom>
              <a:rect b="b" l="l" r="r" t="t"/>
              <a:pathLst>
                <a:path extrusionOk="0" h="1028" w="1454">
                  <a:moveTo>
                    <a:pt x="920" y="445"/>
                  </a:moveTo>
                  <a:cubicBezTo>
                    <a:pt x="917" y="448"/>
                    <a:pt x="912" y="451"/>
                    <a:pt x="903" y="451"/>
                  </a:cubicBezTo>
                  <a:lnTo>
                    <a:pt x="903" y="451"/>
                  </a:lnTo>
                  <a:cubicBezTo>
                    <a:pt x="910" y="451"/>
                    <a:pt x="916" y="449"/>
                    <a:pt x="920" y="445"/>
                  </a:cubicBezTo>
                  <a:close/>
                  <a:moveTo>
                    <a:pt x="1253" y="0"/>
                  </a:moveTo>
                  <a:cubicBezTo>
                    <a:pt x="1153" y="0"/>
                    <a:pt x="1028" y="75"/>
                    <a:pt x="1028" y="201"/>
                  </a:cubicBezTo>
                  <a:cubicBezTo>
                    <a:pt x="1028" y="226"/>
                    <a:pt x="1028" y="251"/>
                    <a:pt x="1028" y="251"/>
                  </a:cubicBezTo>
                  <a:cubicBezTo>
                    <a:pt x="1028" y="263"/>
                    <a:pt x="1028" y="263"/>
                    <a:pt x="1028" y="263"/>
                  </a:cubicBezTo>
                  <a:cubicBezTo>
                    <a:pt x="1028" y="263"/>
                    <a:pt x="1028" y="263"/>
                    <a:pt x="1028" y="276"/>
                  </a:cubicBezTo>
                  <a:cubicBezTo>
                    <a:pt x="1003" y="276"/>
                    <a:pt x="1003" y="301"/>
                    <a:pt x="1003" y="301"/>
                  </a:cubicBezTo>
                  <a:cubicBezTo>
                    <a:pt x="1003" y="326"/>
                    <a:pt x="978" y="351"/>
                    <a:pt x="978" y="376"/>
                  </a:cubicBezTo>
                  <a:cubicBezTo>
                    <a:pt x="978" y="376"/>
                    <a:pt x="953" y="401"/>
                    <a:pt x="953" y="401"/>
                  </a:cubicBezTo>
                  <a:cubicBezTo>
                    <a:pt x="935" y="419"/>
                    <a:pt x="930" y="436"/>
                    <a:pt x="920" y="445"/>
                  </a:cubicBezTo>
                  <a:lnTo>
                    <a:pt x="920" y="445"/>
                  </a:lnTo>
                  <a:cubicBezTo>
                    <a:pt x="922" y="443"/>
                    <a:pt x="922" y="440"/>
                    <a:pt x="919" y="440"/>
                  </a:cubicBezTo>
                  <a:lnTo>
                    <a:pt x="919" y="440"/>
                  </a:lnTo>
                  <a:cubicBezTo>
                    <a:pt x="916" y="440"/>
                    <a:pt x="911" y="443"/>
                    <a:pt x="903" y="451"/>
                  </a:cubicBezTo>
                  <a:cubicBezTo>
                    <a:pt x="903" y="476"/>
                    <a:pt x="878" y="476"/>
                    <a:pt x="878" y="476"/>
                  </a:cubicBezTo>
                  <a:cubicBezTo>
                    <a:pt x="852" y="501"/>
                    <a:pt x="827" y="501"/>
                    <a:pt x="827" y="527"/>
                  </a:cubicBezTo>
                  <a:lnTo>
                    <a:pt x="802" y="527"/>
                  </a:lnTo>
                  <a:cubicBezTo>
                    <a:pt x="802" y="527"/>
                    <a:pt x="802" y="552"/>
                    <a:pt x="777" y="552"/>
                  </a:cubicBezTo>
                  <a:cubicBezTo>
                    <a:pt x="752" y="552"/>
                    <a:pt x="752" y="577"/>
                    <a:pt x="727" y="577"/>
                  </a:cubicBezTo>
                  <a:cubicBezTo>
                    <a:pt x="702" y="577"/>
                    <a:pt x="702" y="577"/>
                    <a:pt x="677" y="602"/>
                  </a:cubicBezTo>
                  <a:lnTo>
                    <a:pt x="602" y="602"/>
                  </a:lnTo>
                  <a:cubicBezTo>
                    <a:pt x="577" y="602"/>
                    <a:pt x="577" y="627"/>
                    <a:pt x="552" y="627"/>
                  </a:cubicBezTo>
                  <a:lnTo>
                    <a:pt x="502" y="627"/>
                  </a:lnTo>
                  <a:cubicBezTo>
                    <a:pt x="477" y="627"/>
                    <a:pt x="451" y="602"/>
                    <a:pt x="426" y="602"/>
                  </a:cubicBezTo>
                  <a:lnTo>
                    <a:pt x="401" y="602"/>
                  </a:lnTo>
                  <a:cubicBezTo>
                    <a:pt x="401" y="602"/>
                    <a:pt x="376" y="602"/>
                    <a:pt x="376" y="577"/>
                  </a:cubicBezTo>
                  <a:cubicBezTo>
                    <a:pt x="360" y="577"/>
                    <a:pt x="333" y="566"/>
                    <a:pt x="330" y="566"/>
                  </a:cubicBezTo>
                  <a:lnTo>
                    <a:pt x="330" y="566"/>
                  </a:lnTo>
                  <a:cubicBezTo>
                    <a:pt x="305" y="552"/>
                    <a:pt x="285" y="541"/>
                    <a:pt x="256" y="541"/>
                  </a:cubicBezTo>
                  <a:cubicBezTo>
                    <a:pt x="241" y="541"/>
                    <a:pt x="223" y="544"/>
                    <a:pt x="201" y="552"/>
                  </a:cubicBezTo>
                  <a:cubicBezTo>
                    <a:pt x="151" y="552"/>
                    <a:pt x="101" y="577"/>
                    <a:pt x="76" y="627"/>
                  </a:cubicBezTo>
                  <a:cubicBezTo>
                    <a:pt x="0" y="702"/>
                    <a:pt x="0" y="877"/>
                    <a:pt x="126" y="928"/>
                  </a:cubicBezTo>
                  <a:cubicBezTo>
                    <a:pt x="251" y="1003"/>
                    <a:pt x="401" y="1028"/>
                    <a:pt x="577" y="1028"/>
                  </a:cubicBezTo>
                  <a:cubicBezTo>
                    <a:pt x="702" y="1028"/>
                    <a:pt x="852" y="978"/>
                    <a:pt x="953" y="928"/>
                  </a:cubicBezTo>
                  <a:cubicBezTo>
                    <a:pt x="1203" y="802"/>
                    <a:pt x="1429" y="552"/>
                    <a:pt x="1454" y="251"/>
                  </a:cubicBezTo>
                  <a:cubicBezTo>
                    <a:pt x="1454" y="126"/>
                    <a:pt x="1379" y="25"/>
                    <a:pt x="1253"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9"/>
            <p:cNvSpPr/>
            <p:nvPr/>
          </p:nvSpPr>
          <p:spPr>
            <a:xfrm>
              <a:off x="5357925" y="1293875"/>
              <a:ext cx="650" cy="25"/>
            </a:xfrm>
            <a:custGeom>
              <a:rect b="b" l="l" r="r" t="t"/>
              <a:pathLst>
                <a:path extrusionOk="0" h="1" w="26">
                  <a:moveTo>
                    <a:pt x="1" y="1"/>
                  </a:moveTo>
                  <a:cubicBezTo>
                    <a:pt x="26" y="1"/>
                    <a:pt x="26" y="1"/>
                    <a:pt x="26" y="1"/>
                  </a:cubicBezTo>
                  <a:cubicBezTo>
                    <a:pt x="1" y="1"/>
                    <a:pt x="1" y="1"/>
                    <a:pt x="1" y="1"/>
                  </a:cubicBezTo>
                  <a:cubicBezTo>
                    <a:pt x="1" y="1"/>
                    <a:pt x="1" y="1"/>
                    <a:pt x="1"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9"/>
            <p:cNvSpPr/>
            <p:nvPr/>
          </p:nvSpPr>
          <p:spPr>
            <a:xfrm>
              <a:off x="5712575" y="1254000"/>
              <a:ext cx="38875" cy="18600"/>
            </a:xfrm>
            <a:custGeom>
              <a:rect b="b" l="l" r="r" t="t"/>
              <a:pathLst>
                <a:path extrusionOk="0" h="744" w="1555">
                  <a:moveTo>
                    <a:pt x="244" y="1"/>
                  </a:moveTo>
                  <a:cubicBezTo>
                    <a:pt x="221" y="1"/>
                    <a:pt x="198" y="6"/>
                    <a:pt x="176" y="17"/>
                  </a:cubicBezTo>
                  <a:cubicBezTo>
                    <a:pt x="75" y="67"/>
                    <a:pt x="0" y="192"/>
                    <a:pt x="75" y="293"/>
                  </a:cubicBezTo>
                  <a:cubicBezTo>
                    <a:pt x="201" y="568"/>
                    <a:pt x="476" y="744"/>
                    <a:pt x="752" y="744"/>
                  </a:cubicBezTo>
                  <a:cubicBezTo>
                    <a:pt x="1053" y="744"/>
                    <a:pt x="1354" y="618"/>
                    <a:pt x="1504" y="368"/>
                  </a:cubicBezTo>
                  <a:cubicBezTo>
                    <a:pt x="1554" y="267"/>
                    <a:pt x="1554" y="142"/>
                    <a:pt x="1454" y="67"/>
                  </a:cubicBezTo>
                  <a:cubicBezTo>
                    <a:pt x="1412" y="46"/>
                    <a:pt x="1366" y="34"/>
                    <a:pt x="1322" y="34"/>
                  </a:cubicBezTo>
                  <a:cubicBezTo>
                    <a:pt x="1258" y="34"/>
                    <a:pt x="1197" y="58"/>
                    <a:pt x="1153" y="117"/>
                  </a:cubicBezTo>
                  <a:cubicBezTo>
                    <a:pt x="1153" y="117"/>
                    <a:pt x="1128" y="142"/>
                    <a:pt x="1128" y="167"/>
                  </a:cubicBezTo>
                  <a:cubicBezTo>
                    <a:pt x="1103" y="167"/>
                    <a:pt x="1103" y="192"/>
                    <a:pt x="1103" y="192"/>
                  </a:cubicBezTo>
                  <a:cubicBezTo>
                    <a:pt x="1078" y="217"/>
                    <a:pt x="1053" y="242"/>
                    <a:pt x="1028" y="242"/>
                  </a:cubicBezTo>
                  <a:cubicBezTo>
                    <a:pt x="1028" y="242"/>
                    <a:pt x="1028" y="267"/>
                    <a:pt x="1003" y="267"/>
                  </a:cubicBezTo>
                  <a:cubicBezTo>
                    <a:pt x="978" y="267"/>
                    <a:pt x="978" y="293"/>
                    <a:pt x="953" y="293"/>
                  </a:cubicBezTo>
                  <a:cubicBezTo>
                    <a:pt x="927" y="293"/>
                    <a:pt x="927" y="318"/>
                    <a:pt x="902" y="318"/>
                  </a:cubicBezTo>
                  <a:lnTo>
                    <a:pt x="852" y="318"/>
                  </a:lnTo>
                  <a:cubicBezTo>
                    <a:pt x="827" y="318"/>
                    <a:pt x="827" y="343"/>
                    <a:pt x="802" y="343"/>
                  </a:cubicBezTo>
                  <a:cubicBezTo>
                    <a:pt x="802" y="343"/>
                    <a:pt x="752" y="318"/>
                    <a:pt x="752" y="318"/>
                  </a:cubicBezTo>
                  <a:lnTo>
                    <a:pt x="702" y="318"/>
                  </a:lnTo>
                  <a:cubicBezTo>
                    <a:pt x="702" y="318"/>
                    <a:pt x="652" y="293"/>
                    <a:pt x="652" y="293"/>
                  </a:cubicBezTo>
                  <a:lnTo>
                    <a:pt x="602" y="293"/>
                  </a:lnTo>
                  <a:cubicBezTo>
                    <a:pt x="577" y="267"/>
                    <a:pt x="552" y="242"/>
                    <a:pt x="552" y="242"/>
                  </a:cubicBezTo>
                  <a:cubicBezTo>
                    <a:pt x="526" y="242"/>
                    <a:pt x="526" y="217"/>
                    <a:pt x="526" y="217"/>
                  </a:cubicBezTo>
                  <a:cubicBezTo>
                    <a:pt x="501" y="192"/>
                    <a:pt x="476" y="192"/>
                    <a:pt x="476" y="167"/>
                  </a:cubicBezTo>
                  <a:cubicBezTo>
                    <a:pt x="476" y="167"/>
                    <a:pt x="451" y="142"/>
                    <a:pt x="451" y="142"/>
                  </a:cubicBezTo>
                  <a:cubicBezTo>
                    <a:pt x="412" y="64"/>
                    <a:pt x="327" y="1"/>
                    <a:pt x="244"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1" name="Google Shape;2271;p59"/>
          <p:cNvSpPr txBox="1"/>
          <p:nvPr>
            <p:ph type="title"/>
          </p:nvPr>
        </p:nvSpPr>
        <p:spPr>
          <a:xfrm>
            <a:off x="3400634" y="1872700"/>
            <a:ext cx="2329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Unique</a:t>
            </a:r>
            <a:endParaRPr/>
          </a:p>
        </p:txBody>
      </p:sp>
      <p:sp>
        <p:nvSpPr>
          <p:cNvPr id="2272" name="Google Shape;2272;p59"/>
          <p:cNvSpPr txBox="1"/>
          <p:nvPr>
            <p:ph type="title"/>
          </p:nvPr>
        </p:nvSpPr>
        <p:spPr>
          <a:xfrm>
            <a:off x="5729834" y="1872700"/>
            <a:ext cx="2329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Portable</a:t>
            </a:r>
            <a:endParaRPr/>
          </a:p>
        </p:txBody>
      </p:sp>
      <p:sp>
        <p:nvSpPr>
          <p:cNvPr id="2273" name="Google Shape;2273;p59"/>
          <p:cNvSpPr txBox="1"/>
          <p:nvPr>
            <p:ph type="title"/>
          </p:nvPr>
        </p:nvSpPr>
        <p:spPr>
          <a:xfrm>
            <a:off x="1071434" y="1872700"/>
            <a:ext cx="2329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 Works!</a:t>
            </a:r>
            <a:endParaRPr/>
          </a:p>
        </p:txBody>
      </p:sp>
      <p:sp>
        <p:nvSpPr>
          <p:cNvPr id="2274" name="Google Shape;2274;p59"/>
          <p:cNvSpPr/>
          <p:nvPr/>
        </p:nvSpPr>
        <p:spPr>
          <a:xfrm>
            <a:off x="1226675" y="1593700"/>
            <a:ext cx="2018700" cy="108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9"/>
          <p:cNvSpPr/>
          <p:nvPr/>
        </p:nvSpPr>
        <p:spPr>
          <a:xfrm>
            <a:off x="3549100" y="1593700"/>
            <a:ext cx="2018700" cy="10857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9"/>
          <p:cNvSpPr/>
          <p:nvPr/>
        </p:nvSpPr>
        <p:spPr>
          <a:xfrm>
            <a:off x="5885075" y="1593700"/>
            <a:ext cx="2018700" cy="10857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9"/>
          <p:cNvSpPr txBox="1"/>
          <p:nvPr>
            <p:ph idx="8" type="title"/>
          </p:nvPr>
        </p:nvSpPr>
        <p:spPr>
          <a:xfrm>
            <a:off x="1704725" y="1883650"/>
            <a:ext cx="10626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
        <p:nvSpPr>
          <p:cNvPr id="2278" name="Google Shape;2278;p59"/>
          <p:cNvSpPr txBox="1"/>
          <p:nvPr>
            <p:ph idx="8" type="title"/>
          </p:nvPr>
        </p:nvSpPr>
        <p:spPr>
          <a:xfrm>
            <a:off x="4040700" y="1883650"/>
            <a:ext cx="10626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2279" name="Google Shape;2279;p59"/>
          <p:cNvSpPr txBox="1"/>
          <p:nvPr>
            <p:ph idx="8" type="title"/>
          </p:nvPr>
        </p:nvSpPr>
        <p:spPr>
          <a:xfrm>
            <a:off x="6363125" y="1883650"/>
            <a:ext cx="10626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pic>
        <p:nvPicPr>
          <p:cNvPr id="2280" name="Google Shape;2280;p59"/>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77"/>
                                        </p:tgtEl>
                                      </p:cBhvr>
                                    </p:animEffect>
                                    <p:set>
                                      <p:cBhvr>
                                        <p:cTn dur="1" fill="hold">
                                          <p:stCondLst>
                                            <p:cond delay="1000"/>
                                          </p:stCondLst>
                                        </p:cTn>
                                        <p:tgtEl>
                                          <p:spTgt spid="22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74"/>
                                        </p:tgtEl>
                                      </p:cBhvr>
                                    </p:animEffect>
                                    <p:set>
                                      <p:cBhvr>
                                        <p:cTn dur="1" fill="hold">
                                          <p:stCondLst>
                                            <p:cond delay="1000"/>
                                          </p:stCondLst>
                                        </p:cTn>
                                        <p:tgtEl>
                                          <p:spTgt spid="22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78"/>
                                        </p:tgtEl>
                                      </p:cBhvr>
                                    </p:animEffect>
                                    <p:set>
                                      <p:cBhvr>
                                        <p:cTn dur="1" fill="hold">
                                          <p:stCondLst>
                                            <p:cond delay="1000"/>
                                          </p:stCondLst>
                                        </p:cTn>
                                        <p:tgtEl>
                                          <p:spTgt spid="22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75"/>
                                        </p:tgtEl>
                                      </p:cBhvr>
                                    </p:animEffect>
                                    <p:set>
                                      <p:cBhvr>
                                        <p:cTn dur="1" fill="hold">
                                          <p:stCondLst>
                                            <p:cond delay="1000"/>
                                          </p:stCondLst>
                                        </p:cTn>
                                        <p:tgtEl>
                                          <p:spTgt spid="22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79"/>
                                        </p:tgtEl>
                                      </p:cBhvr>
                                    </p:animEffect>
                                    <p:set>
                                      <p:cBhvr>
                                        <p:cTn dur="1" fill="hold">
                                          <p:stCondLst>
                                            <p:cond delay="1000"/>
                                          </p:stCondLst>
                                        </p:cTn>
                                        <p:tgtEl>
                                          <p:spTgt spid="22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76"/>
                                        </p:tgtEl>
                                      </p:cBhvr>
                                    </p:animEffect>
                                    <p:set>
                                      <p:cBhvr>
                                        <p:cTn dur="1" fill="hold">
                                          <p:stCondLst>
                                            <p:cond delay="1000"/>
                                          </p:stCondLst>
                                        </p:cTn>
                                        <p:tgtEl>
                                          <p:spTgt spid="22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4" name="Shape 2284"/>
        <p:cNvGrpSpPr/>
        <p:nvPr/>
      </p:nvGrpSpPr>
      <p:grpSpPr>
        <a:xfrm>
          <a:off x="0" y="0"/>
          <a:ext cx="0" cy="0"/>
          <a:chOff x="0" y="0"/>
          <a:chExt cx="0" cy="0"/>
        </a:xfrm>
      </p:grpSpPr>
      <p:sp>
        <p:nvSpPr>
          <p:cNvPr id="2285" name="Google Shape;2285;p60"/>
          <p:cNvSpPr txBox="1"/>
          <p:nvPr>
            <p:ph type="title"/>
          </p:nvPr>
        </p:nvSpPr>
        <p:spPr>
          <a:xfrm>
            <a:off x="957162" y="1924800"/>
            <a:ext cx="25713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Design</a:t>
            </a:r>
            <a:endParaRPr sz="3600"/>
          </a:p>
        </p:txBody>
      </p:sp>
      <p:sp>
        <p:nvSpPr>
          <p:cNvPr id="2286" name="Google Shape;2286;p60"/>
          <p:cNvSpPr txBox="1"/>
          <p:nvPr>
            <p:ph idx="2" type="title"/>
          </p:nvPr>
        </p:nvSpPr>
        <p:spPr>
          <a:xfrm>
            <a:off x="3270365" y="1924800"/>
            <a:ext cx="25713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Testing</a:t>
            </a:r>
            <a:endParaRPr sz="3600"/>
          </a:p>
        </p:txBody>
      </p:sp>
      <p:sp>
        <p:nvSpPr>
          <p:cNvPr id="2287" name="Google Shape;2287;p60"/>
          <p:cNvSpPr txBox="1"/>
          <p:nvPr>
            <p:ph idx="4" type="title"/>
          </p:nvPr>
        </p:nvSpPr>
        <p:spPr>
          <a:xfrm>
            <a:off x="5599575" y="1924800"/>
            <a:ext cx="25713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Future</a:t>
            </a:r>
            <a:endParaRPr sz="2600"/>
          </a:p>
          <a:p>
            <a:pPr indent="0" lvl="0" marL="0" rtl="0" algn="ctr">
              <a:spcBef>
                <a:spcPts val="0"/>
              </a:spcBef>
              <a:spcAft>
                <a:spcPts val="0"/>
              </a:spcAft>
              <a:buNone/>
            </a:pPr>
            <a:r>
              <a:rPr lang="en" sz="2600"/>
              <a:t>Applications</a:t>
            </a:r>
            <a:endParaRPr sz="2600"/>
          </a:p>
        </p:txBody>
      </p:sp>
      <p:grpSp>
        <p:nvGrpSpPr>
          <p:cNvPr id="2288" name="Google Shape;2288;p60"/>
          <p:cNvGrpSpPr/>
          <p:nvPr/>
        </p:nvGrpSpPr>
        <p:grpSpPr>
          <a:xfrm>
            <a:off x="1324129" y="3294144"/>
            <a:ext cx="1985200" cy="1736695"/>
            <a:chOff x="5606400" y="3124270"/>
            <a:chExt cx="1321176" cy="1171069"/>
          </a:xfrm>
        </p:grpSpPr>
        <p:sp>
          <p:nvSpPr>
            <p:cNvPr id="2289" name="Google Shape;2289;p60"/>
            <p:cNvSpPr/>
            <p:nvPr/>
          </p:nvSpPr>
          <p:spPr>
            <a:xfrm>
              <a:off x="5606400" y="4059820"/>
              <a:ext cx="1221947" cy="235519"/>
            </a:xfrm>
            <a:custGeom>
              <a:rect b="b" l="l" r="r" t="t"/>
              <a:pathLst>
                <a:path extrusionOk="0" h="11003" w="57087">
                  <a:moveTo>
                    <a:pt x="28532" y="0"/>
                  </a:moveTo>
                  <a:cubicBezTo>
                    <a:pt x="12782" y="0"/>
                    <a:pt x="0" y="2466"/>
                    <a:pt x="0" y="5501"/>
                  </a:cubicBezTo>
                  <a:cubicBezTo>
                    <a:pt x="0" y="8537"/>
                    <a:pt x="12782" y="11002"/>
                    <a:pt x="28532" y="11002"/>
                  </a:cubicBezTo>
                  <a:cubicBezTo>
                    <a:pt x="44304" y="11002"/>
                    <a:pt x="57086" y="8537"/>
                    <a:pt x="57086" y="5501"/>
                  </a:cubicBezTo>
                  <a:cubicBezTo>
                    <a:pt x="57086" y="2466"/>
                    <a:pt x="44304" y="0"/>
                    <a:pt x="28532" y="0"/>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0"/>
            <p:cNvSpPr/>
            <p:nvPr/>
          </p:nvSpPr>
          <p:spPr>
            <a:xfrm>
              <a:off x="6427730" y="4084736"/>
              <a:ext cx="190569" cy="96408"/>
            </a:xfrm>
            <a:custGeom>
              <a:rect b="b" l="l" r="r" t="t"/>
              <a:pathLst>
                <a:path extrusionOk="0" h="4504" w="8903">
                  <a:moveTo>
                    <a:pt x="3470" y="0"/>
                  </a:moveTo>
                  <a:lnTo>
                    <a:pt x="0" y="571"/>
                  </a:lnTo>
                  <a:lnTo>
                    <a:pt x="639" y="3013"/>
                  </a:lnTo>
                  <a:cubicBezTo>
                    <a:pt x="639" y="3013"/>
                    <a:pt x="525" y="3949"/>
                    <a:pt x="1644" y="4246"/>
                  </a:cubicBezTo>
                  <a:cubicBezTo>
                    <a:pt x="2240" y="4404"/>
                    <a:pt x="3387" y="4504"/>
                    <a:pt x="4349" y="4504"/>
                  </a:cubicBezTo>
                  <a:cubicBezTo>
                    <a:pt x="5192" y="4504"/>
                    <a:pt x="5894" y="4427"/>
                    <a:pt x="5958" y="4246"/>
                  </a:cubicBezTo>
                  <a:cubicBezTo>
                    <a:pt x="6072" y="3858"/>
                    <a:pt x="6049" y="3333"/>
                    <a:pt x="5159" y="3013"/>
                  </a:cubicBezTo>
                  <a:cubicBezTo>
                    <a:pt x="5159" y="3013"/>
                    <a:pt x="5181" y="3013"/>
                    <a:pt x="5221" y="3013"/>
                  </a:cubicBezTo>
                  <a:cubicBezTo>
                    <a:pt x="5442" y="3013"/>
                    <a:pt x="6211" y="3029"/>
                    <a:pt x="6848" y="3242"/>
                  </a:cubicBezTo>
                  <a:cubicBezTo>
                    <a:pt x="7220" y="3355"/>
                    <a:pt x="7890" y="3594"/>
                    <a:pt x="8322" y="3594"/>
                  </a:cubicBezTo>
                  <a:cubicBezTo>
                    <a:pt x="8499" y="3594"/>
                    <a:pt x="8637" y="3554"/>
                    <a:pt x="8697" y="3447"/>
                  </a:cubicBezTo>
                  <a:cubicBezTo>
                    <a:pt x="8902" y="3059"/>
                    <a:pt x="8560" y="2237"/>
                    <a:pt x="7099" y="1758"/>
                  </a:cubicBezTo>
                  <a:cubicBezTo>
                    <a:pt x="5992" y="1411"/>
                    <a:pt x="4729" y="1363"/>
                    <a:pt x="4116" y="1363"/>
                  </a:cubicBezTo>
                  <a:cubicBezTo>
                    <a:pt x="3883" y="1363"/>
                    <a:pt x="3744" y="1370"/>
                    <a:pt x="3744" y="1370"/>
                  </a:cubicBezTo>
                  <a:lnTo>
                    <a:pt x="3470" y="0"/>
                  </a:lnTo>
                  <a:close/>
                </a:path>
              </a:pathLst>
            </a:custGeom>
            <a:solidFill>
              <a:srgbClr val="DD7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0"/>
            <p:cNvSpPr/>
            <p:nvPr/>
          </p:nvSpPr>
          <p:spPr>
            <a:xfrm>
              <a:off x="6388642" y="3933267"/>
              <a:ext cx="127531" cy="214992"/>
            </a:xfrm>
            <a:custGeom>
              <a:rect b="b" l="l" r="r" t="t"/>
              <a:pathLst>
                <a:path extrusionOk="0" h="10044" w="5958">
                  <a:moveTo>
                    <a:pt x="5958" y="1"/>
                  </a:moveTo>
                  <a:lnTo>
                    <a:pt x="0" y="4201"/>
                  </a:lnTo>
                  <a:cubicBezTo>
                    <a:pt x="0" y="4201"/>
                    <a:pt x="1279" y="8469"/>
                    <a:pt x="2192" y="10044"/>
                  </a:cubicBezTo>
                  <a:cubicBezTo>
                    <a:pt x="2192" y="10044"/>
                    <a:pt x="4565" y="9610"/>
                    <a:pt x="5958" y="8332"/>
                  </a:cubicBezTo>
                  <a:lnTo>
                    <a:pt x="59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0"/>
            <p:cNvSpPr/>
            <p:nvPr/>
          </p:nvSpPr>
          <p:spPr>
            <a:xfrm>
              <a:off x="5616161" y="3899553"/>
              <a:ext cx="594139" cy="259343"/>
            </a:xfrm>
            <a:custGeom>
              <a:rect b="b" l="l" r="r" t="t"/>
              <a:pathLst>
                <a:path extrusionOk="0" h="12116" w="27757">
                  <a:moveTo>
                    <a:pt x="19174" y="1"/>
                  </a:moveTo>
                  <a:cubicBezTo>
                    <a:pt x="19041" y="244"/>
                    <a:pt x="15215" y="5792"/>
                    <a:pt x="14422" y="5792"/>
                  </a:cubicBezTo>
                  <a:cubicBezTo>
                    <a:pt x="14398" y="5792"/>
                    <a:pt x="14376" y="5786"/>
                    <a:pt x="14358" y="5776"/>
                  </a:cubicBezTo>
                  <a:cubicBezTo>
                    <a:pt x="14220" y="5694"/>
                    <a:pt x="13919" y="5656"/>
                    <a:pt x="13504" y="5656"/>
                  </a:cubicBezTo>
                  <a:cubicBezTo>
                    <a:pt x="12066" y="5656"/>
                    <a:pt x="9264" y="6117"/>
                    <a:pt x="7190" y="6825"/>
                  </a:cubicBezTo>
                  <a:cubicBezTo>
                    <a:pt x="7190" y="6825"/>
                    <a:pt x="6142" y="5646"/>
                    <a:pt x="5447" y="5646"/>
                  </a:cubicBezTo>
                  <a:cubicBezTo>
                    <a:pt x="5322" y="5646"/>
                    <a:pt x="5208" y="5685"/>
                    <a:pt x="5113" y="5776"/>
                  </a:cubicBezTo>
                  <a:cubicBezTo>
                    <a:pt x="4497" y="6392"/>
                    <a:pt x="1" y="11436"/>
                    <a:pt x="982" y="11505"/>
                  </a:cubicBezTo>
                  <a:cubicBezTo>
                    <a:pt x="1003" y="11506"/>
                    <a:pt x="1026" y="11506"/>
                    <a:pt x="1050" y="11506"/>
                  </a:cubicBezTo>
                  <a:cubicBezTo>
                    <a:pt x="2156" y="11506"/>
                    <a:pt x="6939" y="10523"/>
                    <a:pt x="6939" y="10523"/>
                  </a:cubicBezTo>
                  <a:cubicBezTo>
                    <a:pt x="6939" y="10523"/>
                    <a:pt x="12492" y="12116"/>
                    <a:pt x="17802" y="12116"/>
                  </a:cubicBezTo>
                  <a:cubicBezTo>
                    <a:pt x="19068" y="12116"/>
                    <a:pt x="20319" y="12025"/>
                    <a:pt x="21479" y="11801"/>
                  </a:cubicBezTo>
                  <a:cubicBezTo>
                    <a:pt x="27505" y="10637"/>
                    <a:pt x="27756" y="6049"/>
                    <a:pt x="27756" y="6049"/>
                  </a:cubicBezTo>
                  <a:lnTo>
                    <a:pt x="19174" y="1"/>
                  </a:ln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0"/>
            <p:cNvSpPr/>
            <p:nvPr/>
          </p:nvSpPr>
          <p:spPr>
            <a:xfrm>
              <a:off x="6800538" y="3553461"/>
              <a:ext cx="127039" cy="122501"/>
            </a:xfrm>
            <a:custGeom>
              <a:rect b="b" l="l" r="r" t="t"/>
              <a:pathLst>
                <a:path extrusionOk="0" h="5723" w="5935">
                  <a:moveTo>
                    <a:pt x="2961" y="1"/>
                  </a:moveTo>
                  <a:cubicBezTo>
                    <a:pt x="1457" y="1"/>
                    <a:pt x="223" y="1151"/>
                    <a:pt x="114" y="2656"/>
                  </a:cubicBezTo>
                  <a:cubicBezTo>
                    <a:pt x="0" y="4231"/>
                    <a:pt x="1187" y="5601"/>
                    <a:pt x="2762" y="5715"/>
                  </a:cubicBezTo>
                  <a:cubicBezTo>
                    <a:pt x="2832" y="5720"/>
                    <a:pt x="2902" y="5722"/>
                    <a:pt x="2971" y="5722"/>
                  </a:cubicBezTo>
                  <a:cubicBezTo>
                    <a:pt x="4456" y="5722"/>
                    <a:pt x="5711" y="4572"/>
                    <a:pt x="5821" y="3067"/>
                  </a:cubicBezTo>
                  <a:cubicBezTo>
                    <a:pt x="5935" y="1469"/>
                    <a:pt x="4748" y="123"/>
                    <a:pt x="3173" y="8"/>
                  </a:cubicBezTo>
                  <a:cubicBezTo>
                    <a:pt x="3102" y="3"/>
                    <a:pt x="3031" y="1"/>
                    <a:pt x="2961" y="1"/>
                  </a:cubicBezTo>
                  <a:close/>
                </a:path>
              </a:pathLst>
            </a:custGeom>
            <a:solidFill>
              <a:srgbClr val="DD7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0"/>
            <p:cNvSpPr/>
            <p:nvPr/>
          </p:nvSpPr>
          <p:spPr>
            <a:xfrm>
              <a:off x="6278893" y="3154110"/>
              <a:ext cx="608587" cy="620146"/>
            </a:xfrm>
            <a:custGeom>
              <a:rect b="b" l="l" r="r" t="t"/>
              <a:pathLst>
                <a:path extrusionOk="0" h="28972" w="28432">
                  <a:moveTo>
                    <a:pt x="13780" y="1"/>
                  </a:moveTo>
                  <a:cubicBezTo>
                    <a:pt x="12312" y="1"/>
                    <a:pt x="10889" y="222"/>
                    <a:pt x="9601" y="701"/>
                  </a:cubicBezTo>
                  <a:cubicBezTo>
                    <a:pt x="4534" y="2595"/>
                    <a:pt x="2183" y="12387"/>
                    <a:pt x="1430" y="15241"/>
                  </a:cubicBezTo>
                  <a:cubicBezTo>
                    <a:pt x="1" y="20577"/>
                    <a:pt x="7002" y="28971"/>
                    <a:pt x="18013" y="28971"/>
                  </a:cubicBezTo>
                  <a:cubicBezTo>
                    <a:pt x="18258" y="28971"/>
                    <a:pt x="18505" y="28967"/>
                    <a:pt x="18754" y="28959"/>
                  </a:cubicBezTo>
                  <a:cubicBezTo>
                    <a:pt x="25533" y="28730"/>
                    <a:pt x="27542" y="25421"/>
                    <a:pt x="26811" y="19326"/>
                  </a:cubicBezTo>
                  <a:cubicBezTo>
                    <a:pt x="26401" y="15880"/>
                    <a:pt x="28432" y="11863"/>
                    <a:pt x="28090" y="9397"/>
                  </a:cubicBezTo>
                  <a:cubicBezTo>
                    <a:pt x="27348" y="4149"/>
                    <a:pt x="20142" y="1"/>
                    <a:pt x="13780" y="1"/>
                  </a:cubicBezTo>
                  <a:close/>
                </a:path>
              </a:pathLst>
            </a:custGeom>
            <a:solidFill>
              <a:srgbClr val="DD7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0"/>
            <p:cNvSpPr/>
            <p:nvPr/>
          </p:nvSpPr>
          <p:spPr>
            <a:xfrm>
              <a:off x="6613812" y="3491276"/>
              <a:ext cx="56274" cy="51351"/>
            </a:xfrm>
            <a:custGeom>
              <a:rect b="b" l="l" r="r" t="t"/>
              <a:pathLst>
                <a:path extrusionOk="0" h="2399" w="2629">
                  <a:moveTo>
                    <a:pt x="1738" y="1"/>
                  </a:moveTo>
                  <a:cubicBezTo>
                    <a:pt x="1575" y="1"/>
                    <a:pt x="1420" y="204"/>
                    <a:pt x="1556" y="357"/>
                  </a:cubicBezTo>
                  <a:cubicBezTo>
                    <a:pt x="1853" y="699"/>
                    <a:pt x="2195" y="1270"/>
                    <a:pt x="1761" y="1658"/>
                  </a:cubicBezTo>
                  <a:cubicBezTo>
                    <a:pt x="1531" y="1859"/>
                    <a:pt x="1238" y="1943"/>
                    <a:pt x="938" y="1943"/>
                  </a:cubicBezTo>
                  <a:cubicBezTo>
                    <a:pt x="762" y="1943"/>
                    <a:pt x="584" y="1914"/>
                    <a:pt x="415" y="1863"/>
                  </a:cubicBezTo>
                  <a:cubicBezTo>
                    <a:pt x="395" y="1858"/>
                    <a:pt x="375" y="1856"/>
                    <a:pt x="357" y="1856"/>
                  </a:cubicBezTo>
                  <a:cubicBezTo>
                    <a:pt x="120" y="1856"/>
                    <a:pt x="1" y="2234"/>
                    <a:pt x="255" y="2297"/>
                  </a:cubicBezTo>
                  <a:cubicBezTo>
                    <a:pt x="475" y="2360"/>
                    <a:pt x="718" y="2399"/>
                    <a:pt x="958" y="2399"/>
                  </a:cubicBezTo>
                  <a:cubicBezTo>
                    <a:pt x="1415" y="2399"/>
                    <a:pt x="1865" y="2260"/>
                    <a:pt x="2149" y="1886"/>
                  </a:cubicBezTo>
                  <a:cubicBezTo>
                    <a:pt x="2629" y="1293"/>
                    <a:pt x="2355" y="585"/>
                    <a:pt x="1898" y="83"/>
                  </a:cubicBezTo>
                  <a:cubicBezTo>
                    <a:pt x="1852" y="25"/>
                    <a:pt x="1794" y="1"/>
                    <a:pt x="1738" y="1"/>
                  </a:cubicBezTo>
                  <a:close/>
                </a:path>
              </a:pathLst>
            </a:custGeom>
            <a:solidFill>
              <a:srgbClr val="8E4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0"/>
            <p:cNvSpPr/>
            <p:nvPr/>
          </p:nvSpPr>
          <p:spPr>
            <a:xfrm>
              <a:off x="6487859" y="3334113"/>
              <a:ext cx="43516" cy="16439"/>
            </a:xfrm>
            <a:custGeom>
              <a:rect b="b" l="l" r="r" t="t"/>
              <a:pathLst>
                <a:path extrusionOk="0" h="768" w="2033">
                  <a:moveTo>
                    <a:pt x="967" y="1"/>
                  </a:moveTo>
                  <a:cubicBezTo>
                    <a:pt x="668" y="1"/>
                    <a:pt x="381" y="126"/>
                    <a:pt x="136" y="418"/>
                  </a:cubicBezTo>
                  <a:cubicBezTo>
                    <a:pt x="1" y="587"/>
                    <a:pt x="165" y="768"/>
                    <a:pt x="334" y="768"/>
                  </a:cubicBezTo>
                  <a:cubicBezTo>
                    <a:pt x="393" y="768"/>
                    <a:pt x="453" y="745"/>
                    <a:pt x="501" y="692"/>
                  </a:cubicBezTo>
                  <a:cubicBezTo>
                    <a:pt x="646" y="515"/>
                    <a:pt x="806" y="447"/>
                    <a:pt x="971" y="447"/>
                  </a:cubicBezTo>
                  <a:cubicBezTo>
                    <a:pt x="1169" y="447"/>
                    <a:pt x="1375" y="544"/>
                    <a:pt x="1574" y="669"/>
                  </a:cubicBezTo>
                  <a:cubicBezTo>
                    <a:pt x="1617" y="696"/>
                    <a:pt x="1661" y="708"/>
                    <a:pt x="1702" y="708"/>
                  </a:cubicBezTo>
                  <a:cubicBezTo>
                    <a:pt x="1897" y="708"/>
                    <a:pt x="2033" y="436"/>
                    <a:pt x="1825" y="304"/>
                  </a:cubicBezTo>
                  <a:cubicBezTo>
                    <a:pt x="1546" y="114"/>
                    <a:pt x="1252" y="1"/>
                    <a:pt x="967" y="1"/>
                  </a:cubicBezTo>
                  <a:close/>
                </a:path>
              </a:pathLst>
            </a:custGeom>
            <a:solidFill>
              <a:srgbClr val="542718"/>
            </a:solidFill>
            <a:ln cap="flat" cmpd="sng" w="9525">
              <a:solidFill>
                <a:srgbClr val="5427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0"/>
            <p:cNvSpPr/>
            <p:nvPr/>
          </p:nvSpPr>
          <p:spPr>
            <a:xfrm>
              <a:off x="6763205" y="3419694"/>
              <a:ext cx="33435" cy="29303"/>
            </a:xfrm>
            <a:custGeom>
              <a:rect b="b" l="l" r="r" t="t"/>
              <a:pathLst>
                <a:path extrusionOk="0" h="1369" w="1562">
                  <a:moveTo>
                    <a:pt x="266" y="0"/>
                  </a:moveTo>
                  <a:cubicBezTo>
                    <a:pt x="8" y="0"/>
                    <a:pt x="1" y="416"/>
                    <a:pt x="283" y="460"/>
                  </a:cubicBezTo>
                  <a:cubicBezTo>
                    <a:pt x="694" y="505"/>
                    <a:pt x="1105" y="642"/>
                    <a:pt x="1105" y="1122"/>
                  </a:cubicBezTo>
                  <a:cubicBezTo>
                    <a:pt x="1105" y="1281"/>
                    <a:pt x="1237" y="1368"/>
                    <a:pt x="1359" y="1368"/>
                  </a:cubicBezTo>
                  <a:cubicBezTo>
                    <a:pt x="1464" y="1368"/>
                    <a:pt x="1561" y="1304"/>
                    <a:pt x="1561" y="1167"/>
                  </a:cubicBezTo>
                  <a:cubicBezTo>
                    <a:pt x="1539" y="391"/>
                    <a:pt x="1014" y="72"/>
                    <a:pt x="306" y="3"/>
                  </a:cubicBezTo>
                  <a:cubicBezTo>
                    <a:pt x="292" y="1"/>
                    <a:pt x="278" y="0"/>
                    <a:pt x="266" y="0"/>
                  </a:cubicBezTo>
                  <a:close/>
                </a:path>
              </a:pathLst>
            </a:custGeom>
            <a:solidFill>
              <a:srgbClr val="542718"/>
            </a:solidFill>
            <a:ln cap="flat" cmpd="sng" w="9525">
              <a:solidFill>
                <a:srgbClr val="5427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0"/>
            <p:cNvSpPr/>
            <p:nvPr/>
          </p:nvSpPr>
          <p:spPr>
            <a:xfrm>
              <a:off x="6477199" y="3526639"/>
              <a:ext cx="235391" cy="114346"/>
            </a:xfrm>
            <a:custGeom>
              <a:rect b="b" l="l" r="r" t="t"/>
              <a:pathLst>
                <a:path extrusionOk="0" h="5342" w="10997">
                  <a:moveTo>
                    <a:pt x="264" y="0"/>
                  </a:moveTo>
                  <a:cubicBezTo>
                    <a:pt x="130" y="0"/>
                    <a:pt x="1" y="98"/>
                    <a:pt x="40" y="257"/>
                  </a:cubicBezTo>
                  <a:cubicBezTo>
                    <a:pt x="948" y="3349"/>
                    <a:pt x="3794" y="5342"/>
                    <a:pt x="6720" y="5342"/>
                  </a:cubicBezTo>
                  <a:cubicBezTo>
                    <a:pt x="8136" y="5342"/>
                    <a:pt x="9571" y="4875"/>
                    <a:pt x="10814" y="3841"/>
                  </a:cubicBezTo>
                  <a:cubicBezTo>
                    <a:pt x="10997" y="3695"/>
                    <a:pt x="10843" y="3446"/>
                    <a:pt x="10658" y="3446"/>
                  </a:cubicBezTo>
                  <a:cubicBezTo>
                    <a:pt x="10611" y="3446"/>
                    <a:pt x="10563" y="3462"/>
                    <a:pt x="10517" y="3498"/>
                  </a:cubicBezTo>
                  <a:cubicBezTo>
                    <a:pt x="9360" y="4461"/>
                    <a:pt x="8022" y="4897"/>
                    <a:pt x="6701" y="4897"/>
                  </a:cubicBezTo>
                  <a:cubicBezTo>
                    <a:pt x="3985" y="4897"/>
                    <a:pt x="1342" y="3053"/>
                    <a:pt x="497" y="166"/>
                  </a:cubicBezTo>
                  <a:cubicBezTo>
                    <a:pt x="459" y="51"/>
                    <a:pt x="360" y="0"/>
                    <a:pt x="264" y="0"/>
                  </a:cubicBezTo>
                  <a:close/>
                </a:path>
              </a:pathLst>
            </a:custGeom>
            <a:solidFill>
              <a:srgbClr val="BC2E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0"/>
            <p:cNvSpPr/>
            <p:nvPr/>
          </p:nvSpPr>
          <p:spPr>
            <a:xfrm>
              <a:off x="6557279" y="3694719"/>
              <a:ext cx="18280" cy="18494"/>
            </a:xfrm>
            <a:custGeom>
              <a:rect b="b" l="l" r="r" t="t"/>
              <a:pathLst>
                <a:path extrusionOk="0" h="864" w="854">
                  <a:moveTo>
                    <a:pt x="557" y="1"/>
                  </a:moveTo>
                  <a:cubicBezTo>
                    <a:pt x="474" y="1"/>
                    <a:pt x="396" y="43"/>
                    <a:pt x="362" y="143"/>
                  </a:cubicBezTo>
                  <a:cubicBezTo>
                    <a:pt x="339" y="211"/>
                    <a:pt x="317" y="394"/>
                    <a:pt x="248" y="417"/>
                  </a:cubicBezTo>
                  <a:cubicBezTo>
                    <a:pt x="0" y="499"/>
                    <a:pt x="33" y="863"/>
                    <a:pt x="245" y="863"/>
                  </a:cubicBezTo>
                  <a:cubicBezTo>
                    <a:pt x="267" y="863"/>
                    <a:pt x="291" y="859"/>
                    <a:pt x="317" y="850"/>
                  </a:cubicBezTo>
                  <a:cubicBezTo>
                    <a:pt x="613" y="759"/>
                    <a:pt x="705" y="554"/>
                    <a:pt x="796" y="303"/>
                  </a:cubicBezTo>
                  <a:cubicBezTo>
                    <a:pt x="854" y="129"/>
                    <a:pt x="700" y="1"/>
                    <a:pt x="557" y="1"/>
                  </a:cubicBezTo>
                  <a:close/>
                </a:path>
              </a:pathLst>
            </a:custGeom>
            <a:solidFill>
              <a:srgbClr val="8E4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0"/>
            <p:cNvSpPr/>
            <p:nvPr/>
          </p:nvSpPr>
          <p:spPr>
            <a:xfrm>
              <a:off x="6445325" y="3387521"/>
              <a:ext cx="101139" cy="70658"/>
            </a:xfrm>
            <a:custGeom>
              <a:rect b="b" l="l" r="r" t="t"/>
              <a:pathLst>
                <a:path extrusionOk="0" h="3301" w="4725">
                  <a:moveTo>
                    <a:pt x="2242" y="1"/>
                  </a:moveTo>
                  <a:cubicBezTo>
                    <a:pt x="1270" y="1"/>
                    <a:pt x="364" y="595"/>
                    <a:pt x="23" y="1529"/>
                  </a:cubicBezTo>
                  <a:cubicBezTo>
                    <a:pt x="23" y="1552"/>
                    <a:pt x="23" y="1552"/>
                    <a:pt x="23" y="1575"/>
                  </a:cubicBezTo>
                  <a:cubicBezTo>
                    <a:pt x="0" y="1689"/>
                    <a:pt x="69" y="1826"/>
                    <a:pt x="183" y="1872"/>
                  </a:cubicBezTo>
                  <a:cubicBezTo>
                    <a:pt x="211" y="1881"/>
                    <a:pt x="241" y="1886"/>
                    <a:pt x="270" y="1886"/>
                  </a:cubicBezTo>
                  <a:cubicBezTo>
                    <a:pt x="381" y="1886"/>
                    <a:pt x="489" y="1820"/>
                    <a:pt x="525" y="1712"/>
                  </a:cubicBezTo>
                  <a:cubicBezTo>
                    <a:pt x="775" y="981"/>
                    <a:pt x="1470" y="528"/>
                    <a:pt x="2230" y="528"/>
                  </a:cubicBezTo>
                  <a:cubicBezTo>
                    <a:pt x="2443" y="528"/>
                    <a:pt x="2661" y="564"/>
                    <a:pt x="2876" y="639"/>
                  </a:cubicBezTo>
                  <a:cubicBezTo>
                    <a:pt x="3333" y="799"/>
                    <a:pt x="3721" y="1141"/>
                    <a:pt x="3949" y="1575"/>
                  </a:cubicBezTo>
                  <a:cubicBezTo>
                    <a:pt x="4154" y="2008"/>
                    <a:pt x="4177" y="2488"/>
                    <a:pt x="4040" y="2944"/>
                  </a:cubicBezTo>
                  <a:cubicBezTo>
                    <a:pt x="3994" y="3081"/>
                    <a:pt x="4063" y="3241"/>
                    <a:pt x="4177" y="3287"/>
                  </a:cubicBezTo>
                  <a:cubicBezTo>
                    <a:pt x="4206" y="3296"/>
                    <a:pt x="4235" y="3301"/>
                    <a:pt x="4265" y="3301"/>
                  </a:cubicBezTo>
                  <a:cubicBezTo>
                    <a:pt x="4376" y="3301"/>
                    <a:pt x="4483" y="3235"/>
                    <a:pt x="4519" y="3127"/>
                  </a:cubicBezTo>
                  <a:cubicBezTo>
                    <a:pt x="4725" y="2533"/>
                    <a:pt x="4679" y="1894"/>
                    <a:pt x="4405" y="1347"/>
                  </a:cubicBezTo>
                  <a:cubicBezTo>
                    <a:pt x="4131" y="776"/>
                    <a:pt x="3652" y="365"/>
                    <a:pt x="3036" y="137"/>
                  </a:cubicBezTo>
                  <a:cubicBezTo>
                    <a:pt x="2773" y="44"/>
                    <a:pt x="2505" y="1"/>
                    <a:pt x="2242" y="1"/>
                  </a:cubicBezTo>
                  <a:close/>
                </a:path>
              </a:pathLst>
            </a:custGeom>
            <a:solidFill>
              <a:srgbClr val="5427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0"/>
            <p:cNvSpPr/>
            <p:nvPr/>
          </p:nvSpPr>
          <p:spPr>
            <a:xfrm>
              <a:off x="6697425" y="3460623"/>
              <a:ext cx="103129" cy="65927"/>
            </a:xfrm>
            <a:custGeom>
              <a:rect b="b" l="l" r="r" t="t"/>
              <a:pathLst>
                <a:path extrusionOk="0" h="3080" w="4818">
                  <a:moveTo>
                    <a:pt x="2299" y="0"/>
                  </a:moveTo>
                  <a:cubicBezTo>
                    <a:pt x="1880" y="0"/>
                    <a:pt x="1467" y="112"/>
                    <a:pt x="1097" y="328"/>
                  </a:cubicBezTo>
                  <a:cubicBezTo>
                    <a:pt x="549" y="648"/>
                    <a:pt x="184" y="1150"/>
                    <a:pt x="24" y="1766"/>
                  </a:cubicBezTo>
                  <a:cubicBezTo>
                    <a:pt x="1" y="1903"/>
                    <a:pt x="92" y="2040"/>
                    <a:pt x="229" y="2063"/>
                  </a:cubicBezTo>
                  <a:cubicBezTo>
                    <a:pt x="253" y="2071"/>
                    <a:pt x="278" y="2075"/>
                    <a:pt x="301" y="2075"/>
                  </a:cubicBezTo>
                  <a:cubicBezTo>
                    <a:pt x="411" y="2075"/>
                    <a:pt x="507" y="1993"/>
                    <a:pt x="526" y="1880"/>
                  </a:cubicBezTo>
                  <a:cubicBezTo>
                    <a:pt x="640" y="1424"/>
                    <a:pt x="937" y="1013"/>
                    <a:pt x="1370" y="785"/>
                  </a:cubicBezTo>
                  <a:cubicBezTo>
                    <a:pt x="1653" y="612"/>
                    <a:pt x="1979" y="526"/>
                    <a:pt x="2310" y="526"/>
                  </a:cubicBezTo>
                  <a:cubicBezTo>
                    <a:pt x="2461" y="526"/>
                    <a:pt x="2613" y="544"/>
                    <a:pt x="2763" y="579"/>
                  </a:cubicBezTo>
                  <a:cubicBezTo>
                    <a:pt x="3265" y="693"/>
                    <a:pt x="3676" y="990"/>
                    <a:pt x="3927" y="1401"/>
                  </a:cubicBezTo>
                  <a:cubicBezTo>
                    <a:pt x="4178" y="1812"/>
                    <a:pt x="4269" y="2291"/>
                    <a:pt x="4155" y="2748"/>
                  </a:cubicBezTo>
                  <a:cubicBezTo>
                    <a:pt x="4132" y="2885"/>
                    <a:pt x="4201" y="3044"/>
                    <a:pt x="4338" y="3067"/>
                  </a:cubicBezTo>
                  <a:cubicBezTo>
                    <a:pt x="4366" y="3075"/>
                    <a:pt x="4394" y="3079"/>
                    <a:pt x="4420" y="3079"/>
                  </a:cubicBezTo>
                  <a:cubicBezTo>
                    <a:pt x="4542" y="3079"/>
                    <a:pt x="4638" y="2997"/>
                    <a:pt x="4657" y="2885"/>
                  </a:cubicBezTo>
                  <a:cubicBezTo>
                    <a:pt x="4817" y="2268"/>
                    <a:pt x="4703" y="1652"/>
                    <a:pt x="4361" y="1127"/>
                  </a:cubicBezTo>
                  <a:cubicBezTo>
                    <a:pt x="4041" y="602"/>
                    <a:pt x="3516" y="214"/>
                    <a:pt x="2900" y="77"/>
                  </a:cubicBezTo>
                  <a:cubicBezTo>
                    <a:pt x="2701" y="26"/>
                    <a:pt x="2499" y="0"/>
                    <a:pt x="2299" y="0"/>
                  </a:cubicBezTo>
                  <a:close/>
                </a:path>
              </a:pathLst>
            </a:custGeom>
            <a:solidFill>
              <a:srgbClr val="5427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0"/>
            <p:cNvSpPr/>
            <p:nvPr/>
          </p:nvSpPr>
          <p:spPr>
            <a:xfrm>
              <a:off x="6216644" y="3437804"/>
              <a:ext cx="137805" cy="122779"/>
            </a:xfrm>
            <a:custGeom>
              <a:rect b="b" l="l" r="r" t="t"/>
              <a:pathLst>
                <a:path extrusionOk="0" h="5736" w="6438">
                  <a:moveTo>
                    <a:pt x="3239" y="0"/>
                  </a:moveTo>
                  <a:cubicBezTo>
                    <a:pt x="2057" y="0"/>
                    <a:pt x="941" y="745"/>
                    <a:pt x="526" y="1919"/>
                  </a:cubicBezTo>
                  <a:cubicBezTo>
                    <a:pt x="1" y="3403"/>
                    <a:pt x="777" y="5046"/>
                    <a:pt x="2261" y="5571"/>
                  </a:cubicBezTo>
                  <a:cubicBezTo>
                    <a:pt x="2579" y="5682"/>
                    <a:pt x="2903" y="5735"/>
                    <a:pt x="3221" y="5735"/>
                  </a:cubicBezTo>
                  <a:cubicBezTo>
                    <a:pt x="4404" y="5735"/>
                    <a:pt x="5499" y="5001"/>
                    <a:pt x="5913" y="3814"/>
                  </a:cubicBezTo>
                  <a:cubicBezTo>
                    <a:pt x="6438" y="2330"/>
                    <a:pt x="5661" y="709"/>
                    <a:pt x="4178" y="162"/>
                  </a:cubicBezTo>
                  <a:cubicBezTo>
                    <a:pt x="3868" y="52"/>
                    <a:pt x="3551" y="0"/>
                    <a:pt x="3239" y="0"/>
                  </a:cubicBezTo>
                  <a:close/>
                </a:path>
              </a:pathLst>
            </a:custGeom>
            <a:solidFill>
              <a:srgbClr val="DD7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0"/>
            <p:cNvSpPr/>
            <p:nvPr/>
          </p:nvSpPr>
          <p:spPr>
            <a:xfrm>
              <a:off x="6827402" y="3446495"/>
              <a:ext cx="43024" cy="269382"/>
            </a:xfrm>
            <a:custGeom>
              <a:rect b="b" l="l" r="r" t="t"/>
              <a:pathLst>
                <a:path extrusionOk="0" h="12585" w="2010">
                  <a:moveTo>
                    <a:pt x="1859" y="1"/>
                  </a:moveTo>
                  <a:cubicBezTo>
                    <a:pt x="1804" y="1"/>
                    <a:pt x="1754" y="42"/>
                    <a:pt x="1735" y="98"/>
                  </a:cubicBezTo>
                  <a:cubicBezTo>
                    <a:pt x="1575" y="806"/>
                    <a:pt x="1370" y="1604"/>
                    <a:pt x="1233" y="2449"/>
                  </a:cubicBezTo>
                  <a:cubicBezTo>
                    <a:pt x="1050" y="3522"/>
                    <a:pt x="936" y="4640"/>
                    <a:pt x="1073" y="5690"/>
                  </a:cubicBezTo>
                  <a:cubicBezTo>
                    <a:pt x="1416" y="8680"/>
                    <a:pt x="1096" y="10872"/>
                    <a:pt x="46" y="12378"/>
                  </a:cubicBezTo>
                  <a:cubicBezTo>
                    <a:pt x="0" y="12446"/>
                    <a:pt x="23" y="12515"/>
                    <a:pt x="69" y="12561"/>
                  </a:cubicBezTo>
                  <a:cubicBezTo>
                    <a:pt x="93" y="12577"/>
                    <a:pt x="117" y="12584"/>
                    <a:pt x="141" y="12584"/>
                  </a:cubicBezTo>
                  <a:cubicBezTo>
                    <a:pt x="183" y="12584"/>
                    <a:pt x="222" y="12559"/>
                    <a:pt x="252" y="12515"/>
                  </a:cubicBezTo>
                  <a:cubicBezTo>
                    <a:pt x="1347" y="10963"/>
                    <a:pt x="1690" y="8726"/>
                    <a:pt x="1324" y="5667"/>
                  </a:cubicBezTo>
                  <a:cubicBezTo>
                    <a:pt x="1119" y="3841"/>
                    <a:pt x="1598" y="1787"/>
                    <a:pt x="1986" y="144"/>
                  </a:cubicBezTo>
                  <a:cubicBezTo>
                    <a:pt x="2009" y="75"/>
                    <a:pt x="1963" y="7"/>
                    <a:pt x="1895" y="7"/>
                  </a:cubicBezTo>
                  <a:cubicBezTo>
                    <a:pt x="1883" y="3"/>
                    <a:pt x="1871" y="1"/>
                    <a:pt x="1859" y="1"/>
                  </a:cubicBezTo>
                  <a:close/>
                </a:path>
              </a:pathLst>
            </a:custGeom>
            <a:solidFill>
              <a:srgbClr val="FFA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0"/>
            <p:cNvSpPr/>
            <p:nvPr/>
          </p:nvSpPr>
          <p:spPr>
            <a:xfrm>
              <a:off x="6629032" y="3124270"/>
              <a:ext cx="131940" cy="138212"/>
            </a:xfrm>
            <a:custGeom>
              <a:rect b="b" l="l" r="r" t="t"/>
              <a:pathLst>
                <a:path extrusionOk="0" h="6457" w="6164">
                  <a:moveTo>
                    <a:pt x="5138" y="0"/>
                  </a:moveTo>
                  <a:cubicBezTo>
                    <a:pt x="4792" y="0"/>
                    <a:pt x="4389" y="173"/>
                    <a:pt x="4177" y="292"/>
                  </a:cubicBezTo>
                  <a:cubicBezTo>
                    <a:pt x="3960" y="391"/>
                    <a:pt x="4085" y="679"/>
                    <a:pt x="4286" y="679"/>
                  </a:cubicBezTo>
                  <a:cubicBezTo>
                    <a:pt x="4317" y="679"/>
                    <a:pt x="4350" y="672"/>
                    <a:pt x="4383" y="657"/>
                  </a:cubicBezTo>
                  <a:cubicBezTo>
                    <a:pt x="4520" y="566"/>
                    <a:pt x="4680" y="497"/>
                    <a:pt x="4839" y="452"/>
                  </a:cubicBezTo>
                  <a:cubicBezTo>
                    <a:pt x="4866" y="445"/>
                    <a:pt x="4955" y="434"/>
                    <a:pt x="5054" y="434"/>
                  </a:cubicBezTo>
                  <a:cubicBezTo>
                    <a:pt x="5289" y="434"/>
                    <a:pt x="5581" y="495"/>
                    <a:pt x="5227" y="817"/>
                  </a:cubicBezTo>
                  <a:cubicBezTo>
                    <a:pt x="4999" y="1022"/>
                    <a:pt x="4725" y="1136"/>
                    <a:pt x="4428" y="1205"/>
                  </a:cubicBezTo>
                  <a:cubicBezTo>
                    <a:pt x="4229" y="1271"/>
                    <a:pt x="4245" y="1617"/>
                    <a:pt x="4475" y="1617"/>
                  </a:cubicBezTo>
                  <a:cubicBezTo>
                    <a:pt x="4482" y="1617"/>
                    <a:pt x="4489" y="1616"/>
                    <a:pt x="4497" y="1616"/>
                  </a:cubicBezTo>
                  <a:cubicBezTo>
                    <a:pt x="4680" y="1616"/>
                    <a:pt x="4885" y="1616"/>
                    <a:pt x="5090" y="1661"/>
                  </a:cubicBezTo>
                  <a:cubicBezTo>
                    <a:pt x="5205" y="1684"/>
                    <a:pt x="5341" y="1730"/>
                    <a:pt x="5456" y="1798"/>
                  </a:cubicBezTo>
                  <a:cubicBezTo>
                    <a:pt x="5707" y="1912"/>
                    <a:pt x="5752" y="2118"/>
                    <a:pt x="5547" y="2415"/>
                  </a:cubicBezTo>
                  <a:cubicBezTo>
                    <a:pt x="5227" y="2597"/>
                    <a:pt x="4885" y="2666"/>
                    <a:pt x="4543" y="2688"/>
                  </a:cubicBezTo>
                  <a:cubicBezTo>
                    <a:pt x="4269" y="2688"/>
                    <a:pt x="4269" y="3099"/>
                    <a:pt x="4543" y="3099"/>
                  </a:cubicBezTo>
                  <a:cubicBezTo>
                    <a:pt x="4976" y="3464"/>
                    <a:pt x="4976" y="3716"/>
                    <a:pt x="4497" y="3853"/>
                  </a:cubicBezTo>
                  <a:cubicBezTo>
                    <a:pt x="4428" y="3853"/>
                    <a:pt x="4337" y="3853"/>
                    <a:pt x="4269" y="3875"/>
                  </a:cubicBezTo>
                  <a:cubicBezTo>
                    <a:pt x="4086" y="3853"/>
                    <a:pt x="3926" y="3830"/>
                    <a:pt x="3767" y="3784"/>
                  </a:cubicBezTo>
                  <a:cubicBezTo>
                    <a:pt x="3744" y="3761"/>
                    <a:pt x="3721" y="3761"/>
                    <a:pt x="3675" y="3738"/>
                  </a:cubicBezTo>
                  <a:cubicBezTo>
                    <a:pt x="3675" y="3716"/>
                    <a:pt x="3698" y="3716"/>
                    <a:pt x="3698" y="3693"/>
                  </a:cubicBezTo>
                  <a:cubicBezTo>
                    <a:pt x="4063" y="3556"/>
                    <a:pt x="4428" y="3236"/>
                    <a:pt x="4200" y="2803"/>
                  </a:cubicBezTo>
                  <a:cubicBezTo>
                    <a:pt x="4018" y="2460"/>
                    <a:pt x="3652" y="2300"/>
                    <a:pt x="3287" y="2232"/>
                  </a:cubicBezTo>
                  <a:cubicBezTo>
                    <a:pt x="3538" y="1981"/>
                    <a:pt x="3698" y="1684"/>
                    <a:pt x="3493" y="1365"/>
                  </a:cubicBezTo>
                  <a:cubicBezTo>
                    <a:pt x="3196" y="908"/>
                    <a:pt x="2625" y="817"/>
                    <a:pt x="2123" y="817"/>
                  </a:cubicBezTo>
                  <a:cubicBezTo>
                    <a:pt x="2117" y="816"/>
                    <a:pt x="2110" y="816"/>
                    <a:pt x="2104" y="816"/>
                  </a:cubicBezTo>
                  <a:cubicBezTo>
                    <a:pt x="1872" y="816"/>
                    <a:pt x="1878" y="1228"/>
                    <a:pt x="2123" y="1228"/>
                  </a:cubicBezTo>
                  <a:cubicBezTo>
                    <a:pt x="2420" y="1228"/>
                    <a:pt x="2854" y="1250"/>
                    <a:pt x="3059" y="1479"/>
                  </a:cubicBezTo>
                  <a:cubicBezTo>
                    <a:pt x="3333" y="1775"/>
                    <a:pt x="2899" y="2049"/>
                    <a:pt x="2671" y="2186"/>
                  </a:cubicBezTo>
                  <a:cubicBezTo>
                    <a:pt x="2488" y="2300"/>
                    <a:pt x="2580" y="2551"/>
                    <a:pt x="2785" y="2574"/>
                  </a:cubicBezTo>
                  <a:cubicBezTo>
                    <a:pt x="2968" y="2597"/>
                    <a:pt x="3173" y="2620"/>
                    <a:pt x="3356" y="2666"/>
                  </a:cubicBezTo>
                  <a:cubicBezTo>
                    <a:pt x="3493" y="2711"/>
                    <a:pt x="3630" y="2780"/>
                    <a:pt x="3744" y="2871"/>
                  </a:cubicBezTo>
                  <a:cubicBezTo>
                    <a:pt x="3812" y="3122"/>
                    <a:pt x="3767" y="3259"/>
                    <a:pt x="3630" y="3328"/>
                  </a:cubicBezTo>
                  <a:cubicBezTo>
                    <a:pt x="3483" y="2942"/>
                    <a:pt x="3114" y="2630"/>
                    <a:pt x="2690" y="2630"/>
                  </a:cubicBezTo>
                  <a:cubicBezTo>
                    <a:pt x="2587" y="2630"/>
                    <a:pt x="2481" y="2648"/>
                    <a:pt x="2374" y="2688"/>
                  </a:cubicBezTo>
                  <a:cubicBezTo>
                    <a:pt x="2100" y="2803"/>
                    <a:pt x="1872" y="2985"/>
                    <a:pt x="1735" y="3191"/>
                  </a:cubicBezTo>
                  <a:cubicBezTo>
                    <a:pt x="1700" y="3187"/>
                    <a:pt x="1664" y="3185"/>
                    <a:pt x="1628" y="3185"/>
                  </a:cubicBezTo>
                  <a:cubicBezTo>
                    <a:pt x="1244" y="3185"/>
                    <a:pt x="821" y="3401"/>
                    <a:pt x="571" y="3693"/>
                  </a:cubicBezTo>
                  <a:cubicBezTo>
                    <a:pt x="0" y="4355"/>
                    <a:pt x="434" y="4925"/>
                    <a:pt x="1050" y="5222"/>
                  </a:cubicBezTo>
                  <a:cubicBezTo>
                    <a:pt x="982" y="5290"/>
                    <a:pt x="913" y="5405"/>
                    <a:pt x="868" y="5519"/>
                  </a:cubicBezTo>
                  <a:cubicBezTo>
                    <a:pt x="629" y="6236"/>
                    <a:pt x="1341" y="6456"/>
                    <a:pt x="1902" y="6456"/>
                  </a:cubicBezTo>
                  <a:cubicBezTo>
                    <a:pt x="1930" y="6456"/>
                    <a:pt x="1959" y="6456"/>
                    <a:pt x="1986" y="6455"/>
                  </a:cubicBezTo>
                  <a:cubicBezTo>
                    <a:pt x="2260" y="6432"/>
                    <a:pt x="2260" y="6021"/>
                    <a:pt x="1986" y="6021"/>
                  </a:cubicBezTo>
                  <a:cubicBezTo>
                    <a:pt x="1944" y="6025"/>
                    <a:pt x="1885" y="6028"/>
                    <a:pt x="1818" y="6028"/>
                  </a:cubicBezTo>
                  <a:cubicBezTo>
                    <a:pt x="1518" y="6028"/>
                    <a:pt x="1059" y="5960"/>
                    <a:pt x="1301" y="5587"/>
                  </a:cubicBezTo>
                  <a:cubicBezTo>
                    <a:pt x="1347" y="5519"/>
                    <a:pt x="1416" y="5427"/>
                    <a:pt x="1507" y="5382"/>
                  </a:cubicBezTo>
                  <a:cubicBezTo>
                    <a:pt x="1667" y="5427"/>
                    <a:pt x="1826" y="5450"/>
                    <a:pt x="1963" y="5450"/>
                  </a:cubicBezTo>
                  <a:cubicBezTo>
                    <a:pt x="2146" y="5450"/>
                    <a:pt x="2260" y="5222"/>
                    <a:pt x="2100" y="5085"/>
                  </a:cubicBezTo>
                  <a:cubicBezTo>
                    <a:pt x="1963" y="4982"/>
                    <a:pt x="1801" y="4931"/>
                    <a:pt x="1641" y="4931"/>
                  </a:cubicBezTo>
                  <a:cubicBezTo>
                    <a:pt x="1588" y="4931"/>
                    <a:pt x="1535" y="4937"/>
                    <a:pt x="1484" y="4948"/>
                  </a:cubicBezTo>
                  <a:cubicBezTo>
                    <a:pt x="959" y="4788"/>
                    <a:pt x="388" y="4400"/>
                    <a:pt x="936" y="3898"/>
                  </a:cubicBezTo>
                  <a:cubicBezTo>
                    <a:pt x="1096" y="3738"/>
                    <a:pt x="1393" y="3579"/>
                    <a:pt x="1621" y="3579"/>
                  </a:cubicBezTo>
                  <a:cubicBezTo>
                    <a:pt x="1667" y="3761"/>
                    <a:pt x="1781" y="3921"/>
                    <a:pt x="2055" y="4035"/>
                  </a:cubicBezTo>
                  <a:cubicBezTo>
                    <a:pt x="2090" y="4055"/>
                    <a:pt x="2125" y="4064"/>
                    <a:pt x="2158" y="4064"/>
                  </a:cubicBezTo>
                  <a:cubicBezTo>
                    <a:pt x="2276" y="4064"/>
                    <a:pt x="2369" y="3949"/>
                    <a:pt x="2351" y="3807"/>
                  </a:cubicBezTo>
                  <a:cubicBezTo>
                    <a:pt x="2306" y="3601"/>
                    <a:pt x="2237" y="3442"/>
                    <a:pt x="2100" y="3350"/>
                  </a:cubicBezTo>
                  <a:cubicBezTo>
                    <a:pt x="2236" y="3195"/>
                    <a:pt x="2554" y="3089"/>
                    <a:pt x="2730" y="3089"/>
                  </a:cubicBezTo>
                  <a:cubicBezTo>
                    <a:pt x="2761" y="3089"/>
                    <a:pt x="2787" y="3092"/>
                    <a:pt x="2808" y="3099"/>
                  </a:cubicBezTo>
                  <a:cubicBezTo>
                    <a:pt x="3059" y="3168"/>
                    <a:pt x="3196" y="3305"/>
                    <a:pt x="3264" y="3464"/>
                  </a:cubicBezTo>
                  <a:cubicBezTo>
                    <a:pt x="3264" y="3487"/>
                    <a:pt x="3242" y="3487"/>
                    <a:pt x="3242" y="3510"/>
                  </a:cubicBezTo>
                  <a:cubicBezTo>
                    <a:pt x="3231" y="3509"/>
                    <a:pt x="3221" y="3508"/>
                    <a:pt x="3211" y="3508"/>
                  </a:cubicBezTo>
                  <a:cubicBezTo>
                    <a:pt x="3062" y="3508"/>
                    <a:pt x="2931" y="3657"/>
                    <a:pt x="3059" y="3807"/>
                  </a:cubicBezTo>
                  <a:cubicBezTo>
                    <a:pt x="3059" y="3898"/>
                    <a:pt x="3105" y="3989"/>
                    <a:pt x="3196" y="4012"/>
                  </a:cubicBezTo>
                  <a:lnTo>
                    <a:pt x="3242" y="4012"/>
                  </a:lnTo>
                  <a:cubicBezTo>
                    <a:pt x="3264" y="4035"/>
                    <a:pt x="3287" y="4035"/>
                    <a:pt x="3310" y="4058"/>
                  </a:cubicBezTo>
                  <a:cubicBezTo>
                    <a:pt x="3343" y="4091"/>
                    <a:pt x="3401" y="4113"/>
                    <a:pt x="3457" y="4113"/>
                  </a:cubicBezTo>
                  <a:cubicBezTo>
                    <a:pt x="3477" y="4113"/>
                    <a:pt x="3497" y="4110"/>
                    <a:pt x="3515" y="4104"/>
                  </a:cubicBezTo>
                  <a:cubicBezTo>
                    <a:pt x="3538" y="4126"/>
                    <a:pt x="3561" y="4149"/>
                    <a:pt x="3607" y="4172"/>
                  </a:cubicBezTo>
                  <a:lnTo>
                    <a:pt x="3630" y="4172"/>
                  </a:lnTo>
                  <a:cubicBezTo>
                    <a:pt x="3675" y="4218"/>
                    <a:pt x="3721" y="4263"/>
                    <a:pt x="3744" y="4332"/>
                  </a:cubicBezTo>
                  <a:cubicBezTo>
                    <a:pt x="3789" y="4537"/>
                    <a:pt x="3447" y="4537"/>
                    <a:pt x="3310" y="4537"/>
                  </a:cubicBezTo>
                  <a:cubicBezTo>
                    <a:pt x="3066" y="4559"/>
                    <a:pt x="3059" y="4949"/>
                    <a:pt x="3290" y="4949"/>
                  </a:cubicBezTo>
                  <a:cubicBezTo>
                    <a:pt x="3297" y="4949"/>
                    <a:pt x="3303" y="4949"/>
                    <a:pt x="3310" y="4948"/>
                  </a:cubicBezTo>
                  <a:cubicBezTo>
                    <a:pt x="3607" y="4948"/>
                    <a:pt x="3972" y="5176"/>
                    <a:pt x="4132" y="5427"/>
                  </a:cubicBezTo>
                  <a:cubicBezTo>
                    <a:pt x="4317" y="5721"/>
                    <a:pt x="4147" y="5889"/>
                    <a:pt x="3918" y="5889"/>
                  </a:cubicBezTo>
                  <a:cubicBezTo>
                    <a:pt x="3809" y="5889"/>
                    <a:pt x="3687" y="5851"/>
                    <a:pt x="3584" y="5770"/>
                  </a:cubicBezTo>
                  <a:cubicBezTo>
                    <a:pt x="3543" y="5738"/>
                    <a:pt x="3498" y="5724"/>
                    <a:pt x="3454" y="5724"/>
                  </a:cubicBezTo>
                  <a:cubicBezTo>
                    <a:pt x="3279" y="5724"/>
                    <a:pt x="3123" y="5939"/>
                    <a:pt x="3287" y="6067"/>
                  </a:cubicBezTo>
                  <a:cubicBezTo>
                    <a:pt x="3473" y="6213"/>
                    <a:pt x="3739" y="6306"/>
                    <a:pt x="3985" y="6306"/>
                  </a:cubicBezTo>
                  <a:cubicBezTo>
                    <a:pt x="4313" y="6306"/>
                    <a:pt x="4608" y="6142"/>
                    <a:pt x="4634" y="5724"/>
                  </a:cubicBezTo>
                  <a:cubicBezTo>
                    <a:pt x="4657" y="5336"/>
                    <a:pt x="4360" y="4971"/>
                    <a:pt x="3995" y="4743"/>
                  </a:cubicBezTo>
                  <a:cubicBezTo>
                    <a:pt x="4109" y="4651"/>
                    <a:pt x="4177" y="4514"/>
                    <a:pt x="4155" y="4332"/>
                  </a:cubicBezTo>
                  <a:cubicBezTo>
                    <a:pt x="4155" y="4309"/>
                    <a:pt x="4155" y="4286"/>
                    <a:pt x="4155" y="4263"/>
                  </a:cubicBezTo>
                  <a:cubicBezTo>
                    <a:pt x="4209" y="4269"/>
                    <a:pt x="4263" y="4272"/>
                    <a:pt x="4316" y="4272"/>
                  </a:cubicBezTo>
                  <a:cubicBezTo>
                    <a:pt x="4711" y="4272"/>
                    <a:pt x="5072" y="4115"/>
                    <a:pt x="5273" y="3693"/>
                  </a:cubicBezTo>
                  <a:cubicBezTo>
                    <a:pt x="5387" y="3419"/>
                    <a:pt x="5341" y="3191"/>
                    <a:pt x="5205" y="3008"/>
                  </a:cubicBezTo>
                  <a:cubicBezTo>
                    <a:pt x="5684" y="2894"/>
                    <a:pt x="6118" y="2620"/>
                    <a:pt x="6140" y="2095"/>
                  </a:cubicBezTo>
                  <a:cubicBezTo>
                    <a:pt x="6163" y="1638"/>
                    <a:pt x="5730" y="1410"/>
                    <a:pt x="5296" y="1296"/>
                  </a:cubicBezTo>
                  <a:cubicBezTo>
                    <a:pt x="5615" y="1068"/>
                    <a:pt x="5844" y="771"/>
                    <a:pt x="5707" y="360"/>
                  </a:cubicBezTo>
                  <a:cubicBezTo>
                    <a:pt x="5611" y="91"/>
                    <a:pt x="5389" y="0"/>
                    <a:pt x="5138" y="0"/>
                  </a:cubicBezTo>
                  <a:close/>
                </a:path>
              </a:pathLst>
            </a:custGeom>
            <a:solidFill>
              <a:srgbClr val="5427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0"/>
            <p:cNvSpPr/>
            <p:nvPr/>
          </p:nvSpPr>
          <p:spPr>
            <a:xfrm>
              <a:off x="6721378" y="3890091"/>
              <a:ext cx="174365" cy="102187"/>
            </a:xfrm>
            <a:custGeom>
              <a:rect b="b" l="l" r="r" t="t"/>
              <a:pathLst>
                <a:path extrusionOk="0" h="4774" w="8146">
                  <a:moveTo>
                    <a:pt x="4324" y="0"/>
                  </a:moveTo>
                  <a:cubicBezTo>
                    <a:pt x="3939" y="0"/>
                    <a:pt x="3525" y="74"/>
                    <a:pt x="3127" y="283"/>
                  </a:cubicBezTo>
                  <a:cubicBezTo>
                    <a:pt x="1781" y="1013"/>
                    <a:pt x="959" y="2292"/>
                    <a:pt x="0" y="2337"/>
                  </a:cubicBezTo>
                  <a:lnTo>
                    <a:pt x="320" y="4346"/>
                  </a:lnTo>
                  <a:cubicBezTo>
                    <a:pt x="320" y="4346"/>
                    <a:pt x="1140" y="4773"/>
                    <a:pt x="2082" y="4773"/>
                  </a:cubicBezTo>
                  <a:cubicBezTo>
                    <a:pt x="2464" y="4773"/>
                    <a:pt x="2866" y="4703"/>
                    <a:pt x="3242" y="4506"/>
                  </a:cubicBezTo>
                  <a:cubicBezTo>
                    <a:pt x="4543" y="3844"/>
                    <a:pt x="3972" y="2611"/>
                    <a:pt x="5250" y="2451"/>
                  </a:cubicBezTo>
                  <a:cubicBezTo>
                    <a:pt x="6528" y="2292"/>
                    <a:pt x="7784" y="2497"/>
                    <a:pt x="7966" y="1744"/>
                  </a:cubicBezTo>
                  <a:cubicBezTo>
                    <a:pt x="8146" y="1005"/>
                    <a:pt x="6478" y="419"/>
                    <a:pt x="6028" y="419"/>
                  </a:cubicBezTo>
                  <a:cubicBezTo>
                    <a:pt x="6019" y="419"/>
                    <a:pt x="6011" y="419"/>
                    <a:pt x="6003" y="420"/>
                  </a:cubicBezTo>
                  <a:cubicBezTo>
                    <a:pt x="6003" y="420"/>
                    <a:pt x="5244" y="0"/>
                    <a:pt x="4324" y="0"/>
                  </a:cubicBezTo>
                  <a:close/>
                </a:path>
              </a:pathLst>
            </a:custGeom>
            <a:solidFill>
              <a:srgbClr val="DD7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0"/>
            <p:cNvSpPr/>
            <p:nvPr/>
          </p:nvSpPr>
          <p:spPr>
            <a:xfrm>
              <a:off x="6783905" y="3896620"/>
              <a:ext cx="67939" cy="27377"/>
            </a:xfrm>
            <a:custGeom>
              <a:rect b="b" l="l" r="r" t="t"/>
              <a:pathLst>
                <a:path extrusionOk="0" h="1279" w="3174">
                  <a:moveTo>
                    <a:pt x="3014" y="1"/>
                  </a:moveTo>
                  <a:cubicBezTo>
                    <a:pt x="1051" y="1"/>
                    <a:pt x="92" y="1051"/>
                    <a:pt x="47" y="1096"/>
                  </a:cubicBezTo>
                  <a:cubicBezTo>
                    <a:pt x="1" y="1142"/>
                    <a:pt x="1" y="1211"/>
                    <a:pt x="47" y="1256"/>
                  </a:cubicBezTo>
                  <a:cubicBezTo>
                    <a:pt x="69" y="1256"/>
                    <a:pt x="92" y="1279"/>
                    <a:pt x="115" y="1279"/>
                  </a:cubicBezTo>
                  <a:cubicBezTo>
                    <a:pt x="161" y="1279"/>
                    <a:pt x="184" y="1256"/>
                    <a:pt x="206" y="1233"/>
                  </a:cubicBezTo>
                  <a:cubicBezTo>
                    <a:pt x="206" y="1233"/>
                    <a:pt x="1165" y="206"/>
                    <a:pt x="3037" y="206"/>
                  </a:cubicBezTo>
                  <a:cubicBezTo>
                    <a:pt x="3037" y="206"/>
                    <a:pt x="3047" y="216"/>
                    <a:pt x="3060" y="216"/>
                  </a:cubicBezTo>
                  <a:cubicBezTo>
                    <a:pt x="3067" y="216"/>
                    <a:pt x="3075" y="214"/>
                    <a:pt x="3082" y="206"/>
                  </a:cubicBezTo>
                  <a:cubicBezTo>
                    <a:pt x="3128" y="206"/>
                    <a:pt x="3174" y="161"/>
                    <a:pt x="3174" y="115"/>
                  </a:cubicBezTo>
                  <a:cubicBezTo>
                    <a:pt x="3174" y="46"/>
                    <a:pt x="3128" y="1"/>
                    <a:pt x="3082" y="1"/>
                  </a:cubicBezTo>
                  <a:close/>
                </a:path>
              </a:pathLst>
            </a:custGeom>
            <a:solidFill>
              <a:srgbClr val="8E4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0"/>
            <p:cNvSpPr/>
            <p:nvPr/>
          </p:nvSpPr>
          <p:spPr>
            <a:xfrm>
              <a:off x="5874147" y="3692428"/>
              <a:ext cx="871141" cy="541140"/>
            </a:xfrm>
            <a:custGeom>
              <a:rect b="b" l="l" r="r" t="t"/>
              <a:pathLst>
                <a:path extrusionOk="0" h="25281" w="40698">
                  <a:moveTo>
                    <a:pt x="28725" y="1"/>
                  </a:moveTo>
                  <a:cubicBezTo>
                    <a:pt x="25981" y="1"/>
                    <a:pt x="22279" y="2580"/>
                    <a:pt x="19767" y="3354"/>
                  </a:cubicBezTo>
                  <a:cubicBezTo>
                    <a:pt x="19767" y="3354"/>
                    <a:pt x="16681" y="1284"/>
                    <a:pt x="13317" y="1284"/>
                  </a:cubicBezTo>
                  <a:cubicBezTo>
                    <a:pt x="12199" y="1284"/>
                    <a:pt x="11051" y="1512"/>
                    <a:pt x="9975" y="2122"/>
                  </a:cubicBezTo>
                  <a:cubicBezTo>
                    <a:pt x="5661" y="4564"/>
                    <a:pt x="3333" y="12416"/>
                    <a:pt x="11139" y="17825"/>
                  </a:cubicBezTo>
                  <a:cubicBezTo>
                    <a:pt x="11139" y="17825"/>
                    <a:pt x="7784" y="18624"/>
                    <a:pt x="6871" y="19537"/>
                  </a:cubicBezTo>
                  <a:cubicBezTo>
                    <a:pt x="6871" y="19537"/>
                    <a:pt x="6416" y="18940"/>
                    <a:pt x="5704" y="18940"/>
                  </a:cubicBezTo>
                  <a:cubicBezTo>
                    <a:pt x="5471" y="18940"/>
                    <a:pt x="5211" y="19004"/>
                    <a:pt x="4931" y="19172"/>
                  </a:cubicBezTo>
                  <a:cubicBezTo>
                    <a:pt x="3766" y="19834"/>
                    <a:pt x="0" y="24582"/>
                    <a:pt x="845" y="25129"/>
                  </a:cubicBezTo>
                  <a:cubicBezTo>
                    <a:pt x="1005" y="25233"/>
                    <a:pt x="1268" y="25281"/>
                    <a:pt x="1604" y="25281"/>
                  </a:cubicBezTo>
                  <a:cubicBezTo>
                    <a:pt x="3038" y="25281"/>
                    <a:pt x="5791" y="24416"/>
                    <a:pt x="7419" y="23418"/>
                  </a:cubicBezTo>
                  <a:cubicBezTo>
                    <a:pt x="7419" y="23418"/>
                    <a:pt x="11899" y="25266"/>
                    <a:pt x="15835" y="25266"/>
                  </a:cubicBezTo>
                  <a:cubicBezTo>
                    <a:pt x="17146" y="25266"/>
                    <a:pt x="18397" y="25061"/>
                    <a:pt x="19402" y="24513"/>
                  </a:cubicBezTo>
                  <a:cubicBezTo>
                    <a:pt x="23419" y="22322"/>
                    <a:pt x="21525" y="18145"/>
                    <a:pt x="21525" y="18145"/>
                  </a:cubicBezTo>
                  <a:cubicBezTo>
                    <a:pt x="21525" y="18145"/>
                    <a:pt x="28098" y="16136"/>
                    <a:pt x="30541" y="13329"/>
                  </a:cubicBezTo>
                  <a:cubicBezTo>
                    <a:pt x="30541" y="13329"/>
                    <a:pt x="33916" y="14407"/>
                    <a:pt x="37100" y="14407"/>
                  </a:cubicBezTo>
                  <a:cubicBezTo>
                    <a:pt x="38186" y="14407"/>
                    <a:pt x="39250" y="14282"/>
                    <a:pt x="40150" y="13945"/>
                  </a:cubicBezTo>
                  <a:cubicBezTo>
                    <a:pt x="40150" y="13945"/>
                    <a:pt x="40698" y="11868"/>
                    <a:pt x="40515" y="10886"/>
                  </a:cubicBezTo>
                  <a:cubicBezTo>
                    <a:pt x="40515" y="10886"/>
                    <a:pt x="36019" y="9631"/>
                    <a:pt x="34124" y="6732"/>
                  </a:cubicBezTo>
                  <a:cubicBezTo>
                    <a:pt x="32252" y="3833"/>
                    <a:pt x="31773" y="547"/>
                    <a:pt x="29445" y="67"/>
                  </a:cubicBezTo>
                  <a:cubicBezTo>
                    <a:pt x="29214" y="22"/>
                    <a:pt x="28974" y="1"/>
                    <a:pt x="28725"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0"/>
            <p:cNvSpPr/>
            <p:nvPr/>
          </p:nvSpPr>
          <p:spPr>
            <a:xfrm>
              <a:off x="6316825" y="3692364"/>
              <a:ext cx="199345" cy="64836"/>
            </a:xfrm>
            <a:custGeom>
              <a:rect b="b" l="l" r="r" t="t"/>
              <a:pathLst>
                <a:path extrusionOk="0" h="3029" w="9313">
                  <a:moveTo>
                    <a:pt x="8032" y="1"/>
                  </a:moveTo>
                  <a:cubicBezTo>
                    <a:pt x="5604" y="1"/>
                    <a:pt x="2418" y="2023"/>
                    <a:pt x="0" y="3015"/>
                  </a:cubicBezTo>
                  <a:cubicBezTo>
                    <a:pt x="209" y="3023"/>
                    <a:pt x="415" y="3028"/>
                    <a:pt x="616" y="3028"/>
                  </a:cubicBezTo>
                  <a:cubicBezTo>
                    <a:pt x="966" y="3028"/>
                    <a:pt x="1302" y="3013"/>
                    <a:pt x="1621" y="2969"/>
                  </a:cubicBezTo>
                  <a:cubicBezTo>
                    <a:pt x="4519" y="2718"/>
                    <a:pt x="7395" y="1919"/>
                    <a:pt x="9313" y="253"/>
                  </a:cubicBezTo>
                  <a:cubicBezTo>
                    <a:pt x="9130" y="184"/>
                    <a:pt x="8970" y="116"/>
                    <a:pt x="8765" y="70"/>
                  </a:cubicBezTo>
                  <a:cubicBezTo>
                    <a:pt x="8530" y="23"/>
                    <a:pt x="8285" y="1"/>
                    <a:pt x="8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0"/>
            <p:cNvSpPr/>
            <p:nvPr/>
          </p:nvSpPr>
          <p:spPr>
            <a:xfrm>
              <a:off x="5907369" y="3719871"/>
              <a:ext cx="374266" cy="466008"/>
            </a:xfrm>
            <a:custGeom>
              <a:rect b="b" l="l" r="r" t="t"/>
              <a:pathLst>
                <a:path extrusionOk="0" h="21771" w="17485">
                  <a:moveTo>
                    <a:pt x="11777" y="1"/>
                  </a:moveTo>
                  <a:cubicBezTo>
                    <a:pt x="10655" y="1"/>
                    <a:pt x="9502" y="230"/>
                    <a:pt x="8423" y="840"/>
                  </a:cubicBezTo>
                  <a:cubicBezTo>
                    <a:pt x="4109" y="3282"/>
                    <a:pt x="1781" y="11134"/>
                    <a:pt x="9587" y="16543"/>
                  </a:cubicBezTo>
                  <a:cubicBezTo>
                    <a:pt x="9587" y="16543"/>
                    <a:pt x="6232" y="17342"/>
                    <a:pt x="5319" y="18255"/>
                  </a:cubicBezTo>
                  <a:cubicBezTo>
                    <a:pt x="5319" y="18255"/>
                    <a:pt x="4862" y="17668"/>
                    <a:pt x="4145" y="17668"/>
                  </a:cubicBezTo>
                  <a:cubicBezTo>
                    <a:pt x="3914" y="17668"/>
                    <a:pt x="3657" y="17729"/>
                    <a:pt x="3379" y="17890"/>
                  </a:cubicBezTo>
                  <a:cubicBezTo>
                    <a:pt x="2671" y="18301"/>
                    <a:pt x="1005" y="20195"/>
                    <a:pt x="0" y="21770"/>
                  </a:cubicBezTo>
                  <a:cubicBezTo>
                    <a:pt x="1530" y="21086"/>
                    <a:pt x="3219" y="20606"/>
                    <a:pt x="4999" y="20173"/>
                  </a:cubicBezTo>
                  <a:cubicBezTo>
                    <a:pt x="7966" y="19488"/>
                    <a:pt x="12303" y="18347"/>
                    <a:pt x="12531" y="14466"/>
                  </a:cubicBezTo>
                  <a:cubicBezTo>
                    <a:pt x="12531" y="10814"/>
                    <a:pt x="6825" y="7162"/>
                    <a:pt x="9564" y="3282"/>
                  </a:cubicBezTo>
                  <a:cubicBezTo>
                    <a:pt x="10615" y="1802"/>
                    <a:pt x="12385" y="1445"/>
                    <a:pt x="14308" y="1445"/>
                  </a:cubicBezTo>
                  <a:cubicBezTo>
                    <a:pt x="15352" y="1445"/>
                    <a:pt x="16441" y="1550"/>
                    <a:pt x="17485" y="1638"/>
                  </a:cubicBezTo>
                  <a:cubicBezTo>
                    <a:pt x="16370" y="1019"/>
                    <a:pt x="14142" y="1"/>
                    <a:pt x="11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0"/>
            <p:cNvSpPr/>
            <p:nvPr/>
          </p:nvSpPr>
          <p:spPr>
            <a:xfrm>
              <a:off x="6433102" y="3890712"/>
              <a:ext cx="130956" cy="98270"/>
            </a:xfrm>
            <a:custGeom>
              <a:rect b="b" l="l" r="r" t="t"/>
              <a:pathLst>
                <a:path extrusionOk="0" h="4591" w="6118">
                  <a:moveTo>
                    <a:pt x="116" y="1"/>
                  </a:moveTo>
                  <a:cubicBezTo>
                    <a:pt x="95" y="1"/>
                    <a:pt x="72" y="8"/>
                    <a:pt x="46" y="26"/>
                  </a:cubicBezTo>
                  <a:cubicBezTo>
                    <a:pt x="0" y="49"/>
                    <a:pt x="0" y="117"/>
                    <a:pt x="23" y="163"/>
                  </a:cubicBezTo>
                  <a:cubicBezTo>
                    <a:pt x="46" y="208"/>
                    <a:pt x="2123" y="3678"/>
                    <a:pt x="5958" y="4591"/>
                  </a:cubicBezTo>
                  <a:lnTo>
                    <a:pt x="5981" y="4591"/>
                  </a:lnTo>
                  <a:cubicBezTo>
                    <a:pt x="6049" y="4591"/>
                    <a:pt x="6072" y="4568"/>
                    <a:pt x="6095" y="4499"/>
                  </a:cubicBezTo>
                  <a:cubicBezTo>
                    <a:pt x="6118" y="4454"/>
                    <a:pt x="6072" y="4408"/>
                    <a:pt x="6026" y="4385"/>
                  </a:cubicBezTo>
                  <a:cubicBezTo>
                    <a:pt x="2260" y="3495"/>
                    <a:pt x="206" y="94"/>
                    <a:pt x="206" y="49"/>
                  </a:cubicBezTo>
                  <a:cubicBezTo>
                    <a:pt x="178" y="20"/>
                    <a:pt x="149" y="1"/>
                    <a:pt x="116" y="1"/>
                  </a:cubicBezTo>
                  <a:close/>
                </a:path>
              </a:pathLst>
            </a:custGeom>
            <a:solidFill>
              <a:srgbClr val="9277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0"/>
            <p:cNvSpPr/>
            <p:nvPr/>
          </p:nvSpPr>
          <p:spPr>
            <a:xfrm>
              <a:off x="6212748" y="3919353"/>
              <a:ext cx="133888" cy="207907"/>
            </a:xfrm>
            <a:custGeom>
              <a:rect b="b" l="l" r="r" t="t"/>
              <a:pathLst>
                <a:path extrusionOk="0" h="9713" w="6255">
                  <a:moveTo>
                    <a:pt x="106" y="0"/>
                  </a:moveTo>
                  <a:cubicBezTo>
                    <a:pt x="80" y="0"/>
                    <a:pt x="57" y="12"/>
                    <a:pt x="46" y="34"/>
                  </a:cubicBezTo>
                  <a:cubicBezTo>
                    <a:pt x="0" y="80"/>
                    <a:pt x="0" y="149"/>
                    <a:pt x="46" y="194"/>
                  </a:cubicBezTo>
                  <a:cubicBezTo>
                    <a:pt x="114" y="240"/>
                    <a:pt x="5707" y="4965"/>
                    <a:pt x="6049" y="9621"/>
                  </a:cubicBezTo>
                  <a:cubicBezTo>
                    <a:pt x="6049" y="9667"/>
                    <a:pt x="6095" y="9712"/>
                    <a:pt x="6163" y="9712"/>
                  </a:cubicBezTo>
                  <a:cubicBezTo>
                    <a:pt x="6232" y="9712"/>
                    <a:pt x="6254" y="9644"/>
                    <a:pt x="6254" y="9598"/>
                  </a:cubicBezTo>
                  <a:cubicBezTo>
                    <a:pt x="5912" y="4873"/>
                    <a:pt x="251" y="80"/>
                    <a:pt x="183" y="34"/>
                  </a:cubicBezTo>
                  <a:cubicBezTo>
                    <a:pt x="160" y="12"/>
                    <a:pt x="131" y="0"/>
                    <a:pt x="106" y="0"/>
                  </a:cubicBezTo>
                  <a:close/>
                </a:path>
              </a:pathLst>
            </a:custGeom>
            <a:solidFill>
              <a:srgbClr val="9277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0"/>
            <p:cNvSpPr/>
            <p:nvPr/>
          </p:nvSpPr>
          <p:spPr>
            <a:xfrm>
              <a:off x="6256716" y="3741555"/>
              <a:ext cx="90415" cy="89130"/>
            </a:xfrm>
            <a:custGeom>
              <a:rect b="b" l="l" r="r" t="t"/>
              <a:pathLst>
                <a:path extrusionOk="0" h="4164" w="4224">
                  <a:moveTo>
                    <a:pt x="113" y="1"/>
                  </a:moveTo>
                  <a:cubicBezTo>
                    <a:pt x="70" y="1"/>
                    <a:pt x="40" y="26"/>
                    <a:pt x="23" y="78"/>
                  </a:cubicBezTo>
                  <a:cubicBezTo>
                    <a:pt x="0" y="123"/>
                    <a:pt x="46" y="192"/>
                    <a:pt x="92" y="192"/>
                  </a:cubicBezTo>
                  <a:cubicBezTo>
                    <a:pt x="115" y="215"/>
                    <a:pt x="2717" y="1013"/>
                    <a:pt x="3995" y="4095"/>
                  </a:cubicBezTo>
                  <a:cubicBezTo>
                    <a:pt x="4018" y="4141"/>
                    <a:pt x="4063" y="4163"/>
                    <a:pt x="4109" y="4163"/>
                  </a:cubicBezTo>
                  <a:lnTo>
                    <a:pt x="4132" y="4163"/>
                  </a:lnTo>
                  <a:cubicBezTo>
                    <a:pt x="4200" y="4141"/>
                    <a:pt x="4223" y="4072"/>
                    <a:pt x="4200" y="4026"/>
                  </a:cubicBezTo>
                  <a:cubicBezTo>
                    <a:pt x="2876" y="831"/>
                    <a:pt x="183" y="9"/>
                    <a:pt x="160" y="9"/>
                  </a:cubicBezTo>
                  <a:cubicBezTo>
                    <a:pt x="143" y="3"/>
                    <a:pt x="127" y="1"/>
                    <a:pt x="113" y="1"/>
                  </a:cubicBezTo>
                  <a:close/>
                </a:path>
              </a:pathLst>
            </a:custGeom>
            <a:solidFill>
              <a:srgbClr val="9277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3" name="Google Shape;2313;p60"/>
          <p:cNvGrpSpPr/>
          <p:nvPr/>
        </p:nvGrpSpPr>
        <p:grpSpPr>
          <a:xfrm>
            <a:off x="5781114" y="3219351"/>
            <a:ext cx="2018720" cy="1793516"/>
            <a:chOff x="4645661" y="932250"/>
            <a:chExt cx="1492364" cy="1345372"/>
          </a:xfrm>
        </p:grpSpPr>
        <p:sp>
          <p:nvSpPr>
            <p:cNvPr id="2314" name="Google Shape;2314;p60"/>
            <p:cNvSpPr/>
            <p:nvPr/>
          </p:nvSpPr>
          <p:spPr>
            <a:xfrm>
              <a:off x="4645661" y="2050772"/>
              <a:ext cx="1427227" cy="226850"/>
            </a:xfrm>
            <a:custGeom>
              <a:rect b="b" l="l" r="r" t="t"/>
              <a:pathLst>
                <a:path extrusionOk="0" h="9074" w="50352">
                  <a:moveTo>
                    <a:pt x="25164" y="1"/>
                  </a:moveTo>
                  <a:cubicBezTo>
                    <a:pt x="11254" y="1"/>
                    <a:pt x="1" y="2031"/>
                    <a:pt x="1" y="4537"/>
                  </a:cubicBezTo>
                  <a:cubicBezTo>
                    <a:pt x="1" y="7043"/>
                    <a:pt x="11254" y="9073"/>
                    <a:pt x="25164" y="9073"/>
                  </a:cubicBezTo>
                  <a:cubicBezTo>
                    <a:pt x="39074" y="9073"/>
                    <a:pt x="50352" y="7043"/>
                    <a:pt x="50352" y="4537"/>
                  </a:cubicBezTo>
                  <a:cubicBezTo>
                    <a:pt x="50352" y="2031"/>
                    <a:pt x="39074" y="1"/>
                    <a:pt x="25164" y="1"/>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0"/>
            <p:cNvSpPr/>
            <p:nvPr/>
          </p:nvSpPr>
          <p:spPr>
            <a:xfrm>
              <a:off x="5518950" y="1612175"/>
              <a:ext cx="175475" cy="186750"/>
            </a:xfrm>
            <a:custGeom>
              <a:rect b="b" l="l" r="r" t="t"/>
              <a:pathLst>
                <a:path extrusionOk="0" h="7470" w="7019">
                  <a:moveTo>
                    <a:pt x="1404" y="1"/>
                  </a:moveTo>
                  <a:lnTo>
                    <a:pt x="1" y="3810"/>
                  </a:lnTo>
                  <a:lnTo>
                    <a:pt x="5289" y="7469"/>
                  </a:lnTo>
                  <a:cubicBezTo>
                    <a:pt x="5790" y="5815"/>
                    <a:pt x="7018" y="2933"/>
                    <a:pt x="7018" y="2933"/>
                  </a:cubicBezTo>
                  <a:lnTo>
                    <a:pt x="1404" y="1"/>
                  </a:lnTo>
                  <a:close/>
                </a:path>
              </a:pathLst>
            </a:custGeom>
            <a:solidFill>
              <a:srgbClr val="FFB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0"/>
            <p:cNvSpPr/>
            <p:nvPr/>
          </p:nvSpPr>
          <p:spPr>
            <a:xfrm>
              <a:off x="5278350" y="975125"/>
              <a:ext cx="803300" cy="786900"/>
            </a:xfrm>
            <a:custGeom>
              <a:rect b="b" l="l" r="r" t="t"/>
              <a:pathLst>
                <a:path extrusionOk="0" h="31476" w="32132">
                  <a:moveTo>
                    <a:pt x="16213" y="1"/>
                  </a:moveTo>
                  <a:cubicBezTo>
                    <a:pt x="14054" y="1"/>
                    <a:pt x="11857" y="483"/>
                    <a:pt x="9825" y="1623"/>
                  </a:cubicBezTo>
                  <a:cubicBezTo>
                    <a:pt x="7921" y="2701"/>
                    <a:pt x="5765" y="3603"/>
                    <a:pt x="4612" y="5909"/>
                  </a:cubicBezTo>
                  <a:cubicBezTo>
                    <a:pt x="1" y="15182"/>
                    <a:pt x="3961" y="21648"/>
                    <a:pt x="10126" y="26159"/>
                  </a:cubicBezTo>
                  <a:cubicBezTo>
                    <a:pt x="13870" y="28909"/>
                    <a:pt x="18359" y="31476"/>
                    <a:pt x="22009" y="31476"/>
                  </a:cubicBezTo>
                  <a:cubicBezTo>
                    <a:pt x="23416" y="31476"/>
                    <a:pt x="24698" y="31094"/>
                    <a:pt x="25765" y="30195"/>
                  </a:cubicBezTo>
                  <a:cubicBezTo>
                    <a:pt x="28271" y="28089"/>
                    <a:pt x="28196" y="26034"/>
                    <a:pt x="28046" y="24405"/>
                  </a:cubicBezTo>
                  <a:lnTo>
                    <a:pt x="28046" y="24405"/>
                  </a:lnTo>
                  <a:cubicBezTo>
                    <a:pt x="28159" y="24430"/>
                    <a:pt x="28276" y="24442"/>
                    <a:pt x="28392" y="24442"/>
                  </a:cubicBezTo>
                  <a:cubicBezTo>
                    <a:pt x="28868" y="24442"/>
                    <a:pt x="29348" y="24241"/>
                    <a:pt x="29650" y="23879"/>
                  </a:cubicBezTo>
                  <a:cubicBezTo>
                    <a:pt x="30026" y="23428"/>
                    <a:pt x="30151" y="22776"/>
                    <a:pt x="29976" y="22199"/>
                  </a:cubicBezTo>
                  <a:cubicBezTo>
                    <a:pt x="29850" y="21773"/>
                    <a:pt x="29475" y="21272"/>
                    <a:pt x="28798" y="21022"/>
                  </a:cubicBezTo>
                  <a:cubicBezTo>
                    <a:pt x="29775" y="19718"/>
                    <a:pt x="31304" y="18390"/>
                    <a:pt x="31730" y="14405"/>
                  </a:cubicBezTo>
                  <a:cubicBezTo>
                    <a:pt x="32131" y="10696"/>
                    <a:pt x="31279" y="8039"/>
                    <a:pt x="26467" y="3803"/>
                  </a:cubicBezTo>
                  <a:cubicBezTo>
                    <a:pt x="24017" y="1629"/>
                    <a:pt x="20179" y="1"/>
                    <a:pt x="16213" y="1"/>
                  </a:cubicBezTo>
                  <a:close/>
                </a:path>
              </a:pathLst>
            </a:custGeom>
            <a:solidFill>
              <a:srgbClr val="F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0"/>
            <p:cNvSpPr/>
            <p:nvPr/>
          </p:nvSpPr>
          <p:spPr>
            <a:xfrm>
              <a:off x="5330975" y="954500"/>
              <a:ext cx="807050" cy="689025"/>
            </a:xfrm>
            <a:custGeom>
              <a:rect b="b" l="l" r="r" t="t"/>
              <a:pathLst>
                <a:path extrusionOk="0" h="27561" w="32282">
                  <a:moveTo>
                    <a:pt x="14202" y="1"/>
                  </a:moveTo>
                  <a:cubicBezTo>
                    <a:pt x="8224" y="1"/>
                    <a:pt x="7520" y="2047"/>
                    <a:pt x="7520" y="2047"/>
                  </a:cubicBezTo>
                  <a:cubicBezTo>
                    <a:pt x="7520" y="2047"/>
                    <a:pt x="1" y="4653"/>
                    <a:pt x="1" y="12874"/>
                  </a:cubicBezTo>
                  <a:cubicBezTo>
                    <a:pt x="1" y="16659"/>
                    <a:pt x="1254" y="20694"/>
                    <a:pt x="3560" y="23125"/>
                  </a:cubicBezTo>
                  <a:cubicBezTo>
                    <a:pt x="4813" y="24453"/>
                    <a:pt x="4913" y="25957"/>
                    <a:pt x="4738" y="26433"/>
                  </a:cubicBezTo>
                  <a:cubicBezTo>
                    <a:pt x="5064" y="26383"/>
                    <a:pt x="5389" y="26182"/>
                    <a:pt x="5515" y="25882"/>
                  </a:cubicBezTo>
                  <a:cubicBezTo>
                    <a:pt x="5690" y="26433"/>
                    <a:pt x="5841" y="27060"/>
                    <a:pt x="5540" y="27561"/>
                  </a:cubicBezTo>
                  <a:cubicBezTo>
                    <a:pt x="6116" y="27285"/>
                    <a:pt x="6567" y="26784"/>
                    <a:pt x="6793" y="26207"/>
                  </a:cubicBezTo>
                  <a:lnTo>
                    <a:pt x="11655" y="17987"/>
                  </a:lnTo>
                  <a:cubicBezTo>
                    <a:pt x="11354" y="16508"/>
                    <a:pt x="12357" y="15029"/>
                    <a:pt x="13460" y="14478"/>
                  </a:cubicBezTo>
                  <a:cubicBezTo>
                    <a:pt x="14537" y="13952"/>
                    <a:pt x="15866" y="14102"/>
                    <a:pt x="16768" y="13300"/>
                  </a:cubicBezTo>
                  <a:cubicBezTo>
                    <a:pt x="18046" y="12197"/>
                    <a:pt x="18447" y="10769"/>
                    <a:pt x="18096" y="9090"/>
                  </a:cubicBezTo>
                  <a:lnTo>
                    <a:pt x="18096" y="9090"/>
                  </a:lnTo>
                  <a:cubicBezTo>
                    <a:pt x="18096" y="9090"/>
                    <a:pt x="19325" y="10518"/>
                    <a:pt x="21154" y="10919"/>
                  </a:cubicBezTo>
                  <a:cubicBezTo>
                    <a:pt x="22257" y="11145"/>
                    <a:pt x="24287" y="11095"/>
                    <a:pt x="24738" y="12147"/>
                  </a:cubicBezTo>
                  <a:cubicBezTo>
                    <a:pt x="24963" y="11445"/>
                    <a:pt x="24888" y="10643"/>
                    <a:pt x="24512" y="9992"/>
                  </a:cubicBezTo>
                  <a:lnTo>
                    <a:pt x="24512" y="9992"/>
                  </a:lnTo>
                  <a:cubicBezTo>
                    <a:pt x="25703" y="10683"/>
                    <a:pt x="26736" y="11351"/>
                    <a:pt x="27933" y="11351"/>
                  </a:cubicBezTo>
                  <a:cubicBezTo>
                    <a:pt x="27995" y="11351"/>
                    <a:pt x="28058" y="11349"/>
                    <a:pt x="28121" y="11345"/>
                  </a:cubicBezTo>
                  <a:cubicBezTo>
                    <a:pt x="30177" y="11245"/>
                    <a:pt x="30778" y="10618"/>
                    <a:pt x="32282" y="8964"/>
                  </a:cubicBezTo>
                  <a:lnTo>
                    <a:pt x="32282" y="8964"/>
                  </a:lnTo>
                  <a:cubicBezTo>
                    <a:pt x="31825" y="9032"/>
                    <a:pt x="31451" y="9071"/>
                    <a:pt x="31112" y="9071"/>
                  </a:cubicBezTo>
                  <a:cubicBezTo>
                    <a:pt x="30446" y="9071"/>
                    <a:pt x="29913" y="8920"/>
                    <a:pt x="29149" y="8538"/>
                  </a:cubicBezTo>
                  <a:cubicBezTo>
                    <a:pt x="29876" y="8363"/>
                    <a:pt x="30477" y="7987"/>
                    <a:pt x="30853" y="6959"/>
                  </a:cubicBezTo>
                  <a:lnTo>
                    <a:pt x="30853" y="6959"/>
                  </a:lnTo>
                  <a:cubicBezTo>
                    <a:pt x="30776" y="6966"/>
                    <a:pt x="30685" y="6970"/>
                    <a:pt x="30582" y="6970"/>
                  </a:cubicBezTo>
                  <a:cubicBezTo>
                    <a:pt x="29608" y="6970"/>
                    <a:pt x="27572" y="6635"/>
                    <a:pt x="26643" y="5706"/>
                  </a:cubicBezTo>
                  <a:cubicBezTo>
                    <a:pt x="25014" y="4077"/>
                    <a:pt x="21956" y="242"/>
                    <a:pt x="15139" y="17"/>
                  </a:cubicBezTo>
                  <a:cubicBezTo>
                    <a:pt x="14813" y="6"/>
                    <a:pt x="14501" y="1"/>
                    <a:pt x="14202" y="1"/>
                  </a:cubicBezTo>
                  <a:close/>
                </a:path>
              </a:pathLst>
            </a:custGeom>
            <a:solidFill>
              <a:srgbClr val="C9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0"/>
            <p:cNvSpPr/>
            <p:nvPr/>
          </p:nvSpPr>
          <p:spPr>
            <a:xfrm>
              <a:off x="5520325" y="932250"/>
              <a:ext cx="61325" cy="78300"/>
            </a:xfrm>
            <a:custGeom>
              <a:rect b="b" l="l" r="r" t="t"/>
              <a:pathLst>
                <a:path extrusionOk="0" h="3132" w="2453">
                  <a:moveTo>
                    <a:pt x="2168" y="0"/>
                  </a:moveTo>
                  <a:cubicBezTo>
                    <a:pt x="659" y="0"/>
                    <a:pt x="0" y="1647"/>
                    <a:pt x="146" y="2962"/>
                  </a:cubicBezTo>
                  <a:cubicBezTo>
                    <a:pt x="159" y="3075"/>
                    <a:pt x="247" y="3131"/>
                    <a:pt x="328" y="3131"/>
                  </a:cubicBezTo>
                  <a:cubicBezTo>
                    <a:pt x="409" y="3131"/>
                    <a:pt x="485" y="3075"/>
                    <a:pt x="472" y="2962"/>
                  </a:cubicBezTo>
                  <a:cubicBezTo>
                    <a:pt x="322" y="1709"/>
                    <a:pt x="898" y="381"/>
                    <a:pt x="2302" y="255"/>
                  </a:cubicBezTo>
                  <a:cubicBezTo>
                    <a:pt x="2452" y="255"/>
                    <a:pt x="2452" y="5"/>
                    <a:pt x="2302" y="5"/>
                  </a:cubicBezTo>
                  <a:cubicBezTo>
                    <a:pt x="2256" y="2"/>
                    <a:pt x="2212" y="0"/>
                    <a:pt x="2168" y="0"/>
                  </a:cubicBezTo>
                  <a:close/>
                </a:path>
              </a:pathLst>
            </a:custGeom>
            <a:solidFill>
              <a:srgbClr val="A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0"/>
            <p:cNvSpPr/>
            <p:nvPr/>
          </p:nvSpPr>
          <p:spPr>
            <a:xfrm>
              <a:off x="5436175" y="991650"/>
              <a:ext cx="91000" cy="28650"/>
            </a:xfrm>
            <a:custGeom>
              <a:rect b="b" l="l" r="r" t="t"/>
              <a:pathLst>
                <a:path extrusionOk="0" h="1146" w="3640">
                  <a:moveTo>
                    <a:pt x="1718" y="0"/>
                  </a:moveTo>
                  <a:cubicBezTo>
                    <a:pt x="1169" y="0"/>
                    <a:pt x="604" y="197"/>
                    <a:pt x="104" y="586"/>
                  </a:cubicBezTo>
                  <a:cubicBezTo>
                    <a:pt x="0" y="669"/>
                    <a:pt x="102" y="837"/>
                    <a:pt x="225" y="837"/>
                  </a:cubicBezTo>
                  <a:cubicBezTo>
                    <a:pt x="251" y="837"/>
                    <a:pt x="278" y="829"/>
                    <a:pt x="304" y="812"/>
                  </a:cubicBezTo>
                  <a:cubicBezTo>
                    <a:pt x="745" y="495"/>
                    <a:pt x="1247" y="326"/>
                    <a:pt x="1740" y="326"/>
                  </a:cubicBezTo>
                  <a:cubicBezTo>
                    <a:pt x="2338" y="326"/>
                    <a:pt x="2922" y="576"/>
                    <a:pt x="3362" y="1112"/>
                  </a:cubicBezTo>
                  <a:cubicBezTo>
                    <a:pt x="3385" y="1135"/>
                    <a:pt x="3413" y="1145"/>
                    <a:pt x="3442" y="1145"/>
                  </a:cubicBezTo>
                  <a:cubicBezTo>
                    <a:pt x="3538" y="1145"/>
                    <a:pt x="3640" y="1034"/>
                    <a:pt x="3562" y="937"/>
                  </a:cubicBezTo>
                  <a:cubicBezTo>
                    <a:pt x="3074" y="309"/>
                    <a:pt x="2408" y="0"/>
                    <a:pt x="1718" y="0"/>
                  </a:cubicBezTo>
                  <a:close/>
                </a:path>
              </a:pathLst>
            </a:custGeom>
            <a:solidFill>
              <a:srgbClr val="A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0"/>
            <p:cNvSpPr/>
            <p:nvPr/>
          </p:nvSpPr>
          <p:spPr>
            <a:xfrm>
              <a:off x="5564300" y="1144200"/>
              <a:ext cx="104800" cy="120925"/>
            </a:xfrm>
            <a:custGeom>
              <a:rect b="b" l="l" r="r" t="t"/>
              <a:pathLst>
                <a:path extrusionOk="0" h="4837" w="4192">
                  <a:moveTo>
                    <a:pt x="4066" y="0"/>
                  </a:moveTo>
                  <a:cubicBezTo>
                    <a:pt x="4025" y="0"/>
                    <a:pt x="3986" y="22"/>
                    <a:pt x="3976" y="73"/>
                  </a:cubicBezTo>
                  <a:cubicBezTo>
                    <a:pt x="3475" y="1978"/>
                    <a:pt x="2147" y="4033"/>
                    <a:pt x="167" y="4584"/>
                  </a:cubicBezTo>
                  <a:cubicBezTo>
                    <a:pt x="0" y="4632"/>
                    <a:pt x="59" y="4837"/>
                    <a:pt x="215" y="4837"/>
                  </a:cubicBezTo>
                  <a:cubicBezTo>
                    <a:pt x="224" y="4837"/>
                    <a:pt x="233" y="4836"/>
                    <a:pt x="242" y="4835"/>
                  </a:cubicBezTo>
                  <a:cubicBezTo>
                    <a:pt x="2297" y="4484"/>
                    <a:pt x="3726" y="2003"/>
                    <a:pt x="4177" y="123"/>
                  </a:cubicBezTo>
                  <a:cubicBezTo>
                    <a:pt x="4192" y="48"/>
                    <a:pt x="4126" y="0"/>
                    <a:pt x="4066" y="0"/>
                  </a:cubicBezTo>
                  <a:close/>
                </a:path>
              </a:pathLst>
            </a:custGeom>
            <a:solidFill>
              <a:srgbClr val="C9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0"/>
            <p:cNvSpPr/>
            <p:nvPr/>
          </p:nvSpPr>
          <p:spPr>
            <a:xfrm>
              <a:off x="5531850" y="1139450"/>
              <a:ext cx="88425" cy="96375"/>
            </a:xfrm>
            <a:custGeom>
              <a:rect b="b" l="l" r="r" t="t"/>
              <a:pathLst>
                <a:path extrusionOk="0" h="3855" w="3537">
                  <a:moveTo>
                    <a:pt x="3447" y="0"/>
                  </a:moveTo>
                  <a:cubicBezTo>
                    <a:pt x="3424" y="0"/>
                    <a:pt x="3403" y="11"/>
                    <a:pt x="3395" y="37"/>
                  </a:cubicBezTo>
                  <a:cubicBezTo>
                    <a:pt x="2843" y="1641"/>
                    <a:pt x="1665" y="2895"/>
                    <a:pt x="136" y="3621"/>
                  </a:cubicBezTo>
                  <a:cubicBezTo>
                    <a:pt x="1" y="3667"/>
                    <a:pt x="89" y="3854"/>
                    <a:pt x="218" y="3854"/>
                  </a:cubicBezTo>
                  <a:cubicBezTo>
                    <a:pt x="232" y="3854"/>
                    <a:pt x="247" y="3852"/>
                    <a:pt x="262" y="3847"/>
                  </a:cubicBezTo>
                  <a:cubicBezTo>
                    <a:pt x="1866" y="3120"/>
                    <a:pt x="2994" y="1742"/>
                    <a:pt x="3520" y="88"/>
                  </a:cubicBezTo>
                  <a:cubicBezTo>
                    <a:pt x="3536" y="39"/>
                    <a:pt x="3489" y="0"/>
                    <a:pt x="3447" y="0"/>
                  </a:cubicBezTo>
                  <a:close/>
                </a:path>
              </a:pathLst>
            </a:custGeom>
            <a:solidFill>
              <a:srgbClr val="C9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0"/>
            <p:cNvSpPr/>
            <p:nvPr/>
          </p:nvSpPr>
          <p:spPr>
            <a:xfrm>
              <a:off x="5411175" y="1162050"/>
              <a:ext cx="79600" cy="169375"/>
            </a:xfrm>
            <a:custGeom>
              <a:rect b="b" l="l" r="r" t="t"/>
              <a:pathLst>
                <a:path extrusionOk="0" h="6775" w="3184">
                  <a:moveTo>
                    <a:pt x="3155" y="0"/>
                  </a:moveTo>
                  <a:cubicBezTo>
                    <a:pt x="3149" y="0"/>
                    <a:pt x="3141" y="3"/>
                    <a:pt x="3134" y="11"/>
                  </a:cubicBezTo>
                  <a:cubicBezTo>
                    <a:pt x="1154" y="1565"/>
                    <a:pt x="1" y="4196"/>
                    <a:pt x="577" y="6702"/>
                  </a:cubicBezTo>
                  <a:cubicBezTo>
                    <a:pt x="588" y="6753"/>
                    <a:pt x="626" y="6775"/>
                    <a:pt x="667" y="6775"/>
                  </a:cubicBezTo>
                  <a:cubicBezTo>
                    <a:pt x="728" y="6775"/>
                    <a:pt x="793" y="6727"/>
                    <a:pt x="778" y="6652"/>
                  </a:cubicBezTo>
                  <a:cubicBezTo>
                    <a:pt x="402" y="4146"/>
                    <a:pt x="1154" y="1665"/>
                    <a:pt x="3184" y="36"/>
                  </a:cubicBezTo>
                  <a:cubicBezTo>
                    <a:pt x="3184" y="18"/>
                    <a:pt x="3171" y="0"/>
                    <a:pt x="3155" y="0"/>
                  </a:cubicBezTo>
                  <a:close/>
                </a:path>
              </a:pathLst>
            </a:custGeom>
            <a:solidFill>
              <a:srgbClr val="C9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0"/>
            <p:cNvSpPr/>
            <p:nvPr/>
          </p:nvSpPr>
          <p:spPr>
            <a:xfrm>
              <a:off x="5384250" y="1225075"/>
              <a:ext cx="25825" cy="152725"/>
            </a:xfrm>
            <a:custGeom>
              <a:rect b="b" l="l" r="r" t="t"/>
              <a:pathLst>
                <a:path extrusionOk="0" h="6109" w="1033">
                  <a:moveTo>
                    <a:pt x="893" y="1"/>
                  </a:moveTo>
                  <a:cubicBezTo>
                    <a:pt x="866" y="1"/>
                    <a:pt x="838" y="15"/>
                    <a:pt x="827" y="46"/>
                  </a:cubicBezTo>
                  <a:cubicBezTo>
                    <a:pt x="50" y="1976"/>
                    <a:pt x="0" y="4106"/>
                    <a:pt x="802" y="6036"/>
                  </a:cubicBezTo>
                  <a:cubicBezTo>
                    <a:pt x="823" y="6087"/>
                    <a:pt x="867" y="6109"/>
                    <a:pt x="910" y="6109"/>
                  </a:cubicBezTo>
                  <a:cubicBezTo>
                    <a:pt x="973" y="6109"/>
                    <a:pt x="1033" y="6061"/>
                    <a:pt x="1003" y="5986"/>
                  </a:cubicBezTo>
                  <a:cubicBezTo>
                    <a:pt x="251" y="4031"/>
                    <a:pt x="201" y="2051"/>
                    <a:pt x="953" y="71"/>
                  </a:cubicBezTo>
                  <a:cubicBezTo>
                    <a:pt x="967" y="27"/>
                    <a:pt x="931" y="1"/>
                    <a:pt x="893" y="1"/>
                  </a:cubicBezTo>
                  <a:close/>
                </a:path>
              </a:pathLst>
            </a:custGeom>
            <a:solidFill>
              <a:srgbClr val="C9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0"/>
            <p:cNvSpPr/>
            <p:nvPr/>
          </p:nvSpPr>
          <p:spPr>
            <a:xfrm>
              <a:off x="5743600" y="1040350"/>
              <a:ext cx="200800" cy="54425"/>
            </a:xfrm>
            <a:custGeom>
              <a:rect b="b" l="l" r="r" t="t"/>
              <a:pathLst>
                <a:path extrusionOk="0" h="2177" w="8032">
                  <a:moveTo>
                    <a:pt x="2559" y="0"/>
                  </a:moveTo>
                  <a:cubicBezTo>
                    <a:pt x="1749" y="0"/>
                    <a:pt x="934" y="114"/>
                    <a:pt x="138" y="342"/>
                  </a:cubicBezTo>
                  <a:cubicBezTo>
                    <a:pt x="1" y="388"/>
                    <a:pt x="51" y="599"/>
                    <a:pt x="174" y="599"/>
                  </a:cubicBezTo>
                  <a:cubicBezTo>
                    <a:pt x="186" y="599"/>
                    <a:pt x="199" y="597"/>
                    <a:pt x="213" y="593"/>
                  </a:cubicBezTo>
                  <a:cubicBezTo>
                    <a:pt x="982" y="368"/>
                    <a:pt x="1759" y="259"/>
                    <a:pt x="2527" y="259"/>
                  </a:cubicBezTo>
                  <a:cubicBezTo>
                    <a:pt x="4413" y="259"/>
                    <a:pt x="6243" y="918"/>
                    <a:pt x="7757" y="2147"/>
                  </a:cubicBezTo>
                  <a:cubicBezTo>
                    <a:pt x="7783" y="2168"/>
                    <a:pt x="7811" y="2176"/>
                    <a:pt x="7838" y="2176"/>
                  </a:cubicBezTo>
                  <a:cubicBezTo>
                    <a:pt x="7942" y="2176"/>
                    <a:pt x="8032" y="2046"/>
                    <a:pt x="7932" y="1946"/>
                  </a:cubicBezTo>
                  <a:cubicBezTo>
                    <a:pt x="6411" y="655"/>
                    <a:pt x="4502" y="0"/>
                    <a:pt x="2559" y="0"/>
                  </a:cubicBezTo>
                  <a:close/>
                </a:path>
              </a:pathLst>
            </a:custGeom>
            <a:solidFill>
              <a:srgbClr val="C9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0"/>
            <p:cNvSpPr/>
            <p:nvPr/>
          </p:nvSpPr>
          <p:spPr>
            <a:xfrm>
              <a:off x="5833850" y="1082300"/>
              <a:ext cx="64650" cy="27225"/>
            </a:xfrm>
            <a:custGeom>
              <a:rect b="b" l="l" r="r" t="t"/>
              <a:pathLst>
                <a:path extrusionOk="0" h="1089" w="2586">
                  <a:moveTo>
                    <a:pt x="915" y="0"/>
                  </a:moveTo>
                  <a:cubicBezTo>
                    <a:pt x="638" y="0"/>
                    <a:pt x="355" y="63"/>
                    <a:pt x="87" y="193"/>
                  </a:cubicBezTo>
                  <a:cubicBezTo>
                    <a:pt x="0" y="236"/>
                    <a:pt x="62" y="354"/>
                    <a:pt x="145" y="354"/>
                  </a:cubicBezTo>
                  <a:cubicBezTo>
                    <a:pt x="159" y="354"/>
                    <a:pt x="173" y="350"/>
                    <a:pt x="187" y="343"/>
                  </a:cubicBezTo>
                  <a:cubicBezTo>
                    <a:pt x="392" y="254"/>
                    <a:pt x="609" y="212"/>
                    <a:pt x="825" y="212"/>
                  </a:cubicBezTo>
                  <a:cubicBezTo>
                    <a:pt x="1398" y="212"/>
                    <a:pt x="1964" y="510"/>
                    <a:pt x="2292" y="1020"/>
                  </a:cubicBezTo>
                  <a:cubicBezTo>
                    <a:pt x="2316" y="1068"/>
                    <a:pt x="2358" y="1088"/>
                    <a:pt x="2400" y="1088"/>
                  </a:cubicBezTo>
                  <a:cubicBezTo>
                    <a:pt x="2491" y="1088"/>
                    <a:pt x="2586" y="997"/>
                    <a:pt x="2518" y="895"/>
                  </a:cubicBezTo>
                  <a:cubicBezTo>
                    <a:pt x="2152" y="321"/>
                    <a:pt x="1546" y="0"/>
                    <a:pt x="915" y="0"/>
                  </a:cubicBezTo>
                  <a:close/>
                </a:path>
              </a:pathLst>
            </a:custGeom>
            <a:solidFill>
              <a:srgbClr val="C9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0"/>
            <p:cNvSpPr/>
            <p:nvPr/>
          </p:nvSpPr>
          <p:spPr>
            <a:xfrm>
              <a:off x="5469925" y="1348000"/>
              <a:ext cx="177500" cy="221400"/>
            </a:xfrm>
            <a:custGeom>
              <a:rect b="b" l="l" r="r" t="t"/>
              <a:pathLst>
                <a:path extrusionOk="0" h="8856" w="7100">
                  <a:moveTo>
                    <a:pt x="2809" y="0"/>
                  </a:moveTo>
                  <a:cubicBezTo>
                    <a:pt x="1098" y="0"/>
                    <a:pt x="0" y="2373"/>
                    <a:pt x="232" y="4327"/>
                  </a:cubicBezTo>
                  <a:cubicBezTo>
                    <a:pt x="477" y="6591"/>
                    <a:pt x="1861" y="8856"/>
                    <a:pt x="3707" y="8856"/>
                  </a:cubicBezTo>
                  <a:cubicBezTo>
                    <a:pt x="3945" y="8856"/>
                    <a:pt x="4191" y="8818"/>
                    <a:pt x="4443" y="8738"/>
                  </a:cubicBezTo>
                  <a:cubicBezTo>
                    <a:pt x="6022" y="8237"/>
                    <a:pt x="7100" y="2848"/>
                    <a:pt x="4468" y="693"/>
                  </a:cubicBezTo>
                  <a:cubicBezTo>
                    <a:pt x="3874" y="207"/>
                    <a:pt x="3315" y="0"/>
                    <a:pt x="2809" y="0"/>
                  </a:cubicBezTo>
                  <a:close/>
                </a:path>
              </a:pathLst>
            </a:custGeom>
            <a:solidFill>
              <a:srgbClr val="F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0"/>
            <p:cNvSpPr/>
            <p:nvPr/>
          </p:nvSpPr>
          <p:spPr>
            <a:xfrm>
              <a:off x="5980750" y="1518875"/>
              <a:ext cx="32900" cy="28650"/>
            </a:xfrm>
            <a:custGeom>
              <a:rect b="b" l="l" r="r" t="t"/>
              <a:pathLst>
                <a:path extrusionOk="0" h="1146" w="1316">
                  <a:moveTo>
                    <a:pt x="626" y="0"/>
                  </a:moveTo>
                  <a:cubicBezTo>
                    <a:pt x="569" y="0"/>
                    <a:pt x="511" y="8"/>
                    <a:pt x="451" y="23"/>
                  </a:cubicBezTo>
                  <a:cubicBezTo>
                    <a:pt x="0" y="124"/>
                    <a:pt x="125" y="550"/>
                    <a:pt x="301" y="825"/>
                  </a:cubicBezTo>
                  <a:cubicBezTo>
                    <a:pt x="424" y="1004"/>
                    <a:pt x="661" y="1145"/>
                    <a:pt x="866" y="1145"/>
                  </a:cubicBezTo>
                  <a:cubicBezTo>
                    <a:pt x="1035" y="1145"/>
                    <a:pt x="1183" y="1049"/>
                    <a:pt x="1228" y="800"/>
                  </a:cubicBezTo>
                  <a:cubicBezTo>
                    <a:pt x="1316" y="362"/>
                    <a:pt x="1020" y="0"/>
                    <a:pt x="6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0"/>
            <p:cNvSpPr/>
            <p:nvPr/>
          </p:nvSpPr>
          <p:spPr>
            <a:xfrm>
              <a:off x="5944400" y="1549675"/>
              <a:ext cx="21675" cy="17150"/>
            </a:xfrm>
            <a:custGeom>
              <a:rect b="b" l="l" r="r" t="t"/>
              <a:pathLst>
                <a:path extrusionOk="0" h="686" w="867">
                  <a:moveTo>
                    <a:pt x="380" y="1"/>
                  </a:moveTo>
                  <a:cubicBezTo>
                    <a:pt x="291" y="1"/>
                    <a:pt x="203" y="36"/>
                    <a:pt x="126" y="120"/>
                  </a:cubicBezTo>
                  <a:cubicBezTo>
                    <a:pt x="0" y="245"/>
                    <a:pt x="101" y="496"/>
                    <a:pt x="301" y="496"/>
                  </a:cubicBezTo>
                  <a:cubicBezTo>
                    <a:pt x="344" y="496"/>
                    <a:pt x="379" y="479"/>
                    <a:pt x="401" y="479"/>
                  </a:cubicBezTo>
                  <a:cubicBezTo>
                    <a:pt x="417" y="479"/>
                    <a:pt x="426" y="489"/>
                    <a:pt x="426" y="521"/>
                  </a:cubicBezTo>
                  <a:cubicBezTo>
                    <a:pt x="449" y="634"/>
                    <a:pt x="543" y="686"/>
                    <a:pt x="637" y="686"/>
                  </a:cubicBezTo>
                  <a:cubicBezTo>
                    <a:pt x="751" y="686"/>
                    <a:pt x="866" y="608"/>
                    <a:pt x="853" y="471"/>
                  </a:cubicBezTo>
                  <a:cubicBezTo>
                    <a:pt x="834" y="236"/>
                    <a:pt x="608" y="1"/>
                    <a:pt x="380" y="1"/>
                  </a:cubicBezTo>
                  <a:close/>
                </a:path>
              </a:pathLst>
            </a:custGeom>
            <a:solidFill>
              <a:srgbClr val="F36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0"/>
            <p:cNvSpPr/>
            <p:nvPr/>
          </p:nvSpPr>
          <p:spPr>
            <a:xfrm>
              <a:off x="5896600" y="1348250"/>
              <a:ext cx="107775" cy="32800"/>
            </a:xfrm>
            <a:custGeom>
              <a:rect b="b" l="l" r="r" t="t"/>
              <a:pathLst>
                <a:path extrusionOk="0" h="1312" w="4311">
                  <a:moveTo>
                    <a:pt x="1988" y="0"/>
                  </a:moveTo>
                  <a:cubicBezTo>
                    <a:pt x="1334" y="0"/>
                    <a:pt x="883" y="256"/>
                    <a:pt x="283" y="533"/>
                  </a:cubicBezTo>
                  <a:cubicBezTo>
                    <a:pt x="0" y="627"/>
                    <a:pt x="184" y="988"/>
                    <a:pt x="415" y="988"/>
                  </a:cubicBezTo>
                  <a:cubicBezTo>
                    <a:pt x="430" y="988"/>
                    <a:pt x="444" y="987"/>
                    <a:pt x="459" y="984"/>
                  </a:cubicBezTo>
                  <a:cubicBezTo>
                    <a:pt x="960" y="909"/>
                    <a:pt x="1587" y="909"/>
                    <a:pt x="2063" y="909"/>
                  </a:cubicBezTo>
                  <a:cubicBezTo>
                    <a:pt x="2739" y="909"/>
                    <a:pt x="3316" y="1184"/>
                    <a:pt x="3968" y="1310"/>
                  </a:cubicBezTo>
                  <a:cubicBezTo>
                    <a:pt x="3978" y="1311"/>
                    <a:pt x="3988" y="1311"/>
                    <a:pt x="3998" y="1311"/>
                  </a:cubicBezTo>
                  <a:cubicBezTo>
                    <a:pt x="4183" y="1311"/>
                    <a:pt x="4311" y="1100"/>
                    <a:pt x="4168" y="934"/>
                  </a:cubicBezTo>
                  <a:cubicBezTo>
                    <a:pt x="3692" y="382"/>
                    <a:pt x="2890" y="56"/>
                    <a:pt x="2163" y="6"/>
                  </a:cubicBezTo>
                  <a:cubicBezTo>
                    <a:pt x="2103" y="2"/>
                    <a:pt x="2045" y="0"/>
                    <a:pt x="1988" y="0"/>
                  </a:cubicBezTo>
                  <a:close/>
                </a:path>
              </a:pathLst>
            </a:custGeom>
            <a:solidFill>
              <a:srgbClr val="A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0"/>
            <p:cNvSpPr/>
            <p:nvPr/>
          </p:nvSpPr>
          <p:spPr>
            <a:xfrm>
              <a:off x="5849150" y="1471025"/>
              <a:ext cx="57675" cy="66175"/>
            </a:xfrm>
            <a:custGeom>
              <a:rect b="b" l="l" r="r" t="t"/>
              <a:pathLst>
                <a:path extrusionOk="0" h="2647" w="2307">
                  <a:moveTo>
                    <a:pt x="1240" y="0"/>
                  </a:moveTo>
                  <a:cubicBezTo>
                    <a:pt x="706" y="0"/>
                    <a:pt x="218" y="482"/>
                    <a:pt x="101" y="1160"/>
                  </a:cubicBezTo>
                  <a:cubicBezTo>
                    <a:pt x="1" y="1887"/>
                    <a:pt x="377" y="2539"/>
                    <a:pt x="953" y="2639"/>
                  </a:cubicBezTo>
                  <a:cubicBezTo>
                    <a:pt x="992" y="2644"/>
                    <a:pt x="1030" y="2647"/>
                    <a:pt x="1068" y="2647"/>
                  </a:cubicBezTo>
                  <a:cubicBezTo>
                    <a:pt x="1601" y="2647"/>
                    <a:pt x="2089" y="2165"/>
                    <a:pt x="2206" y="1486"/>
                  </a:cubicBezTo>
                  <a:cubicBezTo>
                    <a:pt x="2307" y="759"/>
                    <a:pt x="1931" y="108"/>
                    <a:pt x="1354" y="8"/>
                  </a:cubicBezTo>
                  <a:cubicBezTo>
                    <a:pt x="1316" y="3"/>
                    <a:pt x="1278" y="0"/>
                    <a:pt x="1240" y="0"/>
                  </a:cubicBezTo>
                  <a:close/>
                </a:path>
              </a:pathLst>
            </a:custGeom>
            <a:solidFill>
              <a:srgbClr val="024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0"/>
            <p:cNvSpPr/>
            <p:nvPr/>
          </p:nvSpPr>
          <p:spPr>
            <a:xfrm>
              <a:off x="5866700" y="1480350"/>
              <a:ext cx="26975" cy="19350"/>
            </a:xfrm>
            <a:custGeom>
              <a:rect b="b" l="l" r="r" t="t"/>
              <a:pathLst>
                <a:path extrusionOk="0" h="774" w="1079">
                  <a:moveTo>
                    <a:pt x="495" y="1"/>
                  </a:moveTo>
                  <a:cubicBezTo>
                    <a:pt x="264" y="1"/>
                    <a:pt x="69" y="137"/>
                    <a:pt x="26" y="311"/>
                  </a:cubicBezTo>
                  <a:cubicBezTo>
                    <a:pt x="1" y="537"/>
                    <a:pt x="201" y="737"/>
                    <a:pt x="477" y="762"/>
                  </a:cubicBezTo>
                  <a:cubicBezTo>
                    <a:pt x="517" y="770"/>
                    <a:pt x="558" y="773"/>
                    <a:pt x="597" y="773"/>
                  </a:cubicBezTo>
                  <a:cubicBezTo>
                    <a:pt x="822" y="773"/>
                    <a:pt x="1011" y="654"/>
                    <a:pt x="1053" y="462"/>
                  </a:cubicBezTo>
                  <a:cubicBezTo>
                    <a:pt x="1078" y="261"/>
                    <a:pt x="878" y="61"/>
                    <a:pt x="602" y="11"/>
                  </a:cubicBezTo>
                  <a:cubicBezTo>
                    <a:pt x="566" y="4"/>
                    <a:pt x="530" y="1"/>
                    <a:pt x="4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0"/>
            <p:cNvSpPr/>
            <p:nvPr/>
          </p:nvSpPr>
          <p:spPr>
            <a:xfrm>
              <a:off x="5930625" y="1631875"/>
              <a:ext cx="28825" cy="32075"/>
            </a:xfrm>
            <a:custGeom>
              <a:rect b="b" l="l" r="r" t="t"/>
              <a:pathLst>
                <a:path extrusionOk="0" h="1283" w="1153">
                  <a:moveTo>
                    <a:pt x="645" y="0"/>
                  </a:moveTo>
                  <a:cubicBezTo>
                    <a:pt x="408" y="0"/>
                    <a:pt x="188" y="211"/>
                    <a:pt x="100" y="516"/>
                  </a:cubicBezTo>
                  <a:cubicBezTo>
                    <a:pt x="0" y="842"/>
                    <a:pt x="125" y="1193"/>
                    <a:pt x="401" y="1268"/>
                  </a:cubicBezTo>
                  <a:cubicBezTo>
                    <a:pt x="434" y="1278"/>
                    <a:pt x="467" y="1282"/>
                    <a:pt x="501" y="1282"/>
                  </a:cubicBezTo>
                  <a:cubicBezTo>
                    <a:pt x="727" y="1282"/>
                    <a:pt x="966" y="1075"/>
                    <a:pt x="1053" y="792"/>
                  </a:cubicBezTo>
                  <a:cubicBezTo>
                    <a:pt x="1153" y="441"/>
                    <a:pt x="1028" y="90"/>
                    <a:pt x="752" y="15"/>
                  </a:cubicBezTo>
                  <a:cubicBezTo>
                    <a:pt x="716" y="5"/>
                    <a:pt x="680" y="0"/>
                    <a:pt x="645" y="0"/>
                  </a:cubicBezTo>
                  <a:close/>
                </a:path>
              </a:pathLst>
            </a:custGeom>
            <a:solidFill>
              <a:srgbClr val="F36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0"/>
            <p:cNvSpPr/>
            <p:nvPr/>
          </p:nvSpPr>
          <p:spPr>
            <a:xfrm>
              <a:off x="5480100" y="1952400"/>
              <a:ext cx="206800" cy="223600"/>
            </a:xfrm>
            <a:custGeom>
              <a:rect b="b" l="l" r="r" t="t"/>
              <a:pathLst>
                <a:path extrusionOk="0" h="8944" w="8272">
                  <a:moveTo>
                    <a:pt x="3986" y="1"/>
                  </a:moveTo>
                  <a:lnTo>
                    <a:pt x="1" y="2557"/>
                  </a:lnTo>
                  <a:cubicBezTo>
                    <a:pt x="1" y="2557"/>
                    <a:pt x="1154" y="6793"/>
                    <a:pt x="1881" y="7720"/>
                  </a:cubicBezTo>
                  <a:cubicBezTo>
                    <a:pt x="2497" y="8485"/>
                    <a:pt x="4301" y="8943"/>
                    <a:pt x="5035" y="8943"/>
                  </a:cubicBezTo>
                  <a:cubicBezTo>
                    <a:pt x="5167" y="8943"/>
                    <a:pt x="5265" y="8929"/>
                    <a:pt x="5314" y="8898"/>
                  </a:cubicBezTo>
                  <a:cubicBezTo>
                    <a:pt x="5615" y="8673"/>
                    <a:pt x="5339" y="8171"/>
                    <a:pt x="5339" y="8171"/>
                  </a:cubicBezTo>
                  <a:lnTo>
                    <a:pt x="5339" y="8171"/>
                  </a:lnTo>
                  <a:cubicBezTo>
                    <a:pt x="5802" y="8298"/>
                    <a:pt x="6367" y="8400"/>
                    <a:pt x="6859" y="8400"/>
                  </a:cubicBezTo>
                  <a:cubicBezTo>
                    <a:pt x="7245" y="8400"/>
                    <a:pt x="7586" y="8337"/>
                    <a:pt x="7795" y="8171"/>
                  </a:cubicBezTo>
                  <a:cubicBezTo>
                    <a:pt x="8272" y="7770"/>
                    <a:pt x="6818" y="6542"/>
                    <a:pt x="5891" y="6091"/>
                  </a:cubicBezTo>
                  <a:cubicBezTo>
                    <a:pt x="4988" y="5640"/>
                    <a:pt x="3986" y="5013"/>
                    <a:pt x="3986" y="5013"/>
                  </a:cubicBezTo>
                  <a:cubicBezTo>
                    <a:pt x="4186" y="2607"/>
                    <a:pt x="3986" y="1"/>
                    <a:pt x="3986" y="1"/>
                  </a:cubicBezTo>
                  <a:close/>
                </a:path>
              </a:pathLst>
            </a:custGeom>
            <a:solidFill>
              <a:srgbClr val="FFB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0"/>
            <p:cNvSpPr/>
            <p:nvPr/>
          </p:nvSpPr>
          <p:spPr>
            <a:xfrm>
              <a:off x="4686250" y="1865150"/>
              <a:ext cx="533850" cy="290575"/>
            </a:xfrm>
            <a:custGeom>
              <a:rect b="b" l="l" r="r" t="t"/>
              <a:pathLst>
                <a:path extrusionOk="0" h="11623" w="21354">
                  <a:moveTo>
                    <a:pt x="17539" y="0"/>
                  </a:moveTo>
                  <a:cubicBezTo>
                    <a:pt x="15097" y="0"/>
                    <a:pt x="12958" y="5095"/>
                    <a:pt x="12958" y="5095"/>
                  </a:cubicBezTo>
                  <a:cubicBezTo>
                    <a:pt x="12958" y="5095"/>
                    <a:pt x="11697" y="4732"/>
                    <a:pt x="10212" y="4732"/>
                  </a:cubicBezTo>
                  <a:cubicBezTo>
                    <a:pt x="9825" y="4732"/>
                    <a:pt x="9422" y="4757"/>
                    <a:pt x="9023" y="4819"/>
                  </a:cubicBezTo>
                  <a:cubicBezTo>
                    <a:pt x="7093" y="5120"/>
                    <a:pt x="5915" y="6799"/>
                    <a:pt x="5915" y="6799"/>
                  </a:cubicBezTo>
                  <a:cubicBezTo>
                    <a:pt x="5915" y="6799"/>
                    <a:pt x="5256" y="6065"/>
                    <a:pt x="4493" y="6065"/>
                  </a:cubicBezTo>
                  <a:cubicBezTo>
                    <a:pt x="4376" y="6065"/>
                    <a:pt x="4256" y="6082"/>
                    <a:pt x="4136" y="6122"/>
                  </a:cubicBezTo>
                  <a:cubicBezTo>
                    <a:pt x="3208" y="6398"/>
                    <a:pt x="2983" y="7802"/>
                    <a:pt x="2306" y="8228"/>
                  </a:cubicBezTo>
                  <a:cubicBezTo>
                    <a:pt x="1629" y="8654"/>
                    <a:pt x="878" y="9230"/>
                    <a:pt x="1053" y="10007"/>
                  </a:cubicBezTo>
                  <a:cubicBezTo>
                    <a:pt x="1053" y="10007"/>
                    <a:pt x="0" y="10533"/>
                    <a:pt x="301" y="11310"/>
                  </a:cubicBezTo>
                  <a:cubicBezTo>
                    <a:pt x="398" y="11544"/>
                    <a:pt x="625" y="11623"/>
                    <a:pt x="903" y="11623"/>
                  </a:cubicBezTo>
                  <a:cubicBezTo>
                    <a:pt x="1461" y="11623"/>
                    <a:pt x="2225" y="11308"/>
                    <a:pt x="2561" y="11308"/>
                  </a:cubicBezTo>
                  <a:cubicBezTo>
                    <a:pt x="2577" y="11308"/>
                    <a:pt x="2593" y="11309"/>
                    <a:pt x="2607" y="11310"/>
                  </a:cubicBezTo>
                  <a:cubicBezTo>
                    <a:pt x="2797" y="11333"/>
                    <a:pt x="4950" y="11375"/>
                    <a:pt x="7500" y="11375"/>
                  </a:cubicBezTo>
                  <a:cubicBezTo>
                    <a:pt x="10669" y="11375"/>
                    <a:pt x="14451" y="11310"/>
                    <a:pt x="15840" y="11060"/>
                  </a:cubicBezTo>
                  <a:cubicBezTo>
                    <a:pt x="18321" y="10634"/>
                    <a:pt x="21354" y="8604"/>
                    <a:pt x="20828" y="5822"/>
                  </a:cubicBezTo>
                  <a:cubicBezTo>
                    <a:pt x="20301" y="3040"/>
                    <a:pt x="19624" y="183"/>
                    <a:pt x="17695" y="7"/>
                  </a:cubicBezTo>
                  <a:cubicBezTo>
                    <a:pt x="17643" y="2"/>
                    <a:pt x="17591" y="0"/>
                    <a:pt x="17539" y="0"/>
                  </a:cubicBezTo>
                  <a:close/>
                </a:path>
              </a:pathLst>
            </a:custGeom>
            <a:solidFill>
              <a:srgbClr val="FFB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0"/>
            <p:cNvSpPr/>
            <p:nvPr/>
          </p:nvSpPr>
          <p:spPr>
            <a:xfrm>
              <a:off x="5010650" y="1992850"/>
              <a:ext cx="42800" cy="82775"/>
            </a:xfrm>
            <a:custGeom>
              <a:rect b="b" l="l" r="r" t="t"/>
              <a:pathLst>
                <a:path extrusionOk="0" h="3311" w="1712">
                  <a:moveTo>
                    <a:pt x="172" y="1"/>
                  </a:moveTo>
                  <a:cubicBezTo>
                    <a:pt x="84" y="1"/>
                    <a:pt x="1" y="94"/>
                    <a:pt x="57" y="187"/>
                  </a:cubicBezTo>
                  <a:cubicBezTo>
                    <a:pt x="684" y="1039"/>
                    <a:pt x="1085" y="1917"/>
                    <a:pt x="834" y="2994"/>
                  </a:cubicBezTo>
                  <a:cubicBezTo>
                    <a:pt x="789" y="3188"/>
                    <a:pt x="939" y="3310"/>
                    <a:pt x="1088" y="3310"/>
                  </a:cubicBezTo>
                  <a:cubicBezTo>
                    <a:pt x="1191" y="3310"/>
                    <a:pt x="1294" y="3252"/>
                    <a:pt x="1335" y="3120"/>
                  </a:cubicBezTo>
                  <a:cubicBezTo>
                    <a:pt x="1711" y="1942"/>
                    <a:pt x="934" y="914"/>
                    <a:pt x="257" y="37"/>
                  </a:cubicBezTo>
                  <a:cubicBezTo>
                    <a:pt x="232" y="11"/>
                    <a:pt x="202" y="1"/>
                    <a:pt x="172" y="1"/>
                  </a:cubicBezTo>
                  <a:close/>
                </a:path>
              </a:pathLst>
            </a:custGeom>
            <a:solidFill>
              <a:srgbClr val="F4A4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60"/>
            <p:cNvSpPr/>
            <p:nvPr/>
          </p:nvSpPr>
          <p:spPr>
            <a:xfrm>
              <a:off x="4822150" y="2038075"/>
              <a:ext cx="22025" cy="61875"/>
            </a:xfrm>
            <a:custGeom>
              <a:rect b="b" l="l" r="r" t="t"/>
              <a:pathLst>
                <a:path extrusionOk="0" h="2475" w="881">
                  <a:moveTo>
                    <a:pt x="487" y="1"/>
                  </a:moveTo>
                  <a:cubicBezTo>
                    <a:pt x="407" y="1"/>
                    <a:pt x="323" y="65"/>
                    <a:pt x="354" y="158"/>
                  </a:cubicBezTo>
                  <a:cubicBezTo>
                    <a:pt x="554" y="809"/>
                    <a:pt x="429" y="1511"/>
                    <a:pt x="103" y="2088"/>
                  </a:cubicBezTo>
                  <a:cubicBezTo>
                    <a:pt x="1" y="2292"/>
                    <a:pt x="177" y="2474"/>
                    <a:pt x="340" y="2474"/>
                  </a:cubicBezTo>
                  <a:cubicBezTo>
                    <a:pt x="416" y="2474"/>
                    <a:pt x="489" y="2434"/>
                    <a:pt x="529" y="2338"/>
                  </a:cubicBezTo>
                  <a:cubicBezTo>
                    <a:pt x="855" y="1611"/>
                    <a:pt x="880" y="860"/>
                    <a:pt x="604" y="83"/>
                  </a:cubicBezTo>
                  <a:cubicBezTo>
                    <a:pt x="585" y="25"/>
                    <a:pt x="537" y="1"/>
                    <a:pt x="487" y="1"/>
                  </a:cubicBezTo>
                  <a:close/>
                </a:path>
              </a:pathLst>
            </a:custGeom>
            <a:solidFill>
              <a:srgbClr val="F4A4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60"/>
            <p:cNvSpPr/>
            <p:nvPr/>
          </p:nvSpPr>
          <p:spPr>
            <a:xfrm>
              <a:off x="5054050" y="1667675"/>
              <a:ext cx="658550" cy="399350"/>
            </a:xfrm>
            <a:custGeom>
              <a:rect b="b" l="l" r="r" t="t"/>
              <a:pathLst>
                <a:path extrusionOk="0" h="15974" w="26342">
                  <a:moveTo>
                    <a:pt x="18987" y="1"/>
                  </a:moveTo>
                  <a:cubicBezTo>
                    <a:pt x="18899" y="1"/>
                    <a:pt x="18811" y="4"/>
                    <a:pt x="18722" y="11"/>
                  </a:cubicBezTo>
                  <a:cubicBezTo>
                    <a:pt x="16466" y="212"/>
                    <a:pt x="14537" y="2894"/>
                    <a:pt x="13133" y="3169"/>
                  </a:cubicBezTo>
                  <a:cubicBezTo>
                    <a:pt x="13015" y="3193"/>
                    <a:pt x="12900" y="3204"/>
                    <a:pt x="12786" y="3204"/>
                  </a:cubicBezTo>
                  <a:cubicBezTo>
                    <a:pt x="11568" y="3204"/>
                    <a:pt x="10533" y="1951"/>
                    <a:pt x="8722" y="1515"/>
                  </a:cubicBezTo>
                  <a:cubicBezTo>
                    <a:pt x="8368" y="1425"/>
                    <a:pt x="7925" y="1373"/>
                    <a:pt x="7431" y="1373"/>
                  </a:cubicBezTo>
                  <a:cubicBezTo>
                    <a:pt x="5160" y="1373"/>
                    <a:pt x="1805" y="2470"/>
                    <a:pt x="1003" y="6051"/>
                  </a:cubicBezTo>
                  <a:cubicBezTo>
                    <a:pt x="0" y="10412"/>
                    <a:pt x="1880" y="13470"/>
                    <a:pt x="4812" y="14723"/>
                  </a:cubicBezTo>
                  <a:cubicBezTo>
                    <a:pt x="6895" y="15625"/>
                    <a:pt x="8990" y="15973"/>
                    <a:pt x="10999" y="15973"/>
                  </a:cubicBezTo>
                  <a:cubicBezTo>
                    <a:pt x="13850" y="15973"/>
                    <a:pt x="16527" y="15271"/>
                    <a:pt x="18747" y="14447"/>
                  </a:cubicBezTo>
                  <a:cubicBezTo>
                    <a:pt x="22807" y="12944"/>
                    <a:pt x="26341" y="7455"/>
                    <a:pt x="24888" y="4999"/>
                  </a:cubicBezTo>
                  <a:cubicBezTo>
                    <a:pt x="23106" y="2037"/>
                    <a:pt x="21139" y="1"/>
                    <a:pt x="1898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0"/>
            <p:cNvSpPr/>
            <p:nvPr/>
          </p:nvSpPr>
          <p:spPr>
            <a:xfrm>
              <a:off x="5059675" y="1771325"/>
              <a:ext cx="652925" cy="295700"/>
            </a:xfrm>
            <a:custGeom>
              <a:rect b="b" l="l" r="r" t="t"/>
              <a:pathLst>
                <a:path extrusionOk="0" h="11828" w="26117">
                  <a:moveTo>
                    <a:pt x="24136" y="1"/>
                  </a:moveTo>
                  <a:cubicBezTo>
                    <a:pt x="23409" y="1805"/>
                    <a:pt x="20377" y="3660"/>
                    <a:pt x="18196" y="6166"/>
                  </a:cubicBezTo>
                  <a:cubicBezTo>
                    <a:pt x="17414" y="6677"/>
                    <a:pt x="16041" y="7056"/>
                    <a:pt x="14830" y="7056"/>
                  </a:cubicBezTo>
                  <a:cubicBezTo>
                    <a:pt x="14141" y="7056"/>
                    <a:pt x="13504" y="6933"/>
                    <a:pt x="13058" y="6642"/>
                  </a:cubicBezTo>
                  <a:cubicBezTo>
                    <a:pt x="11655" y="5514"/>
                    <a:pt x="9775" y="3560"/>
                    <a:pt x="8046" y="3134"/>
                  </a:cubicBezTo>
                  <a:cubicBezTo>
                    <a:pt x="7196" y="2918"/>
                    <a:pt x="6321" y="2850"/>
                    <a:pt x="5482" y="2850"/>
                  </a:cubicBezTo>
                  <a:cubicBezTo>
                    <a:pt x="4084" y="2850"/>
                    <a:pt x="2787" y="3037"/>
                    <a:pt x="1876" y="3037"/>
                  </a:cubicBezTo>
                  <a:cubicBezTo>
                    <a:pt x="1237" y="3037"/>
                    <a:pt x="788" y="2945"/>
                    <a:pt x="627" y="2632"/>
                  </a:cubicBezTo>
                  <a:lnTo>
                    <a:pt x="627" y="2632"/>
                  </a:lnTo>
                  <a:cubicBezTo>
                    <a:pt x="1" y="6592"/>
                    <a:pt x="1805" y="9399"/>
                    <a:pt x="4587" y="10577"/>
                  </a:cubicBezTo>
                  <a:cubicBezTo>
                    <a:pt x="6670" y="11479"/>
                    <a:pt x="8765" y="11827"/>
                    <a:pt x="10774" y="11827"/>
                  </a:cubicBezTo>
                  <a:cubicBezTo>
                    <a:pt x="13625" y="11827"/>
                    <a:pt x="16302" y="11125"/>
                    <a:pt x="18522" y="10301"/>
                  </a:cubicBezTo>
                  <a:cubicBezTo>
                    <a:pt x="22582" y="8798"/>
                    <a:pt x="26116" y="3309"/>
                    <a:pt x="24663" y="853"/>
                  </a:cubicBezTo>
                  <a:cubicBezTo>
                    <a:pt x="24487" y="552"/>
                    <a:pt x="24312" y="276"/>
                    <a:pt x="24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60"/>
            <p:cNvSpPr/>
            <p:nvPr/>
          </p:nvSpPr>
          <p:spPr>
            <a:xfrm>
              <a:off x="5491100" y="1863550"/>
              <a:ext cx="70675" cy="64700"/>
            </a:xfrm>
            <a:custGeom>
              <a:rect b="b" l="l" r="r" t="t"/>
              <a:pathLst>
                <a:path extrusionOk="0" h="2588" w="2827">
                  <a:moveTo>
                    <a:pt x="99" y="1"/>
                  </a:moveTo>
                  <a:cubicBezTo>
                    <a:pt x="56" y="1"/>
                    <a:pt x="1" y="42"/>
                    <a:pt x="37" y="96"/>
                  </a:cubicBezTo>
                  <a:cubicBezTo>
                    <a:pt x="363" y="597"/>
                    <a:pt x="739" y="1049"/>
                    <a:pt x="1165" y="1475"/>
                  </a:cubicBezTo>
                  <a:cubicBezTo>
                    <a:pt x="1566" y="1851"/>
                    <a:pt x="2042" y="2352"/>
                    <a:pt x="2568" y="2577"/>
                  </a:cubicBezTo>
                  <a:cubicBezTo>
                    <a:pt x="2582" y="2584"/>
                    <a:pt x="2597" y="2587"/>
                    <a:pt x="2613" y="2587"/>
                  </a:cubicBezTo>
                  <a:cubicBezTo>
                    <a:pt x="2711" y="2587"/>
                    <a:pt x="2827" y="2463"/>
                    <a:pt x="2719" y="2377"/>
                  </a:cubicBezTo>
                  <a:cubicBezTo>
                    <a:pt x="2268" y="2026"/>
                    <a:pt x="1766" y="1800"/>
                    <a:pt x="1340" y="1424"/>
                  </a:cubicBezTo>
                  <a:cubicBezTo>
                    <a:pt x="889" y="998"/>
                    <a:pt x="488" y="547"/>
                    <a:pt x="137" y="21"/>
                  </a:cubicBezTo>
                  <a:cubicBezTo>
                    <a:pt x="130" y="7"/>
                    <a:pt x="116" y="1"/>
                    <a:pt x="99" y="1"/>
                  </a:cubicBezTo>
                  <a:close/>
                </a:path>
              </a:pathLst>
            </a:custGeom>
            <a:solidFill>
              <a:srgbClr val="29A0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60"/>
            <p:cNvSpPr/>
            <p:nvPr/>
          </p:nvSpPr>
          <p:spPr>
            <a:xfrm>
              <a:off x="5326350" y="1847350"/>
              <a:ext cx="37875" cy="123400"/>
            </a:xfrm>
            <a:custGeom>
              <a:rect b="b" l="l" r="r" t="t"/>
              <a:pathLst>
                <a:path extrusionOk="0" h="4936" w="1515">
                  <a:moveTo>
                    <a:pt x="122" y="0"/>
                  </a:moveTo>
                  <a:cubicBezTo>
                    <a:pt x="63" y="0"/>
                    <a:pt x="1" y="65"/>
                    <a:pt x="36" y="118"/>
                  </a:cubicBezTo>
                  <a:cubicBezTo>
                    <a:pt x="838" y="1621"/>
                    <a:pt x="1188" y="3125"/>
                    <a:pt x="1239" y="4804"/>
                  </a:cubicBezTo>
                  <a:cubicBezTo>
                    <a:pt x="1239" y="4892"/>
                    <a:pt x="1307" y="4936"/>
                    <a:pt x="1376" y="4936"/>
                  </a:cubicBezTo>
                  <a:cubicBezTo>
                    <a:pt x="1445" y="4936"/>
                    <a:pt x="1514" y="4892"/>
                    <a:pt x="1514" y="4804"/>
                  </a:cubicBezTo>
                  <a:cubicBezTo>
                    <a:pt x="1514" y="3125"/>
                    <a:pt x="1013" y="1496"/>
                    <a:pt x="186" y="42"/>
                  </a:cubicBezTo>
                  <a:cubicBezTo>
                    <a:pt x="171" y="12"/>
                    <a:pt x="147" y="0"/>
                    <a:pt x="122" y="0"/>
                  </a:cubicBezTo>
                  <a:close/>
                </a:path>
              </a:pathLst>
            </a:custGeom>
            <a:solidFill>
              <a:srgbClr val="29A0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0"/>
            <p:cNvSpPr/>
            <p:nvPr/>
          </p:nvSpPr>
          <p:spPr>
            <a:xfrm>
              <a:off x="5365075" y="1870425"/>
              <a:ext cx="15425" cy="98325"/>
            </a:xfrm>
            <a:custGeom>
              <a:rect b="b" l="l" r="r" t="t"/>
              <a:pathLst>
                <a:path extrusionOk="0" h="3933" w="617">
                  <a:moveTo>
                    <a:pt x="147" y="1"/>
                  </a:moveTo>
                  <a:cubicBezTo>
                    <a:pt x="78" y="1"/>
                    <a:pt x="0" y="55"/>
                    <a:pt x="15" y="147"/>
                  </a:cubicBezTo>
                  <a:cubicBezTo>
                    <a:pt x="266" y="1375"/>
                    <a:pt x="241" y="2553"/>
                    <a:pt x="141" y="3806"/>
                  </a:cubicBezTo>
                  <a:cubicBezTo>
                    <a:pt x="127" y="3888"/>
                    <a:pt x="194" y="3932"/>
                    <a:pt x="263" y="3932"/>
                  </a:cubicBezTo>
                  <a:cubicBezTo>
                    <a:pt x="321" y="3932"/>
                    <a:pt x="380" y="3900"/>
                    <a:pt x="391" y="3831"/>
                  </a:cubicBezTo>
                  <a:cubicBezTo>
                    <a:pt x="617" y="2603"/>
                    <a:pt x="492" y="1300"/>
                    <a:pt x="241" y="72"/>
                  </a:cubicBezTo>
                  <a:cubicBezTo>
                    <a:pt x="231" y="23"/>
                    <a:pt x="191" y="1"/>
                    <a:pt x="147" y="1"/>
                  </a:cubicBezTo>
                  <a:close/>
                </a:path>
              </a:pathLst>
            </a:custGeom>
            <a:solidFill>
              <a:srgbClr val="29A0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0"/>
            <p:cNvSpPr/>
            <p:nvPr/>
          </p:nvSpPr>
          <p:spPr>
            <a:xfrm>
              <a:off x="4989500" y="1865125"/>
              <a:ext cx="456175" cy="363550"/>
            </a:xfrm>
            <a:custGeom>
              <a:rect b="b" l="l" r="r" t="t"/>
              <a:pathLst>
                <a:path extrusionOk="0" h="14542" w="18247">
                  <a:moveTo>
                    <a:pt x="9468" y="0"/>
                  </a:moveTo>
                  <a:cubicBezTo>
                    <a:pt x="7175" y="0"/>
                    <a:pt x="5085" y="1704"/>
                    <a:pt x="5139" y="4093"/>
                  </a:cubicBezTo>
                  <a:cubicBezTo>
                    <a:pt x="5214" y="7427"/>
                    <a:pt x="7444" y="8128"/>
                    <a:pt x="7444" y="8128"/>
                  </a:cubicBezTo>
                  <a:cubicBezTo>
                    <a:pt x="7433" y="8128"/>
                    <a:pt x="7422" y="8128"/>
                    <a:pt x="7411" y="8128"/>
                  </a:cubicBezTo>
                  <a:cubicBezTo>
                    <a:pt x="6439" y="8128"/>
                    <a:pt x="5264" y="9181"/>
                    <a:pt x="5264" y="9181"/>
                  </a:cubicBezTo>
                  <a:cubicBezTo>
                    <a:pt x="5085" y="9013"/>
                    <a:pt x="4859" y="8943"/>
                    <a:pt x="4608" y="8943"/>
                  </a:cubicBezTo>
                  <a:cubicBezTo>
                    <a:pt x="3662" y="8943"/>
                    <a:pt x="2361" y="9939"/>
                    <a:pt x="1905" y="10434"/>
                  </a:cubicBezTo>
                  <a:cubicBezTo>
                    <a:pt x="1530" y="10835"/>
                    <a:pt x="1354" y="11286"/>
                    <a:pt x="1354" y="11286"/>
                  </a:cubicBezTo>
                  <a:cubicBezTo>
                    <a:pt x="176" y="11412"/>
                    <a:pt x="1" y="14093"/>
                    <a:pt x="778" y="14444"/>
                  </a:cubicBezTo>
                  <a:cubicBezTo>
                    <a:pt x="924" y="14513"/>
                    <a:pt x="1089" y="14541"/>
                    <a:pt x="1262" y="14541"/>
                  </a:cubicBezTo>
                  <a:cubicBezTo>
                    <a:pt x="1976" y="14541"/>
                    <a:pt x="2826" y="14059"/>
                    <a:pt x="3108" y="13918"/>
                  </a:cubicBezTo>
                  <a:cubicBezTo>
                    <a:pt x="3484" y="13768"/>
                    <a:pt x="6066" y="13041"/>
                    <a:pt x="6066" y="13041"/>
                  </a:cubicBezTo>
                  <a:cubicBezTo>
                    <a:pt x="6066" y="13041"/>
                    <a:pt x="9542" y="13927"/>
                    <a:pt x="12555" y="13927"/>
                  </a:cubicBezTo>
                  <a:cubicBezTo>
                    <a:pt x="14376" y="13927"/>
                    <a:pt x="16029" y="13603"/>
                    <a:pt x="16642" y="12565"/>
                  </a:cubicBezTo>
                  <a:cubicBezTo>
                    <a:pt x="18246" y="9783"/>
                    <a:pt x="15239" y="3066"/>
                    <a:pt x="12231" y="910"/>
                  </a:cubicBezTo>
                  <a:cubicBezTo>
                    <a:pt x="11363" y="281"/>
                    <a:pt x="10399" y="0"/>
                    <a:pt x="9468" y="0"/>
                  </a:cubicBezTo>
                  <a:close/>
                </a:path>
              </a:pathLst>
            </a:custGeom>
            <a:solidFill>
              <a:srgbClr val="F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0"/>
            <p:cNvSpPr/>
            <p:nvPr/>
          </p:nvSpPr>
          <p:spPr>
            <a:xfrm>
              <a:off x="5174350" y="2064575"/>
              <a:ext cx="110300" cy="38900"/>
            </a:xfrm>
            <a:custGeom>
              <a:rect b="b" l="l" r="r" t="t"/>
              <a:pathLst>
                <a:path extrusionOk="0" h="1556" w="4412">
                  <a:moveTo>
                    <a:pt x="1153" y="0"/>
                  </a:moveTo>
                  <a:cubicBezTo>
                    <a:pt x="777" y="0"/>
                    <a:pt x="401" y="50"/>
                    <a:pt x="50" y="100"/>
                  </a:cubicBezTo>
                  <a:cubicBezTo>
                    <a:pt x="25" y="100"/>
                    <a:pt x="0" y="125"/>
                    <a:pt x="0" y="150"/>
                  </a:cubicBezTo>
                  <a:cubicBezTo>
                    <a:pt x="0" y="201"/>
                    <a:pt x="25" y="201"/>
                    <a:pt x="75" y="201"/>
                  </a:cubicBezTo>
                  <a:cubicBezTo>
                    <a:pt x="221" y="190"/>
                    <a:pt x="366" y="184"/>
                    <a:pt x="511" y="184"/>
                  </a:cubicBezTo>
                  <a:cubicBezTo>
                    <a:pt x="717" y="184"/>
                    <a:pt x="923" y="196"/>
                    <a:pt x="1128" y="226"/>
                  </a:cubicBezTo>
                  <a:cubicBezTo>
                    <a:pt x="1479" y="251"/>
                    <a:pt x="1830" y="326"/>
                    <a:pt x="2156" y="426"/>
                  </a:cubicBezTo>
                  <a:cubicBezTo>
                    <a:pt x="2507" y="526"/>
                    <a:pt x="2807" y="677"/>
                    <a:pt x="3108" y="852"/>
                  </a:cubicBezTo>
                  <a:cubicBezTo>
                    <a:pt x="3409" y="1028"/>
                    <a:pt x="3710" y="1253"/>
                    <a:pt x="3935" y="1479"/>
                  </a:cubicBezTo>
                  <a:cubicBezTo>
                    <a:pt x="3935" y="1479"/>
                    <a:pt x="3935" y="1479"/>
                    <a:pt x="3960" y="1504"/>
                  </a:cubicBezTo>
                  <a:cubicBezTo>
                    <a:pt x="4004" y="1537"/>
                    <a:pt x="4062" y="1555"/>
                    <a:pt x="4120" y="1555"/>
                  </a:cubicBezTo>
                  <a:cubicBezTo>
                    <a:pt x="4194" y="1555"/>
                    <a:pt x="4269" y="1524"/>
                    <a:pt x="4311" y="1454"/>
                  </a:cubicBezTo>
                  <a:cubicBezTo>
                    <a:pt x="4411" y="1353"/>
                    <a:pt x="4386" y="1178"/>
                    <a:pt x="4286" y="1103"/>
                  </a:cubicBezTo>
                  <a:cubicBezTo>
                    <a:pt x="3960" y="827"/>
                    <a:pt x="3659" y="652"/>
                    <a:pt x="3309" y="501"/>
                  </a:cubicBezTo>
                  <a:cubicBezTo>
                    <a:pt x="2958" y="326"/>
                    <a:pt x="2607" y="201"/>
                    <a:pt x="2256" y="125"/>
                  </a:cubicBezTo>
                  <a:cubicBezTo>
                    <a:pt x="1880" y="50"/>
                    <a:pt x="1504" y="0"/>
                    <a:pt x="1153" y="0"/>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60"/>
            <p:cNvSpPr/>
            <p:nvPr/>
          </p:nvSpPr>
          <p:spPr>
            <a:xfrm>
              <a:off x="5107925" y="2158925"/>
              <a:ext cx="41375" cy="38875"/>
            </a:xfrm>
            <a:custGeom>
              <a:rect b="b" l="l" r="r" t="t"/>
              <a:pathLst>
                <a:path extrusionOk="0" h="1555" w="1655">
                  <a:moveTo>
                    <a:pt x="88" y="0"/>
                  </a:moveTo>
                  <a:cubicBezTo>
                    <a:pt x="78" y="0"/>
                    <a:pt x="65" y="3"/>
                    <a:pt x="51" y="11"/>
                  </a:cubicBezTo>
                  <a:cubicBezTo>
                    <a:pt x="26" y="11"/>
                    <a:pt x="1" y="61"/>
                    <a:pt x="26" y="86"/>
                  </a:cubicBezTo>
                  <a:cubicBezTo>
                    <a:pt x="201" y="687"/>
                    <a:pt x="677" y="1188"/>
                    <a:pt x="1229" y="1514"/>
                  </a:cubicBezTo>
                  <a:cubicBezTo>
                    <a:pt x="1254" y="1539"/>
                    <a:pt x="1254" y="1539"/>
                    <a:pt x="1279" y="1539"/>
                  </a:cubicBezTo>
                  <a:cubicBezTo>
                    <a:pt x="1310" y="1550"/>
                    <a:pt x="1342" y="1555"/>
                    <a:pt x="1372" y="1555"/>
                  </a:cubicBezTo>
                  <a:cubicBezTo>
                    <a:pt x="1486" y="1555"/>
                    <a:pt x="1585" y="1483"/>
                    <a:pt x="1605" y="1364"/>
                  </a:cubicBezTo>
                  <a:cubicBezTo>
                    <a:pt x="1655" y="1239"/>
                    <a:pt x="1580" y="1088"/>
                    <a:pt x="1429" y="1038"/>
                  </a:cubicBezTo>
                  <a:cubicBezTo>
                    <a:pt x="1179" y="963"/>
                    <a:pt x="928" y="838"/>
                    <a:pt x="702" y="662"/>
                  </a:cubicBezTo>
                  <a:cubicBezTo>
                    <a:pt x="477" y="512"/>
                    <a:pt x="276" y="286"/>
                    <a:pt x="151" y="36"/>
                  </a:cubicBezTo>
                  <a:lnTo>
                    <a:pt x="126" y="36"/>
                  </a:lnTo>
                  <a:cubicBezTo>
                    <a:pt x="126" y="18"/>
                    <a:pt x="113" y="0"/>
                    <a:pt x="88" y="0"/>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60"/>
            <p:cNvSpPr/>
            <p:nvPr/>
          </p:nvSpPr>
          <p:spPr>
            <a:xfrm>
              <a:off x="5562200" y="1798900"/>
              <a:ext cx="427950" cy="192550"/>
            </a:xfrm>
            <a:custGeom>
              <a:rect b="b" l="l" r="r" t="t"/>
              <a:pathLst>
                <a:path extrusionOk="0" h="7702" w="17118">
                  <a:moveTo>
                    <a:pt x="4687" y="0"/>
                  </a:moveTo>
                  <a:cubicBezTo>
                    <a:pt x="1379" y="1153"/>
                    <a:pt x="0" y="5113"/>
                    <a:pt x="0" y="5113"/>
                  </a:cubicBezTo>
                  <a:cubicBezTo>
                    <a:pt x="0" y="5113"/>
                    <a:pt x="2682" y="6542"/>
                    <a:pt x="3910" y="6993"/>
                  </a:cubicBezTo>
                  <a:cubicBezTo>
                    <a:pt x="4865" y="7331"/>
                    <a:pt x="9186" y="7701"/>
                    <a:pt x="11252" y="7701"/>
                  </a:cubicBezTo>
                  <a:cubicBezTo>
                    <a:pt x="11788" y="7701"/>
                    <a:pt x="12172" y="7676"/>
                    <a:pt x="12306" y="7620"/>
                  </a:cubicBezTo>
                  <a:cubicBezTo>
                    <a:pt x="12983" y="7344"/>
                    <a:pt x="17118" y="4336"/>
                    <a:pt x="16491" y="3559"/>
                  </a:cubicBezTo>
                  <a:cubicBezTo>
                    <a:pt x="16193" y="3189"/>
                    <a:pt x="15683" y="3092"/>
                    <a:pt x="15231" y="3092"/>
                  </a:cubicBezTo>
                  <a:cubicBezTo>
                    <a:pt x="14736" y="3092"/>
                    <a:pt x="14311" y="3208"/>
                    <a:pt x="14311" y="3208"/>
                  </a:cubicBezTo>
                  <a:cubicBezTo>
                    <a:pt x="14064" y="3108"/>
                    <a:pt x="13810" y="3065"/>
                    <a:pt x="13555" y="3065"/>
                  </a:cubicBezTo>
                  <a:cubicBezTo>
                    <a:pt x="12030" y="3065"/>
                    <a:pt x="10501" y="4612"/>
                    <a:pt x="10501" y="4612"/>
                  </a:cubicBezTo>
                  <a:cubicBezTo>
                    <a:pt x="9123" y="3334"/>
                    <a:pt x="7694" y="2156"/>
                    <a:pt x="6692" y="1930"/>
                  </a:cubicBezTo>
                  <a:cubicBezTo>
                    <a:pt x="5689" y="1680"/>
                    <a:pt x="4687" y="0"/>
                    <a:pt x="4687" y="0"/>
                  </a:cubicBezTo>
                  <a:close/>
                </a:path>
              </a:pathLst>
            </a:custGeom>
            <a:solidFill>
              <a:srgbClr val="FFD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0"/>
            <p:cNvSpPr/>
            <p:nvPr/>
          </p:nvSpPr>
          <p:spPr>
            <a:xfrm>
              <a:off x="5671100" y="1843300"/>
              <a:ext cx="38825" cy="53775"/>
            </a:xfrm>
            <a:custGeom>
              <a:rect b="b" l="l" r="r" t="t"/>
              <a:pathLst>
                <a:path extrusionOk="0" h="2151" w="1553">
                  <a:moveTo>
                    <a:pt x="1478" y="1"/>
                  </a:moveTo>
                  <a:cubicBezTo>
                    <a:pt x="1472" y="1"/>
                    <a:pt x="1465" y="2"/>
                    <a:pt x="1459" y="4"/>
                  </a:cubicBezTo>
                  <a:cubicBezTo>
                    <a:pt x="657" y="204"/>
                    <a:pt x="231" y="1232"/>
                    <a:pt x="30" y="1934"/>
                  </a:cubicBezTo>
                  <a:cubicBezTo>
                    <a:pt x="0" y="2069"/>
                    <a:pt x="105" y="2150"/>
                    <a:pt x="205" y="2150"/>
                  </a:cubicBezTo>
                  <a:cubicBezTo>
                    <a:pt x="272" y="2150"/>
                    <a:pt x="336" y="2114"/>
                    <a:pt x="356" y="2034"/>
                  </a:cubicBezTo>
                  <a:cubicBezTo>
                    <a:pt x="481" y="1332"/>
                    <a:pt x="707" y="355"/>
                    <a:pt x="1484" y="129"/>
                  </a:cubicBezTo>
                  <a:cubicBezTo>
                    <a:pt x="1552" y="106"/>
                    <a:pt x="1538" y="1"/>
                    <a:pt x="1478" y="1"/>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60"/>
            <p:cNvSpPr/>
            <p:nvPr/>
          </p:nvSpPr>
          <p:spPr>
            <a:xfrm>
              <a:off x="5871500" y="1879600"/>
              <a:ext cx="46200" cy="19875"/>
            </a:xfrm>
            <a:custGeom>
              <a:rect b="b" l="l" r="r" t="t"/>
              <a:pathLst>
                <a:path extrusionOk="0" h="795" w="1848">
                  <a:moveTo>
                    <a:pt x="1654" y="0"/>
                  </a:moveTo>
                  <a:cubicBezTo>
                    <a:pt x="1641" y="0"/>
                    <a:pt x="1627" y="2"/>
                    <a:pt x="1613" y="6"/>
                  </a:cubicBezTo>
                  <a:cubicBezTo>
                    <a:pt x="1062" y="156"/>
                    <a:pt x="535" y="331"/>
                    <a:pt x="84" y="657"/>
                  </a:cubicBezTo>
                  <a:cubicBezTo>
                    <a:pt x="0" y="699"/>
                    <a:pt x="40" y="794"/>
                    <a:pt x="114" y="794"/>
                  </a:cubicBezTo>
                  <a:cubicBezTo>
                    <a:pt x="128" y="794"/>
                    <a:pt x="143" y="791"/>
                    <a:pt x="160" y="782"/>
                  </a:cubicBezTo>
                  <a:cubicBezTo>
                    <a:pt x="636" y="557"/>
                    <a:pt x="1112" y="356"/>
                    <a:pt x="1638" y="306"/>
                  </a:cubicBezTo>
                  <a:cubicBezTo>
                    <a:pt x="1848" y="283"/>
                    <a:pt x="1819" y="0"/>
                    <a:pt x="1654" y="0"/>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60"/>
            <p:cNvSpPr/>
            <p:nvPr/>
          </p:nvSpPr>
          <p:spPr>
            <a:xfrm>
              <a:off x="5829275" y="1912800"/>
              <a:ext cx="35575" cy="60925"/>
            </a:xfrm>
            <a:custGeom>
              <a:rect b="b" l="l" r="r" t="t"/>
              <a:pathLst>
                <a:path extrusionOk="0" h="2437" w="1423">
                  <a:moveTo>
                    <a:pt x="74" y="1"/>
                  </a:moveTo>
                  <a:cubicBezTo>
                    <a:pt x="32" y="1"/>
                    <a:pt x="1" y="63"/>
                    <a:pt x="44" y="106"/>
                  </a:cubicBezTo>
                  <a:cubicBezTo>
                    <a:pt x="846" y="557"/>
                    <a:pt x="1072" y="1384"/>
                    <a:pt x="771" y="2261"/>
                  </a:cubicBezTo>
                  <a:cubicBezTo>
                    <a:pt x="725" y="2367"/>
                    <a:pt x="808" y="2437"/>
                    <a:pt x="896" y="2437"/>
                  </a:cubicBezTo>
                  <a:cubicBezTo>
                    <a:pt x="955" y="2437"/>
                    <a:pt x="1017" y="2406"/>
                    <a:pt x="1046" y="2337"/>
                  </a:cubicBezTo>
                  <a:cubicBezTo>
                    <a:pt x="1422" y="1434"/>
                    <a:pt x="946" y="407"/>
                    <a:pt x="94" y="6"/>
                  </a:cubicBezTo>
                  <a:cubicBezTo>
                    <a:pt x="87" y="2"/>
                    <a:pt x="80" y="1"/>
                    <a:pt x="74" y="1"/>
                  </a:cubicBezTo>
                  <a:close/>
                </a:path>
              </a:pathLst>
            </a:custGeom>
            <a:solidFill>
              <a:srgbClr val="FFB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9" name="Google Shape;2349;p60"/>
          <p:cNvSpPr txBox="1"/>
          <p:nvPr>
            <p:ph type="title"/>
          </p:nvPr>
        </p:nvSpPr>
        <p:spPr>
          <a:xfrm>
            <a:off x="704025" y="742975"/>
            <a:ext cx="77040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highlight>
                  <a:schemeClr val="accent6"/>
                </a:highlight>
              </a:rPr>
              <a:t>Looking Ahead…</a:t>
            </a:r>
            <a:endParaRPr sz="4800">
              <a:highlight>
                <a:schemeClr val="accent6"/>
              </a:highlight>
            </a:endParaRPr>
          </a:p>
        </p:txBody>
      </p:sp>
      <p:sp>
        <p:nvSpPr>
          <p:cNvPr id="2350" name="Google Shape;2350;p60"/>
          <p:cNvSpPr/>
          <p:nvPr/>
        </p:nvSpPr>
        <p:spPr>
          <a:xfrm>
            <a:off x="2470675" y="74875"/>
            <a:ext cx="1280400" cy="591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60"/>
          <p:cNvSpPr/>
          <p:nvPr/>
        </p:nvSpPr>
        <p:spPr>
          <a:xfrm>
            <a:off x="1217475" y="1773200"/>
            <a:ext cx="2018700" cy="10857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60"/>
          <p:cNvSpPr/>
          <p:nvPr/>
        </p:nvSpPr>
        <p:spPr>
          <a:xfrm>
            <a:off x="3539900" y="1773200"/>
            <a:ext cx="2018700" cy="1085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0"/>
          <p:cNvSpPr/>
          <p:nvPr/>
        </p:nvSpPr>
        <p:spPr>
          <a:xfrm>
            <a:off x="5875875" y="1773200"/>
            <a:ext cx="2018700" cy="1085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0"/>
          <p:cNvSpPr txBox="1"/>
          <p:nvPr>
            <p:ph type="title"/>
          </p:nvPr>
        </p:nvSpPr>
        <p:spPr>
          <a:xfrm>
            <a:off x="1695525" y="2063150"/>
            <a:ext cx="10626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
        <p:nvSpPr>
          <p:cNvPr id="2355" name="Google Shape;2355;p60"/>
          <p:cNvSpPr txBox="1"/>
          <p:nvPr>
            <p:ph type="title"/>
          </p:nvPr>
        </p:nvSpPr>
        <p:spPr>
          <a:xfrm>
            <a:off x="4031500" y="2063150"/>
            <a:ext cx="10626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2356" name="Google Shape;2356;p60"/>
          <p:cNvSpPr txBox="1"/>
          <p:nvPr>
            <p:ph type="title"/>
          </p:nvPr>
        </p:nvSpPr>
        <p:spPr>
          <a:xfrm>
            <a:off x="6353925" y="2063150"/>
            <a:ext cx="1062600" cy="5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pic>
        <p:nvPicPr>
          <p:cNvPr id="2357" name="Google Shape;2357;p60"/>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54"/>
                                        </p:tgtEl>
                                      </p:cBhvr>
                                    </p:animEffect>
                                    <p:set>
                                      <p:cBhvr>
                                        <p:cTn dur="1" fill="hold">
                                          <p:stCondLst>
                                            <p:cond delay="1000"/>
                                          </p:stCondLst>
                                        </p:cTn>
                                        <p:tgtEl>
                                          <p:spTgt spid="23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51"/>
                                        </p:tgtEl>
                                      </p:cBhvr>
                                    </p:animEffect>
                                    <p:set>
                                      <p:cBhvr>
                                        <p:cTn dur="1" fill="hold">
                                          <p:stCondLst>
                                            <p:cond delay="1000"/>
                                          </p:stCondLst>
                                        </p:cTn>
                                        <p:tgtEl>
                                          <p:spTgt spid="23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55">
                                            <p:txEl>
                                              <p:pRg end="0" st="0"/>
                                            </p:txEl>
                                          </p:spTgt>
                                        </p:tgtEl>
                                      </p:cBhvr>
                                    </p:animEffect>
                                    <p:set>
                                      <p:cBhvr>
                                        <p:cTn dur="1" fill="hold">
                                          <p:stCondLst>
                                            <p:cond delay="1000"/>
                                          </p:stCondLst>
                                        </p:cTn>
                                        <p:tgtEl>
                                          <p:spTgt spid="2355">
                                            <p:txEl>
                                              <p:pRg end="0" st="0"/>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52"/>
                                        </p:tgtEl>
                                      </p:cBhvr>
                                    </p:animEffect>
                                    <p:set>
                                      <p:cBhvr>
                                        <p:cTn dur="1" fill="hold">
                                          <p:stCondLst>
                                            <p:cond delay="1000"/>
                                          </p:stCondLst>
                                        </p:cTn>
                                        <p:tgtEl>
                                          <p:spTgt spid="23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56"/>
                                        </p:tgtEl>
                                      </p:cBhvr>
                                    </p:animEffect>
                                    <p:set>
                                      <p:cBhvr>
                                        <p:cTn dur="1" fill="hold">
                                          <p:stCondLst>
                                            <p:cond delay="1000"/>
                                          </p:stCondLst>
                                        </p:cTn>
                                        <p:tgtEl>
                                          <p:spTgt spid="23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53"/>
                                        </p:tgtEl>
                                      </p:cBhvr>
                                    </p:animEffect>
                                    <p:set>
                                      <p:cBhvr>
                                        <p:cTn dur="1" fill="hold">
                                          <p:stCondLst>
                                            <p:cond delay="1000"/>
                                          </p:stCondLst>
                                        </p:cTn>
                                        <p:tgtEl>
                                          <p:spTgt spid="235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1" name="Shape 2361"/>
        <p:cNvGrpSpPr/>
        <p:nvPr/>
      </p:nvGrpSpPr>
      <p:grpSpPr>
        <a:xfrm>
          <a:off x="0" y="0"/>
          <a:ext cx="0" cy="0"/>
          <a:chOff x="0" y="0"/>
          <a:chExt cx="0" cy="0"/>
        </a:xfrm>
      </p:grpSpPr>
      <p:sp>
        <p:nvSpPr>
          <p:cNvPr id="2362" name="Google Shape;2362;p61"/>
          <p:cNvSpPr txBox="1"/>
          <p:nvPr>
            <p:ph type="title"/>
          </p:nvPr>
        </p:nvSpPr>
        <p:spPr>
          <a:xfrm>
            <a:off x="4323850" y="654925"/>
            <a:ext cx="4165200" cy="9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Thank you!</a:t>
            </a:r>
            <a:endParaRPr sz="5800"/>
          </a:p>
        </p:txBody>
      </p:sp>
      <p:sp>
        <p:nvSpPr>
          <p:cNvPr id="2363" name="Google Shape;2363;p61"/>
          <p:cNvSpPr txBox="1"/>
          <p:nvPr/>
        </p:nvSpPr>
        <p:spPr>
          <a:xfrm>
            <a:off x="4893738" y="4162625"/>
            <a:ext cx="3000000" cy="371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Dosis"/>
                <a:ea typeface="Dosis"/>
                <a:cs typeface="Dosis"/>
                <a:sym typeface="Dosis"/>
              </a:rPr>
              <a:t>Please keep this slide for attribution</a:t>
            </a:r>
            <a:endParaRPr sz="1200">
              <a:solidFill>
                <a:schemeClr val="dk1"/>
              </a:solidFill>
              <a:latin typeface="Dosis"/>
              <a:ea typeface="Dosis"/>
              <a:cs typeface="Dosis"/>
              <a:sym typeface="Dosis"/>
            </a:endParaRPr>
          </a:p>
        </p:txBody>
      </p:sp>
      <p:grpSp>
        <p:nvGrpSpPr>
          <p:cNvPr id="2364" name="Google Shape;2364;p61"/>
          <p:cNvGrpSpPr/>
          <p:nvPr/>
        </p:nvGrpSpPr>
        <p:grpSpPr>
          <a:xfrm>
            <a:off x="1019346" y="1284701"/>
            <a:ext cx="2169189" cy="2574098"/>
            <a:chOff x="1154625" y="1384550"/>
            <a:chExt cx="2000912" cy="2374410"/>
          </a:xfrm>
        </p:grpSpPr>
        <p:sp>
          <p:nvSpPr>
            <p:cNvPr id="2365" name="Google Shape;2365;p61"/>
            <p:cNvSpPr/>
            <p:nvPr/>
          </p:nvSpPr>
          <p:spPr>
            <a:xfrm>
              <a:off x="1529203" y="3342631"/>
              <a:ext cx="1588502" cy="416329"/>
            </a:xfrm>
            <a:custGeom>
              <a:rect b="b" l="l" r="r" t="t"/>
              <a:pathLst>
                <a:path extrusionOk="0" h="10753" w="41028">
                  <a:moveTo>
                    <a:pt x="20526" y="1"/>
                  </a:moveTo>
                  <a:cubicBezTo>
                    <a:pt x="9173" y="1"/>
                    <a:pt x="0" y="2407"/>
                    <a:pt x="0" y="5389"/>
                  </a:cubicBezTo>
                  <a:cubicBezTo>
                    <a:pt x="0" y="8347"/>
                    <a:pt x="9173" y="10753"/>
                    <a:pt x="20526" y="10753"/>
                  </a:cubicBezTo>
                  <a:cubicBezTo>
                    <a:pt x="31855" y="10753"/>
                    <a:pt x="41028" y="8347"/>
                    <a:pt x="41028" y="5389"/>
                  </a:cubicBezTo>
                  <a:cubicBezTo>
                    <a:pt x="41028" y="2407"/>
                    <a:pt x="31855" y="1"/>
                    <a:pt x="20526" y="1"/>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1"/>
            <p:cNvSpPr/>
            <p:nvPr/>
          </p:nvSpPr>
          <p:spPr>
            <a:xfrm>
              <a:off x="2369495" y="2623643"/>
              <a:ext cx="786043" cy="430577"/>
            </a:xfrm>
            <a:custGeom>
              <a:rect b="b" l="l" r="r" t="t"/>
              <a:pathLst>
                <a:path extrusionOk="0" h="11121" w="20302">
                  <a:moveTo>
                    <a:pt x="2983" y="0"/>
                  </a:moveTo>
                  <a:lnTo>
                    <a:pt x="0" y="5815"/>
                  </a:lnTo>
                  <a:cubicBezTo>
                    <a:pt x="0" y="5815"/>
                    <a:pt x="3334" y="8396"/>
                    <a:pt x="5690" y="8672"/>
                  </a:cubicBezTo>
                  <a:cubicBezTo>
                    <a:pt x="6177" y="8734"/>
                    <a:pt x="6665" y="8759"/>
                    <a:pt x="7131" y="8759"/>
                  </a:cubicBezTo>
                  <a:cubicBezTo>
                    <a:pt x="8920" y="8759"/>
                    <a:pt x="10401" y="8396"/>
                    <a:pt x="10401" y="8396"/>
                  </a:cubicBezTo>
                  <a:cubicBezTo>
                    <a:pt x="10401" y="8396"/>
                    <a:pt x="11084" y="9723"/>
                    <a:pt x="13058" y="9723"/>
                  </a:cubicBezTo>
                  <a:cubicBezTo>
                    <a:pt x="13354" y="9723"/>
                    <a:pt x="13679" y="9693"/>
                    <a:pt x="14036" y="9624"/>
                  </a:cubicBezTo>
                  <a:lnTo>
                    <a:pt x="14036" y="9624"/>
                  </a:lnTo>
                  <a:cubicBezTo>
                    <a:pt x="14036" y="9624"/>
                    <a:pt x="13885" y="10677"/>
                    <a:pt x="14737" y="11053"/>
                  </a:cubicBezTo>
                  <a:cubicBezTo>
                    <a:pt x="14847" y="11099"/>
                    <a:pt x="14960" y="11120"/>
                    <a:pt x="15073" y="11120"/>
                  </a:cubicBezTo>
                  <a:cubicBezTo>
                    <a:pt x="15815" y="11120"/>
                    <a:pt x="16565" y="10218"/>
                    <a:pt x="16391" y="9674"/>
                  </a:cubicBezTo>
                  <a:cubicBezTo>
                    <a:pt x="16391" y="9674"/>
                    <a:pt x="18071" y="9324"/>
                    <a:pt x="17143" y="7845"/>
                  </a:cubicBezTo>
                  <a:cubicBezTo>
                    <a:pt x="17143" y="7845"/>
                    <a:pt x="18497" y="7669"/>
                    <a:pt x="17645" y="6316"/>
                  </a:cubicBezTo>
                  <a:cubicBezTo>
                    <a:pt x="17645" y="6316"/>
                    <a:pt x="20301" y="5915"/>
                    <a:pt x="19900" y="4737"/>
                  </a:cubicBezTo>
                  <a:cubicBezTo>
                    <a:pt x="19811" y="4488"/>
                    <a:pt x="19498" y="4409"/>
                    <a:pt x="19079" y="4409"/>
                  </a:cubicBezTo>
                  <a:cubicBezTo>
                    <a:pt x="18361" y="4409"/>
                    <a:pt x="17331" y="4640"/>
                    <a:pt x="16579" y="4640"/>
                  </a:cubicBezTo>
                  <a:cubicBezTo>
                    <a:pt x="16532" y="4640"/>
                    <a:pt x="16486" y="4639"/>
                    <a:pt x="16442" y="4637"/>
                  </a:cubicBezTo>
                  <a:cubicBezTo>
                    <a:pt x="15687" y="4605"/>
                    <a:pt x="14726" y="4047"/>
                    <a:pt x="13519" y="4047"/>
                  </a:cubicBezTo>
                  <a:cubicBezTo>
                    <a:pt x="12843" y="4047"/>
                    <a:pt x="12090" y="4222"/>
                    <a:pt x="11254" y="4762"/>
                  </a:cubicBezTo>
                  <a:cubicBezTo>
                    <a:pt x="11254" y="4762"/>
                    <a:pt x="9725" y="3768"/>
                    <a:pt x="7868" y="3768"/>
                  </a:cubicBezTo>
                  <a:cubicBezTo>
                    <a:pt x="7559" y="3768"/>
                    <a:pt x="7240" y="3795"/>
                    <a:pt x="6918" y="3860"/>
                  </a:cubicBezTo>
                  <a:cubicBezTo>
                    <a:pt x="6116" y="3359"/>
                    <a:pt x="2983" y="0"/>
                    <a:pt x="2983" y="0"/>
                  </a:cubicBezTo>
                  <a:close/>
                </a:path>
              </a:pathLst>
            </a:custGeom>
            <a:solidFill>
              <a:srgbClr val="FFD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1"/>
            <p:cNvSpPr/>
            <p:nvPr/>
          </p:nvSpPr>
          <p:spPr>
            <a:xfrm>
              <a:off x="2785305" y="2819892"/>
              <a:ext cx="245043" cy="110732"/>
            </a:xfrm>
            <a:custGeom>
              <a:rect b="b" l="l" r="r" t="t"/>
              <a:pathLst>
                <a:path extrusionOk="0" h="2860" w="6329">
                  <a:moveTo>
                    <a:pt x="3797" y="1"/>
                  </a:moveTo>
                  <a:cubicBezTo>
                    <a:pt x="3718" y="1"/>
                    <a:pt x="3664" y="132"/>
                    <a:pt x="3747" y="194"/>
                  </a:cubicBezTo>
                  <a:cubicBezTo>
                    <a:pt x="4173" y="520"/>
                    <a:pt x="5902" y="1322"/>
                    <a:pt x="5351" y="2149"/>
                  </a:cubicBezTo>
                  <a:cubicBezTo>
                    <a:pt x="5146" y="2441"/>
                    <a:pt x="4876" y="2554"/>
                    <a:pt x="4587" y="2554"/>
                  </a:cubicBezTo>
                  <a:cubicBezTo>
                    <a:pt x="3958" y="2554"/>
                    <a:pt x="3238" y="2018"/>
                    <a:pt x="2895" y="1623"/>
                  </a:cubicBezTo>
                  <a:cubicBezTo>
                    <a:pt x="2866" y="1585"/>
                    <a:pt x="2826" y="1568"/>
                    <a:pt x="2785" y="1568"/>
                  </a:cubicBezTo>
                  <a:cubicBezTo>
                    <a:pt x="2719" y="1568"/>
                    <a:pt x="2650" y="1611"/>
                    <a:pt x="2619" y="1673"/>
                  </a:cubicBezTo>
                  <a:cubicBezTo>
                    <a:pt x="2263" y="2153"/>
                    <a:pt x="1801" y="2385"/>
                    <a:pt x="1311" y="2385"/>
                  </a:cubicBezTo>
                  <a:cubicBezTo>
                    <a:pt x="1008" y="2385"/>
                    <a:pt x="694" y="2297"/>
                    <a:pt x="388" y="2124"/>
                  </a:cubicBezTo>
                  <a:cubicBezTo>
                    <a:pt x="350" y="2099"/>
                    <a:pt x="312" y="2087"/>
                    <a:pt x="277" y="2087"/>
                  </a:cubicBezTo>
                  <a:cubicBezTo>
                    <a:pt x="107" y="2087"/>
                    <a:pt x="1" y="2346"/>
                    <a:pt x="188" y="2450"/>
                  </a:cubicBezTo>
                  <a:cubicBezTo>
                    <a:pt x="549" y="2658"/>
                    <a:pt x="920" y="2758"/>
                    <a:pt x="1277" y="2758"/>
                  </a:cubicBezTo>
                  <a:cubicBezTo>
                    <a:pt x="1847" y="2758"/>
                    <a:pt x="2381" y="2503"/>
                    <a:pt x="2786" y="2022"/>
                  </a:cubicBezTo>
                  <a:lnTo>
                    <a:pt x="2786" y="2022"/>
                  </a:lnTo>
                  <a:cubicBezTo>
                    <a:pt x="3235" y="2461"/>
                    <a:pt x="3886" y="2860"/>
                    <a:pt x="4507" y="2860"/>
                  </a:cubicBezTo>
                  <a:cubicBezTo>
                    <a:pt x="4905" y="2860"/>
                    <a:pt x="5290" y="2696"/>
                    <a:pt x="5601" y="2275"/>
                  </a:cubicBezTo>
                  <a:cubicBezTo>
                    <a:pt x="6328" y="1272"/>
                    <a:pt x="4423" y="445"/>
                    <a:pt x="3847" y="19"/>
                  </a:cubicBezTo>
                  <a:cubicBezTo>
                    <a:pt x="3830" y="6"/>
                    <a:pt x="3813" y="1"/>
                    <a:pt x="3797" y="1"/>
                  </a:cubicBezTo>
                  <a:close/>
                </a:path>
              </a:pathLst>
            </a:custGeom>
            <a:solidFill>
              <a:srgbClr val="EF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1"/>
            <p:cNvSpPr/>
            <p:nvPr/>
          </p:nvSpPr>
          <p:spPr>
            <a:xfrm>
              <a:off x="2921624" y="2944595"/>
              <a:ext cx="67523" cy="60825"/>
            </a:xfrm>
            <a:custGeom>
              <a:rect b="b" l="l" r="r" t="t"/>
              <a:pathLst>
                <a:path extrusionOk="0" h="1571" w="1744">
                  <a:moveTo>
                    <a:pt x="723" y="1"/>
                  </a:moveTo>
                  <a:cubicBezTo>
                    <a:pt x="716" y="1"/>
                    <a:pt x="709" y="3"/>
                    <a:pt x="702" y="6"/>
                  </a:cubicBezTo>
                  <a:cubicBezTo>
                    <a:pt x="326" y="282"/>
                    <a:pt x="0" y="758"/>
                    <a:pt x="276" y="1209"/>
                  </a:cubicBezTo>
                  <a:cubicBezTo>
                    <a:pt x="437" y="1458"/>
                    <a:pt x="744" y="1570"/>
                    <a:pt x="1051" y="1570"/>
                  </a:cubicBezTo>
                  <a:cubicBezTo>
                    <a:pt x="1269" y="1570"/>
                    <a:pt x="1488" y="1514"/>
                    <a:pt x="1654" y="1410"/>
                  </a:cubicBezTo>
                  <a:cubicBezTo>
                    <a:pt x="1744" y="1343"/>
                    <a:pt x="1694" y="1176"/>
                    <a:pt x="1593" y="1176"/>
                  </a:cubicBezTo>
                  <a:cubicBezTo>
                    <a:pt x="1581" y="1176"/>
                    <a:pt x="1568" y="1179"/>
                    <a:pt x="1554" y="1184"/>
                  </a:cubicBezTo>
                  <a:cubicBezTo>
                    <a:pt x="1374" y="1267"/>
                    <a:pt x="1155" y="1343"/>
                    <a:pt x="949" y="1343"/>
                  </a:cubicBezTo>
                  <a:cubicBezTo>
                    <a:pt x="783" y="1343"/>
                    <a:pt x="625" y="1293"/>
                    <a:pt x="501" y="1159"/>
                  </a:cubicBezTo>
                  <a:cubicBezTo>
                    <a:pt x="151" y="808"/>
                    <a:pt x="476" y="332"/>
                    <a:pt x="752" y="81"/>
                  </a:cubicBezTo>
                  <a:cubicBezTo>
                    <a:pt x="795" y="60"/>
                    <a:pt x="764" y="1"/>
                    <a:pt x="723" y="1"/>
                  </a:cubicBezTo>
                  <a:close/>
                </a:path>
              </a:pathLst>
            </a:custGeom>
            <a:solidFill>
              <a:srgbClr val="EF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1"/>
            <p:cNvSpPr/>
            <p:nvPr/>
          </p:nvSpPr>
          <p:spPr>
            <a:xfrm>
              <a:off x="2975516" y="2921405"/>
              <a:ext cx="45842" cy="11499"/>
            </a:xfrm>
            <a:custGeom>
              <a:rect b="b" l="l" r="r" t="t"/>
              <a:pathLst>
                <a:path extrusionOk="0" h="297" w="1184">
                  <a:moveTo>
                    <a:pt x="1061" y="1"/>
                  </a:moveTo>
                  <a:cubicBezTo>
                    <a:pt x="1054" y="1"/>
                    <a:pt x="1047" y="2"/>
                    <a:pt x="1039" y="4"/>
                  </a:cubicBezTo>
                  <a:cubicBezTo>
                    <a:pt x="864" y="77"/>
                    <a:pt x="697" y="116"/>
                    <a:pt x="529" y="116"/>
                  </a:cubicBezTo>
                  <a:cubicBezTo>
                    <a:pt x="409" y="116"/>
                    <a:pt x="288" y="95"/>
                    <a:pt x="162" y="54"/>
                  </a:cubicBezTo>
                  <a:cubicBezTo>
                    <a:pt x="148" y="48"/>
                    <a:pt x="135" y="46"/>
                    <a:pt x="123" y="46"/>
                  </a:cubicBezTo>
                  <a:cubicBezTo>
                    <a:pt x="28" y="46"/>
                    <a:pt x="0" y="207"/>
                    <a:pt x="112" y="229"/>
                  </a:cubicBezTo>
                  <a:cubicBezTo>
                    <a:pt x="252" y="272"/>
                    <a:pt x="397" y="297"/>
                    <a:pt x="543" y="297"/>
                  </a:cubicBezTo>
                  <a:cubicBezTo>
                    <a:pt x="735" y="297"/>
                    <a:pt x="929" y="254"/>
                    <a:pt x="1114" y="154"/>
                  </a:cubicBezTo>
                  <a:cubicBezTo>
                    <a:pt x="1184" y="131"/>
                    <a:pt x="1146" y="1"/>
                    <a:pt x="1061" y="1"/>
                  </a:cubicBezTo>
                  <a:close/>
                </a:path>
              </a:pathLst>
            </a:custGeom>
            <a:solidFill>
              <a:srgbClr val="EF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1"/>
            <p:cNvSpPr/>
            <p:nvPr/>
          </p:nvSpPr>
          <p:spPr>
            <a:xfrm>
              <a:off x="2989841" y="2862247"/>
              <a:ext cx="71279" cy="12777"/>
            </a:xfrm>
            <a:custGeom>
              <a:rect b="b" l="l" r="r" t="t"/>
              <a:pathLst>
                <a:path extrusionOk="0" h="330" w="1841">
                  <a:moveTo>
                    <a:pt x="195" y="1"/>
                  </a:moveTo>
                  <a:cubicBezTo>
                    <a:pt x="60" y="1"/>
                    <a:pt x="0" y="206"/>
                    <a:pt x="143" y="253"/>
                  </a:cubicBezTo>
                  <a:cubicBezTo>
                    <a:pt x="355" y="304"/>
                    <a:pt x="575" y="330"/>
                    <a:pt x="797" y="330"/>
                  </a:cubicBezTo>
                  <a:cubicBezTo>
                    <a:pt x="1126" y="330"/>
                    <a:pt x="1458" y="273"/>
                    <a:pt x="1772" y="153"/>
                  </a:cubicBezTo>
                  <a:cubicBezTo>
                    <a:pt x="1840" y="130"/>
                    <a:pt x="1826" y="24"/>
                    <a:pt x="1747" y="24"/>
                  </a:cubicBezTo>
                  <a:cubicBezTo>
                    <a:pt x="1739" y="24"/>
                    <a:pt x="1731" y="25"/>
                    <a:pt x="1722" y="28"/>
                  </a:cubicBezTo>
                  <a:cubicBezTo>
                    <a:pt x="1459" y="78"/>
                    <a:pt x="1214" y="109"/>
                    <a:pt x="970" y="109"/>
                  </a:cubicBezTo>
                  <a:cubicBezTo>
                    <a:pt x="726" y="109"/>
                    <a:pt x="481" y="78"/>
                    <a:pt x="218" y="3"/>
                  </a:cubicBezTo>
                  <a:cubicBezTo>
                    <a:pt x="210" y="1"/>
                    <a:pt x="203" y="1"/>
                    <a:pt x="195" y="1"/>
                  </a:cubicBezTo>
                  <a:close/>
                </a:path>
              </a:pathLst>
            </a:custGeom>
            <a:solidFill>
              <a:srgbClr val="EF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1"/>
            <p:cNvSpPr/>
            <p:nvPr/>
          </p:nvSpPr>
          <p:spPr>
            <a:xfrm>
              <a:off x="2610308" y="2798676"/>
              <a:ext cx="34807" cy="62839"/>
            </a:xfrm>
            <a:custGeom>
              <a:rect b="b" l="l" r="r" t="t"/>
              <a:pathLst>
                <a:path extrusionOk="0" h="1623" w="899">
                  <a:moveTo>
                    <a:pt x="725" y="0"/>
                  </a:moveTo>
                  <a:cubicBezTo>
                    <a:pt x="670" y="0"/>
                    <a:pt x="607" y="53"/>
                    <a:pt x="623" y="116"/>
                  </a:cubicBezTo>
                  <a:cubicBezTo>
                    <a:pt x="673" y="392"/>
                    <a:pt x="623" y="667"/>
                    <a:pt x="497" y="918"/>
                  </a:cubicBezTo>
                  <a:cubicBezTo>
                    <a:pt x="397" y="1143"/>
                    <a:pt x="196" y="1244"/>
                    <a:pt x="46" y="1444"/>
                  </a:cubicBezTo>
                  <a:cubicBezTo>
                    <a:pt x="0" y="1513"/>
                    <a:pt x="38" y="1623"/>
                    <a:pt x="121" y="1623"/>
                  </a:cubicBezTo>
                  <a:cubicBezTo>
                    <a:pt x="129" y="1623"/>
                    <a:pt x="137" y="1622"/>
                    <a:pt x="146" y="1620"/>
                  </a:cubicBezTo>
                  <a:cubicBezTo>
                    <a:pt x="698" y="1419"/>
                    <a:pt x="898" y="567"/>
                    <a:pt x="798" y="66"/>
                  </a:cubicBezTo>
                  <a:cubicBezTo>
                    <a:pt x="789" y="19"/>
                    <a:pt x="758" y="0"/>
                    <a:pt x="725" y="0"/>
                  </a:cubicBezTo>
                  <a:close/>
                </a:path>
              </a:pathLst>
            </a:custGeom>
            <a:solidFill>
              <a:srgbClr val="EF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1"/>
            <p:cNvSpPr/>
            <p:nvPr/>
          </p:nvSpPr>
          <p:spPr>
            <a:xfrm>
              <a:off x="2305768" y="3086527"/>
              <a:ext cx="759521" cy="494190"/>
            </a:xfrm>
            <a:custGeom>
              <a:rect b="b" l="l" r="r" t="t"/>
              <a:pathLst>
                <a:path extrusionOk="0" h="12764" w="19617">
                  <a:moveTo>
                    <a:pt x="10104" y="1"/>
                  </a:moveTo>
                  <a:cubicBezTo>
                    <a:pt x="8391" y="1"/>
                    <a:pt x="6434" y="420"/>
                    <a:pt x="4529" y="1403"/>
                  </a:cubicBezTo>
                  <a:cubicBezTo>
                    <a:pt x="691" y="3382"/>
                    <a:pt x="0" y="9962"/>
                    <a:pt x="2548" y="9962"/>
                  </a:cubicBezTo>
                  <a:cubicBezTo>
                    <a:pt x="2613" y="9962"/>
                    <a:pt x="2680" y="9958"/>
                    <a:pt x="2749" y="9949"/>
                  </a:cubicBezTo>
                  <a:cubicBezTo>
                    <a:pt x="2749" y="9949"/>
                    <a:pt x="2943" y="9976"/>
                    <a:pt x="3274" y="9976"/>
                  </a:cubicBezTo>
                  <a:cubicBezTo>
                    <a:pt x="4264" y="9976"/>
                    <a:pt x="6477" y="9736"/>
                    <a:pt x="8338" y="7819"/>
                  </a:cubicBezTo>
                  <a:cubicBezTo>
                    <a:pt x="8338" y="7819"/>
                    <a:pt x="8388" y="8871"/>
                    <a:pt x="9140" y="9974"/>
                  </a:cubicBezTo>
                  <a:cubicBezTo>
                    <a:pt x="9140" y="9974"/>
                    <a:pt x="8338" y="11378"/>
                    <a:pt x="9466" y="12280"/>
                  </a:cubicBezTo>
                  <a:cubicBezTo>
                    <a:pt x="9914" y="12639"/>
                    <a:pt x="11083" y="12764"/>
                    <a:pt x="12365" y="12764"/>
                  </a:cubicBezTo>
                  <a:cubicBezTo>
                    <a:pt x="14309" y="12764"/>
                    <a:pt x="16512" y="12476"/>
                    <a:pt x="16860" y="12280"/>
                  </a:cubicBezTo>
                  <a:cubicBezTo>
                    <a:pt x="16860" y="12280"/>
                    <a:pt x="17207" y="12406"/>
                    <a:pt x="17555" y="12406"/>
                  </a:cubicBezTo>
                  <a:cubicBezTo>
                    <a:pt x="17743" y="12406"/>
                    <a:pt x="17930" y="12369"/>
                    <a:pt x="18063" y="12255"/>
                  </a:cubicBezTo>
                  <a:cubicBezTo>
                    <a:pt x="18514" y="11829"/>
                    <a:pt x="18539" y="11403"/>
                    <a:pt x="17937" y="10977"/>
                  </a:cubicBezTo>
                  <a:lnTo>
                    <a:pt x="17937" y="10977"/>
                  </a:lnTo>
                  <a:cubicBezTo>
                    <a:pt x="17937" y="10977"/>
                    <a:pt x="18015" y="10992"/>
                    <a:pt x="18129" y="10992"/>
                  </a:cubicBezTo>
                  <a:cubicBezTo>
                    <a:pt x="18378" y="10992"/>
                    <a:pt x="18801" y="10921"/>
                    <a:pt x="18990" y="10475"/>
                  </a:cubicBezTo>
                  <a:cubicBezTo>
                    <a:pt x="19266" y="9799"/>
                    <a:pt x="18313" y="9573"/>
                    <a:pt x="18313" y="9573"/>
                  </a:cubicBezTo>
                  <a:lnTo>
                    <a:pt x="18313" y="9573"/>
                  </a:lnTo>
                  <a:cubicBezTo>
                    <a:pt x="18313" y="9573"/>
                    <a:pt x="18340" y="9576"/>
                    <a:pt x="18383" y="9576"/>
                  </a:cubicBezTo>
                  <a:cubicBezTo>
                    <a:pt x="18578" y="9576"/>
                    <a:pt x="19115" y="9509"/>
                    <a:pt x="19115" y="8771"/>
                  </a:cubicBezTo>
                  <a:cubicBezTo>
                    <a:pt x="19115" y="8016"/>
                    <a:pt x="18338" y="7994"/>
                    <a:pt x="18247" y="7994"/>
                  </a:cubicBezTo>
                  <a:cubicBezTo>
                    <a:pt x="18241" y="7994"/>
                    <a:pt x="18238" y="7994"/>
                    <a:pt x="18238" y="7994"/>
                  </a:cubicBezTo>
                  <a:cubicBezTo>
                    <a:pt x="18238" y="7994"/>
                    <a:pt x="19616" y="7343"/>
                    <a:pt x="18915" y="6541"/>
                  </a:cubicBezTo>
                  <a:cubicBezTo>
                    <a:pt x="18720" y="6311"/>
                    <a:pt x="18506" y="6228"/>
                    <a:pt x="18299" y="6228"/>
                  </a:cubicBezTo>
                  <a:cubicBezTo>
                    <a:pt x="17758" y="6228"/>
                    <a:pt x="17261" y="6791"/>
                    <a:pt x="17261" y="6791"/>
                  </a:cubicBezTo>
                  <a:cubicBezTo>
                    <a:pt x="17261" y="6791"/>
                    <a:pt x="17086" y="6708"/>
                    <a:pt x="16767" y="6708"/>
                  </a:cubicBezTo>
                  <a:cubicBezTo>
                    <a:pt x="16505" y="6708"/>
                    <a:pt x="16146" y="6764"/>
                    <a:pt x="15707" y="6967"/>
                  </a:cubicBezTo>
                  <a:cubicBezTo>
                    <a:pt x="15707" y="6967"/>
                    <a:pt x="16108" y="2756"/>
                    <a:pt x="14378" y="1252"/>
                  </a:cubicBezTo>
                  <a:cubicBezTo>
                    <a:pt x="13473" y="477"/>
                    <a:pt x="11928" y="1"/>
                    <a:pt x="10104" y="1"/>
                  </a:cubicBezTo>
                  <a:close/>
                </a:path>
              </a:pathLst>
            </a:custGeom>
            <a:solidFill>
              <a:srgbClr val="F9C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1"/>
            <p:cNvSpPr/>
            <p:nvPr/>
          </p:nvSpPr>
          <p:spPr>
            <a:xfrm>
              <a:off x="2305768" y="3086527"/>
              <a:ext cx="611040" cy="386246"/>
            </a:xfrm>
            <a:custGeom>
              <a:rect b="b" l="l" r="r" t="t"/>
              <a:pathLst>
                <a:path extrusionOk="0" h="9976" w="15782">
                  <a:moveTo>
                    <a:pt x="10104" y="1"/>
                  </a:moveTo>
                  <a:cubicBezTo>
                    <a:pt x="8391" y="1"/>
                    <a:pt x="6434" y="420"/>
                    <a:pt x="4529" y="1403"/>
                  </a:cubicBezTo>
                  <a:cubicBezTo>
                    <a:pt x="691" y="3382"/>
                    <a:pt x="0" y="9962"/>
                    <a:pt x="2548" y="9962"/>
                  </a:cubicBezTo>
                  <a:cubicBezTo>
                    <a:pt x="2613" y="9962"/>
                    <a:pt x="2680" y="9958"/>
                    <a:pt x="2749" y="9949"/>
                  </a:cubicBezTo>
                  <a:cubicBezTo>
                    <a:pt x="2749" y="9949"/>
                    <a:pt x="2943" y="9976"/>
                    <a:pt x="3274" y="9976"/>
                  </a:cubicBezTo>
                  <a:cubicBezTo>
                    <a:pt x="4264" y="9976"/>
                    <a:pt x="6477" y="9736"/>
                    <a:pt x="8338" y="7819"/>
                  </a:cubicBezTo>
                  <a:cubicBezTo>
                    <a:pt x="8338" y="7819"/>
                    <a:pt x="8363" y="8546"/>
                    <a:pt x="8814" y="9423"/>
                  </a:cubicBezTo>
                  <a:cubicBezTo>
                    <a:pt x="10067" y="6967"/>
                    <a:pt x="13200" y="7117"/>
                    <a:pt x="15757" y="6440"/>
                  </a:cubicBezTo>
                  <a:cubicBezTo>
                    <a:pt x="15782" y="5287"/>
                    <a:pt x="15732" y="2430"/>
                    <a:pt x="14378" y="1252"/>
                  </a:cubicBezTo>
                  <a:cubicBezTo>
                    <a:pt x="13473" y="477"/>
                    <a:pt x="11928" y="1"/>
                    <a:pt x="10104"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1"/>
            <p:cNvSpPr/>
            <p:nvPr/>
          </p:nvSpPr>
          <p:spPr>
            <a:xfrm>
              <a:off x="2618864" y="3245300"/>
              <a:ext cx="62413" cy="155373"/>
            </a:xfrm>
            <a:custGeom>
              <a:rect b="b" l="l" r="r" t="t"/>
              <a:pathLst>
                <a:path extrusionOk="0" h="4013" w="1612">
                  <a:moveTo>
                    <a:pt x="1476" y="0"/>
                  </a:moveTo>
                  <a:cubicBezTo>
                    <a:pt x="1453" y="0"/>
                    <a:pt x="1428" y="10"/>
                    <a:pt x="1404" y="34"/>
                  </a:cubicBezTo>
                  <a:cubicBezTo>
                    <a:pt x="452" y="1111"/>
                    <a:pt x="151" y="2389"/>
                    <a:pt x="26" y="3768"/>
                  </a:cubicBezTo>
                  <a:cubicBezTo>
                    <a:pt x="1" y="3931"/>
                    <a:pt x="120" y="4012"/>
                    <a:pt x="245" y="4012"/>
                  </a:cubicBezTo>
                  <a:cubicBezTo>
                    <a:pt x="370" y="4012"/>
                    <a:pt x="502" y="3931"/>
                    <a:pt x="502" y="3768"/>
                  </a:cubicBezTo>
                  <a:cubicBezTo>
                    <a:pt x="552" y="2515"/>
                    <a:pt x="702" y="1161"/>
                    <a:pt x="1554" y="159"/>
                  </a:cubicBezTo>
                  <a:cubicBezTo>
                    <a:pt x="1612" y="101"/>
                    <a:pt x="1552" y="0"/>
                    <a:pt x="14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1"/>
            <p:cNvSpPr/>
            <p:nvPr/>
          </p:nvSpPr>
          <p:spPr>
            <a:xfrm>
              <a:off x="2662226" y="3440659"/>
              <a:ext cx="63419" cy="38021"/>
            </a:xfrm>
            <a:custGeom>
              <a:rect b="b" l="l" r="r" t="t"/>
              <a:pathLst>
                <a:path extrusionOk="0" h="982" w="1638">
                  <a:moveTo>
                    <a:pt x="1562" y="0"/>
                  </a:moveTo>
                  <a:cubicBezTo>
                    <a:pt x="1011" y="75"/>
                    <a:pt x="485" y="326"/>
                    <a:pt x="109" y="727"/>
                  </a:cubicBezTo>
                  <a:cubicBezTo>
                    <a:pt x="1" y="835"/>
                    <a:pt x="99" y="982"/>
                    <a:pt x="210" y="982"/>
                  </a:cubicBezTo>
                  <a:cubicBezTo>
                    <a:pt x="254" y="982"/>
                    <a:pt x="299" y="959"/>
                    <a:pt x="334" y="902"/>
                  </a:cubicBezTo>
                  <a:cubicBezTo>
                    <a:pt x="635" y="501"/>
                    <a:pt x="1061" y="226"/>
                    <a:pt x="1562" y="150"/>
                  </a:cubicBezTo>
                  <a:cubicBezTo>
                    <a:pt x="1637" y="125"/>
                    <a:pt x="1637" y="0"/>
                    <a:pt x="1562" y="0"/>
                  </a:cubicBezTo>
                  <a:close/>
                </a:path>
              </a:pathLst>
            </a:custGeom>
            <a:solidFill>
              <a:srgbClr val="E0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1"/>
            <p:cNvSpPr/>
            <p:nvPr/>
          </p:nvSpPr>
          <p:spPr>
            <a:xfrm>
              <a:off x="2765869" y="3396445"/>
              <a:ext cx="82623" cy="37014"/>
            </a:xfrm>
            <a:custGeom>
              <a:rect b="b" l="l" r="r" t="t"/>
              <a:pathLst>
                <a:path extrusionOk="0" h="956" w="2134">
                  <a:moveTo>
                    <a:pt x="2058" y="1"/>
                  </a:moveTo>
                  <a:cubicBezTo>
                    <a:pt x="2046" y="1"/>
                    <a:pt x="2032" y="5"/>
                    <a:pt x="2018" y="14"/>
                  </a:cubicBezTo>
                  <a:cubicBezTo>
                    <a:pt x="1618" y="304"/>
                    <a:pt x="1039" y="632"/>
                    <a:pt x="494" y="632"/>
                  </a:cubicBezTo>
                  <a:cubicBezTo>
                    <a:pt x="425" y="632"/>
                    <a:pt x="356" y="627"/>
                    <a:pt x="289" y="616"/>
                  </a:cubicBezTo>
                  <a:cubicBezTo>
                    <a:pt x="272" y="613"/>
                    <a:pt x="257" y="612"/>
                    <a:pt x="243" y="612"/>
                  </a:cubicBezTo>
                  <a:cubicBezTo>
                    <a:pt x="1" y="612"/>
                    <a:pt x="58" y="956"/>
                    <a:pt x="228" y="956"/>
                  </a:cubicBezTo>
                  <a:cubicBezTo>
                    <a:pt x="247" y="956"/>
                    <a:pt x="267" y="951"/>
                    <a:pt x="289" y="942"/>
                  </a:cubicBezTo>
                  <a:cubicBezTo>
                    <a:pt x="590" y="816"/>
                    <a:pt x="890" y="766"/>
                    <a:pt x="1191" y="641"/>
                  </a:cubicBezTo>
                  <a:cubicBezTo>
                    <a:pt x="1517" y="516"/>
                    <a:pt x="1818" y="340"/>
                    <a:pt x="2093" y="115"/>
                  </a:cubicBezTo>
                  <a:cubicBezTo>
                    <a:pt x="2134" y="74"/>
                    <a:pt x="2109" y="1"/>
                    <a:pt x="2058" y="1"/>
                  </a:cubicBezTo>
                  <a:close/>
                </a:path>
              </a:pathLst>
            </a:custGeom>
            <a:solidFill>
              <a:srgbClr val="E0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1"/>
            <p:cNvSpPr/>
            <p:nvPr/>
          </p:nvSpPr>
          <p:spPr>
            <a:xfrm>
              <a:off x="2963901" y="3388083"/>
              <a:ext cx="41195" cy="151540"/>
            </a:xfrm>
            <a:custGeom>
              <a:rect b="b" l="l" r="r" t="t"/>
              <a:pathLst>
                <a:path extrusionOk="0" h="3914" w="1064">
                  <a:moveTo>
                    <a:pt x="543" y="1"/>
                  </a:moveTo>
                  <a:cubicBezTo>
                    <a:pt x="529" y="1"/>
                    <a:pt x="512" y="15"/>
                    <a:pt x="512" y="30"/>
                  </a:cubicBezTo>
                  <a:cubicBezTo>
                    <a:pt x="863" y="1233"/>
                    <a:pt x="713" y="2536"/>
                    <a:pt x="86" y="3639"/>
                  </a:cubicBezTo>
                  <a:cubicBezTo>
                    <a:pt x="0" y="3776"/>
                    <a:pt x="138" y="3914"/>
                    <a:pt x="266" y="3914"/>
                  </a:cubicBezTo>
                  <a:cubicBezTo>
                    <a:pt x="324" y="3914"/>
                    <a:pt x="380" y="3885"/>
                    <a:pt x="412" y="3814"/>
                  </a:cubicBezTo>
                  <a:cubicBezTo>
                    <a:pt x="988" y="2586"/>
                    <a:pt x="1064" y="1308"/>
                    <a:pt x="562" y="30"/>
                  </a:cubicBezTo>
                  <a:cubicBezTo>
                    <a:pt x="562" y="9"/>
                    <a:pt x="553" y="1"/>
                    <a:pt x="543" y="1"/>
                  </a:cubicBezTo>
                  <a:close/>
                </a:path>
              </a:pathLst>
            </a:custGeom>
            <a:solidFill>
              <a:srgbClr val="E0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1"/>
            <p:cNvSpPr/>
            <p:nvPr/>
          </p:nvSpPr>
          <p:spPr>
            <a:xfrm>
              <a:off x="1844544" y="3116028"/>
              <a:ext cx="668613" cy="409205"/>
            </a:xfrm>
            <a:custGeom>
              <a:rect b="b" l="l" r="r" t="t"/>
              <a:pathLst>
                <a:path extrusionOk="0" h="10569" w="17269">
                  <a:moveTo>
                    <a:pt x="7788" y="0"/>
                  </a:moveTo>
                  <a:cubicBezTo>
                    <a:pt x="5262" y="0"/>
                    <a:pt x="3058" y="407"/>
                    <a:pt x="2507" y="1718"/>
                  </a:cubicBezTo>
                  <a:cubicBezTo>
                    <a:pt x="1905" y="3122"/>
                    <a:pt x="0" y="4826"/>
                    <a:pt x="1003" y="8134"/>
                  </a:cubicBezTo>
                  <a:cubicBezTo>
                    <a:pt x="1556" y="9906"/>
                    <a:pt x="4280" y="10569"/>
                    <a:pt x="7129" y="10569"/>
                  </a:cubicBezTo>
                  <a:cubicBezTo>
                    <a:pt x="9964" y="10569"/>
                    <a:pt x="12923" y="9912"/>
                    <a:pt x="13985" y="9037"/>
                  </a:cubicBezTo>
                  <a:cubicBezTo>
                    <a:pt x="17269" y="6355"/>
                    <a:pt x="16918" y="1092"/>
                    <a:pt x="16918" y="1092"/>
                  </a:cubicBezTo>
                  <a:cubicBezTo>
                    <a:pt x="16918" y="1092"/>
                    <a:pt x="11923" y="0"/>
                    <a:pt x="7788"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1"/>
            <p:cNvSpPr/>
            <p:nvPr/>
          </p:nvSpPr>
          <p:spPr>
            <a:xfrm>
              <a:off x="1734901" y="2547954"/>
              <a:ext cx="805440" cy="758786"/>
            </a:xfrm>
            <a:custGeom>
              <a:rect b="b" l="l" r="r" t="t"/>
              <a:pathLst>
                <a:path extrusionOk="0" h="19598" w="20803">
                  <a:moveTo>
                    <a:pt x="14612" y="0"/>
                  </a:moveTo>
                  <a:cubicBezTo>
                    <a:pt x="14612" y="0"/>
                    <a:pt x="11858" y="2548"/>
                    <a:pt x="7229" y="2548"/>
                  </a:cubicBezTo>
                  <a:cubicBezTo>
                    <a:pt x="7020" y="2548"/>
                    <a:pt x="6808" y="2542"/>
                    <a:pt x="6592" y="2532"/>
                  </a:cubicBezTo>
                  <a:cubicBezTo>
                    <a:pt x="6592" y="2532"/>
                    <a:pt x="1905" y="3108"/>
                    <a:pt x="0" y="8071"/>
                  </a:cubicBezTo>
                  <a:cubicBezTo>
                    <a:pt x="0" y="8071"/>
                    <a:pt x="3685" y="9850"/>
                    <a:pt x="4562" y="12532"/>
                  </a:cubicBezTo>
                  <a:cubicBezTo>
                    <a:pt x="5414" y="15188"/>
                    <a:pt x="3935" y="18497"/>
                    <a:pt x="3935" y="18497"/>
                  </a:cubicBezTo>
                  <a:cubicBezTo>
                    <a:pt x="3935" y="18497"/>
                    <a:pt x="6567" y="19597"/>
                    <a:pt x="10303" y="19597"/>
                  </a:cubicBezTo>
                  <a:cubicBezTo>
                    <a:pt x="11250" y="19597"/>
                    <a:pt x="12269" y="19526"/>
                    <a:pt x="13334" y="19349"/>
                  </a:cubicBezTo>
                  <a:cubicBezTo>
                    <a:pt x="18597" y="18497"/>
                    <a:pt x="20802" y="16341"/>
                    <a:pt x="20802" y="16341"/>
                  </a:cubicBezTo>
                  <a:cubicBezTo>
                    <a:pt x="20802" y="16341"/>
                    <a:pt x="20351" y="10677"/>
                    <a:pt x="17870" y="7344"/>
                  </a:cubicBezTo>
                  <a:lnTo>
                    <a:pt x="20527" y="2582"/>
                  </a:lnTo>
                  <a:cubicBezTo>
                    <a:pt x="20527" y="2582"/>
                    <a:pt x="18772" y="0"/>
                    <a:pt x="14612"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1"/>
            <p:cNvSpPr/>
            <p:nvPr/>
          </p:nvSpPr>
          <p:spPr>
            <a:xfrm>
              <a:off x="1734901" y="2832243"/>
              <a:ext cx="588080" cy="474483"/>
            </a:xfrm>
            <a:custGeom>
              <a:rect b="b" l="l" r="r" t="t"/>
              <a:pathLst>
                <a:path extrusionOk="0" h="12255" w="15189">
                  <a:moveTo>
                    <a:pt x="7018" y="1"/>
                  </a:moveTo>
                  <a:cubicBezTo>
                    <a:pt x="7018" y="1058"/>
                    <a:pt x="7192" y="3375"/>
                    <a:pt x="6128" y="3375"/>
                  </a:cubicBezTo>
                  <a:cubicBezTo>
                    <a:pt x="5981" y="3375"/>
                    <a:pt x="5811" y="3331"/>
                    <a:pt x="5614" y="3234"/>
                  </a:cubicBezTo>
                  <a:cubicBezTo>
                    <a:pt x="4205" y="2093"/>
                    <a:pt x="2576" y="952"/>
                    <a:pt x="887" y="952"/>
                  </a:cubicBezTo>
                  <a:cubicBezTo>
                    <a:pt x="684" y="952"/>
                    <a:pt x="480" y="968"/>
                    <a:pt x="276" y="1003"/>
                  </a:cubicBezTo>
                  <a:cubicBezTo>
                    <a:pt x="176" y="1279"/>
                    <a:pt x="76" y="1555"/>
                    <a:pt x="0" y="1880"/>
                  </a:cubicBezTo>
                  <a:cubicBezTo>
                    <a:pt x="0" y="1880"/>
                    <a:pt x="3685" y="2507"/>
                    <a:pt x="4562" y="5189"/>
                  </a:cubicBezTo>
                  <a:cubicBezTo>
                    <a:pt x="5414" y="7845"/>
                    <a:pt x="3935" y="11154"/>
                    <a:pt x="3935" y="11154"/>
                  </a:cubicBezTo>
                  <a:cubicBezTo>
                    <a:pt x="3935" y="11154"/>
                    <a:pt x="6567" y="12254"/>
                    <a:pt x="10303" y="12254"/>
                  </a:cubicBezTo>
                  <a:cubicBezTo>
                    <a:pt x="11250" y="12254"/>
                    <a:pt x="12269" y="12183"/>
                    <a:pt x="13334" y="12006"/>
                  </a:cubicBezTo>
                  <a:cubicBezTo>
                    <a:pt x="14010" y="11906"/>
                    <a:pt x="14637" y="11780"/>
                    <a:pt x="15188" y="11630"/>
                  </a:cubicBezTo>
                  <a:lnTo>
                    <a:pt x="15188" y="11630"/>
                  </a:lnTo>
                  <a:cubicBezTo>
                    <a:pt x="14968" y="11636"/>
                    <a:pt x="14757" y="11639"/>
                    <a:pt x="14552" y="11639"/>
                  </a:cubicBezTo>
                  <a:cubicBezTo>
                    <a:pt x="12989" y="11639"/>
                    <a:pt x="11864" y="11418"/>
                    <a:pt x="10777" y="10176"/>
                  </a:cubicBezTo>
                  <a:cubicBezTo>
                    <a:pt x="8421" y="7419"/>
                    <a:pt x="10401" y="527"/>
                    <a:pt x="701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1"/>
            <p:cNvSpPr/>
            <p:nvPr/>
          </p:nvSpPr>
          <p:spPr>
            <a:xfrm>
              <a:off x="1923409" y="2825351"/>
              <a:ext cx="62839" cy="194594"/>
            </a:xfrm>
            <a:custGeom>
              <a:rect b="b" l="l" r="r" t="t"/>
              <a:pathLst>
                <a:path extrusionOk="0" h="5026" w="1623">
                  <a:moveTo>
                    <a:pt x="726" y="1"/>
                  </a:moveTo>
                  <a:cubicBezTo>
                    <a:pt x="661" y="1"/>
                    <a:pt x="585" y="83"/>
                    <a:pt x="620" y="154"/>
                  </a:cubicBezTo>
                  <a:cubicBezTo>
                    <a:pt x="1347" y="1708"/>
                    <a:pt x="1197" y="3287"/>
                    <a:pt x="144" y="4640"/>
                  </a:cubicBezTo>
                  <a:cubicBezTo>
                    <a:pt x="0" y="4820"/>
                    <a:pt x="153" y="5025"/>
                    <a:pt x="306" y="5025"/>
                  </a:cubicBezTo>
                  <a:cubicBezTo>
                    <a:pt x="367" y="5025"/>
                    <a:pt x="427" y="4993"/>
                    <a:pt x="470" y="4916"/>
                  </a:cubicBezTo>
                  <a:cubicBezTo>
                    <a:pt x="1422" y="3362"/>
                    <a:pt x="1623" y="1708"/>
                    <a:pt x="796" y="53"/>
                  </a:cubicBezTo>
                  <a:cubicBezTo>
                    <a:pt x="781" y="16"/>
                    <a:pt x="754" y="1"/>
                    <a:pt x="726" y="1"/>
                  </a:cubicBezTo>
                  <a:close/>
                </a:path>
              </a:pathLst>
            </a:custGeom>
            <a:solidFill>
              <a:srgbClr val="609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1"/>
            <p:cNvSpPr/>
            <p:nvPr/>
          </p:nvSpPr>
          <p:spPr>
            <a:xfrm>
              <a:off x="1936611" y="2856362"/>
              <a:ext cx="80687" cy="155838"/>
            </a:xfrm>
            <a:custGeom>
              <a:rect b="b" l="l" r="r" t="t"/>
              <a:pathLst>
                <a:path extrusionOk="0" h="4025" w="2084">
                  <a:moveTo>
                    <a:pt x="1782" y="1"/>
                  </a:moveTo>
                  <a:cubicBezTo>
                    <a:pt x="1735" y="1"/>
                    <a:pt x="1696" y="33"/>
                    <a:pt x="1708" y="105"/>
                  </a:cubicBezTo>
                  <a:cubicBezTo>
                    <a:pt x="1808" y="1608"/>
                    <a:pt x="1382" y="2711"/>
                    <a:pt x="179" y="3638"/>
                  </a:cubicBezTo>
                  <a:cubicBezTo>
                    <a:pt x="1" y="3777"/>
                    <a:pt x="119" y="4024"/>
                    <a:pt x="288" y="4024"/>
                  </a:cubicBezTo>
                  <a:cubicBezTo>
                    <a:pt x="333" y="4024"/>
                    <a:pt x="382" y="4007"/>
                    <a:pt x="429" y="3964"/>
                  </a:cubicBezTo>
                  <a:cubicBezTo>
                    <a:pt x="1683" y="2987"/>
                    <a:pt x="2084" y="1633"/>
                    <a:pt x="1908" y="105"/>
                  </a:cubicBezTo>
                  <a:cubicBezTo>
                    <a:pt x="1895" y="39"/>
                    <a:pt x="1834" y="1"/>
                    <a:pt x="1782" y="1"/>
                  </a:cubicBezTo>
                  <a:close/>
                </a:path>
              </a:pathLst>
            </a:custGeom>
            <a:solidFill>
              <a:srgbClr val="609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1"/>
            <p:cNvSpPr/>
            <p:nvPr/>
          </p:nvSpPr>
          <p:spPr>
            <a:xfrm>
              <a:off x="2391640" y="2688104"/>
              <a:ext cx="40499" cy="149062"/>
            </a:xfrm>
            <a:custGeom>
              <a:rect b="b" l="l" r="r" t="t"/>
              <a:pathLst>
                <a:path extrusionOk="0" h="3850" w="1046">
                  <a:moveTo>
                    <a:pt x="159" y="1"/>
                  </a:moveTo>
                  <a:cubicBezTo>
                    <a:pt x="77" y="1"/>
                    <a:pt x="0" y="61"/>
                    <a:pt x="30" y="165"/>
                  </a:cubicBezTo>
                  <a:cubicBezTo>
                    <a:pt x="406" y="1318"/>
                    <a:pt x="606" y="2546"/>
                    <a:pt x="782" y="3749"/>
                  </a:cubicBezTo>
                  <a:cubicBezTo>
                    <a:pt x="793" y="3818"/>
                    <a:pt x="852" y="3850"/>
                    <a:pt x="910" y="3850"/>
                  </a:cubicBezTo>
                  <a:cubicBezTo>
                    <a:pt x="979" y="3850"/>
                    <a:pt x="1046" y="3805"/>
                    <a:pt x="1032" y="3724"/>
                  </a:cubicBezTo>
                  <a:cubicBezTo>
                    <a:pt x="882" y="2521"/>
                    <a:pt x="757" y="1217"/>
                    <a:pt x="306" y="90"/>
                  </a:cubicBezTo>
                  <a:cubicBezTo>
                    <a:pt x="275" y="29"/>
                    <a:pt x="216" y="1"/>
                    <a:pt x="159" y="1"/>
                  </a:cubicBezTo>
                  <a:close/>
                </a:path>
              </a:pathLst>
            </a:custGeom>
            <a:solidFill>
              <a:srgbClr val="609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1"/>
            <p:cNvSpPr/>
            <p:nvPr/>
          </p:nvSpPr>
          <p:spPr>
            <a:xfrm>
              <a:off x="2365546" y="2735879"/>
              <a:ext cx="65704" cy="99504"/>
            </a:xfrm>
            <a:custGeom>
              <a:rect b="b" l="l" r="r" t="t"/>
              <a:pathLst>
                <a:path extrusionOk="0" h="2570" w="1697">
                  <a:moveTo>
                    <a:pt x="153" y="1"/>
                  </a:moveTo>
                  <a:cubicBezTo>
                    <a:pt x="71" y="1"/>
                    <a:pt x="0" y="107"/>
                    <a:pt x="77" y="184"/>
                  </a:cubicBezTo>
                  <a:cubicBezTo>
                    <a:pt x="679" y="861"/>
                    <a:pt x="1205" y="1663"/>
                    <a:pt x="1506" y="2515"/>
                  </a:cubicBezTo>
                  <a:cubicBezTo>
                    <a:pt x="1515" y="2553"/>
                    <a:pt x="1547" y="2569"/>
                    <a:pt x="1581" y="2569"/>
                  </a:cubicBezTo>
                  <a:cubicBezTo>
                    <a:pt x="1636" y="2569"/>
                    <a:pt x="1697" y="2527"/>
                    <a:pt x="1681" y="2465"/>
                  </a:cubicBezTo>
                  <a:cubicBezTo>
                    <a:pt x="1381" y="1587"/>
                    <a:pt x="879" y="710"/>
                    <a:pt x="228" y="34"/>
                  </a:cubicBezTo>
                  <a:cubicBezTo>
                    <a:pt x="204" y="10"/>
                    <a:pt x="178" y="1"/>
                    <a:pt x="153" y="1"/>
                  </a:cubicBezTo>
                  <a:close/>
                </a:path>
              </a:pathLst>
            </a:custGeom>
            <a:solidFill>
              <a:srgbClr val="609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1"/>
            <p:cNvSpPr/>
            <p:nvPr/>
          </p:nvSpPr>
          <p:spPr>
            <a:xfrm>
              <a:off x="1734785" y="2877811"/>
              <a:ext cx="67794" cy="26212"/>
            </a:xfrm>
            <a:custGeom>
              <a:rect b="b" l="l" r="r" t="t"/>
              <a:pathLst>
                <a:path extrusionOk="0" h="677" w="1751">
                  <a:moveTo>
                    <a:pt x="1604" y="0"/>
                  </a:moveTo>
                  <a:cubicBezTo>
                    <a:pt x="1597" y="0"/>
                    <a:pt x="1590" y="1"/>
                    <a:pt x="1582" y="2"/>
                  </a:cubicBezTo>
                  <a:cubicBezTo>
                    <a:pt x="1056" y="102"/>
                    <a:pt x="480" y="127"/>
                    <a:pt x="79" y="528"/>
                  </a:cubicBezTo>
                  <a:cubicBezTo>
                    <a:pt x="0" y="587"/>
                    <a:pt x="60" y="677"/>
                    <a:pt x="138" y="677"/>
                  </a:cubicBezTo>
                  <a:cubicBezTo>
                    <a:pt x="159" y="677"/>
                    <a:pt x="182" y="670"/>
                    <a:pt x="204" y="653"/>
                  </a:cubicBezTo>
                  <a:cubicBezTo>
                    <a:pt x="493" y="387"/>
                    <a:pt x="1017" y="219"/>
                    <a:pt x="1430" y="219"/>
                  </a:cubicBezTo>
                  <a:cubicBezTo>
                    <a:pt x="1483" y="219"/>
                    <a:pt x="1534" y="222"/>
                    <a:pt x="1582" y="227"/>
                  </a:cubicBezTo>
                  <a:cubicBezTo>
                    <a:pt x="1590" y="228"/>
                    <a:pt x="1597" y="229"/>
                    <a:pt x="1604" y="229"/>
                  </a:cubicBezTo>
                  <a:cubicBezTo>
                    <a:pt x="1750" y="229"/>
                    <a:pt x="1750" y="0"/>
                    <a:pt x="1604" y="0"/>
                  </a:cubicBezTo>
                  <a:close/>
                </a:path>
              </a:pathLst>
            </a:custGeom>
            <a:solidFill>
              <a:srgbClr val="609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1"/>
            <p:cNvSpPr/>
            <p:nvPr/>
          </p:nvSpPr>
          <p:spPr>
            <a:xfrm>
              <a:off x="1990078" y="2612957"/>
              <a:ext cx="285348" cy="154560"/>
            </a:xfrm>
            <a:custGeom>
              <a:rect b="b" l="l" r="r" t="t"/>
              <a:pathLst>
                <a:path extrusionOk="0" h="3992" w="7370">
                  <a:moveTo>
                    <a:pt x="6542" y="1"/>
                  </a:moveTo>
                  <a:lnTo>
                    <a:pt x="1" y="1605"/>
                  </a:lnTo>
                  <a:cubicBezTo>
                    <a:pt x="1" y="1605"/>
                    <a:pt x="1106" y="3992"/>
                    <a:pt x="3773" y="3992"/>
                  </a:cubicBezTo>
                  <a:cubicBezTo>
                    <a:pt x="3946" y="3992"/>
                    <a:pt x="4126" y="3982"/>
                    <a:pt x="4312" y="3960"/>
                  </a:cubicBezTo>
                  <a:cubicBezTo>
                    <a:pt x="7369" y="3610"/>
                    <a:pt x="6542" y="1"/>
                    <a:pt x="6542" y="1"/>
                  </a:cubicBezTo>
                  <a:close/>
                </a:path>
              </a:pathLst>
            </a:custGeom>
            <a:solidFill>
              <a:srgbClr val="F0C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1"/>
            <p:cNvSpPr/>
            <p:nvPr/>
          </p:nvSpPr>
          <p:spPr>
            <a:xfrm>
              <a:off x="1879466" y="3215489"/>
              <a:ext cx="1057762" cy="521563"/>
            </a:xfrm>
            <a:custGeom>
              <a:rect b="b" l="l" r="r" t="t"/>
              <a:pathLst>
                <a:path extrusionOk="0" h="13471" w="27320">
                  <a:moveTo>
                    <a:pt x="9130" y="0"/>
                  </a:moveTo>
                  <a:cubicBezTo>
                    <a:pt x="5622" y="0"/>
                    <a:pt x="1857" y="1044"/>
                    <a:pt x="452" y="4463"/>
                  </a:cubicBezTo>
                  <a:cubicBezTo>
                    <a:pt x="1" y="5540"/>
                    <a:pt x="26" y="6543"/>
                    <a:pt x="728" y="7495"/>
                  </a:cubicBezTo>
                  <a:cubicBezTo>
                    <a:pt x="1507" y="8581"/>
                    <a:pt x="2622" y="8978"/>
                    <a:pt x="3835" y="8978"/>
                  </a:cubicBezTo>
                  <a:cubicBezTo>
                    <a:pt x="6094" y="8978"/>
                    <a:pt x="8690" y="7599"/>
                    <a:pt x="10076" y="6718"/>
                  </a:cubicBezTo>
                  <a:cubicBezTo>
                    <a:pt x="10377" y="8022"/>
                    <a:pt x="11254" y="9124"/>
                    <a:pt x="12332" y="9851"/>
                  </a:cubicBezTo>
                  <a:cubicBezTo>
                    <a:pt x="13434" y="10578"/>
                    <a:pt x="15464" y="10352"/>
                    <a:pt x="16768" y="10478"/>
                  </a:cubicBezTo>
                  <a:cubicBezTo>
                    <a:pt x="17119" y="10503"/>
                    <a:pt x="17620" y="11104"/>
                    <a:pt x="17921" y="11405"/>
                  </a:cubicBezTo>
                  <a:cubicBezTo>
                    <a:pt x="18096" y="11581"/>
                    <a:pt x="18347" y="12282"/>
                    <a:pt x="18472" y="12533"/>
                  </a:cubicBezTo>
                  <a:cubicBezTo>
                    <a:pt x="18792" y="13218"/>
                    <a:pt x="19278" y="13470"/>
                    <a:pt x="19840" y="13470"/>
                  </a:cubicBezTo>
                  <a:cubicBezTo>
                    <a:pt x="21210" y="13470"/>
                    <a:pt x="23033" y="11964"/>
                    <a:pt x="24011" y="11555"/>
                  </a:cubicBezTo>
                  <a:cubicBezTo>
                    <a:pt x="24587" y="11305"/>
                    <a:pt x="25464" y="10728"/>
                    <a:pt x="25941" y="10327"/>
                  </a:cubicBezTo>
                  <a:cubicBezTo>
                    <a:pt x="26993" y="9375"/>
                    <a:pt x="27319" y="8748"/>
                    <a:pt x="26667" y="7896"/>
                  </a:cubicBezTo>
                  <a:cubicBezTo>
                    <a:pt x="27169" y="7195"/>
                    <a:pt x="26818" y="6593"/>
                    <a:pt x="26392" y="6142"/>
                  </a:cubicBezTo>
                  <a:cubicBezTo>
                    <a:pt x="26252" y="6002"/>
                    <a:pt x="26223" y="5637"/>
                    <a:pt x="25898" y="5637"/>
                  </a:cubicBezTo>
                  <a:cubicBezTo>
                    <a:pt x="25816" y="5637"/>
                    <a:pt x="25716" y="5660"/>
                    <a:pt x="25590" y="5716"/>
                  </a:cubicBezTo>
                  <a:cubicBezTo>
                    <a:pt x="25895" y="5084"/>
                    <a:pt x="25367" y="4604"/>
                    <a:pt x="24862" y="4604"/>
                  </a:cubicBezTo>
                  <a:cubicBezTo>
                    <a:pt x="24785" y="4604"/>
                    <a:pt x="24710" y="4615"/>
                    <a:pt x="24637" y="4638"/>
                  </a:cubicBezTo>
                  <a:cubicBezTo>
                    <a:pt x="24287" y="4738"/>
                    <a:pt x="24236" y="5039"/>
                    <a:pt x="23986" y="5290"/>
                  </a:cubicBezTo>
                  <a:cubicBezTo>
                    <a:pt x="23270" y="5982"/>
                    <a:pt x="21919" y="6446"/>
                    <a:pt x="20883" y="6446"/>
                  </a:cubicBezTo>
                  <a:cubicBezTo>
                    <a:pt x="20830" y="6446"/>
                    <a:pt x="20778" y="6445"/>
                    <a:pt x="20728" y="6443"/>
                  </a:cubicBezTo>
                  <a:cubicBezTo>
                    <a:pt x="19324" y="6367"/>
                    <a:pt x="16417" y="1931"/>
                    <a:pt x="14838" y="1079"/>
                  </a:cubicBezTo>
                  <a:cubicBezTo>
                    <a:pt x="14061" y="678"/>
                    <a:pt x="13209" y="428"/>
                    <a:pt x="12332" y="277"/>
                  </a:cubicBezTo>
                  <a:cubicBezTo>
                    <a:pt x="11348" y="107"/>
                    <a:pt x="10252" y="0"/>
                    <a:pt x="9130" y="0"/>
                  </a:cubicBezTo>
                  <a:close/>
                </a:path>
              </a:pathLst>
            </a:custGeom>
            <a:solidFill>
              <a:srgbClr val="FFD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1"/>
            <p:cNvSpPr/>
            <p:nvPr/>
          </p:nvSpPr>
          <p:spPr>
            <a:xfrm>
              <a:off x="1860070" y="3200389"/>
              <a:ext cx="809312" cy="446994"/>
            </a:xfrm>
            <a:custGeom>
              <a:rect b="b" l="l" r="r" t="t"/>
              <a:pathLst>
                <a:path extrusionOk="0" h="11545" w="20903">
                  <a:moveTo>
                    <a:pt x="9584" y="1"/>
                  </a:moveTo>
                  <a:cubicBezTo>
                    <a:pt x="5935" y="1"/>
                    <a:pt x="1871" y="1079"/>
                    <a:pt x="452" y="4552"/>
                  </a:cubicBezTo>
                  <a:cubicBezTo>
                    <a:pt x="0" y="5630"/>
                    <a:pt x="126" y="7033"/>
                    <a:pt x="802" y="7986"/>
                  </a:cubicBezTo>
                  <a:cubicBezTo>
                    <a:pt x="1632" y="9141"/>
                    <a:pt x="2912" y="9559"/>
                    <a:pt x="4304" y="9559"/>
                  </a:cubicBezTo>
                  <a:cubicBezTo>
                    <a:pt x="6655" y="9559"/>
                    <a:pt x="9323" y="8369"/>
                    <a:pt x="10677" y="7534"/>
                  </a:cubicBezTo>
                  <a:cubicBezTo>
                    <a:pt x="10953" y="8813"/>
                    <a:pt x="11830" y="9915"/>
                    <a:pt x="12933" y="10642"/>
                  </a:cubicBezTo>
                  <a:cubicBezTo>
                    <a:pt x="14036" y="11369"/>
                    <a:pt x="16066" y="11143"/>
                    <a:pt x="17369" y="11269"/>
                  </a:cubicBezTo>
                  <a:cubicBezTo>
                    <a:pt x="17695" y="11294"/>
                    <a:pt x="18021" y="11344"/>
                    <a:pt x="18271" y="11544"/>
                  </a:cubicBezTo>
                  <a:cubicBezTo>
                    <a:pt x="19800" y="10392"/>
                    <a:pt x="20402" y="8637"/>
                    <a:pt x="20903" y="6632"/>
                  </a:cubicBezTo>
                  <a:cubicBezTo>
                    <a:pt x="19449" y="5680"/>
                    <a:pt x="16642" y="1820"/>
                    <a:pt x="15264" y="1068"/>
                  </a:cubicBezTo>
                  <a:cubicBezTo>
                    <a:pt x="14462" y="642"/>
                    <a:pt x="13610" y="417"/>
                    <a:pt x="12732" y="266"/>
                  </a:cubicBezTo>
                  <a:cubicBezTo>
                    <a:pt x="11780" y="102"/>
                    <a:pt x="10702" y="1"/>
                    <a:pt x="9584"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1"/>
            <p:cNvSpPr/>
            <p:nvPr/>
          </p:nvSpPr>
          <p:spPr>
            <a:xfrm>
              <a:off x="1637878" y="2860389"/>
              <a:ext cx="337694" cy="729747"/>
            </a:xfrm>
            <a:custGeom>
              <a:rect b="b" l="l" r="r" t="t"/>
              <a:pathLst>
                <a:path extrusionOk="0" h="18848" w="8722">
                  <a:moveTo>
                    <a:pt x="2832" y="1"/>
                  </a:moveTo>
                  <a:cubicBezTo>
                    <a:pt x="2832" y="1"/>
                    <a:pt x="1654" y="1705"/>
                    <a:pt x="1128" y="4512"/>
                  </a:cubicBezTo>
                  <a:cubicBezTo>
                    <a:pt x="576" y="7294"/>
                    <a:pt x="2506" y="11078"/>
                    <a:pt x="2506" y="11078"/>
                  </a:cubicBezTo>
                  <a:cubicBezTo>
                    <a:pt x="1629" y="12532"/>
                    <a:pt x="1830" y="13560"/>
                    <a:pt x="1830" y="13560"/>
                  </a:cubicBezTo>
                  <a:cubicBezTo>
                    <a:pt x="1830" y="13560"/>
                    <a:pt x="0" y="15339"/>
                    <a:pt x="451" y="16216"/>
                  </a:cubicBezTo>
                  <a:cubicBezTo>
                    <a:pt x="500" y="16310"/>
                    <a:pt x="574" y="16350"/>
                    <a:pt x="665" y="16350"/>
                  </a:cubicBezTo>
                  <a:cubicBezTo>
                    <a:pt x="1180" y="16350"/>
                    <a:pt x="2230" y="15063"/>
                    <a:pt x="2231" y="15063"/>
                  </a:cubicBezTo>
                  <a:lnTo>
                    <a:pt x="2231" y="15063"/>
                  </a:lnTo>
                  <a:cubicBezTo>
                    <a:pt x="2231" y="15064"/>
                    <a:pt x="1353" y="17244"/>
                    <a:pt x="2105" y="17845"/>
                  </a:cubicBezTo>
                  <a:cubicBezTo>
                    <a:pt x="2140" y="17873"/>
                    <a:pt x="2180" y="17885"/>
                    <a:pt x="2224" y="17885"/>
                  </a:cubicBezTo>
                  <a:cubicBezTo>
                    <a:pt x="2744" y="17885"/>
                    <a:pt x="3809" y="16116"/>
                    <a:pt x="3810" y="16116"/>
                  </a:cubicBezTo>
                  <a:lnTo>
                    <a:pt x="3810" y="16116"/>
                  </a:lnTo>
                  <a:cubicBezTo>
                    <a:pt x="3810" y="16116"/>
                    <a:pt x="3158" y="18196"/>
                    <a:pt x="3885" y="18522"/>
                  </a:cubicBezTo>
                  <a:cubicBezTo>
                    <a:pt x="3934" y="18542"/>
                    <a:pt x="3982" y="18552"/>
                    <a:pt x="4029" y="18552"/>
                  </a:cubicBezTo>
                  <a:cubicBezTo>
                    <a:pt x="4683" y="18552"/>
                    <a:pt x="5163" y="16743"/>
                    <a:pt x="5163" y="16743"/>
                  </a:cubicBezTo>
                  <a:cubicBezTo>
                    <a:pt x="5163" y="16743"/>
                    <a:pt x="5313" y="18848"/>
                    <a:pt x="6140" y="18848"/>
                  </a:cubicBezTo>
                  <a:cubicBezTo>
                    <a:pt x="6145" y="18848"/>
                    <a:pt x="6149" y="18848"/>
                    <a:pt x="6154" y="18848"/>
                  </a:cubicBezTo>
                  <a:cubicBezTo>
                    <a:pt x="7636" y="18848"/>
                    <a:pt x="6341" y="14738"/>
                    <a:pt x="6341" y="14737"/>
                  </a:cubicBezTo>
                  <a:lnTo>
                    <a:pt x="6341" y="14737"/>
                  </a:lnTo>
                  <a:cubicBezTo>
                    <a:pt x="6341" y="14738"/>
                    <a:pt x="7492" y="15634"/>
                    <a:pt x="8083" y="15634"/>
                  </a:cubicBezTo>
                  <a:cubicBezTo>
                    <a:pt x="8211" y="15634"/>
                    <a:pt x="8313" y="15592"/>
                    <a:pt x="8371" y="15489"/>
                  </a:cubicBezTo>
                  <a:cubicBezTo>
                    <a:pt x="8722" y="14913"/>
                    <a:pt x="7419" y="13935"/>
                    <a:pt x="7143" y="13334"/>
                  </a:cubicBezTo>
                  <a:cubicBezTo>
                    <a:pt x="6867" y="12707"/>
                    <a:pt x="6341" y="11354"/>
                    <a:pt x="6341" y="11354"/>
                  </a:cubicBezTo>
                  <a:cubicBezTo>
                    <a:pt x="7068" y="6993"/>
                    <a:pt x="6115" y="5389"/>
                    <a:pt x="6115" y="5389"/>
                  </a:cubicBezTo>
                  <a:lnTo>
                    <a:pt x="7343" y="3559"/>
                  </a:lnTo>
                  <a:cubicBezTo>
                    <a:pt x="6491" y="652"/>
                    <a:pt x="2832" y="1"/>
                    <a:pt x="2832" y="1"/>
                  </a:cubicBezTo>
                  <a:close/>
                </a:path>
              </a:pathLst>
            </a:custGeom>
            <a:solidFill>
              <a:srgbClr val="FFD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1"/>
            <p:cNvSpPr/>
            <p:nvPr/>
          </p:nvSpPr>
          <p:spPr>
            <a:xfrm>
              <a:off x="1747754" y="3001933"/>
              <a:ext cx="102175" cy="56373"/>
            </a:xfrm>
            <a:custGeom>
              <a:rect b="b" l="l" r="r" t="t"/>
              <a:pathLst>
                <a:path extrusionOk="0" h="1456" w="2639">
                  <a:moveTo>
                    <a:pt x="100" y="0"/>
                  </a:moveTo>
                  <a:cubicBezTo>
                    <a:pt x="36" y="0"/>
                    <a:pt x="1" y="106"/>
                    <a:pt x="69" y="129"/>
                  </a:cubicBezTo>
                  <a:cubicBezTo>
                    <a:pt x="972" y="304"/>
                    <a:pt x="1774" y="555"/>
                    <a:pt x="2275" y="1382"/>
                  </a:cubicBezTo>
                  <a:cubicBezTo>
                    <a:pt x="2305" y="1434"/>
                    <a:pt x="2352" y="1455"/>
                    <a:pt x="2401" y="1455"/>
                  </a:cubicBezTo>
                  <a:cubicBezTo>
                    <a:pt x="2516" y="1455"/>
                    <a:pt x="2639" y="1337"/>
                    <a:pt x="2551" y="1232"/>
                  </a:cubicBezTo>
                  <a:cubicBezTo>
                    <a:pt x="1924" y="405"/>
                    <a:pt x="1097" y="129"/>
                    <a:pt x="119" y="4"/>
                  </a:cubicBezTo>
                  <a:cubicBezTo>
                    <a:pt x="113" y="1"/>
                    <a:pt x="106" y="0"/>
                    <a:pt x="100" y="0"/>
                  </a:cubicBezTo>
                  <a:close/>
                </a:path>
              </a:pathLst>
            </a:custGeom>
            <a:solidFill>
              <a:srgbClr val="EF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1"/>
            <p:cNvSpPr/>
            <p:nvPr/>
          </p:nvSpPr>
          <p:spPr>
            <a:xfrm>
              <a:off x="1786316" y="3289280"/>
              <a:ext cx="61600" cy="15952"/>
            </a:xfrm>
            <a:custGeom>
              <a:rect b="b" l="l" r="r" t="t"/>
              <a:pathLst>
                <a:path extrusionOk="0" h="412" w="1591">
                  <a:moveTo>
                    <a:pt x="101" y="0"/>
                  </a:moveTo>
                  <a:cubicBezTo>
                    <a:pt x="1" y="0"/>
                    <a:pt x="1" y="126"/>
                    <a:pt x="101" y="126"/>
                  </a:cubicBezTo>
                  <a:cubicBezTo>
                    <a:pt x="577" y="151"/>
                    <a:pt x="1028" y="251"/>
                    <a:pt x="1479" y="401"/>
                  </a:cubicBezTo>
                  <a:cubicBezTo>
                    <a:pt x="1490" y="408"/>
                    <a:pt x="1500" y="411"/>
                    <a:pt x="1509" y="411"/>
                  </a:cubicBezTo>
                  <a:cubicBezTo>
                    <a:pt x="1566" y="411"/>
                    <a:pt x="1591" y="298"/>
                    <a:pt x="1504" y="276"/>
                  </a:cubicBezTo>
                  <a:cubicBezTo>
                    <a:pt x="1053" y="101"/>
                    <a:pt x="577" y="0"/>
                    <a:pt x="101" y="0"/>
                  </a:cubicBezTo>
                  <a:close/>
                </a:path>
              </a:pathLst>
            </a:custGeom>
            <a:solidFill>
              <a:srgbClr val="EF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1"/>
            <p:cNvSpPr/>
            <p:nvPr/>
          </p:nvSpPr>
          <p:spPr>
            <a:xfrm>
              <a:off x="1314755" y="1528920"/>
              <a:ext cx="1289641" cy="1188550"/>
            </a:xfrm>
            <a:custGeom>
              <a:rect b="b" l="l" r="r" t="t"/>
              <a:pathLst>
                <a:path extrusionOk="0" h="30698" w="33309">
                  <a:moveTo>
                    <a:pt x="18092" y="1"/>
                  </a:moveTo>
                  <a:cubicBezTo>
                    <a:pt x="15978" y="1"/>
                    <a:pt x="13709" y="422"/>
                    <a:pt x="11429" y="1334"/>
                  </a:cubicBezTo>
                  <a:cubicBezTo>
                    <a:pt x="2782" y="4767"/>
                    <a:pt x="0" y="14291"/>
                    <a:pt x="3308" y="20933"/>
                  </a:cubicBezTo>
                  <a:cubicBezTo>
                    <a:pt x="6198" y="26691"/>
                    <a:pt x="10954" y="30697"/>
                    <a:pt x="17966" y="30697"/>
                  </a:cubicBezTo>
                  <a:cubicBezTo>
                    <a:pt x="19042" y="30697"/>
                    <a:pt x="20170" y="30603"/>
                    <a:pt x="21354" y="30407"/>
                  </a:cubicBezTo>
                  <a:cubicBezTo>
                    <a:pt x="30226" y="28903"/>
                    <a:pt x="33309" y="21309"/>
                    <a:pt x="32933" y="18151"/>
                  </a:cubicBezTo>
                  <a:cubicBezTo>
                    <a:pt x="32532" y="14918"/>
                    <a:pt x="30928" y="13890"/>
                    <a:pt x="29925" y="12888"/>
                  </a:cubicBezTo>
                  <a:cubicBezTo>
                    <a:pt x="28822" y="11785"/>
                    <a:pt x="30000" y="7950"/>
                    <a:pt x="27845" y="4592"/>
                  </a:cubicBezTo>
                  <a:cubicBezTo>
                    <a:pt x="26017" y="1724"/>
                    <a:pt x="22370" y="1"/>
                    <a:pt x="18092" y="1"/>
                  </a:cubicBezTo>
                  <a:close/>
                </a:path>
              </a:pathLst>
            </a:custGeom>
            <a:solidFill>
              <a:srgbClr val="FFD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1"/>
            <p:cNvSpPr/>
            <p:nvPr/>
          </p:nvSpPr>
          <p:spPr>
            <a:xfrm>
              <a:off x="1154625" y="1384550"/>
              <a:ext cx="1293552" cy="1147238"/>
            </a:xfrm>
            <a:custGeom>
              <a:rect b="b" l="l" r="r" t="t"/>
              <a:pathLst>
                <a:path extrusionOk="0" h="29631" w="33410">
                  <a:moveTo>
                    <a:pt x="29023" y="0"/>
                  </a:moveTo>
                  <a:lnTo>
                    <a:pt x="29023" y="0"/>
                  </a:lnTo>
                  <a:cubicBezTo>
                    <a:pt x="28102" y="1108"/>
                    <a:pt x="26910" y="1403"/>
                    <a:pt x="25465" y="1403"/>
                  </a:cubicBezTo>
                  <a:cubicBezTo>
                    <a:pt x="23820" y="1403"/>
                    <a:pt x="21846" y="1021"/>
                    <a:pt x="19567" y="1021"/>
                  </a:cubicBezTo>
                  <a:cubicBezTo>
                    <a:pt x="19003" y="1021"/>
                    <a:pt x="18421" y="1045"/>
                    <a:pt x="17820" y="1103"/>
                  </a:cubicBezTo>
                  <a:cubicBezTo>
                    <a:pt x="15465" y="1328"/>
                    <a:pt x="10001" y="1955"/>
                    <a:pt x="6667" y="5890"/>
                  </a:cubicBezTo>
                  <a:cubicBezTo>
                    <a:pt x="5740" y="6993"/>
                    <a:pt x="5089" y="9950"/>
                    <a:pt x="5389" y="11504"/>
                  </a:cubicBezTo>
                  <a:cubicBezTo>
                    <a:pt x="5131" y="11452"/>
                    <a:pt x="4867" y="11427"/>
                    <a:pt x="4603" y="11427"/>
                  </a:cubicBezTo>
                  <a:cubicBezTo>
                    <a:pt x="3458" y="11427"/>
                    <a:pt x="2303" y="11902"/>
                    <a:pt x="1530" y="12757"/>
                  </a:cubicBezTo>
                  <a:cubicBezTo>
                    <a:pt x="2012" y="12363"/>
                    <a:pt x="2638" y="12156"/>
                    <a:pt x="3261" y="12156"/>
                  </a:cubicBezTo>
                  <a:cubicBezTo>
                    <a:pt x="3707" y="12156"/>
                    <a:pt x="4150" y="12262"/>
                    <a:pt x="4537" y="12481"/>
                  </a:cubicBezTo>
                  <a:cubicBezTo>
                    <a:pt x="1" y="16291"/>
                    <a:pt x="4412" y="23008"/>
                    <a:pt x="5038" y="23709"/>
                  </a:cubicBezTo>
                  <a:cubicBezTo>
                    <a:pt x="5063" y="23735"/>
                    <a:pt x="5063" y="23760"/>
                    <a:pt x="5089" y="23760"/>
                  </a:cubicBezTo>
                  <a:cubicBezTo>
                    <a:pt x="5038" y="24286"/>
                    <a:pt x="4938" y="24787"/>
                    <a:pt x="4738" y="25288"/>
                  </a:cubicBezTo>
                  <a:cubicBezTo>
                    <a:pt x="4362" y="26216"/>
                    <a:pt x="3685" y="27068"/>
                    <a:pt x="2758" y="27519"/>
                  </a:cubicBezTo>
                  <a:cubicBezTo>
                    <a:pt x="3215" y="27610"/>
                    <a:pt x="3651" y="27723"/>
                    <a:pt x="4105" y="27723"/>
                  </a:cubicBezTo>
                  <a:cubicBezTo>
                    <a:pt x="4149" y="27723"/>
                    <a:pt x="4192" y="27722"/>
                    <a:pt x="4236" y="27720"/>
                  </a:cubicBezTo>
                  <a:cubicBezTo>
                    <a:pt x="4713" y="27694"/>
                    <a:pt x="5214" y="27519"/>
                    <a:pt x="5565" y="27168"/>
                  </a:cubicBezTo>
                  <a:lnTo>
                    <a:pt x="5565" y="27168"/>
                  </a:lnTo>
                  <a:cubicBezTo>
                    <a:pt x="5063" y="28121"/>
                    <a:pt x="4236" y="28872"/>
                    <a:pt x="3234" y="29273"/>
                  </a:cubicBezTo>
                  <a:cubicBezTo>
                    <a:pt x="3748" y="29517"/>
                    <a:pt x="4305" y="29631"/>
                    <a:pt x="4865" y="29631"/>
                  </a:cubicBezTo>
                  <a:cubicBezTo>
                    <a:pt x="5858" y="29631"/>
                    <a:pt x="6859" y="29272"/>
                    <a:pt x="7645" y="28647"/>
                  </a:cubicBezTo>
                  <a:cubicBezTo>
                    <a:pt x="8297" y="28146"/>
                    <a:pt x="8773" y="27494"/>
                    <a:pt x="9124" y="26742"/>
                  </a:cubicBezTo>
                  <a:cubicBezTo>
                    <a:pt x="9124" y="26717"/>
                    <a:pt x="9149" y="26717"/>
                    <a:pt x="9149" y="26692"/>
                  </a:cubicBezTo>
                  <a:cubicBezTo>
                    <a:pt x="12131" y="24862"/>
                    <a:pt x="12607" y="21178"/>
                    <a:pt x="12632" y="20451"/>
                  </a:cubicBezTo>
                  <a:cubicBezTo>
                    <a:pt x="12883" y="15765"/>
                    <a:pt x="11830" y="12757"/>
                    <a:pt x="11830" y="12757"/>
                  </a:cubicBezTo>
                  <a:lnTo>
                    <a:pt x="11830" y="12757"/>
                  </a:lnTo>
                  <a:cubicBezTo>
                    <a:pt x="12895" y="12900"/>
                    <a:pt x="13915" y="12965"/>
                    <a:pt x="14889" y="12965"/>
                  </a:cubicBezTo>
                  <a:cubicBezTo>
                    <a:pt x="23811" y="12965"/>
                    <a:pt x="28933" y="7562"/>
                    <a:pt x="29473" y="7562"/>
                  </a:cubicBezTo>
                  <a:cubicBezTo>
                    <a:pt x="29484" y="7562"/>
                    <a:pt x="29493" y="7565"/>
                    <a:pt x="29500" y="7569"/>
                  </a:cubicBezTo>
                  <a:cubicBezTo>
                    <a:pt x="31154" y="8546"/>
                    <a:pt x="32282" y="9825"/>
                    <a:pt x="33084" y="10952"/>
                  </a:cubicBezTo>
                  <a:cubicBezTo>
                    <a:pt x="33409" y="7920"/>
                    <a:pt x="32206" y="3935"/>
                    <a:pt x="28171" y="3033"/>
                  </a:cubicBezTo>
                  <a:cubicBezTo>
                    <a:pt x="29174" y="2682"/>
                    <a:pt x="29625" y="927"/>
                    <a:pt x="29023" y="0"/>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1"/>
            <p:cNvSpPr/>
            <p:nvPr/>
          </p:nvSpPr>
          <p:spPr>
            <a:xfrm>
              <a:off x="1312742" y="2282403"/>
              <a:ext cx="410560" cy="349271"/>
            </a:xfrm>
            <a:custGeom>
              <a:rect b="b" l="l" r="r" t="t"/>
              <a:pathLst>
                <a:path extrusionOk="0" h="9021" w="10604">
                  <a:moveTo>
                    <a:pt x="3583" y="0"/>
                  </a:moveTo>
                  <a:cubicBezTo>
                    <a:pt x="0" y="0"/>
                    <a:pt x="348" y="4233"/>
                    <a:pt x="2283" y="6458"/>
                  </a:cubicBezTo>
                  <a:cubicBezTo>
                    <a:pt x="3557" y="7942"/>
                    <a:pt x="5432" y="9021"/>
                    <a:pt x="7062" y="9021"/>
                  </a:cubicBezTo>
                  <a:cubicBezTo>
                    <a:pt x="7965" y="9021"/>
                    <a:pt x="8793" y="8689"/>
                    <a:pt x="9401" y="7912"/>
                  </a:cubicBezTo>
                  <a:cubicBezTo>
                    <a:pt x="10604" y="6383"/>
                    <a:pt x="7997" y="343"/>
                    <a:pt x="3987" y="17"/>
                  </a:cubicBezTo>
                  <a:cubicBezTo>
                    <a:pt x="3847" y="6"/>
                    <a:pt x="3712" y="0"/>
                    <a:pt x="3583" y="0"/>
                  </a:cubicBezTo>
                  <a:close/>
                </a:path>
              </a:pathLst>
            </a:custGeom>
            <a:solidFill>
              <a:srgbClr val="FFD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1"/>
            <p:cNvSpPr/>
            <p:nvPr/>
          </p:nvSpPr>
          <p:spPr>
            <a:xfrm>
              <a:off x="2110407" y="2192273"/>
              <a:ext cx="55792" cy="35698"/>
            </a:xfrm>
            <a:custGeom>
              <a:rect b="b" l="l" r="r" t="t"/>
              <a:pathLst>
                <a:path extrusionOk="0" h="922" w="1441">
                  <a:moveTo>
                    <a:pt x="722" y="0"/>
                  </a:moveTo>
                  <a:cubicBezTo>
                    <a:pt x="563" y="0"/>
                    <a:pt x="402" y="68"/>
                    <a:pt x="276" y="215"/>
                  </a:cubicBezTo>
                  <a:cubicBezTo>
                    <a:pt x="1" y="541"/>
                    <a:pt x="352" y="791"/>
                    <a:pt x="602" y="892"/>
                  </a:cubicBezTo>
                  <a:cubicBezTo>
                    <a:pt x="665" y="911"/>
                    <a:pt x="737" y="921"/>
                    <a:pt x="810" y="921"/>
                  </a:cubicBezTo>
                  <a:cubicBezTo>
                    <a:pt x="1114" y="921"/>
                    <a:pt x="1440" y="749"/>
                    <a:pt x="1279" y="365"/>
                  </a:cubicBezTo>
                  <a:cubicBezTo>
                    <a:pt x="1162" y="132"/>
                    <a:pt x="944" y="0"/>
                    <a:pt x="7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1"/>
            <p:cNvSpPr/>
            <p:nvPr/>
          </p:nvSpPr>
          <p:spPr>
            <a:xfrm>
              <a:off x="2098057" y="2263742"/>
              <a:ext cx="32445" cy="20327"/>
            </a:xfrm>
            <a:custGeom>
              <a:rect b="b" l="l" r="r" t="t"/>
              <a:pathLst>
                <a:path extrusionOk="0" h="525" w="838">
                  <a:moveTo>
                    <a:pt x="384" y="0"/>
                  </a:moveTo>
                  <a:cubicBezTo>
                    <a:pt x="214" y="0"/>
                    <a:pt x="47" y="88"/>
                    <a:pt x="19" y="274"/>
                  </a:cubicBezTo>
                  <a:cubicBezTo>
                    <a:pt x="1" y="419"/>
                    <a:pt x="101" y="524"/>
                    <a:pt x="214" y="524"/>
                  </a:cubicBezTo>
                  <a:cubicBezTo>
                    <a:pt x="258" y="524"/>
                    <a:pt x="303" y="509"/>
                    <a:pt x="345" y="474"/>
                  </a:cubicBezTo>
                  <a:cubicBezTo>
                    <a:pt x="364" y="455"/>
                    <a:pt x="411" y="422"/>
                    <a:pt x="423" y="407"/>
                  </a:cubicBezTo>
                  <a:lnTo>
                    <a:pt x="423" y="407"/>
                  </a:lnTo>
                  <a:cubicBezTo>
                    <a:pt x="429" y="411"/>
                    <a:pt x="437" y="416"/>
                    <a:pt x="445" y="424"/>
                  </a:cubicBezTo>
                  <a:cubicBezTo>
                    <a:pt x="485" y="464"/>
                    <a:pt x="528" y="480"/>
                    <a:pt x="570" y="480"/>
                  </a:cubicBezTo>
                  <a:cubicBezTo>
                    <a:pt x="713" y="480"/>
                    <a:pt x="837" y="284"/>
                    <a:pt x="721" y="148"/>
                  </a:cubicBezTo>
                  <a:cubicBezTo>
                    <a:pt x="645" y="51"/>
                    <a:pt x="513" y="0"/>
                    <a:pt x="384" y="0"/>
                  </a:cubicBezTo>
                  <a:close/>
                </a:path>
              </a:pathLst>
            </a:custGeom>
            <a:solidFill>
              <a:srgbClr val="D66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1"/>
            <p:cNvSpPr/>
            <p:nvPr/>
          </p:nvSpPr>
          <p:spPr>
            <a:xfrm>
              <a:off x="2040564" y="2346091"/>
              <a:ext cx="248954" cy="120799"/>
            </a:xfrm>
            <a:custGeom>
              <a:rect b="b" l="l" r="r" t="t"/>
              <a:pathLst>
                <a:path extrusionOk="0" h="3120" w="6430">
                  <a:moveTo>
                    <a:pt x="6280" y="1"/>
                  </a:moveTo>
                  <a:cubicBezTo>
                    <a:pt x="6216" y="1"/>
                    <a:pt x="6152" y="33"/>
                    <a:pt x="6140" y="102"/>
                  </a:cubicBezTo>
                  <a:cubicBezTo>
                    <a:pt x="5815" y="1279"/>
                    <a:pt x="4436" y="1731"/>
                    <a:pt x="3359" y="1956"/>
                  </a:cubicBezTo>
                  <a:cubicBezTo>
                    <a:pt x="2832" y="2081"/>
                    <a:pt x="2231" y="2157"/>
                    <a:pt x="1704" y="2182"/>
                  </a:cubicBezTo>
                  <a:cubicBezTo>
                    <a:pt x="1178" y="2182"/>
                    <a:pt x="752" y="1981"/>
                    <a:pt x="251" y="1956"/>
                  </a:cubicBezTo>
                  <a:cubicBezTo>
                    <a:pt x="100" y="1956"/>
                    <a:pt x="0" y="2132"/>
                    <a:pt x="75" y="2257"/>
                  </a:cubicBezTo>
                  <a:cubicBezTo>
                    <a:pt x="535" y="2894"/>
                    <a:pt x="1433" y="3120"/>
                    <a:pt x="2318" y="3120"/>
                  </a:cubicBezTo>
                  <a:cubicBezTo>
                    <a:pt x="2929" y="3120"/>
                    <a:pt x="3534" y="3012"/>
                    <a:pt x="3985" y="2858"/>
                  </a:cubicBezTo>
                  <a:cubicBezTo>
                    <a:pt x="5238" y="2457"/>
                    <a:pt x="6241" y="1480"/>
                    <a:pt x="6416" y="127"/>
                  </a:cubicBezTo>
                  <a:cubicBezTo>
                    <a:pt x="6430" y="45"/>
                    <a:pt x="6355" y="1"/>
                    <a:pt x="6280" y="1"/>
                  </a:cubicBezTo>
                  <a:close/>
                </a:path>
              </a:pathLst>
            </a:custGeom>
            <a:solidFill>
              <a:srgbClr val="D66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1"/>
            <p:cNvSpPr/>
            <p:nvPr/>
          </p:nvSpPr>
          <p:spPr>
            <a:xfrm>
              <a:off x="2213973" y="1878561"/>
              <a:ext cx="153631" cy="68917"/>
            </a:xfrm>
            <a:custGeom>
              <a:rect b="b" l="l" r="r" t="t"/>
              <a:pathLst>
                <a:path extrusionOk="0" h="1780" w="3968">
                  <a:moveTo>
                    <a:pt x="2449" y="1"/>
                  </a:moveTo>
                  <a:cubicBezTo>
                    <a:pt x="2240" y="1"/>
                    <a:pt x="2038" y="19"/>
                    <a:pt x="1862" y="47"/>
                  </a:cubicBezTo>
                  <a:cubicBezTo>
                    <a:pt x="1511" y="97"/>
                    <a:pt x="1135" y="223"/>
                    <a:pt x="834" y="423"/>
                  </a:cubicBezTo>
                  <a:cubicBezTo>
                    <a:pt x="433" y="699"/>
                    <a:pt x="333" y="1000"/>
                    <a:pt x="108" y="1401"/>
                  </a:cubicBezTo>
                  <a:cubicBezTo>
                    <a:pt x="1" y="1596"/>
                    <a:pt x="159" y="1779"/>
                    <a:pt x="332" y="1779"/>
                  </a:cubicBezTo>
                  <a:cubicBezTo>
                    <a:pt x="403" y="1779"/>
                    <a:pt x="476" y="1749"/>
                    <a:pt x="534" y="1676"/>
                  </a:cubicBezTo>
                  <a:cubicBezTo>
                    <a:pt x="834" y="1275"/>
                    <a:pt x="1586" y="1000"/>
                    <a:pt x="2063" y="874"/>
                  </a:cubicBezTo>
                  <a:cubicBezTo>
                    <a:pt x="2253" y="831"/>
                    <a:pt x="2441" y="818"/>
                    <a:pt x="2627" y="818"/>
                  </a:cubicBezTo>
                  <a:cubicBezTo>
                    <a:pt x="2929" y="818"/>
                    <a:pt x="3228" y="853"/>
                    <a:pt x="3534" y="853"/>
                  </a:cubicBezTo>
                  <a:cubicBezTo>
                    <a:pt x="3587" y="853"/>
                    <a:pt x="3639" y="852"/>
                    <a:pt x="3692" y="849"/>
                  </a:cubicBezTo>
                  <a:cubicBezTo>
                    <a:pt x="3867" y="824"/>
                    <a:pt x="3967" y="649"/>
                    <a:pt x="3842" y="498"/>
                  </a:cubicBezTo>
                  <a:cubicBezTo>
                    <a:pt x="3554" y="120"/>
                    <a:pt x="2981" y="1"/>
                    <a:pt x="2449" y="1"/>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1"/>
            <p:cNvSpPr/>
            <p:nvPr/>
          </p:nvSpPr>
          <p:spPr>
            <a:xfrm>
              <a:off x="1742954" y="2043141"/>
              <a:ext cx="147243" cy="111429"/>
            </a:xfrm>
            <a:custGeom>
              <a:rect b="b" l="l" r="r" t="t"/>
              <a:pathLst>
                <a:path extrusionOk="0" h="2878" w="3803">
                  <a:moveTo>
                    <a:pt x="2930" y="0"/>
                  </a:moveTo>
                  <a:cubicBezTo>
                    <a:pt x="2369" y="0"/>
                    <a:pt x="1750" y="247"/>
                    <a:pt x="1346" y="483"/>
                  </a:cubicBezTo>
                  <a:cubicBezTo>
                    <a:pt x="970" y="683"/>
                    <a:pt x="619" y="984"/>
                    <a:pt x="394" y="1335"/>
                  </a:cubicBezTo>
                  <a:cubicBezTo>
                    <a:pt x="93" y="1736"/>
                    <a:pt x="118" y="2112"/>
                    <a:pt x="43" y="2588"/>
                  </a:cubicBezTo>
                  <a:cubicBezTo>
                    <a:pt x="0" y="2774"/>
                    <a:pt x="152" y="2878"/>
                    <a:pt x="310" y="2878"/>
                  </a:cubicBezTo>
                  <a:cubicBezTo>
                    <a:pt x="429" y="2878"/>
                    <a:pt x="551" y="2818"/>
                    <a:pt x="594" y="2688"/>
                  </a:cubicBezTo>
                  <a:cubicBezTo>
                    <a:pt x="745" y="2137"/>
                    <a:pt x="1522" y="1510"/>
                    <a:pt x="1998" y="1210"/>
                  </a:cubicBezTo>
                  <a:cubicBezTo>
                    <a:pt x="2524" y="884"/>
                    <a:pt x="3126" y="884"/>
                    <a:pt x="3652" y="608"/>
                  </a:cubicBezTo>
                  <a:cubicBezTo>
                    <a:pt x="3802" y="533"/>
                    <a:pt x="3802" y="307"/>
                    <a:pt x="3677" y="207"/>
                  </a:cubicBezTo>
                  <a:cubicBezTo>
                    <a:pt x="3463" y="59"/>
                    <a:pt x="3203" y="0"/>
                    <a:pt x="2930" y="0"/>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1"/>
            <p:cNvSpPr/>
            <p:nvPr/>
          </p:nvSpPr>
          <p:spPr>
            <a:xfrm>
              <a:off x="1816398" y="2195951"/>
              <a:ext cx="118437" cy="124244"/>
            </a:xfrm>
            <a:custGeom>
              <a:rect b="b" l="l" r="r" t="t"/>
              <a:pathLst>
                <a:path extrusionOk="0" h="3209" w="3059">
                  <a:moveTo>
                    <a:pt x="1839" y="0"/>
                  </a:moveTo>
                  <a:cubicBezTo>
                    <a:pt x="1760" y="0"/>
                    <a:pt x="1672" y="27"/>
                    <a:pt x="1580" y="95"/>
                  </a:cubicBezTo>
                  <a:cubicBezTo>
                    <a:pt x="1486" y="74"/>
                    <a:pt x="1393" y="62"/>
                    <a:pt x="1301" y="62"/>
                  </a:cubicBezTo>
                  <a:cubicBezTo>
                    <a:pt x="1171" y="62"/>
                    <a:pt x="1045" y="86"/>
                    <a:pt x="928" y="145"/>
                  </a:cubicBezTo>
                  <a:cubicBezTo>
                    <a:pt x="251" y="421"/>
                    <a:pt x="1" y="1298"/>
                    <a:pt x="326" y="2125"/>
                  </a:cubicBezTo>
                  <a:cubicBezTo>
                    <a:pt x="607" y="2787"/>
                    <a:pt x="1178" y="3208"/>
                    <a:pt x="1728" y="3208"/>
                  </a:cubicBezTo>
                  <a:cubicBezTo>
                    <a:pt x="1865" y="3208"/>
                    <a:pt x="2001" y="3182"/>
                    <a:pt x="2131" y="3127"/>
                  </a:cubicBezTo>
                  <a:cubicBezTo>
                    <a:pt x="2808" y="2877"/>
                    <a:pt x="3058" y="1975"/>
                    <a:pt x="2732" y="1147"/>
                  </a:cubicBezTo>
                  <a:cubicBezTo>
                    <a:pt x="2682" y="1047"/>
                    <a:pt x="2632" y="947"/>
                    <a:pt x="2582" y="847"/>
                  </a:cubicBezTo>
                  <a:cubicBezTo>
                    <a:pt x="2670" y="758"/>
                    <a:pt x="2584" y="320"/>
                    <a:pt x="2304" y="320"/>
                  </a:cubicBezTo>
                  <a:cubicBezTo>
                    <a:pt x="2267" y="320"/>
                    <a:pt x="2226" y="328"/>
                    <a:pt x="2181" y="345"/>
                  </a:cubicBezTo>
                  <a:cubicBezTo>
                    <a:pt x="2238" y="251"/>
                    <a:pt x="2081" y="0"/>
                    <a:pt x="1839" y="0"/>
                  </a:cubicBezTo>
                  <a:close/>
                </a:path>
              </a:pathLst>
            </a:custGeom>
            <a:solidFill>
              <a:srgbClr val="274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1"/>
            <p:cNvSpPr/>
            <p:nvPr/>
          </p:nvSpPr>
          <p:spPr>
            <a:xfrm>
              <a:off x="2254973" y="2029474"/>
              <a:ext cx="119405" cy="124322"/>
            </a:xfrm>
            <a:custGeom>
              <a:rect b="b" l="l" r="r" t="t"/>
              <a:pathLst>
                <a:path extrusionOk="0" h="3211" w="3084">
                  <a:moveTo>
                    <a:pt x="1853" y="0"/>
                  </a:moveTo>
                  <a:cubicBezTo>
                    <a:pt x="1771" y="0"/>
                    <a:pt x="1678" y="31"/>
                    <a:pt x="1580" y="109"/>
                  </a:cubicBezTo>
                  <a:cubicBezTo>
                    <a:pt x="1479" y="87"/>
                    <a:pt x="1382" y="74"/>
                    <a:pt x="1286" y="74"/>
                  </a:cubicBezTo>
                  <a:cubicBezTo>
                    <a:pt x="1169" y="74"/>
                    <a:pt x="1052" y="93"/>
                    <a:pt x="928" y="134"/>
                  </a:cubicBezTo>
                  <a:cubicBezTo>
                    <a:pt x="277" y="410"/>
                    <a:pt x="1" y="1287"/>
                    <a:pt x="352" y="2114"/>
                  </a:cubicBezTo>
                  <a:cubicBezTo>
                    <a:pt x="617" y="2787"/>
                    <a:pt x="1197" y="3211"/>
                    <a:pt x="1768" y="3211"/>
                  </a:cubicBezTo>
                  <a:cubicBezTo>
                    <a:pt x="1899" y="3211"/>
                    <a:pt x="2030" y="3188"/>
                    <a:pt x="2156" y="3142"/>
                  </a:cubicBezTo>
                  <a:cubicBezTo>
                    <a:pt x="2808" y="2866"/>
                    <a:pt x="3084" y="1989"/>
                    <a:pt x="2733" y="1162"/>
                  </a:cubicBezTo>
                  <a:cubicBezTo>
                    <a:pt x="2683" y="1036"/>
                    <a:pt x="2633" y="936"/>
                    <a:pt x="2582" y="836"/>
                  </a:cubicBezTo>
                  <a:cubicBezTo>
                    <a:pt x="2692" y="748"/>
                    <a:pt x="2610" y="333"/>
                    <a:pt x="2334" y="333"/>
                  </a:cubicBezTo>
                  <a:cubicBezTo>
                    <a:pt x="2296" y="333"/>
                    <a:pt x="2253" y="341"/>
                    <a:pt x="2207" y="360"/>
                  </a:cubicBezTo>
                  <a:cubicBezTo>
                    <a:pt x="2244" y="248"/>
                    <a:pt x="2089" y="0"/>
                    <a:pt x="1853" y="0"/>
                  </a:cubicBezTo>
                  <a:close/>
                </a:path>
              </a:pathLst>
            </a:custGeom>
            <a:solidFill>
              <a:srgbClr val="274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1"/>
            <p:cNvSpPr/>
            <p:nvPr/>
          </p:nvSpPr>
          <p:spPr>
            <a:xfrm>
              <a:off x="1850452" y="2213128"/>
              <a:ext cx="50315" cy="37497"/>
            </a:xfrm>
            <a:custGeom>
              <a:rect b="b" l="l" r="r" t="t"/>
              <a:pathLst>
                <a:path extrusionOk="0" h="1009" w="1354">
                  <a:moveTo>
                    <a:pt x="802" y="1"/>
                  </a:moveTo>
                  <a:cubicBezTo>
                    <a:pt x="696" y="1"/>
                    <a:pt x="583" y="26"/>
                    <a:pt x="477" y="79"/>
                  </a:cubicBezTo>
                  <a:cubicBezTo>
                    <a:pt x="151" y="204"/>
                    <a:pt x="1" y="530"/>
                    <a:pt x="101" y="756"/>
                  </a:cubicBezTo>
                  <a:cubicBezTo>
                    <a:pt x="183" y="920"/>
                    <a:pt x="350" y="1008"/>
                    <a:pt x="547" y="1008"/>
                  </a:cubicBezTo>
                  <a:cubicBezTo>
                    <a:pt x="652" y="1008"/>
                    <a:pt x="765" y="983"/>
                    <a:pt x="878" y="931"/>
                  </a:cubicBezTo>
                  <a:cubicBezTo>
                    <a:pt x="1178" y="781"/>
                    <a:pt x="1354" y="480"/>
                    <a:pt x="1229" y="229"/>
                  </a:cubicBezTo>
                  <a:cubicBezTo>
                    <a:pt x="1164" y="84"/>
                    <a:pt x="995"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1"/>
            <p:cNvSpPr/>
            <p:nvPr/>
          </p:nvSpPr>
          <p:spPr>
            <a:xfrm>
              <a:off x="2283002" y="2045940"/>
              <a:ext cx="50315" cy="37497"/>
            </a:xfrm>
            <a:custGeom>
              <a:rect b="b" l="l" r="r" t="t"/>
              <a:pathLst>
                <a:path extrusionOk="0" h="1009" w="1354">
                  <a:moveTo>
                    <a:pt x="802" y="1"/>
                  </a:moveTo>
                  <a:cubicBezTo>
                    <a:pt x="696" y="1"/>
                    <a:pt x="583" y="26"/>
                    <a:pt x="477" y="79"/>
                  </a:cubicBezTo>
                  <a:cubicBezTo>
                    <a:pt x="151" y="229"/>
                    <a:pt x="0" y="530"/>
                    <a:pt x="101" y="756"/>
                  </a:cubicBezTo>
                  <a:cubicBezTo>
                    <a:pt x="182" y="919"/>
                    <a:pt x="350" y="1008"/>
                    <a:pt x="547" y="1008"/>
                  </a:cubicBezTo>
                  <a:cubicBezTo>
                    <a:pt x="652" y="1008"/>
                    <a:pt x="765" y="983"/>
                    <a:pt x="878" y="931"/>
                  </a:cubicBezTo>
                  <a:cubicBezTo>
                    <a:pt x="1178" y="781"/>
                    <a:pt x="1354" y="480"/>
                    <a:pt x="1228" y="229"/>
                  </a:cubicBezTo>
                  <a:cubicBezTo>
                    <a:pt x="1164" y="84"/>
                    <a:pt x="994"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4" name="Google Shape;2404;p61"/>
          <p:cNvGrpSpPr/>
          <p:nvPr/>
        </p:nvGrpSpPr>
        <p:grpSpPr>
          <a:xfrm>
            <a:off x="3569028" y="-158175"/>
            <a:ext cx="813169" cy="813106"/>
            <a:chOff x="2596525" y="1427900"/>
            <a:chExt cx="197175" cy="197150"/>
          </a:xfrm>
        </p:grpSpPr>
        <p:sp>
          <p:nvSpPr>
            <p:cNvPr id="2405" name="Google Shape;2405;p61"/>
            <p:cNvSpPr/>
            <p:nvPr/>
          </p:nvSpPr>
          <p:spPr>
            <a:xfrm>
              <a:off x="2779425" y="1610775"/>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1"/>
            <p:cNvSpPr/>
            <p:nvPr/>
          </p:nvSpPr>
          <p:spPr>
            <a:xfrm>
              <a:off x="2779425" y="1549825"/>
              <a:ext cx="14275" cy="14275"/>
            </a:xfrm>
            <a:custGeom>
              <a:rect b="b" l="l" r="r" t="t"/>
              <a:pathLst>
                <a:path extrusionOk="0" h="571" w="571">
                  <a:moveTo>
                    <a:pt x="285" y="0"/>
                  </a:moveTo>
                  <a:cubicBezTo>
                    <a:pt x="127" y="0"/>
                    <a:pt x="0" y="127"/>
                    <a:pt x="0" y="285"/>
                  </a:cubicBezTo>
                  <a:cubicBezTo>
                    <a:pt x="0" y="443"/>
                    <a:pt x="127" y="570"/>
                    <a:pt x="285" y="570"/>
                  </a:cubicBezTo>
                  <a:cubicBezTo>
                    <a:pt x="443" y="570"/>
                    <a:pt x="570" y="443"/>
                    <a:pt x="570" y="285"/>
                  </a:cubicBezTo>
                  <a:cubicBezTo>
                    <a:pt x="570" y="127"/>
                    <a:pt x="443" y="0"/>
                    <a:pt x="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1"/>
            <p:cNvSpPr/>
            <p:nvPr/>
          </p:nvSpPr>
          <p:spPr>
            <a:xfrm>
              <a:off x="2779425" y="1488850"/>
              <a:ext cx="14275" cy="14275"/>
            </a:xfrm>
            <a:custGeom>
              <a:rect b="b" l="l" r="r" t="t"/>
              <a:pathLst>
                <a:path extrusionOk="0" h="571" w="571">
                  <a:moveTo>
                    <a:pt x="285" y="1"/>
                  </a:moveTo>
                  <a:cubicBezTo>
                    <a:pt x="127" y="1"/>
                    <a:pt x="0" y="127"/>
                    <a:pt x="0" y="286"/>
                  </a:cubicBezTo>
                  <a:cubicBezTo>
                    <a:pt x="0" y="444"/>
                    <a:pt x="127" y="571"/>
                    <a:pt x="285" y="571"/>
                  </a:cubicBezTo>
                  <a:cubicBezTo>
                    <a:pt x="443" y="571"/>
                    <a:pt x="570" y="444"/>
                    <a:pt x="570" y="286"/>
                  </a:cubicBezTo>
                  <a:cubicBezTo>
                    <a:pt x="570" y="127"/>
                    <a:pt x="443" y="1"/>
                    <a:pt x="2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1"/>
            <p:cNvSpPr/>
            <p:nvPr/>
          </p:nvSpPr>
          <p:spPr>
            <a:xfrm>
              <a:off x="2779425" y="1427900"/>
              <a:ext cx="14275" cy="14275"/>
            </a:xfrm>
            <a:custGeom>
              <a:rect b="b" l="l" r="r" t="t"/>
              <a:pathLst>
                <a:path extrusionOk="0" h="571" w="571">
                  <a:moveTo>
                    <a:pt x="285" y="0"/>
                  </a:moveTo>
                  <a:cubicBezTo>
                    <a:pt x="127" y="0"/>
                    <a:pt x="0" y="127"/>
                    <a:pt x="0" y="285"/>
                  </a:cubicBezTo>
                  <a:cubicBezTo>
                    <a:pt x="0" y="444"/>
                    <a:pt x="127" y="570"/>
                    <a:pt x="285" y="570"/>
                  </a:cubicBezTo>
                  <a:cubicBezTo>
                    <a:pt x="443" y="570"/>
                    <a:pt x="570" y="444"/>
                    <a:pt x="570" y="285"/>
                  </a:cubicBezTo>
                  <a:cubicBezTo>
                    <a:pt x="570" y="127"/>
                    <a:pt x="443" y="0"/>
                    <a:pt x="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1"/>
            <p:cNvSpPr/>
            <p:nvPr/>
          </p:nvSpPr>
          <p:spPr>
            <a:xfrm>
              <a:off x="2718450" y="1610775"/>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1"/>
            <p:cNvSpPr/>
            <p:nvPr/>
          </p:nvSpPr>
          <p:spPr>
            <a:xfrm>
              <a:off x="2718450" y="1549825"/>
              <a:ext cx="14275" cy="14275"/>
            </a:xfrm>
            <a:custGeom>
              <a:rect b="b" l="l" r="r" t="t"/>
              <a:pathLst>
                <a:path extrusionOk="0" h="571" w="571">
                  <a:moveTo>
                    <a:pt x="286" y="0"/>
                  </a:moveTo>
                  <a:cubicBezTo>
                    <a:pt x="127" y="0"/>
                    <a:pt x="1" y="127"/>
                    <a:pt x="1" y="285"/>
                  </a:cubicBezTo>
                  <a:cubicBezTo>
                    <a:pt x="1" y="443"/>
                    <a:pt x="127" y="570"/>
                    <a:pt x="286" y="570"/>
                  </a:cubicBezTo>
                  <a:cubicBezTo>
                    <a:pt x="444" y="570"/>
                    <a:pt x="571" y="443"/>
                    <a:pt x="571" y="285"/>
                  </a:cubicBezTo>
                  <a:cubicBezTo>
                    <a:pt x="571" y="127"/>
                    <a:pt x="444" y="0"/>
                    <a:pt x="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1"/>
            <p:cNvSpPr/>
            <p:nvPr/>
          </p:nvSpPr>
          <p:spPr>
            <a:xfrm>
              <a:off x="2718450" y="1488850"/>
              <a:ext cx="14275" cy="14275"/>
            </a:xfrm>
            <a:custGeom>
              <a:rect b="b" l="l" r="r" t="t"/>
              <a:pathLst>
                <a:path extrusionOk="0" h="571" w="571">
                  <a:moveTo>
                    <a:pt x="286" y="1"/>
                  </a:moveTo>
                  <a:cubicBezTo>
                    <a:pt x="127" y="1"/>
                    <a:pt x="1" y="127"/>
                    <a:pt x="1" y="286"/>
                  </a:cubicBezTo>
                  <a:cubicBezTo>
                    <a:pt x="1" y="444"/>
                    <a:pt x="127" y="571"/>
                    <a:pt x="286" y="571"/>
                  </a:cubicBezTo>
                  <a:cubicBezTo>
                    <a:pt x="444" y="571"/>
                    <a:pt x="571" y="444"/>
                    <a:pt x="571" y="286"/>
                  </a:cubicBezTo>
                  <a:cubicBezTo>
                    <a:pt x="571" y="127"/>
                    <a:pt x="444" y="1"/>
                    <a:pt x="2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1"/>
            <p:cNvSpPr/>
            <p:nvPr/>
          </p:nvSpPr>
          <p:spPr>
            <a:xfrm>
              <a:off x="2718450" y="1427900"/>
              <a:ext cx="14275" cy="14275"/>
            </a:xfrm>
            <a:custGeom>
              <a:rect b="b" l="l" r="r" t="t"/>
              <a:pathLst>
                <a:path extrusionOk="0" h="571" w="571">
                  <a:moveTo>
                    <a:pt x="286" y="0"/>
                  </a:moveTo>
                  <a:cubicBezTo>
                    <a:pt x="127" y="0"/>
                    <a:pt x="1" y="127"/>
                    <a:pt x="1" y="285"/>
                  </a:cubicBezTo>
                  <a:cubicBezTo>
                    <a:pt x="1" y="444"/>
                    <a:pt x="127" y="570"/>
                    <a:pt x="286" y="570"/>
                  </a:cubicBezTo>
                  <a:cubicBezTo>
                    <a:pt x="444" y="570"/>
                    <a:pt x="571" y="444"/>
                    <a:pt x="571" y="285"/>
                  </a:cubicBezTo>
                  <a:cubicBezTo>
                    <a:pt x="571" y="127"/>
                    <a:pt x="444" y="0"/>
                    <a:pt x="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1"/>
            <p:cNvSpPr/>
            <p:nvPr/>
          </p:nvSpPr>
          <p:spPr>
            <a:xfrm>
              <a:off x="2657500" y="1610775"/>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1"/>
            <p:cNvSpPr/>
            <p:nvPr/>
          </p:nvSpPr>
          <p:spPr>
            <a:xfrm>
              <a:off x="2657500" y="1549825"/>
              <a:ext cx="14275" cy="14275"/>
            </a:xfrm>
            <a:custGeom>
              <a:rect b="b" l="l" r="r" t="t"/>
              <a:pathLst>
                <a:path extrusionOk="0" h="571" w="571">
                  <a:moveTo>
                    <a:pt x="285" y="0"/>
                  </a:moveTo>
                  <a:cubicBezTo>
                    <a:pt x="127" y="0"/>
                    <a:pt x="0" y="127"/>
                    <a:pt x="0" y="285"/>
                  </a:cubicBezTo>
                  <a:cubicBezTo>
                    <a:pt x="0" y="443"/>
                    <a:pt x="127" y="570"/>
                    <a:pt x="285" y="570"/>
                  </a:cubicBezTo>
                  <a:cubicBezTo>
                    <a:pt x="444" y="570"/>
                    <a:pt x="570" y="443"/>
                    <a:pt x="570" y="285"/>
                  </a:cubicBezTo>
                  <a:cubicBezTo>
                    <a:pt x="570" y="127"/>
                    <a:pt x="444" y="0"/>
                    <a:pt x="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1"/>
            <p:cNvSpPr/>
            <p:nvPr/>
          </p:nvSpPr>
          <p:spPr>
            <a:xfrm>
              <a:off x="2657500" y="1488850"/>
              <a:ext cx="14275" cy="14275"/>
            </a:xfrm>
            <a:custGeom>
              <a:rect b="b" l="l" r="r" t="t"/>
              <a:pathLst>
                <a:path extrusionOk="0" h="571" w="571">
                  <a:moveTo>
                    <a:pt x="285" y="1"/>
                  </a:moveTo>
                  <a:cubicBezTo>
                    <a:pt x="127" y="1"/>
                    <a:pt x="0" y="127"/>
                    <a:pt x="0" y="286"/>
                  </a:cubicBezTo>
                  <a:cubicBezTo>
                    <a:pt x="0" y="444"/>
                    <a:pt x="127" y="571"/>
                    <a:pt x="285" y="571"/>
                  </a:cubicBezTo>
                  <a:cubicBezTo>
                    <a:pt x="444" y="571"/>
                    <a:pt x="570" y="444"/>
                    <a:pt x="570" y="286"/>
                  </a:cubicBezTo>
                  <a:cubicBezTo>
                    <a:pt x="570" y="127"/>
                    <a:pt x="444" y="1"/>
                    <a:pt x="2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1"/>
            <p:cNvSpPr/>
            <p:nvPr/>
          </p:nvSpPr>
          <p:spPr>
            <a:xfrm>
              <a:off x="2657500" y="1427900"/>
              <a:ext cx="14275" cy="14275"/>
            </a:xfrm>
            <a:custGeom>
              <a:rect b="b" l="l" r="r" t="t"/>
              <a:pathLst>
                <a:path extrusionOk="0" h="571" w="571">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1"/>
            <p:cNvSpPr/>
            <p:nvPr/>
          </p:nvSpPr>
          <p:spPr>
            <a:xfrm>
              <a:off x="2596525" y="1610775"/>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1"/>
            <p:cNvSpPr/>
            <p:nvPr/>
          </p:nvSpPr>
          <p:spPr>
            <a:xfrm>
              <a:off x="2596525" y="1549825"/>
              <a:ext cx="14275" cy="14275"/>
            </a:xfrm>
            <a:custGeom>
              <a:rect b="b" l="l" r="r" t="t"/>
              <a:pathLst>
                <a:path extrusionOk="0" h="571" w="571">
                  <a:moveTo>
                    <a:pt x="286" y="0"/>
                  </a:moveTo>
                  <a:cubicBezTo>
                    <a:pt x="128" y="0"/>
                    <a:pt x="1" y="127"/>
                    <a:pt x="1" y="285"/>
                  </a:cubicBezTo>
                  <a:cubicBezTo>
                    <a:pt x="1" y="443"/>
                    <a:pt x="128" y="570"/>
                    <a:pt x="286" y="570"/>
                  </a:cubicBezTo>
                  <a:cubicBezTo>
                    <a:pt x="444" y="570"/>
                    <a:pt x="571" y="443"/>
                    <a:pt x="571" y="285"/>
                  </a:cubicBezTo>
                  <a:cubicBezTo>
                    <a:pt x="571" y="127"/>
                    <a:pt x="444" y="0"/>
                    <a:pt x="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1"/>
            <p:cNvSpPr/>
            <p:nvPr/>
          </p:nvSpPr>
          <p:spPr>
            <a:xfrm>
              <a:off x="2596525" y="1488850"/>
              <a:ext cx="14275" cy="14275"/>
            </a:xfrm>
            <a:custGeom>
              <a:rect b="b" l="l" r="r" t="t"/>
              <a:pathLst>
                <a:path extrusionOk="0" h="571" w="571">
                  <a:moveTo>
                    <a:pt x="286" y="1"/>
                  </a:moveTo>
                  <a:cubicBezTo>
                    <a:pt x="128" y="1"/>
                    <a:pt x="1" y="127"/>
                    <a:pt x="1" y="286"/>
                  </a:cubicBezTo>
                  <a:cubicBezTo>
                    <a:pt x="1" y="444"/>
                    <a:pt x="128" y="571"/>
                    <a:pt x="286" y="571"/>
                  </a:cubicBezTo>
                  <a:cubicBezTo>
                    <a:pt x="444" y="571"/>
                    <a:pt x="571" y="444"/>
                    <a:pt x="571" y="286"/>
                  </a:cubicBezTo>
                  <a:cubicBezTo>
                    <a:pt x="571" y="127"/>
                    <a:pt x="444" y="1"/>
                    <a:pt x="2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1"/>
            <p:cNvSpPr/>
            <p:nvPr/>
          </p:nvSpPr>
          <p:spPr>
            <a:xfrm>
              <a:off x="2596525" y="1427900"/>
              <a:ext cx="14275" cy="14275"/>
            </a:xfrm>
            <a:custGeom>
              <a:rect b="b" l="l" r="r" t="t"/>
              <a:pathLst>
                <a:path extrusionOk="0" h="571" w="571">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1" name="Google Shape;2421;p61"/>
          <p:cNvSpPr txBox="1"/>
          <p:nvPr/>
        </p:nvSpPr>
        <p:spPr>
          <a:xfrm>
            <a:off x="4382200" y="3700500"/>
            <a:ext cx="4048500" cy="8313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sp>
        <p:nvSpPr>
          <p:cNvPr id="2422" name="Google Shape;2422;p61"/>
          <p:cNvSpPr txBox="1"/>
          <p:nvPr>
            <p:ph idx="4294967295" type="body"/>
          </p:nvPr>
        </p:nvSpPr>
        <p:spPr>
          <a:xfrm>
            <a:off x="4382200" y="1840375"/>
            <a:ext cx="4107000" cy="24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Group 2 | Teeter-Tot</a:t>
            </a:r>
            <a:endParaRPr b="1"/>
          </a:p>
          <a:p>
            <a:pPr indent="0" lvl="0" marL="0" rtl="0" algn="l">
              <a:spcBef>
                <a:spcPts val="0"/>
              </a:spcBef>
              <a:spcAft>
                <a:spcPts val="0"/>
              </a:spcAft>
              <a:buClr>
                <a:schemeClr val="dk1"/>
              </a:buClr>
              <a:buSzPts val="1100"/>
              <a:buFont typeface="Arial"/>
              <a:buNone/>
            </a:pPr>
            <a:r>
              <a:rPr b="1" lang="en"/>
              <a:t>BME 3300 C2023</a:t>
            </a:r>
            <a:endParaRPr b="1"/>
          </a:p>
          <a:p>
            <a:pPr indent="0" lvl="0" marL="0" rtl="0" algn="l">
              <a:spcBef>
                <a:spcPts val="0"/>
              </a:spcBef>
              <a:spcAft>
                <a:spcPts val="0"/>
              </a:spcAft>
              <a:buClr>
                <a:schemeClr val="dk1"/>
              </a:buClr>
              <a:buSzPts val="1100"/>
              <a:buFont typeface="Arial"/>
              <a:buNone/>
            </a:pPr>
            <a:r>
              <a:rPr b="1" lang="en"/>
              <a:t>______________________________________________________</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sz="1600"/>
              <a:t>Jim Doucette</a:t>
            </a:r>
            <a:r>
              <a:rPr lang="en" sz="1600"/>
              <a:t> - 3D Printing and CAD Design</a:t>
            </a:r>
            <a:endParaRPr sz="1600"/>
          </a:p>
          <a:p>
            <a:pPr indent="0" lvl="0" marL="0" rtl="0" algn="l">
              <a:spcBef>
                <a:spcPts val="0"/>
              </a:spcBef>
              <a:spcAft>
                <a:spcPts val="0"/>
              </a:spcAft>
              <a:buClr>
                <a:schemeClr val="dk1"/>
              </a:buClr>
              <a:buSzPts val="1100"/>
              <a:buFont typeface="Arial"/>
              <a:buNone/>
            </a:pPr>
            <a:r>
              <a:rPr b="1" lang="en" sz="1600"/>
              <a:t>Avi Bissoondial</a:t>
            </a:r>
            <a:r>
              <a:rPr lang="en" sz="1600"/>
              <a:t> - Arduino Programming</a:t>
            </a:r>
            <a:endParaRPr sz="1600"/>
          </a:p>
          <a:p>
            <a:pPr indent="0" lvl="0" marL="0" rtl="0" algn="l">
              <a:spcBef>
                <a:spcPts val="0"/>
              </a:spcBef>
              <a:spcAft>
                <a:spcPts val="0"/>
              </a:spcAft>
              <a:buClr>
                <a:schemeClr val="dk1"/>
              </a:buClr>
              <a:buSzPts val="1100"/>
              <a:buFont typeface="Arial"/>
              <a:buNone/>
            </a:pPr>
            <a:r>
              <a:rPr b="1" lang="en" sz="1600"/>
              <a:t>Gray Hauff</a:t>
            </a:r>
            <a:r>
              <a:rPr lang="en" sz="1600"/>
              <a:t> - Device Assembly</a:t>
            </a:r>
            <a:endParaRPr sz="1600"/>
          </a:p>
          <a:p>
            <a:pPr indent="0" lvl="0" marL="0" rtl="0" algn="l">
              <a:spcBef>
                <a:spcPts val="0"/>
              </a:spcBef>
              <a:spcAft>
                <a:spcPts val="0"/>
              </a:spcAft>
              <a:buClr>
                <a:schemeClr val="dk1"/>
              </a:buClr>
              <a:buSzPts val="1100"/>
              <a:buFont typeface="Arial"/>
              <a:buNone/>
            </a:pPr>
            <a:r>
              <a:rPr b="1" lang="en" sz="1600"/>
              <a:t>Tera Keang</a:t>
            </a:r>
            <a:r>
              <a:rPr lang="en" sz="1600"/>
              <a:t> - Device Assembly</a:t>
            </a:r>
            <a:endParaRPr sz="1600"/>
          </a:p>
          <a:p>
            <a:pPr indent="0" lvl="0" marL="0" rtl="0" algn="l">
              <a:spcBef>
                <a:spcPts val="0"/>
              </a:spcBef>
              <a:spcAft>
                <a:spcPts val="0"/>
              </a:spcAft>
              <a:buClr>
                <a:schemeClr val="dk1"/>
              </a:buClr>
              <a:buSzPts val="1100"/>
              <a:buFont typeface="Arial"/>
              <a:buNone/>
            </a:pPr>
            <a:r>
              <a:t/>
            </a:r>
            <a:endParaRPr/>
          </a:p>
        </p:txBody>
      </p:sp>
      <p:sp>
        <p:nvSpPr>
          <p:cNvPr id="2423" name="Google Shape;2423;p61"/>
          <p:cNvSpPr/>
          <p:nvPr/>
        </p:nvSpPr>
        <p:spPr>
          <a:xfrm>
            <a:off x="8458100" y="4443725"/>
            <a:ext cx="574200" cy="4476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4" name="Google Shape;2424;p61"/>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44"/>
          <p:cNvSpPr/>
          <p:nvPr/>
        </p:nvSpPr>
        <p:spPr>
          <a:xfrm>
            <a:off x="7446300" y="3910500"/>
            <a:ext cx="1697700" cy="1233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4"/>
          <p:cNvSpPr txBox="1"/>
          <p:nvPr>
            <p:ph type="title"/>
          </p:nvPr>
        </p:nvSpPr>
        <p:spPr>
          <a:xfrm>
            <a:off x="3725300" y="2501950"/>
            <a:ext cx="503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Clinical Need</a:t>
            </a:r>
            <a:endParaRPr/>
          </a:p>
        </p:txBody>
      </p:sp>
      <p:sp>
        <p:nvSpPr>
          <p:cNvPr id="1537" name="Google Shape;1537;p44"/>
          <p:cNvSpPr txBox="1"/>
          <p:nvPr>
            <p:ph idx="2" type="title"/>
          </p:nvPr>
        </p:nvSpPr>
        <p:spPr>
          <a:xfrm>
            <a:off x="3725300" y="1457225"/>
            <a:ext cx="5034900" cy="10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538" name="Google Shape;1538;p44"/>
          <p:cNvGrpSpPr/>
          <p:nvPr/>
        </p:nvGrpSpPr>
        <p:grpSpPr>
          <a:xfrm>
            <a:off x="1198781" y="1205359"/>
            <a:ext cx="1792737" cy="2353809"/>
            <a:chOff x="1198781" y="1205359"/>
            <a:chExt cx="1792737" cy="2353809"/>
          </a:xfrm>
        </p:grpSpPr>
        <p:sp>
          <p:nvSpPr>
            <p:cNvPr id="1539" name="Google Shape;1539;p44"/>
            <p:cNvSpPr/>
            <p:nvPr/>
          </p:nvSpPr>
          <p:spPr>
            <a:xfrm>
              <a:off x="1587425" y="1713156"/>
              <a:ext cx="1203868" cy="1781971"/>
            </a:xfrm>
            <a:custGeom>
              <a:rect b="b" l="l" r="r" t="t"/>
              <a:pathLst>
                <a:path extrusionOk="0" h="5365" w="74914">
                  <a:moveTo>
                    <a:pt x="37469" y="1"/>
                  </a:moveTo>
                  <a:cubicBezTo>
                    <a:pt x="16793" y="1"/>
                    <a:pt x="1" y="1204"/>
                    <a:pt x="1" y="2682"/>
                  </a:cubicBezTo>
                  <a:cubicBezTo>
                    <a:pt x="1" y="4161"/>
                    <a:pt x="16793" y="5364"/>
                    <a:pt x="37469" y="5364"/>
                  </a:cubicBezTo>
                  <a:cubicBezTo>
                    <a:pt x="58146" y="5364"/>
                    <a:pt x="74913" y="4161"/>
                    <a:pt x="74913" y="2682"/>
                  </a:cubicBezTo>
                  <a:cubicBezTo>
                    <a:pt x="74913" y="1204"/>
                    <a:pt x="58146" y="1"/>
                    <a:pt x="37469" y="1"/>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0" name="Google Shape;1540;p44"/>
            <p:cNvGrpSpPr/>
            <p:nvPr/>
          </p:nvGrpSpPr>
          <p:grpSpPr>
            <a:xfrm>
              <a:off x="1198781" y="1205359"/>
              <a:ext cx="1792737" cy="2353809"/>
              <a:chOff x="3877600" y="2070875"/>
              <a:chExt cx="1440875" cy="1891825"/>
            </a:xfrm>
          </p:grpSpPr>
          <p:sp>
            <p:nvSpPr>
              <p:cNvPr id="1541" name="Google Shape;1541;p44"/>
              <p:cNvSpPr/>
              <p:nvPr/>
            </p:nvSpPr>
            <p:spPr>
              <a:xfrm>
                <a:off x="4981200" y="3792475"/>
                <a:ext cx="275650" cy="170225"/>
              </a:xfrm>
              <a:custGeom>
                <a:rect b="b" l="l" r="r" t="t"/>
                <a:pathLst>
                  <a:path extrusionOk="0" h="6809" w="11026">
                    <a:moveTo>
                      <a:pt x="8058" y="0"/>
                    </a:moveTo>
                    <a:lnTo>
                      <a:pt x="1" y="1073"/>
                    </a:lnTo>
                    <a:cubicBezTo>
                      <a:pt x="1" y="1073"/>
                      <a:pt x="252" y="1552"/>
                      <a:pt x="663" y="2237"/>
                    </a:cubicBezTo>
                    <a:cubicBezTo>
                      <a:pt x="1666" y="3916"/>
                      <a:pt x="3809" y="6808"/>
                      <a:pt x="6382" y="6808"/>
                    </a:cubicBezTo>
                    <a:cubicBezTo>
                      <a:pt x="6677" y="6808"/>
                      <a:pt x="6977" y="6770"/>
                      <a:pt x="7282" y="6688"/>
                    </a:cubicBezTo>
                    <a:cubicBezTo>
                      <a:pt x="11026" y="5707"/>
                      <a:pt x="10455" y="3219"/>
                      <a:pt x="8926" y="1096"/>
                    </a:cubicBezTo>
                    <a:cubicBezTo>
                      <a:pt x="8675" y="708"/>
                      <a:pt x="8355" y="343"/>
                      <a:pt x="8058"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4"/>
              <p:cNvSpPr/>
              <p:nvPr/>
            </p:nvSpPr>
            <p:spPr>
              <a:xfrm>
                <a:off x="4981200" y="3792475"/>
                <a:ext cx="223150" cy="65825"/>
              </a:xfrm>
              <a:custGeom>
                <a:rect b="b" l="l" r="r" t="t"/>
                <a:pathLst>
                  <a:path extrusionOk="0" h="2633" w="8926">
                    <a:moveTo>
                      <a:pt x="8058" y="0"/>
                    </a:moveTo>
                    <a:lnTo>
                      <a:pt x="1" y="1073"/>
                    </a:lnTo>
                    <a:cubicBezTo>
                      <a:pt x="1" y="1073"/>
                      <a:pt x="252" y="1552"/>
                      <a:pt x="663" y="2237"/>
                    </a:cubicBezTo>
                    <a:cubicBezTo>
                      <a:pt x="1735" y="2480"/>
                      <a:pt x="2824" y="2633"/>
                      <a:pt x="3932" y="2633"/>
                    </a:cubicBezTo>
                    <a:cubicBezTo>
                      <a:pt x="4075" y="2633"/>
                      <a:pt x="4217" y="2630"/>
                      <a:pt x="4361" y="2625"/>
                    </a:cubicBezTo>
                    <a:cubicBezTo>
                      <a:pt x="6004" y="2557"/>
                      <a:pt x="7647" y="2077"/>
                      <a:pt x="8926" y="1096"/>
                    </a:cubicBezTo>
                    <a:cubicBezTo>
                      <a:pt x="8675" y="708"/>
                      <a:pt x="8355" y="343"/>
                      <a:pt x="8058" y="0"/>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4"/>
              <p:cNvSpPr/>
              <p:nvPr/>
            </p:nvSpPr>
            <p:spPr>
              <a:xfrm>
                <a:off x="4174900" y="3478425"/>
                <a:ext cx="1128750" cy="367200"/>
              </a:xfrm>
              <a:custGeom>
                <a:rect b="b" l="l" r="r" t="t"/>
                <a:pathLst>
                  <a:path extrusionOk="0" h="14688" w="45150">
                    <a:moveTo>
                      <a:pt x="33981" y="1"/>
                    </a:moveTo>
                    <a:cubicBezTo>
                      <a:pt x="32425" y="1"/>
                      <a:pt x="31317" y="122"/>
                      <a:pt x="31317" y="122"/>
                    </a:cubicBezTo>
                    <a:lnTo>
                      <a:pt x="14700" y="1035"/>
                    </a:lnTo>
                    <a:cubicBezTo>
                      <a:pt x="14700" y="1035"/>
                      <a:pt x="13714" y="999"/>
                      <a:pt x="12309" y="999"/>
                    </a:cubicBezTo>
                    <a:cubicBezTo>
                      <a:pt x="9715" y="999"/>
                      <a:pt x="5693" y="1124"/>
                      <a:pt x="3813" y="1834"/>
                    </a:cubicBezTo>
                    <a:cubicBezTo>
                      <a:pt x="1" y="3272"/>
                      <a:pt x="92" y="9047"/>
                      <a:pt x="2192" y="11284"/>
                    </a:cubicBezTo>
                    <a:cubicBezTo>
                      <a:pt x="4106" y="13337"/>
                      <a:pt x="9204" y="14687"/>
                      <a:pt x="13268" y="14687"/>
                    </a:cubicBezTo>
                    <a:cubicBezTo>
                      <a:pt x="14535" y="14687"/>
                      <a:pt x="15702" y="14556"/>
                      <a:pt x="16640" y="14274"/>
                    </a:cubicBezTo>
                    <a:cubicBezTo>
                      <a:pt x="19995" y="13260"/>
                      <a:pt x="29164" y="10546"/>
                      <a:pt x="31891" y="10546"/>
                    </a:cubicBezTo>
                    <a:cubicBezTo>
                      <a:pt x="32356" y="10546"/>
                      <a:pt x="32634" y="10625"/>
                      <a:pt x="32664" y="10805"/>
                    </a:cubicBezTo>
                    <a:cubicBezTo>
                      <a:pt x="32869" y="12037"/>
                      <a:pt x="32139" y="13726"/>
                      <a:pt x="32139" y="13726"/>
                    </a:cubicBezTo>
                    <a:cubicBezTo>
                      <a:pt x="33130" y="14235"/>
                      <a:pt x="34511" y="14437"/>
                      <a:pt x="35902" y="14437"/>
                    </a:cubicBezTo>
                    <a:cubicBezTo>
                      <a:pt x="38196" y="14437"/>
                      <a:pt x="40515" y="13886"/>
                      <a:pt x="41155" y="13247"/>
                    </a:cubicBezTo>
                    <a:cubicBezTo>
                      <a:pt x="41155" y="13247"/>
                      <a:pt x="45149" y="9047"/>
                      <a:pt x="43643" y="3980"/>
                    </a:cubicBezTo>
                    <a:cubicBezTo>
                      <a:pt x="42618" y="550"/>
                      <a:pt x="37288" y="1"/>
                      <a:pt x="339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4"/>
              <p:cNvSpPr/>
              <p:nvPr/>
            </p:nvSpPr>
            <p:spPr>
              <a:xfrm>
                <a:off x="5005750" y="3674650"/>
                <a:ext cx="90175" cy="61350"/>
              </a:xfrm>
              <a:custGeom>
                <a:rect b="b" l="l" r="r" t="t"/>
                <a:pathLst>
                  <a:path extrusionOk="0" h="2454" w="3607">
                    <a:moveTo>
                      <a:pt x="3150" y="1"/>
                    </a:moveTo>
                    <a:cubicBezTo>
                      <a:pt x="2511" y="1"/>
                      <a:pt x="1862" y="191"/>
                      <a:pt x="1347" y="559"/>
                    </a:cubicBezTo>
                    <a:cubicBezTo>
                      <a:pt x="685" y="993"/>
                      <a:pt x="206" y="1700"/>
                      <a:pt x="0" y="2453"/>
                    </a:cubicBezTo>
                    <a:cubicBezTo>
                      <a:pt x="1165" y="1404"/>
                      <a:pt x="2329" y="605"/>
                      <a:pt x="3607" y="34"/>
                    </a:cubicBezTo>
                    <a:cubicBezTo>
                      <a:pt x="3456" y="12"/>
                      <a:pt x="3304" y="1"/>
                      <a:pt x="3150"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4"/>
              <p:cNvSpPr/>
              <p:nvPr/>
            </p:nvSpPr>
            <p:spPr>
              <a:xfrm>
                <a:off x="4982925" y="3607000"/>
                <a:ext cx="55375" cy="120450"/>
              </a:xfrm>
              <a:custGeom>
                <a:rect b="b" l="l" r="r" t="t"/>
                <a:pathLst>
                  <a:path extrusionOk="0" h="4818" w="2215">
                    <a:moveTo>
                      <a:pt x="2214" y="1"/>
                    </a:moveTo>
                    <a:lnTo>
                      <a:pt x="2214" y="1"/>
                    </a:lnTo>
                    <a:cubicBezTo>
                      <a:pt x="1370" y="435"/>
                      <a:pt x="708" y="1211"/>
                      <a:pt x="366" y="2101"/>
                    </a:cubicBezTo>
                    <a:cubicBezTo>
                      <a:pt x="23" y="3014"/>
                      <a:pt x="0" y="4018"/>
                      <a:pt x="457" y="4817"/>
                    </a:cubicBezTo>
                    <a:cubicBezTo>
                      <a:pt x="503" y="3082"/>
                      <a:pt x="1119" y="1348"/>
                      <a:pt x="2214"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4"/>
              <p:cNvSpPr/>
              <p:nvPr/>
            </p:nvSpPr>
            <p:spPr>
              <a:xfrm>
                <a:off x="4530400" y="3686325"/>
                <a:ext cx="236850" cy="262825"/>
              </a:xfrm>
              <a:custGeom>
                <a:rect b="b" l="l" r="r" t="t"/>
                <a:pathLst>
                  <a:path extrusionOk="0" h="10513" w="9474">
                    <a:moveTo>
                      <a:pt x="3995" y="1"/>
                    </a:moveTo>
                    <a:lnTo>
                      <a:pt x="1" y="6369"/>
                    </a:lnTo>
                    <a:cubicBezTo>
                      <a:pt x="115" y="6688"/>
                      <a:pt x="229" y="7008"/>
                      <a:pt x="366" y="7305"/>
                    </a:cubicBezTo>
                    <a:cubicBezTo>
                      <a:pt x="1126" y="9132"/>
                      <a:pt x="2287" y="10513"/>
                      <a:pt x="3939" y="10513"/>
                    </a:cubicBezTo>
                    <a:cubicBezTo>
                      <a:pt x="4618" y="10513"/>
                      <a:pt x="5381" y="10279"/>
                      <a:pt x="6232" y="9747"/>
                    </a:cubicBezTo>
                    <a:cubicBezTo>
                      <a:pt x="9473" y="7693"/>
                      <a:pt x="5342" y="1781"/>
                      <a:pt x="4246" y="320"/>
                    </a:cubicBezTo>
                    <a:cubicBezTo>
                      <a:pt x="4087" y="115"/>
                      <a:pt x="3995" y="1"/>
                      <a:pt x="3995" y="1"/>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4"/>
              <p:cNvSpPr/>
              <p:nvPr/>
            </p:nvSpPr>
            <p:spPr>
              <a:xfrm>
                <a:off x="4530400" y="3686325"/>
                <a:ext cx="106175" cy="182625"/>
              </a:xfrm>
              <a:custGeom>
                <a:rect b="b" l="l" r="r" t="t"/>
                <a:pathLst>
                  <a:path extrusionOk="0" h="7305" w="4247">
                    <a:moveTo>
                      <a:pt x="3995" y="1"/>
                    </a:moveTo>
                    <a:lnTo>
                      <a:pt x="1" y="6369"/>
                    </a:lnTo>
                    <a:cubicBezTo>
                      <a:pt x="115" y="6688"/>
                      <a:pt x="229" y="7008"/>
                      <a:pt x="366" y="7305"/>
                    </a:cubicBezTo>
                    <a:cubicBezTo>
                      <a:pt x="2352" y="5479"/>
                      <a:pt x="3721" y="2991"/>
                      <a:pt x="4246" y="320"/>
                    </a:cubicBezTo>
                    <a:cubicBezTo>
                      <a:pt x="4087" y="115"/>
                      <a:pt x="3995" y="1"/>
                      <a:pt x="3995"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4"/>
              <p:cNvSpPr/>
              <p:nvPr/>
            </p:nvSpPr>
            <p:spPr>
              <a:xfrm>
                <a:off x="4192025" y="3528000"/>
                <a:ext cx="441700" cy="336950"/>
              </a:xfrm>
              <a:custGeom>
                <a:rect b="b" l="l" r="r" t="t"/>
                <a:pathLst>
                  <a:path extrusionOk="0" h="13478" w="17668">
                    <a:moveTo>
                      <a:pt x="3951" y="0"/>
                    </a:moveTo>
                    <a:cubicBezTo>
                      <a:pt x="3737" y="0"/>
                      <a:pt x="3523" y="18"/>
                      <a:pt x="3310" y="57"/>
                    </a:cubicBezTo>
                    <a:cubicBezTo>
                      <a:pt x="2215" y="262"/>
                      <a:pt x="1279" y="1061"/>
                      <a:pt x="731" y="2043"/>
                    </a:cubicBezTo>
                    <a:cubicBezTo>
                      <a:pt x="183" y="3024"/>
                      <a:pt x="1" y="4165"/>
                      <a:pt x="23" y="5284"/>
                    </a:cubicBezTo>
                    <a:cubicBezTo>
                      <a:pt x="46" y="6699"/>
                      <a:pt x="411" y="8160"/>
                      <a:pt x="1324" y="9255"/>
                    </a:cubicBezTo>
                    <a:cubicBezTo>
                      <a:pt x="2260" y="10374"/>
                      <a:pt x="3653" y="11013"/>
                      <a:pt x="5022" y="11538"/>
                    </a:cubicBezTo>
                    <a:cubicBezTo>
                      <a:pt x="7624" y="12497"/>
                      <a:pt x="10363" y="13158"/>
                      <a:pt x="13148" y="13478"/>
                    </a:cubicBezTo>
                    <a:cubicBezTo>
                      <a:pt x="15042" y="11310"/>
                      <a:pt x="16595" y="8753"/>
                      <a:pt x="17667" y="6037"/>
                    </a:cubicBezTo>
                    <a:cubicBezTo>
                      <a:pt x="13741" y="3572"/>
                      <a:pt x="9975" y="1518"/>
                      <a:pt x="5912" y="353"/>
                    </a:cubicBezTo>
                    <a:cubicBezTo>
                      <a:pt x="5275" y="164"/>
                      <a:pt x="4611" y="0"/>
                      <a:pt x="39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4"/>
              <p:cNvSpPr/>
              <p:nvPr/>
            </p:nvSpPr>
            <p:spPr>
              <a:xfrm>
                <a:off x="5143275" y="2747250"/>
                <a:ext cx="175200" cy="196150"/>
              </a:xfrm>
              <a:custGeom>
                <a:rect b="b" l="l" r="r" t="t"/>
                <a:pathLst>
                  <a:path extrusionOk="0" h="7846" w="7008">
                    <a:moveTo>
                      <a:pt x="1340" y="0"/>
                    </a:moveTo>
                    <a:cubicBezTo>
                      <a:pt x="1264" y="0"/>
                      <a:pt x="1188" y="19"/>
                      <a:pt x="1119" y="62"/>
                    </a:cubicBezTo>
                    <a:cubicBezTo>
                      <a:pt x="913" y="176"/>
                      <a:pt x="845" y="427"/>
                      <a:pt x="776" y="655"/>
                    </a:cubicBezTo>
                    <a:cubicBezTo>
                      <a:pt x="434" y="1819"/>
                      <a:pt x="343" y="2436"/>
                      <a:pt x="0" y="3600"/>
                    </a:cubicBezTo>
                    <a:cubicBezTo>
                      <a:pt x="594" y="5403"/>
                      <a:pt x="913" y="6635"/>
                      <a:pt x="1233" y="7845"/>
                    </a:cubicBezTo>
                    <a:cubicBezTo>
                      <a:pt x="2648" y="7777"/>
                      <a:pt x="4040" y="7708"/>
                      <a:pt x="5456" y="7640"/>
                    </a:cubicBezTo>
                    <a:cubicBezTo>
                      <a:pt x="5707" y="7617"/>
                      <a:pt x="6026" y="7571"/>
                      <a:pt x="6163" y="7343"/>
                    </a:cubicBezTo>
                    <a:cubicBezTo>
                      <a:pt x="6346" y="7023"/>
                      <a:pt x="5981" y="6635"/>
                      <a:pt x="5615" y="6521"/>
                    </a:cubicBezTo>
                    <a:cubicBezTo>
                      <a:pt x="5273" y="6384"/>
                      <a:pt x="4839" y="6362"/>
                      <a:pt x="4611" y="6065"/>
                    </a:cubicBezTo>
                    <a:cubicBezTo>
                      <a:pt x="5205" y="5951"/>
                      <a:pt x="5775" y="5859"/>
                      <a:pt x="6346" y="5745"/>
                    </a:cubicBezTo>
                    <a:cubicBezTo>
                      <a:pt x="6551" y="5700"/>
                      <a:pt x="6802" y="5631"/>
                      <a:pt x="6871" y="5449"/>
                    </a:cubicBezTo>
                    <a:cubicBezTo>
                      <a:pt x="6939" y="5175"/>
                      <a:pt x="6665" y="4969"/>
                      <a:pt x="6414" y="4878"/>
                    </a:cubicBezTo>
                    <a:cubicBezTo>
                      <a:pt x="5821" y="4627"/>
                      <a:pt x="5182" y="4490"/>
                      <a:pt x="4565" y="4467"/>
                    </a:cubicBezTo>
                    <a:cubicBezTo>
                      <a:pt x="5205" y="4170"/>
                      <a:pt x="7008" y="3851"/>
                      <a:pt x="6848" y="3120"/>
                    </a:cubicBezTo>
                    <a:cubicBezTo>
                      <a:pt x="6748" y="2733"/>
                      <a:pt x="6266" y="2592"/>
                      <a:pt x="5648" y="2592"/>
                    </a:cubicBezTo>
                    <a:cubicBezTo>
                      <a:pt x="5136" y="2592"/>
                      <a:pt x="4530" y="2689"/>
                      <a:pt x="3972" y="2824"/>
                    </a:cubicBezTo>
                    <a:cubicBezTo>
                      <a:pt x="4451" y="2139"/>
                      <a:pt x="6277" y="1454"/>
                      <a:pt x="5433" y="610"/>
                    </a:cubicBezTo>
                    <a:cubicBezTo>
                      <a:pt x="5299" y="476"/>
                      <a:pt x="5127" y="425"/>
                      <a:pt x="4944" y="425"/>
                    </a:cubicBezTo>
                    <a:cubicBezTo>
                      <a:pt x="4721" y="425"/>
                      <a:pt x="4481" y="499"/>
                      <a:pt x="4269" y="587"/>
                    </a:cubicBezTo>
                    <a:cubicBezTo>
                      <a:pt x="3424" y="929"/>
                      <a:pt x="2625" y="1408"/>
                      <a:pt x="1918" y="1956"/>
                    </a:cubicBezTo>
                    <a:cubicBezTo>
                      <a:pt x="1872" y="1591"/>
                      <a:pt x="2077" y="815"/>
                      <a:pt x="1963" y="450"/>
                    </a:cubicBezTo>
                    <a:cubicBezTo>
                      <a:pt x="1858" y="205"/>
                      <a:pt x="1592" y="0"/>
                      <a:pt x="1340"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4"/>
              <p:cNvSpPr/>
              <p:nvPr/>
            </p:nvSpPr>
            <p:spPr>
              <a:xfrm>
                <a:off x="5192925" y="2813275"/>
                <a:ext cx="19425" cy="55375"/>
              </a:xfrm>
              <a:custGeom>
                <a:rect b="b" l="l" r="r" t="t"/>
                <a:pathLst>
                  <a:path extrusionOk="0" h="2215" w="777">
                    <a:moveTo>
                      <a:pt x="0" y="0"/>
                    </a:moveTo>
                    <a:cubicBezTo>
                      <a:pt x="479" y="616"/>
                      <a:pt x="594" y="1484"/>
                      <a:pt x="297" y="2214"/>
                    </a:cubicBezTo>
                    <a:cubicBezTo>
                      <a:pt x="571" y="1826"/>
                      <a:pt x="776" y="1392"/>
                      <a:pt x="753" y="936"/>
                    </a:cubicBezTo>
                    <a:cubicBezTo>
                      <a:pt x="753" y="479"/>
                      <a:pt x="525" y="0"/>
                      <a:pt x="0" y="0"/>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4"/>
              <p:cNvSpPr/>
              <p:nvPr/>
            </p:nvSpPr>
            <p:spPr>
              <a:xfrm>
                <a:off x="3877600" y="3026050"/>
                <a:ext cx="173500" cy="203225"/>
              </a:xfrm>
              <a:custGeom>
                <a:rect b="b" l="l" r="r" t="t"/>
                <a:pathLst>
                  <a:path extrusionOk="0" h="8129" w="6940">
                    <a:moveTo>
                      <a:pt x="5212" y="1"/>
                    </a:moveTo>
                    <a:cubicBezTo>
                      <a:pt x="4920" y="1"/>
                      <a:pt x="4647" y="259"/>
                      <a:pt x="4589" y="551"/>
                    </a:cubicBezTo>
                    <a:cubicBezTo>
                      <a:pt x="4497" y="916"/>
                      <a:pt x="4817" y="1669"/>
                      <a:pt x="4817" y="2034"/>
                    </a:cubicBezTo>
                    <a:cubicBezTo>
                      <a:pt x="4041" y="1555"/>
                      <a:pt x="3196" y="1213"/>
                      <a:pt x="2306" y="984"/>
                    </a:cubicBezTo>
                    <a:cubicBezTo>
                      <a:pt x="2143" y="936"/>
                      <a:pt x="1956" y="900"/>
                      <a:pt x="1774" y="900"/>
                    </a:cubicBezTo>
                    <a:cubicBezTo>
                      <a:pt x="1525" y="900"/>
                      <a:pt x="1288" y="969"/>
                      <a:pt x="1142" y="1167"/>
                    </a:cubicBezTo>
                    <a:cubicBezTo>
                      <a:pt x="434" y="2103"/>
                      <a:pt x="2329" y="2536"/>
                      <a:pt x="2900" y="3153"/>
                    </a:cubicBezTo>
                    <a:cubicBezTo>
                      <a:pt x="2595" y="3126"/>
                      <a:pt x="2281" y="3109"/>
                      <a:pt x="1977" y="3109"/>
                    </a:cubicBezTo>
                    <a:cubicBezTo>
                      <a:pt x="1005" y="3109"/>
                      <a:pt x="144" y="3281"/>
                      <a:pt x="92" y="3838"/>
                    </a:cubicBezTo>
                    <a:cubicBezTo>
                      <a:pt x="1" y="4568"/>
                      <a:pt x="1827" y="4659"/>
                      <a:pt x="2534" y="4865"/>
                    </a:cubicBezTo>
                    <a:cubicBezTo>
                      <a:pt x="1895" y="4956"/>
                      <a:pt x="1279" y="5184"/>
                      <a:pt x="731" y="5504"/>
                    </a:cubicBezTo>
                    <a:cubicBezTo>
                      <a:pt x="503" y="5641"/>
                      <a:pt x="252" y="5892"/>
                      <a:pt x="366" y="6120"/>
                    </a:cubicBezTo>
                    <a:cubicBezTo>
                      <a:pt x="457" y="6325"/>
                      <a:pt x="708" y="6348"/>
                      <a:pt x="914" y="6371"/>
                    </a:cubicBezTo>
                    <a:lnTo>
                      <a:pt x="2671" y="6440"/>
                    </a:lnTo>
                    <a:cubicBezTo>
                      <a:pt x="2489" y="6759"/>
                      <a:pt x="2078" y="6873"/>
                      <a:pt x="1736" y="7033"/>
                    </a:cubicBezTo>
                    <a:cubicBezTo>
                      <a:pt x="1416" y="7193"/>
                      <a:pt x="1096" y="7627"/>
                      <a:pt x="1325" y="7923"/>
                    </a:cubicBezTo>
                    <a:cubicBezTo>
                      <a:pt x="1462" y="8129"/>
                      <a:pt x="1781" y="8129"/>
                      <a:pt x="2055" y="8129"/>
                    </a:cubicBezTo>
                    <a:cubicBezTo>
                      <a:pt x="3447" y="8015"/>
                      <a:pt x="4863" y="7900"/>
                      <a:pt x="6255" y="7786"/>
                    </a:cubicBezTo>
                    <a:cubicBezTo>
                      <a:pt x="6415" y="6531"/>
                      <a:pt x="6574" y="5276"/>
                      <a:pt x="6940" y="3404"/>
                    </a:cubicBezTo>
                    <a:cubicBezTo>
                      <a:pt x="6460" y="2285"/>
                      <a:pt x="6255" y="1692"/>
                      <a:pt x="5776" y="573"/>
                    </a:cubicBezTo>
                    <a:cubicBezTo>
                      <a:pt x="5684" y="368"/>
                      <a:pt x="5570" y="117"/>
                      <a:pt x="5365" y="26"/>
                    </a:cubicBezTo>
                    <a:cubicBezTo>
                      <a:pt x="5314" y="9"/>
                      <a:pt x="5262" y="1"/>
                      <a:pt x="5212" y="1"/>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4"/>
              <p:cNvSpPr/>
              <p:nvPr/>
            </p:nvSpPr>
            <p:spPr>
              <a:xfrm>
                <a:off x="3979750" y="3091150"/>
                <a:ext cx="22275" cy="64525"/>
              </a:xfrm>
              <a:custGeom>
                <a:rect b="b" l="l" r="r" t="t"/>
                <a:pathLst>
                  <a:path extrusionOk="0" h="2581" w="891">
                    <a:moveTo>
                      <a:pt x="891" y="1"/>
                    </a:moveTo>
                    <a:cubicBezTo>
                      <a:pt x="229" y="252"/>
                      <a:pt x="1" y="777"/>
                      <a:pt x="69" y="1279"/>
                    </a:cubicBezTo>
                    <a:cubicBezTo>
                      <a:pt x="115" y="1758"/>
                      <a:pt x="366" y="2215"/>
                      <a:pt x="685" y="2580"/>
                    </a:cubicBezTo>
                    <a:cubicBezTo>
                      <a:pt x="160" y="1804"/>
                      <a:pt x="252" y="686"/>
                      <a:pt x="891"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4"/>
              <p:cNvSpPr/>
              <p:nvPr/>
            </p:nvSpPr>
            <p:spPr>
              <a:xfrm>
                <a:off x="4014000" y="2827525"/>
                <a:ext cx="1198925" cy="738975"/>
              </a:xfrm>
              <a:custGeom>
                <a:rect b="b" l="l" r="r" t="t"/>
                <a:pathLst>
                  <a:path extrusionOk="0" h="29559" w="47957">
                    <a:moveTo>
                      <a:pt x="44943" y="1"/>
                    </a:moveTo>
                    <a:cubicBezTo>
                      <a:pt x="43094" y="1279"/>
                      <a:pt x="41108" y="2511"/>
                      <a:pt x="39009" y="3516"/>
                    </a:cubicBezTo>
                    <a:cubicBezTo>
                      <a:pt x="37776" y="4109"/>
                      <a:pt x="36475" y="4634"/>
                      <a:pt x="35151" y="5045"/>
                    </a:cubicBezTo>
                    <a:cubicBezTo>
                      <a:pt x="29239" y="7624"/>
                      <a:pt x="22780" y="9359"/>
                      <a:pt x="16206" y="9930"/>
                    </a:cubicBezTo>
                    <a:cubicBezTo>
                      <a:pt x="14837" y="10204"/>
                      <a:pt x="13444" y="10409"/>
                      <a:pt x="12052" y="10523"/>
                    </a:cubicBezTo>
                    <a:cubicBezTo>
                      <a:pt x="10938" y="10619"/>
                      <a:pt x="9819" y="10666"/>
                      <a:pt x="8700" y="10666"/>
                    </a:cubicBezTo>
                    <a:cubicBezTo>
                      <a:pt x="6105" y="10666"/>
                      <a:pt x="3516" y="10415"/>
                      <a:pt x="1027" y="9952"/>
                    </a:cubicBezTo>
                    <a:cubicBezTo>
                      <a:pt x="479" y="11847"/>
                      <a:pt x="0" y="14586"/>
                      <a:pt x="228" y="16640"/>
                    </a:cubicBezTo>
                    <a:cubicBezTo>
                      <a:pt x="4565" y="18854"/>
                      <a:pt x="10363" y="19608"/>
                      <a:pt x="15498" y="19927"/>
                    </a:cubicBezTo>
                    <a:cubicBezTo>
                      <a:pt x="15498" y="21959"/>
                      <a:pt x="15498" y="25633"/>
                      <a:pt x="15339" y="27071"/>
                    </a:cubicBezTo>
                    <a:cubicBezTo>
                      <a:pt x="19329" y="28700"/>
                      <a:pt x="23498" y="29559"/>
                      <a:pt x="27605" y="29559"/>
                    </a:cubicBezTo>
                    <a:cubicBezTo>
                      <a:pt x="32308" y="29559"/>
                      <a:pt x="36929" y="28432"/>
                      <a:pt x="41108" y="26044"/>
                    </a:cubicBezTo>
                    <a:cubicBezTo>
                      <a:pt x="40401" y="22232"/>
                      <a:pt x="39762" y="19699"/>
                      <a:pt x="38689" y="15956"/>
                    </a:cubicBezTo>
                    <a:cubicBezTo>
                      <a:pt x="42432" y="13376"/>
                      <a:pt x="45559" y="10614"/>
                      <a:pt x="47956" y="6711"/>
                    </a:cubicBezTo>
                    <a:cubicBezTo>
                      <a:pt x="47614" y="3470"/>
                      <a:pt x="46518" y="1484"/>
                      <a:pt x="449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4"/>
              <p:cNvSpPr/>
              <p:nvPr/>
            </p:nvSpPr>
            <p:spPr>
              <a:xfrm>
                <a:off x="4315275" y="2915400"/>
                <a:ext cx="673950" cy="263150"/>
              </a:xfrm>
              <a:custGeom>
                <a:rect b="b" l="l" r="r" t="t"/>
                <a:pathLst>
                  <a:path extrusionOk="0" h="10526" w="26958">
                    <a:moveTo>
                      <a:pt x="26958" y="1"/>
                    </a:moveTo>
                    <a:lnTo>
                      <a:pt x="26958" y="1"/>
                    </a:lnTo>
                    <a:cubicBezTo>
                      <a:pt x="25725" y="594"/>
                      <a:pt x="24424" y="1119"/>
                      <a:pt x="23100" y="1530"/>
                    </a:cubicBezTo>
                    <a:cubicBezTo>
                      <a:pt x="17188" y="4109"/>
                      <a:pt x="10729" y="5844"/>
                      <a:pt x="4155" y="6415"/>
                    </a:cubicBezTo>
                    <a:cubicBezTo>
                      <a:pt x="2786" y="6689"/>
                      <a:pt x="1393" y="6894"/>
                      <a:pt x="1" y="7008"/>
                    </a:cubicBezTo>
                    <a:cubicBezTo>
                      <a:pt x="3074" y="9288"/>
                      <a:pt x="6925" y="10526"/>
                      <a:pt x="10761" y="10526"/>
                    </a:cubicBezTo>
                    <a:cubicBezTo>
                      <a:pt x="12339" y="10526"/>
                      <a:pt x="13914" y="10317"/>
                      <a:pt x="15431" y="9884"/>
                    </a:cubicBezTo>
                    <a:cubicBezTo>
                      <a:pt x="20429" y="8492"/>
                      <a:pt x="24675" y="4748"/>
                      <a:pt x="269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4"/>
              <p:cNvSpPr/>
              <p:nvPr/>
            </p:nvSpPr>
            <p:spPr>
              <a:xfrm>
                <a:off x="4517275" y="3007275"/>
                <a:ext cx="290500" cy="125300"/>
              </a:xfrm>
              <a:custGeom>
                <a:rect b="b" l="l" r="r" t="t"/>
                <a:pathLst>
                  <a:path extrusionOk="0" h="5012" w="11620">
                    <a:moveTo>
                      <a:pt x="11619" y="1"/>
                    </a:moveTo>
                    <a:cubicBezTo>
                      <a:pt x="7853" y="1096"/>
                      <a:pt x="3995" y="1758"/>
                      <a:pt x="1" y="2648"/>
                    </a:cubicBezTo>
                    <a:cubicBezTo>
                      <a:pt x="1119" y="3356"/>
                      <a:pt x="2238" y="4086"/>
                      <a:pt x="3470" y="4543"/>
                    </a:cubicBezTo>
                    <a:cubicBezTo>
                      <a:pt x="4251" y="4832"/>
                      <a:pt x="5086" y="5011"/>
                      <a:pt x="5912" y="5011"/>
                    </a:cubicBezTo>
                    <a:cubicBezTo>
                      <a:pt x="6391" y="5011"/>
                      <a:pt x="6867" y="4951"/>
                      <a:pt x="7328" y="4817"/>
                    </a:cubicBezTo>
                    <a:cubicBezTo>
                      <a:pt x="9473" y="4200"/>
                      <a:pt x="10889" y="2101"/>
                      <a:pt x="11619"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4"/>
              <p:cNvSpPr/>
              <p:nvPr/>
            </p:nvSpPr>
            <p:spPr>
              <a:xfrm>
                <a:off x="4847675" y="2676950"/>
                <a:ext cx="223725" cy="176725"/>
              </a:xfrm>
              <a:custGeom>
                <a:rect b="b" l="l" r="r" t="t"/>
                <a:pathLst>
                  <a:path extrusionOk="0" h="7069" w="8949">
                    <a:moveTo>
                      <a:pt x="5426" y="1"/>
                    </a:moveTo>
                    <a:cubicBezTo>
                      <a:pt x="4542" y="1"/>
                      <a:pt x="3576" y="285"/>
                      <a:pt x="2694" y="865"/>
                    </a:cubicBezTo>
                    <a:cubicBezTo>
                      <a:pt x="777" y="2143"/>
                      <a:pt x="1" y="4357"/>
                      <a:pt x="982" y="5841"/>
                    </a:cubicBezTo>
                    <a:cubicBezTo>
                      <a:pt x="1520" y="6653"/>
                      <a:pt x="2467" y="7069"/>
                      <a:pt x="3533" y="7069"/>
                    </a:cubicBezTo>
                    <a:cubicBezTo>
                      <a:pt x="4415" y="7069"/>
                      <a:pt x="5377" y="6785"/>
                      <a:pt x="6255" y="6206"/>
                    </a:cubicBezTo>
                    <a:cubicBezTo>
                      <a:pt x="8172" y="4928"/>
                      <a:pt x="8948" y="2691"/>
                      <a:pt x="7967" y="1208"/>
                    </a:cubicBezTo>
                    <a:cubicBezTo>
                      <a:pt x="7431" y="410"/>
                      <a:pt x="6488" y="1"/>
                      <a:pt x="5426"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4"/>
              <p:cNvSpPr/>
              <p:nvPr/>
            </p:nvSpPr>
            <p:spPr>
              <a:xfrm>
                <a:off x="3975750" y="2228000"/>
                <a:ext cx="1011200" cy="866700"/>
              </a:xfrm>
              <a:custGeom>
                <a:rect b="b" l="l" r="r" t="t"/>
                <a:pathLst>
                  <a:path extrusionOk="0" h="34668" w="40448">
                    <a:moveTo>
                      <a:pt x="22580" y="1"/>
                    </a:moveTo>
                    <a:cubicBezTo>
                      <a:pt x="20895" y="1"/>
                      <a:pt x="19171" y="256"/>
                      <a:pt x="17462" y="677"/>
                    </a:cubicBezTo>
                    <a:cubicBezTo>
                      <a:pt x="11664" y="2115"/>
                      <a:pt x="6004" y="6087"/>
                      <a:pt x="3881" y="11679"/>
                    </a:cubicBezTo>
                    <a:cubicBezTo>
                      <a:pt x="1" y="21859"/>
                      <a:pt x="8081" y="29277"/>
                      <a:pt x="11710" y="31834"/>
                    </a:cubicBezTo>
                    <a:cubicBezTo>
                      <a:pt x="14572" y="33856"/>
                      <a:pt x="18008" y="34667"/>
                      <a:pt x="21564" y="34667"/>
                    </a:cubicBezTo>
                    <a:cubicBezTo>
                      <a:pt x="25552" y="34667"/>
                      <a:pt x="29693" y="33648"/>
                      <a:pt x="33349" y="32176"/>
                    </a:cubicBezTo>
                    <a:cubicBezTo>
                      <a:pt x="35677" y="31240"/>
                      <a:pt x="37982" y="29893"/>
                      <a:pt x="39215" y="27702"/>
                    </a:cubicBezTo>
                    <a:cubicBezTo>
                      <a:pt x="40447" y="25511"/>
                      <a:pt x="40173" y="22338"/>
                      <a:pt x="38073" y="20969"/>
                    </a:cubicBezTo>
                    <a:cubicBezTo>
                      <a:pt x="37503" y="14760"/>
                      <a:pt x="37138" y="11953"/>
                      <a:pt x="35722" y="8757"/>
                    </a:cubicBezTo>
                    <a:cubicBezTo>
                      <a:pt x="33988" y="4854"/>
                      <a:pt x="32801" y="4192"/>
                      <a:pt x="29948" y="2184"/>
                    </a:cubicBezTo>
                    <a:cubicBezTo>
                      <a:pt x="27713" y="616"/>
                      <a:pt x="25193" y="1"/>
                      <a:pt x="22580" y="1"/>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4"/>
              <p:cNvSpPr/>
              <p:nvPr/>
            </p:nvSpPr>
            <p:spPr>
              <a:xfrm>
                <a:off x="4113275" y="2264625"/>
                <a:ext cx="521575" cy="600600"/>
              </a:xfrm>
              <a:custGeom>
                <a:rect b="b" l="l" r="r" t="t"/>
                <a:pathLst>
                  <a:path extrusionOk="0" h="24024" w="20863">
                    <a:moveTo>
                      <a:pt x="19050" y="1"/>
                    </a:moveTo>
                    <a:cubicBezTo>
                      <a:pt x="17012" y="1"/>
                      <a:pt x="14492" y="314"/>
                      <a:pt x="12714" y="314"/>
                    </a:cubicBezTo>
                    <a:cubicBezTo>
                      <a:pt x="12418" y="314"/>
                      <a:pt x="12142" y="305"/>
                      <a:pt x="11893" y="285"/>
                    </a:cubicBezTo>
                    <a:cubicBezTo>
                      <a:pt x="8446" y="1495"/>
                      <a:pt x="5228" y="3435"/>
                      <a:pt x="2443" y="5968"/>
                    </a:cubicBezTo>
                    <a:cubicBezTo>
                      <a:pt x="708" y="9803"/>
                      <a:pt x="1" y="14094"/>
                      <a:pt x="366" y="18362"/>
                    </a:cubicBezTo>
                    <a:cubicBezTo>
                      <a:pt x="571" y="20234"/>
                      <a:pt x="1302" y="22060"/>
                      <a:pt x="2717" y="24023"/>
                    </a:cubicBezTo>
                    <a:cubicBezTo>
                      <a:pt x="1461" y="17837"/>
                      <a:pt x="3082" y="11150"/>
                      <a:pt x="7099" y="6265"/>
                    </a:cubicBezTo>
                    <a:cubicBezTo>
                      <a:pt x="8492" y="7155"/>
                      <a:pt x="10021" y="7909"/>
                      <a:pt x="11664" y="8000"/>
                    </a:cubicBezTo>
                    <a:cubicBezTo>
                      <a:pt x="11740" y="8003"/>
                      <a:pt x="11816" y="8004"/>
                      <a:pt x="11892" y="8004"/>
                    </a:cubicBezTo>
                    <a:cubicBezTo>
                      <a:pt x="13488" y="8004"/>
                      <a:pt x="15128" y="7317"/>
                      <a:pt x="15956" y="5923"/>
                    </a:cubicBezTo>
                    <a:cubicBezTo>
                      <a:pt x="15271" y="5763"/>
                      <a:pt x="14609" y="5466"/>
                      <a:pt x="14015" y="5055"/>
                    </a:cubicBezTo>
                    <a:lnTo>
                      <a:pt x="14015" y="5055"/>
                    </a:lnTo>
                    <a:cubicBezTo>
                      <a:pt x="14463" y="5250"/>
                      <a:pt x="14944" y="5337"/>
                      <a:pt x="15431" y="5337"/>
                    </a:cubicBezTo>
                    <a:cubicBezTo>
                      <a:pt x="16084" y="5337"/>
                      <a:pt x="16746" y="5180"/>
                      <a:pt x="17348" y="4918"/>
                    </a:cubicBezTo>
                    <a:cubicBezTo>
                      <a:pt x="18375" y="4439"/>
                      <a:pt x="19242" y="3640"/>
                      <a:pt x="19973" y="2750"/>
                    </a:cubicBezTo>
                    <a:cubicBezTo>
                      <a:pt x="18763" y="2659"/>
                      <a:pt x="17599" y="2293"/>
                      <a:pt x="16549" y="1723"/>
                    </a:cubicBezTo>
                    <a:lnTo>
                      <a:pt x="16549" y="1723"/>
                    </a:lnTo>
                    <a:cubicBezTo>
                      <a:pt x="16674" y="1773"/>
                      <a:pt x="16849" y="1797"/>
                      <a:pt x="17059" y="1797"/>
                    </a:cubicBezTo>
                    <a:cubicBezTo>
                      <a:pt x="18187" y="1797"/>
                      <a:pt x="20305" y="1107"/>
                      <a:pt x="20863" y="125"/>
                    </a:cubicBezTo>
                    <a:cubicBezTo>
                      <a:pt x="20340" y="35"/>
                      <a:pt x="19721" y="1"/>
                      <a:pt x="19050"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4"/>
              <p:cNvSpPr/>
              <p:nvPr/>
            </p:nvSpPr>
            <p:spPr>
              <a:xfrm>
                <a:off x="4021975" y="2070875"/>
                <a:ext cx="888500" cy="907900"/>
              </a:xfrm>
              <a:custGeom>
                <a:rect b="b" l="l" r="r" t="t"/>
                <a:pathLst>
                  <a:path extrusionOk="0" h="36316" w="35540">
                    <a:moveTo>
                      <a:pt x="21434" y="0"/>
                    </a:moveTo>
                    <a:lnTo>
                      <a:pt x="21434" y="0"/>
                    </a:lnTo>
                    <a:cubicBezTo>
                      <a:pt x="21890" y="913"/>
                      <a:pt x="21456" y="2146"/>
                      <a:pt x="20726" y="2990"/>
                    </a:cubicBezTo>
                    <a:cubicBezTo>
                      <a:pt x="19927" y="3881"/>
                      <a:pt x="17257" y="5501"/>
                      <a:pt x="13764" y="6985"/>
                    </a:cubicBezTo>
                    <a:cubicBezTo>
                      <a:pt x="10865" y="8263"/>
                      <a:pt x="7853" y="9404"/>
                      <a:pt x="5524" y="11527"/>
                    </a:cubicBezTo>
                    <a:lnTo>
                      <a:pt x="5228" y="11778"/>
                    </a:lnTo>
                    <a:cubicBezTo>
                      <a:pt x="5136" y="11870"/>
                      <a:pt x="5045" y="11961"/>
                      <a:pt x="4954" y="12052"/>
                    </a:cubicBezTo>
                    <a:cubicBezTo>
                      <a:pt x="1918" y="15088"/>
                      <a:pt x="1" y="19356"/>
                      <a:pt x="320" y="23625"/>
                    </a:cubicBezTo>
                    <a:cubicBezTo>
                      <a:pt x="617" y="27528"/>
                      <a:pt x="2694" y="31088"/>
                      <a:pt x="5068" y="34193"/>
                    </a:cubicBezTo>
                    <a:cubicBezTo>
                      <a:pt x="6072" y="35014"/>
                      <a:pt x="7099" y="35653"/>
                      <a:pt x="8126" y="36315"/>
                    </a:cubicBezTo>
                    <a:cubicBezTo>
                      <a:pt x="6437" y="32389"/>
                      <a:pt x="4954" y="28144"/>
                      <a:pt x="5068" y="23761"/>
                    </a:cubicBezTo>
                    <a:cubicBezTo>
                      <a:pt x="5159" y="19402"/>
                      <a:pt x="7099" y="14882"/>
                      <a:pt x="10820" y="12600"/>
                    </a:cubicBezTo>
                    <a:cubicBezTo>
                      <a:pt x="11687" y="13787"/>
                      <a:pt x="13376" y="14951"/>
                      <a:pt x="15248" y="15225"/>
                    </a:cubicBezTo>
                    <a:cubicBezTo>
                      <a:pt x="15587" y="15283"/>
                      <a:pt x="15931" y="15312"/>
                      <a:pt x="16273" y="15312"/>
                    </a:cubicBezTo>
                    <a:cubicBezTo>
                      <a:pt x="17798" y="15312"/>
                      <a:pt x="19300" y="14744"/>
                      <a:pt x="20269" y="13718"/>
                    </a:cubicBezTo>
                    <a:cubicBezTo>
                      <a:pt x="18489" y="13696"/>
                      <a:pt x="16732" y="12897"/>
                      <a:pt x="15431" y="11436"/>
                    </a:cubicBezTo>
                    <a:lnTo>
                      <a:pt x="15431" y="11436"/>
                    </a:lnTo>
                    <a:cubicBezTo>
                      <a:pt x="16326" y="12280"/>
                      <a:pt x="17546" y="12675"/>
                      <a:pt x="18777" y="12675"/>
                    </a:cubicBezTo>
                    <a:cubicBezTo>
                      <a:pt x="19209" y="12675"/>
                      <a:pt x="19643" y="12626"/>
                      <a:pt x="20064" y="12531"/>
                    </a:cubicBezTo>
                    <a:cubicBezTo>
                      <a:pt x="21685" y="12166"/>
                      <a:pt x="23123" y="11230"/>
                      <a:pt x="24355" y="10158"/>
                    </a:cubicBezTo>
                    <a:lnTo>
                      <a:pt x="24355" y="10158"/>
                    </a:lnTo>
                    <a:cubicBezTo>
                      <a:pt x="23830" y="10272"/>
                      <a:pt x="23323" y="10331"/>
                      <a:pt x="22830" y="10331"/>
                    </a:cubicBezTo>
                    <a:cubicBezTo>
                      <a:pt x="21458" y="10331"/>
                      <a:pt x="20200" y="9876"/>
                      <a:pt x="18991" y="8902"/>
                    </a:cubicBezTo>
                    <a:lnTo>
                      <a:pt x="18991" y="8902"/>
                    </a:lnTo>
                    <a:cubicBezTo>
                      <a:pt x="19221" y="8968"/>
                      <a:pt x="20100" y="9234"/>
                      <a:pt x="21128" y="9234"/>
                    </a:cubicBezTo>
                    <a:cubicBezTo>
                      <a:pt x="21529" y="9234"/>
                      <a:pt x="21953" y="9194"/>
                      <a:pt x="22369" y="9085"/>
                    </a:cubicBezTo>
                    <a:cubicBezTo>
                      <a:pt x="22620" y="9016"/>
                      <a:pt x="22872" y="8925"/>
                      <a:pt x="23123" y="8834"/>
                    </a:cubicBezTo>
                    <a:cubicBezTo>
                      <a:pt x="23876" y="8560"/>
                      <a:pt x="24583" y="8149"/>
                      <a:pt x="25108" y="7556"/>
                    </a:cubicBezTo>
                    <a:cubicBezTo>
                      <a:pt x="27026" y="8103"/>
                      <a:pt x="28669" y="9245"/>
                      <a:pt x="29947" y="10614"/>
                    </a:cubicBezTo>
                    <a:cubicBezTo>
                      <a:pt x="32184" y="13034"/>
                      <a:pt x="33851" y="15613"/>
                      <a:pt x="35540" y="21159"/>
                    </a:cubicBezTo>
                    <a:cubicBezTo>
                      <a:pt x="35494" y="16914"/>
                      <a:pt x="32686" y="10888"/>
                      <a:pt x="29400" y="8400"/>
                    </a:cubicBezTo>
                    <a:cubicBezTo>
                      <a:pt x="28304" y="7556"/>
                      <a:pt x="27117" y="6916"/>
                      <a:pt x="25839" y="6460"/>
                    </a:cubicBezTo>
                    <a:cubicBezTo>
                      <a:pt x="26318" y="5410"/>
                      <a:pt x="26318" y="4132"/>
                      <a:pt x="25748" y="3127"/>
                    </a:cubicBezTo>
                    <a:cubicBezTo>
                      <a:pt x="25314" y="4383"/>
                      <a:pt x="24355" y="5341"/>
                      <a:pt x="23214" y="5798"/>
                    </a:cubicBezTo>
                    <a:cubicBezTo>
                      <a:pt x="22894" y="5752"/>
                      <a:pt x="22552" y="5707"/>
                      <a:pt x="22210" y="5684"/>
                    </a:cubicBezTo>
                    <a:cubicBezTo>
                      <a:pt x="22712" y="4931"/>
                      <a:pt x="22963" y="3949"/>
                      <a:pt x="22894" y="2990"/>
                    </a:cubicBezTo>
                    <a:cubicBezTo>
                      <a:pt x="22803" y="1872"/>
                      <a:pt x="22278" y="776"/>
                      <a:pt x="21434" y="0"/>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4"/>
              <p:cNvSpPr/>
              <p:nvPr/>
            </p:nvSpPr>
            <p:spPr>
              <a:xfrm>
                <a:off x="4145800" y="2070875"/>
                <a:ext cx="764675" cy="529000"/>
              </a:xfrm>
              <a:custGeom>
                <a:rect b="b" l="l" r="r" t="t"/>
                <a:pathLst>
                  <a:path extrusionOk="0" h="21160" w="30587">
                    <a:moveTo>
                      <a:pt x="16481" y="0"/>
                    </a:moveTo>
                    <a:lnTo>
                      <a:pt x="16481" y="0"/>
                    </a:lnTo>
                    <a:cubicBezTo>
                      <a:pt x="16937" y="913"/>
                      <a:pt x="16503" y="2169"/>
                      <a:pt x="15773" y="2990"/>
                    </a:cubicBezTo>
                    <a:cubicBezTo>
                      <a:pt x="14974" y="3881"/>
                      <a:pt x="12304" y="5501"/>
                      <a:pt x="8811" y="7008"/>
                    </a:cubicBezTo>
                    <a:cubicBezTo>
                      <a:pt x="5912" y="8263"/>
                      <a:pt x="2900" y="9404"/>
                      <a:pt x="571" y="11527"/>
                    </a:cubicBezTo>
                    <a:lnTo>
                      <a:pt x="275" y="11801"/>
                    </a:lnTo>
                    <a:cubicBezTo>
                      <a:pt x="183" y="11870"/>
                      <a:pt x="92" y="11961"/>
                      <a:pt x="1" y="12052"/>
                    </a:cubicBezTo>
                    <a:cubicBezTo>
                      <a:pt x="1598" y="10934"/>
                      <a:pt x="3698" y="9770"/>
                      <a:pt x="5547" y="9108"/>
                    </a:cubicBezTo>
                    <a:cubicBezTo>
                      <a:pt x="9154" y="7829"/>
                      <a:pt x="13810" y="6414"/>
                      <a:pt x="16458" y="3561"/>
                    </a:cubicBezTo>
                    <a:lnTo>
                      <a:pt x="16458" y="3561"/>
                    </a:lnTo>
                    <a:cubicBezTo>
                      <a:pt x="17120" y="5250"/>
                      <a:pt x="15750" y="6369"/>
                      <a:pt x="14586" y="6871"/>
                    </a:cubicBezTo>
                    <a:cubicBezTo>
                      <a:pt x="14927" y="6893"/>
                      <a:pt x="15268" y="6907"/>
                      <a:pt x="15611" y="6907"/>
                    </a:cubicBezTo>
                    <a:cubicBezTo>
                      <a:pt x="17034" y="6907"/>
                      <a:pt x="18482" y="6659"/>
                      <a:pt x="20064" y="5684"/>
                    </a:cubicBezTo>
                    <a:lnTo>
                      <a:pt x="20064" y="5684"/>
                    </a:lnTo>
                    <a:cubicBezTo>
                      <a:pt x="20018" y="7099"/>
                      <a:pt x="19288" y="8058"/>
                      <a:pt x="18170" y="8834"/>
                    </a:cubicBezTo>
                    <a:cubicBezTo>
                      <a:pt x="18923" y="8560"/>
                      <a:pt x="19630" y="8149"/>
                      <a:pt x="20155" y="7578"/>
                    </a:cubicBezTo>
                    <a:cubicBezTo>
                      <a:pt x="22073" y="8126"/>
                      <a:pt x="23716" y="9245"/>
                      <a:pt x="24994" y="10637"/>
                    </a:cubicBezTo>
                    <a:cubicBezTo>
                      <a:pt x="27231" y="13034"/>
                      <a:pt x="28898" y="15613"/>
                      <a:pt x="30587" y="21159"/>
                    </a:cubicBezTo>
                    <a:cubicBezTo>
                      <a:pt x="30541" y="16914"/>
                      <a:pt x="27733" y="10888"/>
                      <a:pt x="24447" y="8400"/>
                    </a:cubicBezTo>
                    <a:cubicBezTo>
                      <a:pt x="23351" y="7578"/>
                      <a:pt x="22164" y="6939"/>
                      <a:pt x="20886" y="6483"/>
                    </a:cubicBezTo>
                    <a:cubicBezTo>
                      <a:pt x="21365" y="5410"/>
                      <a:pt x="21365" y="4132"/>
                      <a:pt x="20795" y="3127"/>
                    </a:cubicBezTo>
                    <a:cubicBezTo>
                      <a:pt x="20361" y="4383"/>
                      <a:pt x="19402" y="5341"/>
                      <a:pt x="18261" y="5798"/>
                    </a:cubicBezTo>
                    <a:cubicBezTo>
                      <a:pt x="17941" y="5752"/>
                      <a:pt x="17599" y="5707"/>
                      <a:pt x="17257" y="5684"/>
                    </a:cubicBezTo>
                    <a:cubicBezTo>
                      <a:pt x="17759" y="4931"/>
                      <a:pt x="18010" y="3949"/>
                      <a:pt x="17941" y="3013"/>
                    </a:cubicBezTo>
                    <a:cubicBezTo>
                      <a:pt x="17850" y="1872"/>
                      <a:pt x="17325" y="776"/>
                      <a:pt x="16481" y="0"/>
                    </a:cubicBezTo>
                    <a:close/>
                  </a:path>
                </a:pathLst>
              </a:custGeom>
              <a:solidFill>
                <a:srgbClr val="9E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4"/>
              <p:cNvSpPr/>
              <p:nvPr/>
            </p:nvSpPr>
            <p:spPr>
              <a:xfrm>
                <a:off x="4093300" y="2906175"/>
                <a:ext cx="216875" cy="154875"/>
              </a:xfrm>
              <a:custGeom>
                <a:rect b="b" l="l" r="r" t="t"/>
                <a:pathLst>
                  <a:path extrusionOk="0" h="6195" w="8675">
                    <a:moveTo>
                      <a:pt x="4200" y="0"/>
                    </a:moveTo>
                    <a:cubicBezTo>
                      <a:pt x="1952" y="0"/>
                      <a:pt x="113" y="1293"/>
                      <a:pt x="46" y="2949"/>
                    </a:cubicBezTo>
                    <a:cubicBezTo>
                      <a:pt x="1" y="4661"/>
                      <a:pt x="1872" y="6122"/>
                      <a:pt x="4223" y="6190"/>
                    </a:cubicBezTo>
                    <a:cubicBezTo>
                      <a:pt x="4301" y="6193"/>
                      <a:pt x="4378" y="6195"/>
                      <a:pt x="4455" y="6195"/>
                    </a:cubicBezTo>
                    <a:cubicBezTo>
                      <a:pt x="6723" y="6195"/>
                      <a:pt x="8562" y="4902"/>
                      <a:pt x="8629" y="3246"/>
                    </a:cubicBezTo>
                    <a:cubicBezTo>
                      <a:pt x="8674" y="1534"/>
                      <a:pt x="6803" y="73"/>
                      <a:pt x="4429" y="5"/>
                    </a:cubicBezTo>
                    <a:cubicBezTo>
                      <a:pt x="4352" y="2"/>
                      <a:pt x="4276" y="0"/>
                      <a:pt x="4200"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4"/>
              <p:cNvSpPr/>
              <p:nvPr/>
            </p:nvSpPr>
            <p:spPr>
              <a:xfrm>
                <a:off x="4729000" y="2849775"/>
                <a:ext cx="17125" cy="44550"/>
              </a:xfrm>
              <a:custGeom>
                <a:rect b="b" l="l" r="r" t="t"/>
                <a:pathLst>
                  <a:path extrusionOk="0" fill="none" h="1782" w="685">
                    <a:moveTo>
                      <a:pt x="0" y="1"/>
                    </a:moveTo>
                    <a:cubicBezTo>
                      <a:pt x="502" y="412"/>
                      <a:pt x="685" y="1188"/>
                      <a:pt x="411" y="1781"/>
                    </a:cubicBezTo>
                  </a:path>
                </a:pathLst>
              </a:custGeom>
              <a:noFill/>
              <a:ln cap="rnd" cmpd="sng" w="9700">
                <a:solidFill>
                  <a:srgbClr val="C96B6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4"/>
              <p:cNvSpPr/>
              <p:nvPr/>
            </p:nvSpPr>
            <p:spPr>
              <a:xfrm>
                <a:off x="4596600" y="2918650"/>
                <a:ext cx="158675" cy="85450"/>
              </a:xfrm>
              <a:custGeom>
                <a:rect b="b" l="l" r="r" t="t"/>
                <a:pathLst>
                  <a:path extrusionOk="0" h="3418" w="6347">
                    <a:moveTo>
                      <a:pt x="5597" y="0"/>
                    </a:moveTo>
                    <a:cubicBezTo>
                      <a:pt x="5511" y="0"/>
                      <a:pt x="5418" y="17"/>
                      <a:pt x="5319" y="53"/>
                    </a:cubicBezTo>
                    <a:cubicBezTo>
                      <a:pt x="4701" y="295"/>
                      <a:pt x="4044" y="418"/>
                      <a:pt x="3379" y="418"/>
                    </a:cubicBezTo>
                    <a:cubicBezTo>
                      <a:pt x="2915" y="418"/>
                      <a:pt x="2447" y="358"/>
                      <a:pt x="1986" y="236"/>
                    </a:cubicBezTo>
                    <a:cubicBezTo>
                      <a:pt x="1683" y="153"/>
                      <a:pt x="1345" y="54"/>
                      <a:pt x="1030" y="54"/>
                    </a:cubicBezTo>
                    <a:cubicBezTo>
                      <a:pt x="825" y="54"/>
                      <a:pt x="628" y="96"/>
                      <a:pt x="457" y="213"/>
                    </a:cubicBezTo>
                    <a:cubicBezTo>
                      <a:pt x="115" y="464"/>
                      <a:pt x="1" y="1012"/>
                      <a:pt x="115" y="1469"/>
                    </a:cubicBezTo>
                    <a:cubicBezTo>
                      <a:pt x="229" y="1902"/>
                      <a:pt x="526" y="2290"/>
                      <a:pt x="868" y="2564"/>
                    </a:cubicBezTo>
                    <a:cubicBezTo>
                      <a:pt x="1512" y="3105"/>
                      <a:pt x="2327" y="3418"/>
                      <a:pt x="3140" y="3418"/>
                    </a:cubicBezTo>
                    <a:cubicBezTo>
                      <a:pt x="3219" y="3418"/>
                      <a:pt x="3299" y="3415"/>
                      <a:pt x="3379" y="3409"/>
                    </a:cubicBezTo>
                    <a:cubicBezTo>
                      <a:pt x="4269" y="3363"/>
                      <a:pt x="5114" y="2929"/>
                      <a:pt x="5730" y="2245"/>
                    </a:cubicBezTo>
                    <a:cubicBezTo>
                      <a:pt x="6072" y="1879"/>
                      <a:pt x="6346" y="1400"/>
                      <a:pt x="6323" y="898"/>
                    </a:cubicBezTo>
                    <a:cubicBezTo>
                      <a:pt x="6323" y="457"/>
                      <a:pt x="6050" y="0"/>
                      <a:pt x="5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4"/>
              <p:cNvSpPr/>
              <p:nvPr/>
            </p:nvSpPr>
            <p:spPr>
              <a:xfrm>
                <a:off x="4741550" y="2526900"/>
                <a:ext cx="144950" cy="81525"/>
              </a:xfrm>
              <a:custGeom>
                <a:rect b="b" l="l" r="r" t="t"/>
                <a:pathLst>
                  <a:path extrusionOk="0" h="3261" w="5798">
                    <a:moveTo>
                      <a:pt x="3642" y="1"/>
                    </a:moveTo>
                    <a:cubicBezTo>
                      <a:pt x="2835" y="1"/>
                      <a:pt x="2051" y="388"/>
                      <a:pt x="1484" y="955"/>
                    </a:cubicBezTo>
                    <a:cubicBezTo>
                      <a:pt x="822" y="1595"/>
                      <a:pt x="388" y="2439"/>
                      <a:pt x="0" y="3261"/>
                    </a:cubicBezTo>
                    <a:cubicBezTo>
                      <a:pt x="1296" y="2260"/>
                      <a:pt x="2769" y="1743"/>
                      <a:pt x="4182" y="1743"/>
                    </a:cubicBezTo>
                    <a:cubicBezTo>
                      <a:pt x="4734" y="1743"/>
                      <a:pt x="5278" y="1822"/>
                      <a:pt x="5798" y="1983"/>
                    </a:cubicBezTo>
                    <a:cubicBezTo>
                      <a:pt x="5684" y="933"/>
                      <a:pt x="4862" y="134"/>
                      <a:pt x="3949" y="20"/>
                    </a:cubicBezTo>
                    <a:cubicBezTo>
                      <a:pt x="3847" y="7"/>
                      <a:pt x="3744" y="1"/>
                      <a:pt x="3642" y="1"/>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4"/>
              <p:cNvSpPr/>
              <p:nvPr/>
            </p:nvSpPr>
            <p:spPr>
              <a:xfrm>
                <a:off x="4284475" y="2644875"/>
                <a:ext cx="185475" cy="113625"/>
              </a:xfrm>
              <a:custGeom>
                <a:rect b="b" l="l" r="r" t="t"/>
                <a:pathLst>
                  <a:path extrusionOk="0" h="4545" w="7419">
                    <a:moveTo>
                      <a:pt x="4296" y="1"/>
                    </a:moveTo>
                    <a:cubicBezTo>
                      <a:pt x="3729" y="1"/>
                      <a:pt x="3165" y="113"/>
                      <a:pt x="2648" y="345"/>
                    </a:cubicBezTo>
                    <a:cubicBezTo>
                      <a:pt x="1050" y="1053"/>
                      <a:pt x="0" y="2810"/>
                      <a:pt x="137" y="4545"/>
                    </a:cubicBezTo>
                    <a:cubicBezTo>
                      <a:pt x="1648" y="2545"/>
                      <a:pt x="4155" y="1324"/>
                      <a:pt x="7172" y="1324"/>
                    </a:cubicBezTo>
                    <a:cubicBezTo>
                      <a:pt x="7253" y="1324"/>
                      <a:pt x="7336" y="1325"/>
                      <a:pt x="7418" y="1326"/>
                    </a:cubicBezTo>
                    <a:cubicBezTo>
                      <a:pt x="6621" y="468"/>
                      <a:pt x="5454" y="1"/>
                      <a:pt x="4296" y="1"/>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4"/>
              <p:cNvSpPr/>
              <p:nvPr/>
            </p:nvSpPr>
            <p:spPr>
              <a:xfrm>
                <a:off x="4368350" y="2884950"/>
                <a:ext cx="153525" cy="70425"/>
              </a:xfrm>
              <a:custGeom>
                <a:rect b="b" l="l" r="r" t="t"/>
                <a:pathLst>
                  <a:path extrusionOk="0" h="2817" w="6141">
                    <a:moveTo>
                      <a:pt x="3216" y="0"/>
                    </a:moveTo>
                    <a:cubicBezTo>
                      <a:pt x="2987" y="0"/>
                      <a:pt x="2758" y="26"/>
                      <a:pt x="2534" y="78"/>
                    </a:cubicBezTo>
                    <a:cubicBezTo>
                      <a:pt x="1233" y="374"/>
                      <a:pt x="183" y="1515"/>
                      <a:pt x="1" y="2817"/>
                    </a:cubicBezTo>
                    <a:cubicBezTo>
                      <a:pt x="640" y="2018"/>
                      <a:pt x="1667" y="1379"/>
                      <a:pt x="2808" y="1127"/>
                    </a:cubicBezTo>
                    <a:cubicBezTo>
                      <a:pt x="3154" y="1057"/>
                      <a:pt x="3507" y="1021"/>
                      <a:pt x="3859" y="1021"/>
                    </a:cubicBezTo>
                    <a:cubicBezTo>
                      <a:pt x="4646" y="1021"/>
                      <a:pt x="5431" y="1199"/>
                      <a:pt x="6141" y="1561"/>
                    </a:cubicBezTo>
                    <a:cubicBezTo>
                      <a:pt x="5406" y="563"/>
                      <a:pt x="4299" y="0"/>
                      <a:pt x="3216" y="0"/>
                    </a:cubicBezTo>
                    <a:close/>
                  </a:path>
                </a:pathLst>
              </a:custGeom>
              <a:solidFill>
                <a:srgbClr val="303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4"/>
              <p:cNvSpPr/>
              <p:nvPr/>
            </p:nvSpPr>
            <p:spPr>
              <a:xfrm>
                <a:off x="4786050" y="2766775"/>
                <a:ext cx="136400" cy="94450"/>
              </a:xfrm>
              <a:custGeom>
                <a:rect b="b" l="l" r="r" t="t"/>
                <a:pathLst>
                  <a:path extrusionOk="0" h="3778" w="5456">
                    <a:moveTo>
                      <a:pt x="3209" y="0"/>
                    </a:moveTo>
                    <a:cubicBezTo>
                      <a:pt x="2729" y="0"/>
                      <a:pt x="2251" y="121"/>
                      <a:pt x="1827" y="354"/>
                    </a:cubicBezTo>
                    <a:cubicBezTo>
                      <a:pt x="663" y="1016"/>
                      <a:pt x="1" y="2454"/>
                      <a:pt x="297" y="3777"/>
                    </a:cubicBezTo>
                    <a:cubicBezTo>
                      <a:pt x="594" y="2590"/>
                      <a:pt x="1347" y="1677"/>
                      <a:pt x="2306" y="1198"/>
                    </a:cubicBezTo>
                    <a:cubicBezTo>
                      <a:pt x="2816" y="961"/>
                      <a:pt x="3381" y="841"/>
                      <a:pt x="3944" y="841"/>
                    </a:cubicBezTo>
                    <a:cubicBezTo>
                      <a:pt x="4465" y="841"/>
                      <a:pt x="4984" y="944"/>
                      <a:pt x="5456" y="1152"/>
                    </a:cubicBezTo>
                    <a:cubicBezTo>
                      <a:pt x="4890" y="369"/>
                      <a:pt x="4047" y="0"/>
                      <a:pt x="3209" y="0"/>
                    </a:cubicBezTo>
                    <a:close/>
                  </a:path>
                </a:pathLst>
              </a:custGeom>
              <a:solidFill>
                <a:srgbClr val="303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568" name="Google Shape;1568;p44"/>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45"/>
          <p:cNvSpPr/>
          <p:nvPr/>
        </p:nvSpPr>
        <p:spPr>
          <a:xfrm>
            <a:off x="7165900" y="4166925"/>
            <a:ext cx="1978200" cy="976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txBox="1"/>
          <p:nvPr>
            <p:ph type="title"/>
          </p:nvPr>
        </p:nvSpPr>
        <p:spPr>
          <a:xfrm>
            <a:off x="569625" y="822400"/>
            <a:ext cx="4594500" cy="70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Medical Condition</a:t>
            </a:r>
            <a:endParaRPr sz="3500"/>
          </a:p>
        </p:txBody>
      </p:sp>
      <p:grpSp>
        <p:nvGrpSpPr>
          <p:cNvPr id="1575" name="Google Shape;1575;p45"/>
          <p:cNvGrpSpPr/>
          <p:nvPr/>
        </p:nvGrpSpPr>
        <p:grpSpPr>
          <a:xfrm>
            <a:off x="5670333" y="1681001"/>
            <a:ext cx="2407886" cy="1805366"/>
            <a:chOff x="5670333" y="1681001"/>
            <a:chExt cx="2407886" cy="1805366"/>
          </a:xfrm>
        </p:grpSpPr>
        <p:grpSp>
          <p:nvGrpSpPr>
            <p:cNvPr id="1576" name="Google Shape;1576;p45"/>
            <p:cNvGrpSpPr/>
            <p:nvPr/>
          </p:nvGrpSpPr>
          <p:grpSpPr>
            <a:xfrm>
              <a:off x="5670333" y="1681001"/>
              <a:ext cx="2407886" cy="1805366"/>
              <a:chOff x="2107500" y="2563900"/>
              <a:chExt cx="1866000" cy="1399075"/>
            </a:xfrm>
          </p:grpSpPr>
          <p:sp>
            <p:nvSpPr>
              <p:cNvPr id="1577" name="Google Shape;1577;p45"/>
              <p:cNvSpPr/>
              <p:nvPr/>
            </p:nvSpPr>
            <p:spPr>
              <a:xfrm>
                <a:off x="2194250" y="3803875"/>
                <a:ext cx="1779250" cy="129575"/>
              </a:xfrm>
              <a:custGeom>
                <a:rect b="b" l="l" r="r" t="t"/>
                <a:pathLst>
                  <a:path extrusionOk="0" h="5183" w="71170">
                    <a:moveTo>
                      <a:pt x="35585" y="1"/>
                    </a:moveTo>
                    <a:cubicBezTo>
                      <a:pt x="15932" y="1"/>
                      <a:pt x="0" y="1165"/>
                      <a:pt x="0" y="2603"/>
                    </a:cubicBezTo>
                    <a:cubicBezTo>
                      <a:pt x="0" y="4041"/>
                      <a:pt x="15932" y="5182"/>
                      <a:pt x="35585" y="5182"/>
                    </a:cubicBezTo>
                    <a:cubicBezTo>
                      <a:pt x="55237" y="5182"/>
                      <a:pt x="71169" y="4041"/>
                      <a:pt x="71169" y="2603"/>
                    </a:cubicBezTo>
                    <a:cubicBezTo>
                      <a:pt x="71169" y="1165"/>
                      <a:pt x="55237" y="1"/>
                      <a:pt x="35585" y="1"/>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3326375" y="3371900"/>
                <a:ext cx="576375" cy="493650"/>
              </a:xfrm>
              <a:custGeom>
                <a:rect b="b" l="l" r="r" t="t"/>
                <a:pathLst>
                  <a:path extrusionOk="0" h="19746" w="23055">
                    <a:moveTo>
                      <a:pt x="4748" y="1"/>
                    </a:moveTo>
                    <a:cubicBezTo>
                      <a:pt x="4566" y="275"/>
                      <a:pt x="4383" y="572"/>
                      <a:pt x="4200" y="868"/>
                    </a:cubicBezTo>
                    <a:cubicBezTo>
                      <a:pt x="1347" y="5662"/>
                      <a:pt x="229" y="12281"/>
                      <a:pt x="1" y="18467"/>
                    </a:cubicBezTo>
                    <a:cubicBezTo>
                      <a:pt x="3310" y="18992"/>
                      <a:pt x="6666" y="19494"/>
                      <a:pt x="10044" y="19676"/>
                    </a:cubicBezTo>
                    <a:cubicBezTo>
                      <a:pt x="10869" y="19721"/>
                      <a:pt x="11704" y="19746"/>
                      <a:pt x="12542" y="19746"/>
                    </a:cubicBezTo>
                    <a:cubicBezTo>
                      <a:pt x="13002" y="19746"/>
                      <a:pt x="13463" y="19738"/>
                      <a:pt x="13924" y="19722"/>
                    </a:cubicBezTo>
                    <a:cubicBezTo>
                      <a:pt x="15522" y="19654"/>
                      <a:pt x="17188" y="19471"/>
                      <a:pt x="18512" y="18558"/>
                    </a:cubicBezTo>
                    <a:cubicBezTo>
                      <a:pt x="20543" y="17166"/>
                      <a:pt x="21205" y="14404"/>
                      <a:pt x="21000" y="11961"/>
                    </a:cubicBezTo>
                    <a:cubicBezTo>
                      <a:pt x="20817" y="9496"/>
                      <a:pt x="19973" y="7122"/>
                      <a:pt x="19493" y="4680"/>
                    </a:cubicBezTo>
                    <a:cubicBezTo>
                      <a:pt x="20178" y="4269"/>
                      <a:pt x="21000" y="4178"/>
                      <a:pt x="21730" y="3813"/>
                    </a:cubicBezTo>
                    <a:cubicBezTo>
                      <a:pt x="22438" y="3470"/>
                      <a:pt x="23054" y="2580"/>
                      <a:pt x="22666" y="1895"/>
                    </a:cubicBezTo>
                    <a:cubicBezTo>
                      <a:pt x="22438" y="1485"/>
                      <a:pt x="21981" y="1302"/>
                      <a:pt x="21548" y="1142"/>
                    </a:cubicBezTo>
                    <a:cubicBezTo>
                      <a:pt x="19676" y="503"/>
                      <a:pt x="17713" y="184"/>
                      <a:pt x="15750" y="161"/>
                    </a:cubicBezTo>
                    <a:cubicBezTo>
                      <a:pt x="15682" y="159"/>
                      <a:pt x="15613" y="158"/>
                      <a:pt x="15544" y="158"/>
                    </a:cubicBezTo>
                    <a:cubicBezTo>
                      <a:pt x="14689" y="158"/>
                      <a:pt x="13788" y="302"/>
                      <a:pt x="13239" y="914"/>
                    </a:cubicBezTo>
                    <a:cubicBezTo>
                      <a:pt x="12463" y="1781"/>
                      <a:pt x="12714" y="4018"/>
                      <a:pt x="12806" y="5319"/>
                    </a:cubicBezTo>
                    <a:cubicBezTo>
                      <a:pt x="10660" y="3174"/>
                      <a:pt x="8651" y="1439"/>
                      <a:pt x="4748" y="1"/>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3326375" y="3393025"/>
                <a:ext cx="251100" cy="470800"/>
              </a:xfrm>
              <a:custGeom>
                <a:rect b="b" l="l" r="r" t="t"/>
                <a:pathLst>
                  <a:path extrusionOk="0" h="18832" w="10044">
                    <a:moveTo>
                      <a:pt x="4200" y="1"/>
                    </a:moveTo>
                    <a:cubicBezTo>
                      <a:pt x="1347" y="4817"/>
                      <a:pt x="229" y="11436"/>
                      <a:pt x="1" y="17622"/>
                    </a:cubicBezTo>
                    <a:cubicBezTo>
                      <a:pt x="3310" y="18147"/>
                      <a:pt x="6666" y="18649"/>
                      <a:pt x="10044" y="18831"/>
                    </a:cubicBezTo>
                    <a:cubicBezTo>
                      <a:pt x="9268" y="18694"/>
                      <a:pt x="8514" y="18489"/>
                      <a:pt x="7761" y="18261"/>
                    </a:cubicBezTo>
                    <a:cubicBezTo>
                      <a:pt x="7122" y="18078"/>
                      <a:pt x="6369" y="17713"/>
                      <a:pt x="6300" y="17028"/>
                    </a:cubicBezTo>
                    <a:cubicBezTo>
                      <a:pt x="6232" y="16503"/>
                      <a:pt x="6643" y="16024"/>
                      <a:pt x="6985" y="15613"/>
                    </a:cubicBezTo>
                    <a:cubicBezTo>
                      <a:pt x="8765" y="13490"/>
                      <a:pt x="9747" y="10728"/>
                      <a:pt x="9678" y="7967"/>
                    </a:cubicBezTo>
                    <a:cubicBezTo>
                      <a:pt x="9633" y="5227"/>
                      <a:pt x="8537" y="2488"/>
                      <a:pt x="6688" y="457"/>
                    </a:cubicBezTo>
                    <a:cubicBezTo>
                      <a:pt x="5775" y="206"/>
                      <a:pt x="4954" y="69"/>
                      <a:pt x="4200"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3645350" y="3514000"/>
                <a:ext cx="132425" cy="122700"/>
              </a:xfrm>
              <a:custGeom>
                <a:rect b="b" l="l" r="r" t="t"/>
                <a:pathLst>
                  <a:path extrusionOk="0" h="4908" w="5297">
                    <a:moveTo>
                      <a:pt x="1" y="0"/>
                    </a:moveTo>
                    <a:cubicBezTo>
                      <a:pt x="2010" y="1347"/>
                      <a:pt x="3790" y="3013"/>
                      <a:pt x="5296" y="4908"/>
                    </a:cubicBezTo>
                    <a:cubicBezTo>
                      <a:pt x="4954" y="3675"/>
                      <a:pt x="4132" y="2603"/>
                      <a:pt x="3128" y="1781"/>
                    </a:cubicBezTo>
                    <a:cubicBezTo>
                      <a:pt x="2146" y="959"/>
                      <a:pt x="982" y="366"/>
                      <a:pt x="1" y="0"/>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a:off x="2270700" y="3531125"/>
                <a:ext cx="438275" cy="353625"/>
              </a:xfrm>
              <a:custGeom>
                <a:rect b="b" l="l" r="r" t="t"/>
                <a:pathLst>
                  <a:path extrusionOk="0" h="14145" w="17531">
                    <a:moveTo>
                      <a:pt x="12053" y="0"/>
                    </a:moveTo>
                    <a:cubicBezTo>
                      <a:pt x="10843" y="2123"/>
                      <a:pt x="9473" y="4154"/>
                      <a:pt x="8218" y="6049"/>
                    </a:cubicBezTo>
                    <a:cubicBezTo>
                      <a:pt x="5524" y="6802"/>
                      <a:pt x="2831" y="7555"/>
                      <a:pt x="1" y="8491"/>
                    </a:cubicBezTo>
                    <a:cubicBezTo>
                      <a:pt x="69" y="10272"/>
                      <a:pt x="503" y="12029"/>
                      <a:pt x="1621" y="13581"/>
                    </a:cubicBezTo>
                    <a:cubicBezTo>
                      <a:pt x="2876" y="13959"/>
                      <a:pt x="4182" y="14145"/>
                      <a:pt x="5487" y="14145"/>
                    </a:cubicBezTo>
                    <a:cubicBezTo>
                      <a:pt x="7338" y="14145"/>
                      <a:pt x="9188" y="13770"/>
                      <a:pt x="10888" y="13033"/>
                    </a:cubicBezTo>
                    <a:cubicBezTo>
                      <a:pt x="13787" y="11778"/>
                      <a:pt x="16230" y="9473"/>
                      <a:pt x="17531" y="6734"/>
                    </a:cubicBezTo>
                    <a:cubicBezTo>
                      <a:pt x="16435" y="4086"/>
                      <a:pt x="14792" y="1666"/>
                      <a:pt x="12053" y="0"/>
                    </a:cubicBezTo>
                    <a:close/>
                  </a:path>
                </a:pathLst>
              </a:custGeom>
              <a:solidFill>
                <a:srgbClr val="F2AF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a:off x="2107500" y="3730250"/>
                <a:ext cx="248825" cy="217025"/>
              </a:xfrm>
              <a:custGeom>
                <a:rect b="b" l="l" r="r" t="t"/>
                <a:pathLst>
                  <a:path extrusionOk="0" h="8681" w="9953">
                    <a:moveTo>
                      <a:pt x="4455" y="1"/>
                    </a:moveTo>
                    <a:cubicBezTo>
                      <a:pt x="4056" y="1"/>
                      <a:pt x="3657" y="45"/>
                      <a:pt x="3265" y="138"/>
                    </a:cubicBezTo>
                    <a:cubicBezTo>
                      <a:pt x="1850" y="458"/>
                      <a:pt x="571" y="1508"/>
                      <a:pt x="92" y="2900"/>
                    </a:cubicBezTo>
                    <a:cubicBezTo>
                      <a:pt x="24" y="3105"/>
                      <a:pt x="1" y="3357"/>
                      <a:pt x="138" y="3516"/>
                    </a:cubicBezTo>
                    <a:cubicBezTo>
                      <a:pt x="223" y="3602"/>
                      <a:pt x="343" y="3625"/>
                      <a:pt x="466" y="3625"/>
                    </a:cubicBezTo>
                    <a:cubicBezTo>
                      <a:pt x="541" y="3625"/>
                      <a:pt x="616" y="3616"/>
                      <a:pt x="685" y="3608"/>
                    </a:cubicBezTo>
                    <a:cubicBezTo>
                      <a:pt x="1321" y="3481"/>
                      <a:pt x="1936" y="3216"/>
                      <a:pt x="2368" y="2869"/>
                    </a:cubicBezTo>
                    <a:lnTo>
                      <a:pt x="2368" y="2869"/>
                    </a:lnTo>
                    <a:cubicBezTo>
                      <a:pt x="1592" y="3538"/>
                      <a:pt x="965" y="4354"/>
                      <a:pt x="549" y="5297"/>
                    </a:cubicBezTo>
                    <a:cubicBezTo>
                      <a:pt x="434" y="5502"/>
                      <a:pt x="366" y="5753"/>
                      <a:pt x="457" y="5959"/>
                    </a:cubicBezTo>
                    <a:cubicBezTo>
                      <a:pt x="554" y="6115"/>
                      <a:pt x="727" y="6170"/>
                      <a:pt x="915" y="6170"/>
                    </a:cubicBezTo>
                    <a:cubicBezTo>
                      <a:pt x="1084" y="6170"/>
                      <a:pt x="1265" y="6127"/>
                      <a:pt x="1416" y="6073"/>
                    </a:cubicBezTo>
                    <a:cubicBezTo>
                      <a:pt x="2101" y="5799"/>
                      <a:pt x="2740" y="5365"/>
                      <a:pt x="3402" y="4840"/>
                    </a:cubicBezTo>
                    <a:lnTo>
                      <a:pt x="3402" y="4840"/>
                    </a:lnTo>
                    <a:cubicBezTo>
                      <a:pt x="2785" y="5365"/>
                      <a:pt x="2375" y="6118"/>
                      <a:pt x="2306" y="6894"/>
                    </a:cubicBezTo>
                    <a:cubicBezTo>
                      <a:pt x="2260" y="7191"/>
                      <a:pt x="2306" y="7556"/>
                      <a:pt x="2580" y="7693"/>
                    </a:cubicBezTo>
                    <a:cubicBezTo>
                      <a:pt x="2646" y="7726"/>
                      <a:pt x="2713" y="7741"/>
                      <a:pt x="2781" y="7741"/>
                    </a:cubicBezTo>
                    <a:cubicBezTo>
                      <a:pt x="3045" y="7741"/>
                      <a:pt x="3316" y="7523"/>
                      <a:pt x="3516" y="7305"/>
                    </a:cubicBezTo>
                    <a:cubicBezTo>
                      <a:pt x="3881" y="6940"/>
                      <a:pt x="4246" y="6575"/>
                      <a:pt x="4657" y="6324"/>
                    </a:cubicBezTo>
                    <a:lnTo>
                      <a:pt x="4657" y="6324"/>
                    </a:lnTo>
                    <a:cubicBezTo>
                      <a:pt x="4406" y="6735"/>
                      <a:pt x="4132" y="7214"/>
                      <a:pt x="4132" y="7716"/>
                    </a:cubicBezTo>
                    <a:cubicBezTo>
                      <a:pt x="4154" y="8188"/>
                      <a:pt x="4518" y="8681"/>
                      <a:pt x="4979" y="8681"/>
                    </a:cubicBezTo>
                    <a:cubicBezTo>
                      <a:pt x="5008" y="8681"/>
                      <a:pt x="5038" y="8679"/>
                      <a:pt x="5068" y="8675"/>
                    </a:cubicBezTo>
                    <a:cubicBezTo>
                      <a:pt x="5433" y="8606"/>
                      <a:pt x="6620" y="7214"/>
                      <a:pt x="7077" y="6666"/>
                    </a:cubicBezTo>
                    <a:cubicBezTo>
                      <a:pt x="7238" y="6711"/>
                      <a:pt x="7410" y="6732"/>
                      <a:pt x="7587" y="6732"/>
                    </a:cubicBezTo>
                    <a:cubicBezTo>
                      <a:pt x="8410" y="6732"/>
                      <a:pt x="9352" y="6282"/>
                      <a:pt x="9953" y="5662"/>
                    </a:cubicBezTo>
                    <a:cubicBezTo>
                      <a:pt x="9131" y="4429"/>
                      <a:pt x="8286" y="2284"/>
                      <a:pt x="7510" y="846"/>
                    </a:cubicBezTo>
                    <a:cubicBezTo>
                      <a:pt x="6581" y="315"/>
                      <a:pt x="5518" y="1"/>
                      <a:pt x="4455" y="1"/>
                    </a:cubicBezTo>
                    <a:close/>
                  </a:path>
                </a:pathLst>
              </a:custGeom>
              <a:solidFill>
                <a:srgbClr val="F2AF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5"/>
              <p:cNvSpPr/>
              <p:nvPr/>
            </p:nvSpPr>
            <p:spPr>
              <a:xfrm>
                <a:off x="2173700" y="3758800"/>
                <a:ext cx="136975" cy="80225"/>
              </a:xfrm>
              <a:custGeom>
                <a:rect b="b" l="l" r="r" t="t"/>
                <a:pathLst>
                  <a:path extrusionOk="0" h="3209" w="5479">
                    <a:moveTo>
                      <a:pt x="3196" y="1"/>
                    </a:moveTo>
                    <a:cubicBezTo>
                      <a:pt x="2009" y="229"/>
                      <a:pt x="959" y="936"/>
                      <a:pt x="320" y="1963"/>
                    </a:cubicBezTo>
                    <a:cubicBezTo>
                      <a:pt x="137" y="2237"/>
                      <a:pt x="0" y="2648"/>
                      <a:pt x="252" y="2899"/>
                    </a:cubicBezTo>
                    <a:cubicBezTo>
                      <a:pt x="388" y="3013"/>
                      <a:pt x="594" y="3013"/>
                      <a:pt x="777" y="3013"/>
                    </a:cubicBezTo>
                    <a:cubicBezTo>
                      <a:pt x="1393" y="2991"/>
                      <a:pt x="1986" y="2854"/>
                      <a:pt x="2511" y="2580"/>
                    </a:cubicBezTo>
                    <a:cubicBezTo>
                      <a:pt x="2904" y="2997"/>
                      <a:pt x="3478" y="3209"/>
                      <a:pt x="4050" y="3209"/>
                    </a:cubicBezTo>
                    <a:cubicBezTo>
                      <a:pt x="4574" y="3209"/>
                      <a:pt x="5097" y="3031"/>
                      <a:pt x="5479" y="2671"/>
                    </a:cubicBezTo>
                    <a:lnTo>
                      <a:pt x="3196" y="1"/>
                    </a:lnTo>
                    <a:close/>
                  </a:path>
                </a:pathLst>
              </a:custGeom>
              <a:solidFill>
                <a:srgbClr val="F2AF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5"/>
              <p:cNvSpPr/>
              <p:nvPr/>
            </p:nvSpPr>
            <p:spPr>
              <a:xfrm>
                <a:off x="2173700" y="3758800"/>
                <a:ext cx="136975" cy="85625"/>
              </a:xfrm>
              <a:custGeom>
                <a:rect b="b" l="l" r="r" t="t"/>
                <a:pathLst>
                  <a:path extrusionOk="0" fill="none" h="3425" w="5479">
                    <a:moveTo>
                      <a:pt x="3196" y="1"/>
                    </a:moveTo>
                    <a:cubicBezTo>
                      <a:pt x="2009" y="229"/>
                      <a:pt x="959" y="936"/>
                      <a:pt x="320" y="1963"/>
                    </a:cubicBezTo>
                    <a:cubicBezTo>
                      <a:pt x="137" y="2237"/>
                      <a:pt x="0" y="2648"/>
                      <a:pt x="252" y="2899"/>
                    </a:cubicBezTo>
                    <a:cubicBezTo>
                      <a:pt x="388" y="3013"/>
                      <a:pt x="594" y="3013"/>
                      <a:pt x="777" y="3013"/>
                    </a:cubicBezTo>
                    <a:cubicBezTo>
                      <a:pt x="1393" y="2991"/>
                      <a:pt x="1986" y="2854"/>
                      <a:pt x="2511" y="2580"/>
                    </a:cubicBezTo>
                    <a:cubicBezTo>
                      <a:pt x="3264" y="3379"/>
                      <a:pt x="4680" y="3424"/>
                      <a:pt x="5479" y="2671"/>
                    </a:cubicBezTo>
                  </a:path>
                </a:pathLst>
              </a:custGeom>
              <a:noFill/>
              <a:ln cap="rnd" cmpd="sng" w="9700">
                <a:solidFill>
                  <a:srgbClr val="C96B6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2604525" y="3302025"/>
                <a:ext cx="962100" cy="584000"/>
              </a:xfrm>
              <a:custGeom>
                <a:rect b="b" l="l" r="r" t="t"/>
                <a:pathLst>
                  <a:path extrusionOk="0" h="23360" w="38484">
                    <a:moveTo>
                      <a:pt x="27786" y="0"/>
                    </a:moveTo>
                    <a:cubicBezTo>
                      <a:pt x="25893" y="0"/>
                      <a:pt x="24606" y="555"/>
                      <a:pt x="23465" y="1290"/>
                    </a:cubicBezTo>
                    <a:cubicBezTo>
                      <a:pt x="21182" y="2769"/>
                      <a:pt x="19542" y="4993"/>
                      <a:pt x="14991" y="4993"/>
                    </a:cubicBezTo>
                    <a:cubicBezTo>
                      <a:pt x="13854" y="4993"/>
                      <a:pt x="12535" y="4855"/>
                      <a:pt x="10980" y="4531"/>
                    </a:cubicBezTo>
                    <a:cubicBezTo>
                      <a:pt x="10357" y="4398"/>
                      <a:pt x="9727" y="4332"/>
                      <a:pt x="9095" y="4332"/>
                    </a:cubicBezTo>
                    <a:cubicBezTo>
                      <a:pt x="5922" y="4332"/>
                      <a:pt x="2684" y="5990"/>
                      <a:pt x="1" y="9187"/>
                    </a:cubicBezTo>
                    <a:cubicBezTo>
                      <a:pt x="845" y="14483"/>
                      <a:pt x="4817" y="18933"/>
                      <a:pt x="9678" y="21216"/>
                    </a:cubicBezTo>
                    <a:cubicBezTo>
                      <a:pt x="12887" y="22730"/>
                      <a:pt x="16437" y="23360"/>
                      <a:pt x="20003" y="23360"/>
                    </a:cubicBezTo>
                    <a:cubicBezTo>
                      <a:pt x="21814" y="23360"/>
                      <a:pt x="23629" y="23197"/>
                      <a:pt x="25405" y="22905"/>
                    </a:cubicBezTo>
                    <a:cubicBezTo>
                      <a:pt x="28258" y="22449"/>
                      <a:pt x="31134" y="21604"/>
                      <a:pt x="33417" y="19915"/>
                    </a:cubicBezTo>
                    <a:cubicBezTo>
                      <a:pt x="33850" y="19573"/>
                      <a:pt x="34284" y="19207"/>
                      <a:pt x="34672" y="18796"/>
                    </a:cubicBezTo>
                    <a:cubicBezTo>
                      <a:pt x="37913" y="15441"/>
                      <a:pt x="38484" y="10123"/>
                      <a:pt x="36955" y="5718"/>
                    </a:cubicBezTo>
                    <a:cubicBezTo>
                      <a:pt x="36110" y="3275"/>
                      <a:pt x="33531" y="491"/>
                      <a:pt x="28875" y="57"/>
                    </a:cubicBezTo>
                    <a:cubicBezTo>
                      <a:pt x="28490" y="19"/>
                      <a:pt x="28128" y="0"/>
                      <a:pt x="277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2604525" y="3334250"/>
                <a:ext cx="835425" cy="551775"/>
              </a:xfrm>
              <a:custGeom>
                <a:rect b="b" l="l" r="r" t="t"/>
                <a:pathLst>
                  <a:path extrusionOk="0" h="22071" w="33417">
                    <a:moveTo>
                      <a:pt x="23465" y="1"/>
                    </a:moveTo>
                    <a:lnTo>
                      <a:pt x="23465" y="1"/>
                    </a:lnTo>
                    <a:cubicBezTo>
                      <a:pt x="21182" y="1480"/>
                      <a:pt x="19542" y="3704"/>
                      <a:pt x="14991" y="3704"/>
                    </a:cubicBezTo>
                    <a:cubicBezTo>
                      <a:pt x="13854" y="3704"/>
                      <a:pt x="12535" y="3566"/>
                      <a:pt x="10980" y="3242"/>
                    </a:cubicBezTo>
                    <a:cubicBezTo>
                      <a:pt x="10357" y="3109"/>
                      <a:pt x="9727" y="3043"/>
                      <a:pt x="9095" y="3043"/>
                    </a:cubicBezTo>
                    <a:cubicBezTo>
                      <a:pt x="5922" y="3043"/>
                      <a:pt x="2684" y="4701"/>
                      <a:pt x="1" y="7898"/>
                    </a:cubicBezTo>
                    <a:cubicBezTo>
                      <a:pt x="845" y="13194"/>
                      <a:pt x="4817" y="17644"/>
                      <a:pt x="9678" y="19927"/>
                    </a:cubicBezTo>
                    <a:cubicBezTo>
                      <a:pt x="12887" y="21441"/>
                      <a:pt x="16437" y="22071"/>
                      <a:pt x="20003" y="22071"/>
                    </a:cubicBezTo>
                    <a:cubicBezTo>
                      <a:pt x="21814" y="22071"/>
                      <a:pt x="23629" y="21908"/>
                      <a:pt x="25405" y="21616"/>
                    </a:cubicBezTo>
                    <a:cubicBezTo>
                      <a:pt x="28258" y="21160"/>
                      <a:pt x="31134" y="20315"/>
                      <a:pt x="33417" y="18626"/>
                    </a:cubicBezTo>
                    <a:lnTo>
                      <a:pt x="33417" y="18626"/>
                    </a:lnTo>
                    <a:cubicBezTo>
                      <a:pt x="31865" y="19174"/>
                      <a:pt x="30244" y="19562"/>
                      <a:pt x="28601" y="19790"/>
                    </a:cubicBezTo>
                    <a:cubicBezTo>
                      <a:pt x="27233" y="19990"/>
                      <a:pt x="25857" y="20081"/>
                      <a:pt x="24480" y="20081"/>
                    </a:cubicBezTo>
                    <a:cubicBezTo>
                      <a:pt x="21928" y="20081"/>
                      <a:pt x="19374" y="19769"/>
                      <a:pt x="16868" y="19265"/>
                    </a:cubicBezTo>
                    <a:cubicBezTo>
                      <a:pt x="13467" y="18580"/>
                      <a:pt x="9838" y="17302"/>
                      <a:pt x="8104" y="14312"/>
                    </a:cubicBezTo>
                    <a:cubicBezTo>
                      <a:pt x="12486" y="13262"/>
                      <a:pt x="16458" y="10911"/>
                      <a:pt x="19334" y="7556"/>
                    </a:cubicBezTo>
                    <a:cubicBezTo>
                      <a:pt x="21228" y="5364"/>
                      <a:pt x="22643" y="2785"/>
                      <a:pt x="23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5"/>
              <p:cNvSpPr/>
              <p:nvPr/>
            </p:nvSpPr>
            <p:spPr>
              <a:xfrm>
                <a:off x="2636475" y="3523700"/>
                <a:ext cx="275075" cy="119625"/>
              </a:xfrm>
              <a:custGeom>
                <a:rect b="b" l="l" r="r" t="t"/>
                <a:pathLst>
                  <a:path extrusionOk="0" h="4785" w="11003">
                    <a:moveTo>
                      <a:pt x="11003" y="0"/>
                    </a:moveTo>
                    <a:cubicBezTo>
                      <a:pt x="7579" y="320"/>
                      <a:pt x="4132" y="640"/>
                      <a:pt x="1" y="982"/>
                    </a:cubicBezTo>
                    <a:cubicBezTo>
                      <a:pt x="914" y="2511"/>
                      <a:pt x="1964" y="4132"/>
                      <a:pt x="3676" y="4634"/>
                    </a:cubicBezTo>
                    <a:cubicBezTo>
                      <a:pt x="4022" y="4737"/>
                      <a:pt x="4378" y="4785"/>
                      <a:pt x="4735" y="4785"/>
                    </a:cubicBezTo>
                    <a:cubicBezTo>
                      <a:pt x="5881" y="4785"/>
                      <a:pt x="7039" y="4292"/>
                      <a:pt x="7944" y="3561"/>
                    </a:cubicBezTo>
                    <a:cubicBezTo>
                      <a:pt x="9131" y="2603"/>
                      <a:pt x="9998" y="1302"/>
                      <a:pt x="11003" y="0"/>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a:off x="2489825" y="3751125"/>
                <a:ext cx="254525" cy="211850"/>
              </a:xfrm>
              <a:custGeom>
                <a:rect b="b" l="l" r="r" t="t"/>
                <a:pathLst>
                  <a:path extrusionOk="0" h="8474" w="10181">
                    <a:moveTo>
                      <a:pt x="4414" y="0"/>
                    </a:moveTo>
                    <a:cubicBezTo>
                      <a:pt x="4312" y="0"/>
                      <a:pt x="4211" y="4"/>
                      <a:pt x="4109" y="11"/>
                    </a:cubicBezTo>
                    <a:cubicBezTo>
                      <a:pt x="2466" y="148"/>
                      <a:pt x="914" y="1198"/>
                      <a:pt x="229" y="2704"/>
                    </a:cubicBezTo>
                    <a:cubicBezTo>
                      <a:pt x="23" y="3138"/>
                      <a:pt x="1" y="3800"/>
                      <a:pt x="457" y="3914"/>
                    </a:cubicBezTo>
                    <a:cubicBezTo>
                      <a:pt x="500" y="3927"/>
                      <a:pt x="542" y="3932"/>
                      <a:pt x="584" y="3932"/>
                    </a:cubicBezTo>
                    <a:cubicBezTo>
                      <a:pt x="769" y="3932"/>
                      <a:pt x="948" y="3824"/>
                      <a:pt x="1096" y="3731"/>
                    </a:cubicBezTo>
                    <a:lnTo>
                      <a:pt x="3059" y="2499"/>
                    </a:lnTo>
                    <a:lnTo>
                      <a:pt x="3059" y="2499"/>
                    </a:lnTo>
                    <a:cubicBezTo>
                      <a:pt x="2283" y="3161"/>
                      <a:pt x="1621" y="3982"/>
                      <a:pt x="1165" y="4918"/>
                    </a:cubicBezTo>
                    <a:cubicBezTo>
                      <a:pt x="1005" y="5261"/>
                      <a:pt x="891" y="5740"/>
                      <a:pt x="1188" y="5968"/>
                    </a:cubicBezTo>
                    <a:cubicBezTo>
                      <a:pt x="1286" y="6042"/>
                      <a:pt x="1400" y="6072"/>
                      <a:pt x="1519" y="6072"/>
                    </a:cubicBezTo>
                    <a:cubicBezTo>
                      <a:pt x="1730" y="6072"/>
                      <a:pt x="1957" y="5979"/>
                      <a:pt x="2146" y="5877"/>
                    </a:cubicBezTo>
                    <a:cubicBezTo>
                      <a:pt x="2968" y="5420"/>
                      <a:pt x="3721" y="4850"/>
                      <a:pt x="4406" y="4188"/>
                    </a:cubicBezTo>
                    <a:lnTo>
                      <a:pt x="4406" y="4188"/>
                    </a:lnTo>
                    <a:cubicBezTo>
                      <a:pt x="3744" y="4850"/>
                      <a:pt x="3196" y="5626"/>
                      <a:pt x="2831" y="6493"/>
                    </a:cubicBezTo>
                    <a:cubicBezTo>
                      <a:pt x="2717" y="6744"/>
                      <a:pt x="2626" y="7064"/>
                      <a:pt x="2808" y="7269"/>
                    </a:cubicBezTo>
                    <a:cubicBezTo>
                      <a:pt x="2894" y="7381"/>
                      <a:pt x="3013" y="7425"/>
                      <a:pt x="3144" y="7425"/>
                    </a:cubicBezTo>
                    <a:cubicBezTo>
                      <a:pt x="3361" y="7425"/>
                      <a:pt x="3614" y="7306"/>
                      <a:pt x="3812" y="7178"/>
                    </a:cubicBezTo>
                    <a:cubicBezTo>
                      <a:pt x="4452" y="6744"/>
                      <a:pt x="5022" y="6219"/>
                      <a:pt x="5479" y="5603"/>
                    </a:cubicBezTo>
                    <a:lnTo>
                      <a:pt x="5479" y="5603"/>
                    </a:lnTo>
                    <a:cubicBezTo>
                      <a:pt x="5022" y="6219"/>
                      <a:pt x="4657" y="6904"/>
                      <a:pt x="4406" y="7612"/>
                    </a:cubicBezTo>
                    <a:cubicBezTo>
                      <a:pt x="4337" y="7863"/>
                      <a:pt x="4269" y="8159"/>
                      <a:pt x="4452" y="8342"/>
                    </a:cubicBezTo>
                    <a:cubicBezTo>
                      <a:pt x="4537" y="8438"/>
                      <a:pt x="4651" y="8474"/>
                      <a:pt x="4775" y="8474"/>
                    </a:cubicBezTo>
                    <a:cubicBezTo>
                      <a:pt x="4917" y="8474"/>
                      <a:pt x="5071" y="8426"/>
                      <a:pt x="5205" y="8365"/>
                    </a:cubicBezTo>
                    <a:cubicBezTo>
                      <a:pt x="5958" y="8091"/>
                      <a:pt x="6597" y="7589"/>
                      <a:pt x="7099" y="7041"/>
                    </a:cubicBezTo>
                    <a:cubicBezTo>
                      <a:pt x="7553" y="7318"/>
                      <a:pt x="8083" y="7455"/>
                      <a:pt x="8609" y="7455"/>
                    </a:cubicBezTo>
                    <a:cubicBezTo>
                      <a:pt x="9168" y="7455"/>
                      <a:pt x="9723" y="7301"/>
                      <a:pt x="10181" y="6995"/>
                    </a:cubicBezTo>
                    <a:cubicBezTo>
                      <a:pt x="9656" y="5261"/>
                      <a:pt x="8925" y="3686"/>
                      <a:pt x="8309" y="2088"/>
                    </a:cubicBezTo>
                    <a:cubicBezTo>
                      <a:pt x="7495" y="803"/>
                      <a:pt x="5958" y="0"/>
                      <a:pt x="4414"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a:off x="2661025" y="3541475"/>
                <a:ext cx="473075" cy="395050"/>
              </a:xfrm>
              <a:custGeom>
                <a:rect b="b" l="l" r="r" t="t"/>
                <a:pathLst>
                  <a:path extrusionOk="0" h="15802" w="18923">
                    <a:moveTo>
                      <a:pt x="15216" y="1"/>
                    </a:moveTo>
                    <a:cubicBezTo>
                      <a:pt x="14800" y="1"/>
                      <a:pt x="14385" y="61"/>
                      <a:pt x="13992" y="180"/>
                    </a:cubicBezTo>
                    <a:cubicBezTo>
                      <a:pt x="12463" y="659"/>
                      <a:pt x="11253" y="1823"/>
                      <a:pt x="10294" y="3101"/>
                    </a:cubicBezTo>
                    <a:cubicBezTo>
                      <a:pt x="9313" y="4380"/>
                      <a:pt x="8560" y="5818"/>
                      <a:pt x="7555" y="7073"/>
                    </a:cubicBezTo>
                    <a:cubicBezTo>
                      <a:pt x="7282" y="7461"/>
                      <a:pt x="6962" y="7826"/>
                      <a:pt x="6620" y="8123"/>
                    </a:cubicBezTo>
                    <a:cubicBezTo>
                      <a:pt x="4862" y="9698"/>
                      <a:pt x="2328" y="9858"/>
                      <a:pt x="0" y="9949"/>
                    </a:cubicBezTo>
                    <a:cubicBezTo>
                      <a:pt x="434" y="11341"/>
                      <a:pt x="1301" y="13213"/>
                      <a:pt x="2260" y="15039"/>
                    </a:cubicBezTo>
                    <a:cubicBezTo>
                      <a:pt x="3616" y="15551"/>
                      <a:pt x="5054" y="15801"/>
                      <a:pt x="6489" y="15801"/>
                    </a:cubicBezTo>
                    <a:cubicBezTo>
                      <a:pt x="8701" y="15801"/>
                      <a:pt x="10909" y="15206"/>
                      <a:pt x="12805" y="14057"/>
                    </a:cubicBezTo>
                    <a:cubicBezTo>
                      <a:pt x="15932" y="12163"/>
                      <a:pt x="18169" y="8762"/>
                      <a:pt x="18740" y="5087"/>
                    </a:cubicBezTo>
                    <a:cubicBezTo>
                      <a:pt x="18922" y="3855"/>
                      <a:pt x="18900" y="2508"/>
                      <a:pt x="18238" y="1481"/>
                    </a:cubicBezTo>
                    <a:cubicBezTo>
                      <a:pt x="17579" y="485"/>
                      <a:pt x="16397" y="1"/>
                      <a:pt x="15216" y="1"/>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a:off x="2292950" y="3218425"/>
                <a:ext cx="227150" cy="169900"/>
              </a:xfrm>
              <a:custGeom>
                <a:rect b="b" l="l" r="r" t="t"/>
                <a:pathLst>
                  <a:path extrusionOk="0" h="6796" w="9086">
                    <a:moveTo>
                      <a:pt x="3736" y="1"/>
                    </a:moveTo>
                    <a:cubicBezTo>
                      <a:pt x="2389" y="1"/>
                      <a:pt x="1215" y="593"/>
                      <a:pt x="731" y="1666"/>
                    </a:cubicBezTo>
                    <a:cubicBezTo>
                      <a:pt x="1" y="3287"/>
                      <a:pt x="1119" y="5364"/>
                      <a:pt x="3219" y="6323"/>
                    </a:cubicBezTo>
                    <a:cubicBezTo>
                      <a:pt x="3923" y="6644"/>
                      <a:pt x="4650" y="6796"/>
                      <a:pt x="5333" y="6796"/>
                    </a:cubicBezTo>
                    <a:cubicBezTo>
                      <a:pt x="6688" y="6796"/>
                      <a:pt x="7869" y="6198"/>
                      <a:pt x="8355" y="5136"/>
                    </a:cubicBezTo>
                    <a:cubicBezTo>
                      <a:pt x="9085" y="3515"/>
                      <a:pt x="7967" y="1438"/>
                      <a:pt x="5867" y="479"/>
                    </a:cubicBezTo>
                    <a:cubicBezTo>
                      <a:pt x="5157" y="155"/>
                      <a:pt x="4424" y="1"/>
                      <a:pt x="3736"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a:off x="2371700" y="2710075"/>
                <a:ext cx="990075" cy="865525"/>
              </a:xfrm>
              <a:custGeom>
                <a:rect b="b" l="l" r="r" t="t"/>
                <a:pathLst>
                  <a:path extrusionOk="0" h="34621" w="39603">
                    <a:moveTo>
                      <a:pt x="16919" y="0"/>
                    </a:moveTo>
                    <a:cubicBezTo>
                      <a:pt x="13180" y="0"/>
                      <a:pt x="9617" y="915"/>
                      <a:pt x="6917" y="3557"/>
                    </a:cubicBezTo>
                    <a:cubicBezTo>
                      <a:pt x="4406" y="6000"/>
                      <a:pt x="3356" y="6844"/>
                      <a:pt x="2238" y="10976"/>
                    </a:cubicBezTo>
                    <a:cubicBezTo>
                      <a:pt x="1348" y="14354"/>
                      <a:pt x="1439" y="17184"/>
                      <a:pt x="1872" y="23393"/>
                    </a:cubicBezTo>
                    <a:cubicBezTo>
                      <a:pt x="1" y="25082"/>
                      <a:pt x="252" y="28277"/>
                      <a:pt x="1804" y="30240"/>
                    </a:cubicBezTo>
                    <a:cubicBezTo>
                      <a:pt x="3379" y="32203"/>
                      <a:pt x="5890" y="33139"/>
                      <a:pt x="8332" y="33710"/>
                    </a:cubicBezTo>
                    <a:cubicBezTo>
                      <a:pt x="10824" y="34274"/>
                      <a:pt x="13488" y="34620"/>
                      <a:pt x="16128" y="34620"/>
                    </a:cubicBezTo>
                    <a:cubicBezTo>
                      <a:pt x="21177" y="34620"/>
                      <a:pt x="26136" y="33353"/>
                      <a:pt x="29628" y="29921"/>
                    </a:cubicBezTo>
                    <a:cubicBezTo>
                      <a:pt x="32801" y="26816"/>
                      <a:pt x="39603" y="18234"/>
                      <a:pt x="34147" y="8807"/>
                    </a:cubicBezTo>
                    <a:cubicBezTo>
                      <a:pt x="31157" y="3603"/>
                      <a:pt x="24949" y="590"/>
                      <a:pt x="18991" y="88"/>
                    </a:cubicBezTo>
                    <a:cubicBezTo>
                      <a:pt x="18298" y="31"/>
                      <a:pt x="17605" y="0"/>
                      <a:pt x="16919"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5"/>
              <p:cNvSpPr/>
              <p:nvPr/>
            </p:nvSpPr>
            <p:spPr>
              <a:xfrm>
                <a:off x="2630775" y="2738500"/>
                <a:ext cx="580350" cy="548975"/>
              </a:xfrm>
              <a:custGeom>
                <a:rect b="b" l="l" r="r" t="t"/>
                <a:pathLst>
                  <a:path extrusionOk="0" h="21959" w="23214">
                    <a:moveTo>
                      <a:pt x="8857" y="1"/>
                    </a:moveTo>
                    <a:cubicBezTo>
                      <a:pt x="6688" y="526"/>
                      <a:pt x="2283" y="480"/>
                      <a:pt x="1" y="1256"/>
                    </a:cubicBezTo>
                    <a:cubicBezTo>
                      <a:pt x="573" y="1988"/>
                      <a:pt x="2177" y="2354"/>
                      <a:pt x="3344" y="2354"/>
                    </a:cubicBezTo>
                    <a:cubicBezTo>
                      <a:pt x="3851" y="2354"/>
                      <a:pt x="4276" y="2285"/>
                      <a:pt x="4497" y="2147"/>
                    </a:cubicBezTo>
                    <a:lnTo>
                      <a:pt x="4497" y="2147"/>
                    </a:lnTo>
                    <a:cubicBezTo>
                      <a:pt x="3561" y="2900"/>
                      <a:pt x="2443" y="3425"/>
                      <a:pt x="1279" y="3721"/>
                    </a:cubicBezTo>
                    <a:cubicBezTo>
                      <a:pt x="2146" y="4475"/>
                      <a:pt x="3128" y="5114"/>
                      <a:pt x="4223" y="5433"/>
                    </a:cubicBezTo>
                    <a:cubicBezTo>
                      <a:pt x="4617" y="5540"/>
                      <a:pt x="5032" y="5597"/>
                      <a:pt x="5446" y="5597"/>
                    </a:cubicBezTo>
                    <a:cubicBezTo>
                      <a:pt x="6183" y="5597"/>
                      <a:pt x="6919" y="5417"/>
                      <a:pt x="7533" y="5022"/>
                    </a:cubicBezTo>
                    <a:lnTo>
                      <a:pt x="7533" y="5022"/>
                    </a:lnTo>
                    <a:cubicBezTo>
                      <a:pt x="7008" y="5525"/>
                      <a:pt x="6414" y="5936"/>
                      <a:pt x="5752" y="6209"/>
                    </a:cubicBezTo>
                    <a:cubicBezTo>
                      <a:pt x="6595" y="7209"/>
                      <a:pt x="7882" y="7684"/>
                      <a:pt x="9158" y="7684"/>
                    </a:cubicBezTo>
                    <a:cubicBezTo>
                      <a:pt x="9542" y="7684"/>
                      <a:pt x="9925" y="7641"/>
                      <a:pt x="10295" y="7556"/>
                    </a:cubicBezTo>
                    <a:cubicBezTo>
                      <a:pt x="11915" y="7214"/>
                      <a:pt x="13308" y="6232"/>
                      <a:pt x="14540" y="5137"/>
                    </a:cubicBezTo>
                    <a:cubicBezTo>
                      <a:pt x="19288" y="9314"/>
                      <a:pt x="21958" y="15659"/>
                      <a:pt x="21685" y="21959"/>
                    </a:cubicBezTo>
                    <a:cubicBezTo>
                      <a:pt x="22780" y="19790"/>
                      <a:pt x="23214" y="17896"/>
                      <a:pt x="23145" y="16001"/>
                    </a:cubicBezTo>
                    <a:cubicBezTo>
                      <a:pt x="22803" y="11733"/>
                      <a:pt x="21433" y="7602"/>
                      <a:pt x="19105" y="4109"/>
                    </a:cubicBezTo>
                    <a:cubicBezTo>
                      <a:pt x="15955" y="2032"/>
                      <a:pt x="12463" y="640"/>
                      <a:pt x="8857" y="1"/>
                    </a:cubicBezTo>
                    <a:close/>
                  </a:path>
                </a:pathLst>
              </a:custGeom>
              <a:solidFill>
                <a:srgbClr val="E89A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5"/>
              <p:cNvSpPr/>
              <p:nvPr/>
            </p:nvSpPr>
            <p:spPr>
              <a:xfrm>
                <a:off x="2871000" y="3355925"/>
                <a:ext cx="58800" cy="58800"/>
              </a:xfrm>
              <a:custGeom>
                <a:rect b="b" l="l" r="r" t="t"/>
                <a:pathLst>
                  <a:path extrusionOk="0" h="2352" w="2352">
                    <a:moveTo>
                      <a:pt x="1188" y="1"/>
                    </a:moveTo>
                    <a:cubicBezTo>
                      <a:pt x="526" y="1"/>
                      <a:pt x="1" y="526"/>
                      <a:pt x="1" y="1165"/>
                    </a:cubicBezTo>
                    <a:cubicBezTo>
                      <a:pt x="1" y="1827"/>
                      <a:pt x="526" y="2352"/>
                      <a:pt x="1188" y="2352"/>
                    </a:cubicBezTo>
                    <a:cubicBezTo>
                      <a:pt x="1827" y="2352"/>
                      <a:pt x="2352" y="1827"/>
                      <a:pt x="2352" y="1165"/>
                    </a:cubicBezTo>
                    <a:cubicBezTo>
                      <a:pt x="2352" y="526"/>
                      <a:pt x="1827" y="1"/>
                      <a:pt x="1188" y="1"/>
                    </a:cubicBezTo>
                    <a:close/>
                  </a:path>
                </a:pathLst>
              </a:custGeom>
              <a:solidFill>
                <a:srgbClr val="303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5"/>
              <p:cNvSpPr/>
              <p:nvPr/>
            </p:nvSpPr>
            <p:spPr>
              <a:xfrm>
                <a:off x="2505225" y="3303425"/>
                <a:ext cx="58250" cy="58250"/>
              </a:xfrm>
              <a:custGeom>
                <a:rect b="b" l="l" r="r" t="t"/>
                <a:pathLst>
                  <a:path extrusionOk="0" h="2330" w="2330">
                    <a:moveTo>
                      <a:pt x="1165" y="1"/>
                    </a:moveTo>
                    <a:cubicBezTo>
                      <a:pt x="526" y="1"/>
                      <a:pt x="1" y="503"/>
                      <a:pt x="1" y="1165"/>
                    </a:cubicBezTo>
                    <a:cubicBezTo>
                      <a:pt x="1" y="1804"/>
                      <a:pt x="526" y="2329"/>
                      <a:pt x="1165" y="2329"/>
                    </a:cubicBezTo>
                    <a:cubicBezTo>
                      <a:pt x="1804" y="2329"/>
                      <a:pt x="2329" y="1804"/>
                      <a:pt x="2329" y="1165"/>
                    </a:cubicBezTo>
                    <a:cubicBezTo>
                      <a:pt x="2329" y="503"/>
                      <a:pt x="1804" y="1"/>
                      <a:pt x="1165" y="1"/>
                    </a:cubicBezTo>
                    <a:close/>
                  </a:path>
                </a:pathLst>
              </a:custGeom>
              <a:solidFill>
                <a:srgbClr val="303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5"/>
              <p:cNvSpPr/>
              <p:nvPr/>
            </p:nvSpPr>
            <p:spPr>
              <a:xfrm>
                <a:off x="2607375" y="3339375"/>
                <a:ext cx="12000" cy="45675"/>
              </a:xfrm>
              <a:custGeom>
                <a:rect b="b" l="l" r="r" t="t"/>
                <a:pathLst>
                  <a:path extrusionOk="0" fill="none" h="1827" w="480">
                    <a:moveTo>
                      <a:pt x="480" y="1"/>
                    </a:moveTo>
                    <a:cubicBezTo>
                      <a:pt x="69" y="503"/>
                      <a:pt x="1" y="1279"/>
                      <a:pt x="389" y="1827"/>
                    </a:cubicBezTo>
                  </a:path>
                </a:pathLst>
              </a:custGeom>
              <a:noFill/>
              <a:ln cap="rnd" cmpd="sng" w="9700">
                <a:solidFill>
                  <a:srgbClr val="C96B65"/>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5"/>
              <p:cNvSpPr/>
              <p:nvPr/>
            </p:nvSpPr>
            <p:spPr>
              <a:xfrm>
                <a:off x="2617300" y="3411725"/>
                <a:ext cx="158450" cy="93000"/>
              </a:xfrm>
              <a:custGeom>
                <a:rect b="b" l="l" r="r" t="t"/>
                <a:pathLst>
                  <a:path extrusionOk="0" h="3720" w="6338">
                    <a:moveTo>
                      <a:pt x="5362" y="1"/>
                    </a:moveTo>
                    <a:cubicBezTo>
                      <a:pt x="4992" y="1"/>
                      <a:pt x="4603" y="199"/>
                      <a:pt x="4237" y="348"/>
                    </a:cubicBezTo>
                    <a:cubicBezTo>
                      <a:pt x="3538" y="659"/>
                      <a:pt x="2774" y="822"/>
                      <a:pt x="2013" y="822"/>
                    </a:cubicBezTo>
                    <a:cubicBezTo>
                      <a:pt x="1656" y="822"/>
                      <a:pt x="1300" y="786"/>
                      <a:pt x="950" y="713"/>
                    </a:cubicBezTo>
                    <a:cubicBezTo>
                      <a:pt x="885" y="700"/>
                      <a:pt x="823" y="693"/>
                      <a:pt x="764" y="693"/>
                    </a:cubicBezTo>
                    <a:cubicBezTo>
                      <a:pt x="233" y="693"/>
                      <a:pt x="1" y="1222"/>
                      <a:pt x="83" y="1695"/>
                    </a:cubicBezTo>
                    <a:cubicBezTo>
                      <a:pt x="151" y="2197"/>
                      <a:pt x="494" y="2631"/>
                      <a:pt x="882" y="2927"/>
                    </a:cubicBezTo>
                    <a:cubicBezTo>
                      <a:pt x="1505" y="3430"/>
                      <a:pt x="2287" y="3720"/>
                      <a:pt x="3072" y="3720"/>
                    </a:cubicBezTo>
                    <a:cubicBezTo>
                      <a:pt x="3179" y="3720"/>
                      <a:pt x="3286" y="3714"/>
                      <a:pt x="3393" y="3703"/>
                    </a:cubicBezTo>
                    <a:cubicBezTo>
                      <a:pt x="4260" y="3612"/>
                      <a:pt x="5127" y="3178"/>
                      <a:pt x="5721" y="2471"/>
                    </a:cubicBezTo>
                    <a:cubicBezTo>
                      <a:pt x="6018" y="2128"/>
                      <a:pt x="6246" y="1718"/>
                      <a:pt x="6291" y="1261"/>
                    </a:cubicBezTo>
                    <a:cubicBezTo>
                      <a:pt x="6337" y="805"/>
                      <a:pt x="6155" y="280"/>
                      <a:pt x="5767" y="97"/>
                    </a:cubicBezTo>
                    <a:cubicBezTo>
                      <a:pt x="5636" y="29"/>
                      <a:pt x="5500" y="1"/>
                      <a:pt x="5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5"/>
              <p:cNvSpPr/>
              <p:nvPr/>
            </p:nvSpPr>
            <p:spPr>
              <a:xfrm>
                <a:off x="2441325" y="3033125"/>
                <a:ext cx="150100" cy="66625"/>
              </a:xfrm>
              <a:custGeom>
                <a:rect b="b" l="l" r="r" t="t"/>
                <a:pathLst>
                  <a:path extrusionOk="0" h="2665" w="6004">
                    <a:moveTo>
                      <a:pt x="2295" y="0"/>
                    </a:moveTo>
                    <a:cubicBezTo>
                      <a:pt x="2052" y="0"/>
                      <a:pt x="1809" y="34"/>
                      <a:pt x="1575" y="108"/>
                    </a:cubicBezTo>
                    <a:cubicBezTo>
                      <a:pt x="708" y="359"/>
                      <a:pt x="1" y="1272"/>
                      <a:pt x="69" y="2322"/>
                    </a:cubicBezTo>
                    <a:cubicBezTo>
                      <a:pt x="835" y="1939"/>
                      <a:pt x="1691" y="1747"/>
                      <a:pt x="2581" y="1747"/>
                    </a:cubicBezTo>
                    <a:cubicBezTo>
                      <a:pt x="3704" y="1747"/>
                      <a:pt x="4882" y="2053"/>
                      <a:pt x="6004" y="2664"/>
                    </a:cubicBezTo>
                    <a:cubicBezTo>
                      <a:pt x="5479" y="1911"/>
                      <a:pt x="4908" y="1158"/>
                      <a:pt x="4178" y="633"/>
                    </a:cubicBezTo>
                    <a:cubicBezTo>
                      <a:pt x="3627" y="249"/>
                      <a:pt x="2956" y="0"/>
                      <a:pt x="2295" y="0"/>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5"/>
              <p:cNvSpPr/>
              <p:nvPr/>
            </p:nvSpPr>
            <p:spPr>
              <a:xfrm>
                <a:off x="2849325" y="3094325"/>
                <a:ext cx="192900" cy="96725"/>
              </a:xfrm>
              <a:custGeom>
                <a:rect b="b" l="l" r="r" t="t"/>
                <a:pathLst>
                  <a:path extrusionOk="0" h="3869" w="7716">
                    <a:moveTo>
                      <a:pt x="3578" y="1"/>
                    </a:moveTo>
                    <a:cubicBezTo>
                      <a:pt x="2192" y="1"/>
                      <a:pt x="792" y="700"/>
                      <a:pt x="1" y="1860"/>
                    </a:cubicBezTo>
                    <a:cubicBezTo>
                      <a:pt x="655" y="1743"/>
                      <a:pt x="1295" y="1687"/>
                      <a:pt x="1915" y="1687"/>
                    </a:cubicBezTo>
                    <a:cubicBezTo>
                      <a:pt x="4215" y="1687"/>
                      <a:pt x="6241" y="2466"/>
                      <a:pt x="7716" y="3868"/>
                    </a:cubicBezTo>
                    <a:cubicBezTo>
                      <a:pt x="7556" y="2134"/>
                      <a:pt x="6232" y="559"/>
                      <a:pt x="4566" y="125"/>
                    </a:cubicBezTo>
                    <a:cubicBezTo>
                      <a:pt x="4243" y="41"/>
                      <a:pt x="3911" y="1"/>
                      <a:pt x="3578" y="1"/>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5"/>
              <p:cNvSpPr/>
              <p:nvPr/>
            </p:nvSpPr>
            <p:spPr>
              <a:xfrm>
                <a:off x="2395675" y="2563900"/>
                <a:ext cx="902775" cy="842850"/>
              </a:xfrm>
              <a:custGeom>
                <a:rect b="b" l="l" r="r" t="t"/>
                <a:pathLst>
                  <a:path extrusionOk="0" h="33714" w="36111">
                    <a:moveTo>
                      <a:pt x="11162" y="0"/>
                    </a:moveTo>
                    <a:cubicBezTo>
                      <a:pt x="10454" y="891"/>
                      <a:pt x="10112" y="2055"/>
                      <a:pt x="10203" y="3173"/>
                    </a:cubicBezTo>
                    <a:cubicBezTo>
                      <a:pt x="10295" y="4132"/>
                      <a:pt x="10706" y="5045"/>
                      <a:pt x="11299" y="5707"/>
                    </a:cubicBezTo>
                    <a:cubicBezTo>
                      <a:pt x="10979" y="5798"/>
                      <a:pt x="10660" y="5889"/>
                      <a:pt x="10318" y="6003"/>
                    </a:cubicBezTo>
                    <a:cubicBezTo>
                      <a:pt x="9131" y="5730"/>
                      <a:pt x="8035" y="4931"/>
                      <a:pt x="7396" y="3767"/>
                    </a:cubicBezTo>
                    <a:lnTo>
                      <a:pt x="7396" y="3767"/>
                    </a:lnTo>
                    <a:cubicBezTo>
                      <a:pt x="7008" y="4839"/>
                      <a:pt x="7213" y="6095"/>
                      <a:pt x="7852" y="7076"/>
                    </a:cubicBezTo>
                    <a:cubicBezTo>
                      <a:pt x="6665" y="7738"/>
                      <a:pt x="5593" y="8560"/>
                      <a:pt x="4634" y="9541"/>
                    </a:cubicBezTo>
                    <a:cubicBezTo>
                      <a:pt x="1804" y="12531"/>
                      <a:pt x="0" y="18923"/>
                      <a:pt x="617" y="23122"/>
                    </a:cubicBezTo>
                    <a:cubicBezTo>
                      <a:pt x="1416" y="17393"/>
                      <a:pt x="2648" y="14563"/>
                      <a:pt x="4474" y="11824"/>
                    </a:cubicBezTo>
                    <a:cubicBezTo>
                      <a:pt x="5501" y="10272"/>
                      <a:pt x="6939" y="8879"/>
                      <a:pt x="8743" y="8035"/>
                    </a:cubicBezTo>
                    <a:cubicBezTo>
                      <a:pt x="9359" y="8537"/>
                      <a:pt x="10135" y="8811"/>
                      <a:pt x="10911" y="8971"/>
                    </a:cubicBezTo>
                    <a:cubicBezTo>
                      <a:pt x="11185" y="9039"/>
                      <a:pt x="11436" y="9062"/>
                      <a:pt x="11687" y="9085"/>
                    </a:cubicBezTo>
                    <a:cubicBezTo>
                      <a:pt x="11841" y="9101"/>
                      <a:pt x="11994" y="9108"/>
                      <a:pt x="12145" y="9108"/>
                    </a:cubicBezTo>
                    <a:cubicBezTo>
                      <a:pt x="13502" y="9108"/>
                      <a:pt x="14730" y="8523"/>
                      <a:pt x="14997" y="8400"/>
                    </a:cubicBezTo>
                    <a:lnTo>
                      <a:pt x="14997" y="8400"/>
                    </a:lnTo>
                    <a:cubicBezTo>
                      <a:pt x="13709" y="9836"/>
                      <a:pt x="12187" y="10490"/>
                      <a:pt x="10359" y="10490"/>
                    </a:cubicBezTo>
                    <a:cubicBezTo>
                      <a:pt x="10210" y="10490"/>
                      <a:pt x="10059" y="10486"/>
                      <a:pt x="9907" y="10477"/>
                    </a:cubicBezTo>
                    <a:lnTo>
                      <a:pt x="9907" y="10477"/>
                    </a:lnTo>
                    <a:cubicBezTo>
                      <a:pt x="11299" y="11345"/>
                      <a:pt x="12874" y="12052"/>
                      <a:pt x="14517" y="12143"/>
                    </a:cubicBezTo>
                    <a:cubicBezTo>
                      <a:pt x="14627" y="12150"/>
                      <a:pt x="14737" y="12153"/>
                      <a:pt x="14847" y="12153"/>
                    </a:cubicBezTo>
                    <a:cubicBezTo>
                      <a:pt x="16391" y="12153"/>
                      <a:pt x="17985" y="11553"/>
                      <a:pt x="18923" y="10317"/>
                    </a:cubicBezTo>
                    <a:lnTo>
                      <a:pt x="18923" y="10317"/>
                    </a:lnTo>
                    <a:cubicBezTo>
                      <a:pt x="17850" y="11961"/>
                      <a:pt x="16275" y="13056"/>
                      <a:pt x="14517" y="13353"/>
                    </a:cubicBezTo>
                    <a:cubicBezTo>
                      <a:pt x="15392" y="14024"/>
                      <a:pt x="16538" y="14359"/>
                      <a:pt x="17721" y="14359"/>
                    </a:cubicBezTo>
                    <a:cubicBezTo>
                      <a:pt x="18389" y="14359"/>
                      <a:pt x="19070" y="14252"/>
                      <a:pt x="19722" y="14038"/>
                    </a:cubicBezTo>
                    <a:cubicBezTo>
                      <a:pt x="21502" y="13444"/>
                      <a:pt x="22986" y="12029"/>
                      <a:pt x="23648" y="10728"/>
                    </a:cubicBezTo>
                    <a:cubicBezTo>
                      <a:pt x="27688" y="12395"/>
                      <a:pt x="30312" y="16549"/>
                      <a:pt x="31111" y="20840"/>
                    </a:cubicBezTo>
                    <a:cubicBezTo>
                      <a:pt x="31933" y="25131"/>
                      <a:pt x="31134" y="29559"/>
                      <a:pt x="30084" y="33713"/>
                    </a:cubicBezTo>
                    <a:cubicBezTo>
                      <a:pt x="30997" y="32914"/>
                      <a:pt x="31933" y="32093"/>
                      <a:pt x="32778" y="31134"/>
                    </a:cubicBezTo>
                    <a:cubicBezTo>
                      <a:pt x="34626" y="27687"/>
                      <a:pt x="36110" y="23853"/>
                      <a:pt x="35768" y="19950"/>
                    </a:cubicBezTo>
                    <a:cubicBezTo>
                      <a:pt x="35425" y="15659"/>
                      <a:pt x="32823" y="11778"/>
                      <a:pt x="29354" y="9267"/>
                    </a:cubicBezTo>
                    <a:cubicBezTo>
                      <a:pt x="29240" y="9176"/>
                      <a:pt x="29148" y="9108"/>
                      <a:pt x="29034" y="9039"/>
                    </a:cubicBezTo>
                    <a:lnTo>
                      <a:pt x="28715" y="8811"/>
                    </a:lnTo>
                    <a:cubicBezTo>
                      <a:pt x="26090" y="7099"/>
                      <a:pt x="22917" y="6460"/>
                      <a:pt x="19836" y="5684"/>
                    </a:cubicBezTo>
                    <a:cubicBezTo>
                      <a:pt x="16184" y="4748"/>
                      <a:pt x="13285" y="3584"/>
                      <a:pt x="12349" y="2831"/>
                    </a:cubicBezTo>
                    <a:cubicBezTo>
                      <a:pt x="11482" y="2123"/>
                      <a:pt x="10865" y="959"/>
                      <a:pt x="11162" y="0"/>
                    </a:cubicBezTo>
                    <a:close/>
                  </a:path>
                </a:pathLst>
              </a:custGeom>
              <a:solidFill>
                <a:srgbClr val="703B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5"/>
              <p:cNvSpPr/>
              <p:nvPr/>
            </p:nvSpPr>
            <p:spPr>
              <a:xfrm>
                <a:off x="2395675" y="2563900"/>
                <a:ext cx="733850" cy="578075"/>
              </a:xfrm>
              <a:custGeom>
                <a:rect b="b" l="l" r="r" t="t"/>
                <a:pathLst>
                  <a:path extrusionOk="0" h="23123" w="29354">
                    <a:moveTo>
                      <a:pt x="11162" y="0"/>
                    </a:moveTo>
                    <a:cubicBezTo>
                      <a:pt x="10454" y="891"/>
                      <a:pt x="10112" y="2055"/>
                      <a:pt x="10203" y="3173"/>
                    </a:cubicBezTo>
                    <a:cubicBezTo>
                      <a:pt x="10295" y="4132"/>
                      <a:pt x="10706" y="5045"/>
                      <a:pt x="11299" y="5707"/>
                    </a:cubicBezTo>
                    <a:cubicBezTo>
                      <a:pt x="10979" y="5798"/>
                      <a:pt x="10660" y="5889"/>
                      <a:pt x="10318" y="6003"/>
                    </a:cubicBezTo>
                    <a:cubicBezTo>
                      <a:pt x="9131" y="5730"/>
                      <a:pt x="8035" y="4931"/>
                      <a:pt x="7396" y="3767"/>
                    </a:cubicBezTo>
                    <a:lnTo>
                      <a:pt x="7396" y="3767"/>
                    </a:lnTo>
                    <a:cubicBezTo>
                      <a:pt x="7008" y="4839"/>
                      <a:pt x="7213" y="6095"/>
                      <a:pt x="7852" y="7076"/>
                    </a:cubicBezTo>
                    <a:cubicBezTo>
                      <a:pt x="6665" y="7738"/>
                      <a:pt x="5593" y="8560"/>
                      <a:pt x="4634" y="9541"/>
                    </a:cubicBezTo>
                    <a:cubicBezTo>
                      <a:pt x="1804" y="12531"/>
                      <a:pt x="0" y="18923"/>
                      <a:pt x="617" y="23122"/>
                    </a:cubicBezTo>
                    <a:cubicBezTo>
                      <a:pt x="1416" y="17393"/>
                      <a:pt x="2648" y="14563"/>
                      <a:pt x="4474" y="11824"/>
                    </a:cubicBezTo>
                    <a:cubicBezTo>
                      <a:pt x="5501" y="10272"/>
                      <a:pt x="6939" y="8879"/>
                      <a:pt x="8743" y="8035"/>
                    </a:cubicBezTo>
                    <a:cubicBezTo>
                      <a:pt x="9359" y="8537"/>
                      <a:pt x="10135" y="8811"/>
                      <a:pt x="10911" y="8971"/>
                    </a:cubicBezTo>
                    <a:cubicBezTo>
                      <a:pt x="9678" y="8377"/>
                      <a:pt x="8811" y="7556"/>
                      <a:pt x="8537" y="6163"/>
                    </a:cubicBezTo>
                    <a:lnTo>
                      <a:pt x="8537" y="6163"/>
                    </a:lnTo>
                    <a:cubicBezTo>
                      <a:pt x="9648" y="6617"/>
                      <a:pt x="10658" y="6783"/>
                      <a:pt x="11614" y="6783"/>
                    </a:cubicBezTo>
                    <a:cubicBezTo>
                      <a:pt x="12486" y="6783"/>
                      <a:pt x="13313" y="6645"/>
                      <a:pt x="14129" y="6460"/>
                    </a:cubicBezTo>
                    <a:cubicBezTo>
                      <a:pt x="12897" y="6163"/>
                      <a:pt x="11390" y="5273"/>
                      <a:pt x="11778" y="3493"/>
                    </a:cubicBezTo>
                    <a:lnTo>
                      <a:pt x="11778" y="3493"/>
                    </a:lnTo>
                    <a:cubicBezTo>
                      <a:pt x="14837" y="5889"/>
                      <a:pt x="19653" y="6551"/>
                      <a:pt x="23419" y="7236"/>
                    </a:cubicBezTo>
                    <a:cubicBezTo>
                      <a:pt x="25337" y="7601"/>
                      <a:pt x="27596" y="8400"/>
                      <a:pt x="29354" y="9267"/>
                    </a:cubicBezTo>
                    <a:lnTo>
                      <a:pt x="29034" y="9039"/>
                    </a:lnTo>
                    <a:lnTo>
                      <a:pt x="28715" y="8811"/>
                    </a:lnTo>
                    <a:cubicBezTo>
                      <a:pt x="26090" y="7099"/>
                      <a:pt x="22917" y="6460"/>
                      <a:pt x="19836" y="5684"/>
                    </a:cubicBezTo>
                    <a:cubicBezTo>
                      <a:pt x="16184" y="4748"/>
                      <a:pt x="13285" y="3584"/>
                      <a:pt x="12349" y="2831"/>
                    </a:cubicBezTo>
                    <a:cubicBezTo>
                      <a:pt x="11482" y="2123"/>
                      <a:pt x="10865" y="959"/>
                      <a:pt x="11162" y="0"/>
                    </a:cubicBezTo>
                    <a:close/>
                  </a:path>
                </a:pathLst>
              </a:custGeom>
              <a:solidFill>
                <a:srgbClr val="9E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5"/>
              <p:cNvSpPr/>
              <p:nvPr/>
            </p:nvSpPr>
            <p:spPr>
              <a:xfrm>
                <a:off x="3076450" y="3334925"/>
                <a:ext cx="227125" cy="157925"/>
              </a:xfrm>
              <a:custGeom>
                <a:rect b="b" l="l" r="r" t="t"/>
                <a:pathLst>
                  <a:path extrusionOk="0" h="6317" w="9085">
                    <a:moveTo>
                      <a:pt x="5068" y="0"/>
                    </a:moveTo>
                    <a:cubicBezTo>
                      <a:pt x="4705" y="0"/>
                      <a:pt x="4329" y="36"/>
                      <a:pt x="3949" y="110"/>
                    </a:cubicBezTo>
                    <a:cubicBezTo>
                      <a:pt x="1621" y="567"/>
                      <a:pt x="0" y="2302"/>
                      <a:pt x="342" y="3991"/>
                    </a:cubicBezTo>
                    <a:cubicBezTo>
                      <a:pt x="609" y="5400"/>
                      <a:pt x="2147" y="6317"/>
                      <a:pt x="4001" y="6317"/>
                    </a:cubicBezTo>
                    <a:cubicBezTo>
                      <a:pt x="4369" y="6317"/>
                      <a:pt x="4750" y="6280"/>
                      <a:pt x="5136" y="6205"/>
                    </a:cubicBezTo>
                    <a:cubicBezTo>
                      <a:pt x="7464" y="5748"/>
                      <a:pt x="9085" y="4014"/>
                      <a:pt x="8742" y="2347"/>
                    </a:cubicBezTo>
                    <a:cubicBezTo>
                      <a:pt x="8475" y="934"/>
                      <a:pt x="6929" y="0"/>
                      <a:pt x="5068" y="0"/>
                    </a:cubicBezTo>
                    <a:close/>
                  </a:path>
                </a:pathLst>
              </a:custGeom>
              <a:solidFill>
                <a:srgbClr val="FEC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2" name="Google Shape;1602;p45"/>
            <p:cNvSpPr/>
            <p:nvPr/>
          </p:nvSpPr>
          <p:spPr>
            <a:xfrm>
              <a:off x="6208496" y="2648004"/>
              <a:ext cx="21400" cy="15950"/>
            </a:xfrm>
            <a:custGeom>
              <a:rect b="b" l="l" r="r" t="t"/>
              <a:pathLst>
                <a:path extrusionOk="0" h="1009" w="1354">
                  <a:moveTo>
                    <a:pt x="802" y="1"/>
                  </a:moveTo>
                  <a:cubicBezTo>
                    <a:pt x="696" y="1"/>
                    <a:pt x="583" y="26"/>
                    <a:pt x="477" y="79"/>
                  </a:cubicBezTo>
                  <a:cubicBezTo>
                    <a:pt x="151" y="204"/>
                    <a:pt x="1" y="530"/>
                    <a:pt x="101" y="756"/>
                  </a:cubicBezTo>
                  <a:cubicBezTo>
                    <a:pt x="183" y="920"/>
                    <a:pt x="350" y="1008"/>
                    <a:pt x="547" y="1008"/>
                  </a:cubicBezTo>
                  <a:cubicBezTo>
                    <a:pt x="652" y="1008"/>
                    <a:pt x="765" y="983"/>
                    <a:pt x="878" y="931"/>
                  </a:cubicBezTo>
                  <a:cubicBezTo>
                    <a:pt x="1178" y="781"/>
                    <a:pt x="1354" y="480"/>
                    <a:pt x="1229" y="229"/>
                  </a:cubicBezTo>
                  <a:cubicBezTo>
                    <a:pt x="1164" y="84"/>
                    <a:pt x="995"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5"/>
            <p:cNvSpPr/>
            <p:nvPr/>
          </p:nvSpPr>
          <p:spPr>
            <a:xfrm>
              <a:off x="6677221" y="2713854"/>
              <a:ext cx="21400" cy="15950"/>
            </a:xfrm>
            <a:custGeom>
              <a:rect b="b" l="l" r="r" t="t"/>
              <a:pathLst>
                <a:path extrusionOk="0" h="1009" w="1354">
                  <a:moveTo>
                    <a:pt x="802" y="1"/>
                  </a:moveTo>
                  <a:cubicBezTo>
                    <a:pt x="696" y="1"/>
                    <a:pt x="583" y="26"/>
                    <a:pt x="477" y="79"/>
                  </a:cubicBezTo>
                  <a:cubicBezTo>
                    <a:pt x="151" y="204"/>
                    <a:pt x="1" y="530"/>
                    <a:pt x="101" y="756"/>
                  </a:cubicBezTo>
                  <a:cubicBezTo>
                    <a:pt x="183" y="920"/>
                    <a:pt x="350" y="1008"/>
                    <a:pt x="547" y="1008"/>
                  </a:cubicBezTo>
                  <a:cubicBezTo>
                    <a:pt x="652" y="1008"/>
                    <a:pt x="765" y="983"/>
                    <a:pt x="878" y="931"/>
                  </a:cubicBezTo>
                  <a:cubicBezTo>
                    <a:pt x="1178" y="781"/>
                    <a:pt x="1354" y="480"/>
                    <a:pt x="1229" y="229"/>
                  </a:cubicBezTo>
                  <a:cubicBezTo>
                    <a:pt x="1164" y="84"/>
                    <a:pt x="995" y="1"/>
                    <a:pt x="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04" name="Google Shape;1604;p45"/>
          <p:cNvPicPr preferRelativeResize="0"/>
          <p:nvPr/>
        </p:nvPicPr>
        <p:blipFill>
          <a:blip r:embed="rId3">
            <a:alphaModFix/>
          </a:blip>
          <a:stretch>
            <a:fillRect/>
          </a:stretch>
        </p:blipFill>
        <p:spPr>
          <a:xfrm>
            <a:off x="1109650" y="1681000"/>
            <a:ext cx="3514450" cy="2409900"/>
          </a:xfrm>
          <a:prstGeom prst="rect">
            <a:avLst/>
          </a:prstGeom>
          <a:noFill/>
          <a:ln>
            <a:noFill/>
          </a:ln>
        </p:spPr>
      </p:pic>
      <p:pic>
        <p:nvPicPr>
          <p:cNvPr id="1605" name="Google Shape;1605;p45"/>
          <p:cNvPicPr preferRelativeResize="0"/>
          <p:nvPr/>
        </p:nvPicPr>
        <p:blipFill>
          <a:blip r:embed="rId4">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4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Current Solutions</a:t>
            </a:r>
            <a:endParaRPr/>
          </a:p>
        </p:txBody>
      </p:sp>
      <p:sp>
        <p:nvSpPr>
          <p:cNvPr id="1611" name="Google Shape;1611;p46"/>
          <p:cNvSpPr txBox="1"/>
          <p:nvPr>
            <p:ph idx="3" type="title"/>
          </p:nvPr>
        </p:nvSpPr>
        <p:spPr>
          <a:xfrm>
            <a:off x="2934300" y="1314650"/>
            <a:ext cx="327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Perfect Noggin</a:t>
            </a:r>
            <a:endParaRPr/>
          </a:p>
        </p:txBody>
      </p:sp>
      <p:sp>
        <p:nvSpPr>
          <p:cNvPr id="1612" name="Google Shape;1612;p46"/>
          <p:cNvSpPr txBox="1"/>
          <p:nvPr>
            <p:ph idx="4" type="title"/>
          </p:nvPr>
        </p:nvSpPr>
        <p:spPr>
          <a:xfrm>
            <a:off x="341588" y="1314650"/>
            <a:ext cx="327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Pillows</a:t>
            </a:r>
            <a:endParaRPr/>
          </a:p>
        </p:txBody>
      </p:sp>
      <p:pic>
        <p:nvPicPr>
          <p:cNvPr descr="Cranial Remolding Helmets &amp; Sleep Surfaces for Plagiocephaly" id="1613" name="Google Shape;1613;p46"/>
          <p:cNvPicPr preferRelativeResize="0"/>
          <p:nvPr/>
        </p:nvPicPr>
        <p:blipFill>
          <a:blip r:embed="rId3">
            <a:alphaModFix/>
          </a:blip>
          <a:stretch>
            <a:fillRect/>
          </a:stretch>
        </p:blipFill>
        <p:spPr>
          <a:xfrm>
            <a:off x="3294825" y="2023925"/>
            <a:ext cx="2554350" cy="1804925"/>
          </a:xfrm>
          <a:prstGeom prst="rect">
            <a:avLst/>
          </a:prstGeom>
          <a:noFill/>
          <a:ln>
            <a:noFill/>
          </a:ln>
        </p:spPr>
      </p:pic>
      <p:pic>
        <p:nvPicPr>
          <p:cNvPr id="1614" name="Google Shape;1614;p46"/>
          <p:cNvPicPr preferRelativeResize="0"/>
          <p:nvPr/>
        </p:nvPicPr>
        <p:blipFill>
          <a:blip r:embed="rId4">
            <a:alphaModFix/>
          </a:blip>
          <a:stretch>
            <a:fillRect/>
          </a:stretch>
        </p:blipFill>
        <p:spPr>
          <a:xfrm>
            <a:off x="1076835" y="2023925"/>
            <a:ext cx="1804925" cy="1804925"/>
          </a:xfrm>
          <a:prstGeom prst="rect">
            <a:avLst/>
          </a:prstGeom>
          <a:noFill/>
          <a:ln>
            <a:noFill/>
          </a:ln>
        </p:spPr>
      </p:pic>
      <p:pic>
        <p:nvPicPr>
          <p:cNvPr id="1615" name="Google Shape;1615;p46"/>
          <p:cNvPicPr preferRelativeResize="0"/>
          <p:nvPr/>
        </p:nvPicPr>
        <p:blipFill>
          <a:blip r:embed="rId5">
            <a:alphaModFix/>
          </a:blip>
          <a:stretch>
            <a:fillRect/>
          </a:stretch>
        </p:blipFill>
        <p:spPr>
          <a:xfrm>
            <a:off x="6262254" y="1982925"/>
            <a:ext cx="1640425" cy="1845924"/>
          </a:xfrm>
          <a:prstGeom prst="rect">
            <a:avLst/>
          </a:prstGeom>
          <a:noFill/>
          <a:ln>
            <a:noFill/>
          </a:ln>
        </p:spPr>
      </p:pic>
      <p:sp>
        <p:nvSpPr>
          <p:cNvPr id="1616" name="Google Shape;1616;p46"/>
          <p:cNvSpPr txBox="1"/>
          <p:nvPr>
            <p:ph idx="4" type="title"/>
          </p:nvPr>
        </p:nvSpPr>
        <p:spPr>
          <a:xfrm>
            <a:off x="5444750" y="1314650"/>
            <a:ext cx="327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Helmet</a:t>
            </a:r>
            <a:endParaRPr/>
          </a:p>
        </p:txBody>
      </p:sp>
      <p:pic>
        <p:nvPicPr>
          <p:cNvPr id="1617" name="Google Shape;1617;p46"/>
          <p:cNvPicPr preferRelativeResize="0"/>
          <p:nvPr/>
        </p:nvPicPr>
        <p:blipFill>
          <a:blip r:embed="rId6">
            <a:alphaModFix/>
          </a:blip>
          <a:stretch>
            <a:fillRect/>
          </a:stretch>
        </p:blipFill>
        <p:spPr>
          <a:xfrm>
            <a:off x="8024996" y="4337100"/>
            <a:ext cx="1007301" cy="660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2"/>
                                        </p:tgtEl>
                                        <p:attrNameLst>
                                          <p:attrName>style.visibility</p:attrName>
                                        </p:attrNameLst>
                                      </p:cBhvr>
                                      <p:to>
                                        <p:strVal val="visible"/>
                                      </p:to>
                                    </p:set>
                                    <p:animEffect filter="fade" transition="in">
                                      <p:cBhvr>
                                        <p:cTn dur="1000"/>
                                        <p:tgtEl>
                                          <p:spTgt spid="1612"/>
                                        </p:tgtEl>
                                      </p:cBhvr>
                                    </p:animEffect>
                                  </p:childTnLst>
                                </p:cTn>
                              </p:par>
                              <p:par>
                                <p:cTn fill="hold" nodeType="withEffect" presetClass="entr" presetID="10" presetSubtype="0">
                                  <p:stCondLst>
                                    <p:cond delay="0"/>
                                  </p:stCondLst>
                                  <p:childTnLst>
                                    <p:set>
                                      <p:cBhvr>
                                        <p:cTn dur="1" fill="hold">
                                          <p:stCondLst>
                                            <p:cond delay="0"/>
                                          </p:stCondLst>
                                        </p:cTn>
                                        <p:tgtEl>
                                          <p:spTgt spid="1614"/>
                                        </p:tgtEl>
                                        <p:attrNameLst>
                                          <p:attrName>style.visibility</p:attrName>
                                        </p:attrNameLst>
                                      </p:cBhvr>
                                      <p:to>
                                        <p:strVal val="visible"/>
                                      </p:to>
                                    </p:set>
                                    <p:animEffect filter="fade" transition="in">
                                      <p:cBhvr>
                                        <p:cTn dur="1000"/>
                                        <p:tgtEl>
                                          <p:spTgt spid="1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1"/>
                                        </p:tgtEl>
                                        <p:attrNameLst>
                                          <p:attrName>style.visibility</p:attrName>
                                        </p:attrNameLst>
                                      </p:cBhvr>
                                      <p:to>
                                        <p:strVal val="visible"/>
                                      </p:to>
                                    </p:set>
                                    <p:animEffect filter="fade" transition="in">
                                      <p:cBhvr>
                                        <p:cTn dur="1000"/>
                                        <p:tgtEl>
                                          <p:spTgt spid="1611"/>
                                        </p:tgtEl>
                                      </p:cBhvr>
                                    </p:animEffect>
                                  </p:childTnLst>
                                </p:cTn>
                              </p:par>
                              <p:par>
                                <p:cTn fill="hold" nodeType="withEffect" presetClass="entr" presetID="10" presetSubtype="0">
                                  <p:stCondLst>
                                    <p:cond delay="0"/>
                                  </p:stCondLst>
                                  <p:childTnLst>
                                    <p:set>
                                      <p:cBhvr>
                                        <p:cTn dur="1" fill="hold">
                                          <p:stCondLst>
                                            <p:cond delay="0"/>
                                          </p:stCondLst>
                                        </p:cTn>
                                        <p:tgtEl>
                                          <p:spTgt spid="1613"/>
                                        </p:tgtEl>
                                        <p:attrNameLst>
                                          <p:attrName>style.visibility</p:attrName>
                                        </p:attrNameLst>
                                      </p:cBhvr>
                                      <p:to>
                                        <p:strVal val="visible"/>
                                      </p:to>
                                    </p:set>
                                    <p:animEffect filter="fade" transition="in">
                                      <p:cBhvr>
                                        <p:cTn dur="1000"/>
                                        <p:tgtEl>
                                          <p:spTgt spid="1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5"/>
                                        </p:tgtEl>
                                        <p:attrNameLst>
                                          <p:attrName>style.visibility</p:attrName>
                                        </p:attrNameLst>
                                      </p:cBhvr>
                                      <p:to>
                                        <p:strVal val="visible"/>
                                      </p:to>
                                    </p:set>
                                    <p:animEffect filter="fade" transition="in">
                                      <p:cBhvr>
                                        <p:cTn dur="1000"/>
                                        <p:tgtEl>
                                          <p:spTgt spid="1615"/>
                                        </p:tgtEl>
                                      </p:cBhvr>
                                    </p:animEffect>
                                  </p:childTnLst>
                                </p:cTn>
                              </p:par>
                              <p:par>
                                <p:cTn fill="hold" nodeType="withEffect" presetClass="entr" presetID="10" presetSubtype="0">
                                  <p:stCondLst>
                                    <p:cond delay="0"/>
                                  </p:stCondLst>
                                  <p:childTnLst>
                                    <p:set>
                                      <p:cBhvr>
                                        <p:cTn dur="1" fill="hold">
                                          <p:stCondLst>
                                            <p:cond delay="0"/>
                                          </p:stCondLst>
                                        </p:cTn>
                                        <p:tgtEl>
                                          <p:spTgt spid="1616"/>
                                        </p:tgtEl>
                                        <p:attrNameLst>
                                          <p:attrName>style.visibility</p:attrName>
                                        </p:attrNameLst>
                                      </p:cBhvr>
                                      <p:to>
                                        <p:strVal val="visible"/>
                                      </p:to>
                                    </p:set>
                                    <p:animEffect filter="fade" transition="in">
                                      <p:cBhvr>
                                        <p:cTn dur="1000"/>
                                        <p:tgtEl>
                                          <p:spTgt spid="1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47"/>
          <p:cNvSpPr txBox="1"/>
          <p:nvPr>
            <p:ph type="ctrTitle"/>
          </p:nvPr>
        </p:nvSpPr>
        <p:spPr>
          <a:xfrm>
            <a:off x="713225" y="2273350"/>
            <a:ext cx="60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Goal</a:t>
            </a:r>
            <a:endParaRPr/>
          </a:p>
        </p:txBody>
      </p:sp>
      <p:sp>
        <p:nvSpPr>
          <p:cNvPr id="1623" name="Google Shape;1623;p47"/>
          <p:cNvSpPr txBox="1"/>
          <p:nvPr>
            <p:ph idx="2" type="title"/>
          </p:nvPr>
        </p:nvSpPr>
        <p:spPr>
          <a:xfrm>
            <a:off x="717053" y="1228625"/>
            <a:ext cx="1505700" cy="10446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02</a:t>
            </a:r>
            <a:endParaRPr/>
          </a:p>
        </p:txBody>
      </p:sp>
      <p:pic>
        <p:nvPicPr>
          <p:cNvPr id="1624" name="Google Shape;1624;p47"/>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48"/>
          <p:cNvSpPr txBox="1"/>
          <p:nvPr>
            <p:ph type="title"/>
          </p:nvPr>
        </p:nvSpPr>
        <p:spPr>
          <a:xfrm>
            <a:off x="713225" y="644000"/>
            <a:ext cx="497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Client Statement</a:t>
            </a:r>
            <a:endParaRPr/>
          </a:p>
        </p:txBody>
      </p:sp>
      <p:grpSp>
        <p:nvGrpSpPr>
          <p:cNvPr id="1630" name="Google Shape;1630;p48"/>
          <p:cNvGrpSpPr/>
          <p:nvPr/>
        </p:nvGrpSpPr>
        <p:grpSpPr>
          <a:xfrm>
            <a:off x="6563031" y="3313881"/>
            <a:ext cx="1461961" cy="1336886"/>
            <a:chOff x="2049875" y="2386900"/>
            <a:chExt cx="1795800" cy="1482300"/>
          </a:xfrm>
        </p:grpSpPr>
        <p:sp>
          <p:nvSpPr>
            <p:cNvPr id="1631" name="Google Shape;1631;p48"/>
            <p:cNvSpPr/>
            <p:nvPr/>
          </p:nvSpPr>
          <p:spPr>
            <a:xfrm>
              <a:off x="2049875" y="3710300"/>
              <a:ext cx="1664550" cy="152375"/>
            </a:xfrm>
            <a:custGeom>
              <a:rect b="b" l="l" r="r" t="t"/>
              <a:pathLst>
                <a:path extrusionOk="0" h="6095" w="66582">
                  <a:moveTo>
                    <a:pt x="33280" y="0"/>
                  </a:moveTo>
                  <a:cubicBezTo>
                    <a:pt x="14905" y="0"/>
                    <a:pt x="0" y="1370"/>
                    <a:pt x="0" y="3036"/>
                  </a:cubicBezTo>
                  <a:cubicBezTo>
                    <a:pt x="0" y="4725"/>
                    <a:pt x="14905" y="6095"/>
                    <a:pt x="33280" y="6095"/>
                  </a:cubicBezTo>
                  <a:cubicBezTo>
                    <a:pt x="51677" y="6095"/>
                    <a:pt x="66582" y="4725"/>
                    <a:pt x="66582" y="3036"/>
                  </a:cubicBezTo>
                  <a:cubicBezTo>
                    <a:pt x="66582" y="1370"/>
                    <a:pt x="51677" y="0"/>
                    <a:pt x="33280" y="0"/>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8"/>
            <p:cNvSpPr/>
            <p:nvPr/>
          </p:nvSpPr>
          <p:spPr>
            <a:xfrm>
              <a:off x="2460725" y="3481150"/>
              <a:ext cx="404025" cy="295550"/>
            </a:xfrm>
            <a:custGeom>
              <a:rect b="b" l="l" r="r" t="t"/>
              <a:pathLst>
                <a:path extrusionOk="0" h="11822" w="16161">
                  <a:moveTo>
                    <a:pt x="10876" y="0"/>
                  </a:moveTo>
                  <a:cubicBezTo>
                    <a:pt x="9259" y="0"/>
                    <a:pt x="8006" y="233"/>
                    <a:pt x="6803" y="630"/>
                  </a:cubicBezTo>
                  <a:cubicBezTo>
                    <a:pt x="4771" y="1269"/>
                    <a:pt x="2854" y="2410"/>
                    <a:pt x="1621" y="4168"/>
                  </a:cubicBezTo>
                  <a:cubicBezTo>
                    <a:pt x="411" y="5902"/>
                    <a:pt x="1" y="8276"/>
                    <a:pt x="936" y="10193"/>
                  </a:cubicBezTo>
                  <a:cubicBezTo>
                    <a:pt x="3452" y="11149"/>
                    <a:pt x="6139" y="11822"/>
                    <a:pt x="8819" y="11822"/>
                  </a:cubicBezTo>
                  <a:cubicBezTo>
                    <a:pt x="9786" y="11822"/>
                    <a:pt x="10753" y="11734"/>
                    <a:pt x="11710" y="11540"/>
                  </a:cubicBezTo>
                  <a:cubicBezTo>
                    <a:pt x="12943" y="11289"/>
                    <a:pt x="14175" y="10833"/>
                    <a:pt x="14997" y="9874"/>
                  </a:cubicBezTo>
                  <a:cubicBezTo>
                    <a:pt x="16070" y="8619"/>
                    <a:pt x="16161" y="6770"/>
                    <a:pt x="15864" y="5149"/>
                  </a:cubicBezTo>
                  <a:cubicBezTo>
                    <a:pt x="15545" y="3529"/>
                    <a:pt x="14905" y="1976"/>
                    <a:pt x="14700" y="333"/>
                  </a:cubicBezTo>
                  <a:cubicBezTo>
                    <a:pt x="13200" y="104"/>
                    <a:pt x="11957" y="0"/>
                    <a:pt x="10876" y="0"/>
                  </a:cubicBezTo>
                  <a:close/>
                </a:path>
              </a:pathLst>
            </a:custGeom>
            <a:solidFill>
              <a:srgbClr val="F7A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8"/>
            <p:cNvSpPr/>
            <p:nvPr/>
          </p:nvSpPr>
          <p:spPr>
            <a:xfrm>
              <a:off x="3114100" y="3350800"/>
              <a:ext cx="388050" cy="469225"/>
            </a:xfrm>
            <a:custGeom>
              <a:rect b="b" l="l" r="r" t="t"/>
              <a:pathLst>
                <a:path extrusionOk="0" h="18769" w="15522">
                  <a:moveTo>
                    <a:pt x="7236" y="0"/>
                  </a:moveTo>
                  <a:cubicBezTo>
                    <a:pt x="4132" y="503"/>
                    <a:pt x="1370" y="2831"/>
                    <a:pt x="1" y="6095"/>
                  </a:cubicBezTo>
                  <a:cubicBezTo>
                    <a:pt x="936" y="7305"/>
                    <a:pt x="1827" y="8560"/>
                    <a:pt x="2648" y="9861"/>
                  </a:cubicBezTo>
                  <a:cubicBezTo>
                    <a:pt x="3790" y="11641"/>
                    <a:pt x="4817" y="13490"/>
                    <a:pt x="5753" y="15430"/>
                  </a:cubicBezTo>
                  <a:cubicBezTo>
                    <a:pt x="5296" y="15818"/>
                    <a:pt x="4931" y="16343"/>
                    <a:pt x="4725" y="16937"/>
                  </a:cubicBezTo>
                  <a:cubicBezTo>
                    <a:pt x="4657" y="17142"/>
                    <a:pt x="4611" y="17416"/>
                    <a:pt x="4771" y="17576"/>
                  </a:cubicBezTo>
                  <a:cubicBezTo>
                    <a:pt x="4851" y="17656"/>
                    <a:pt x="4954" y="17684"/>
                    <a:pt x="5065" y="17684"/>
                  </a:cubicBezTo>
                  <a:cubicBezTo>
                    <a:pt x="5176" y="17684"/>
                    <a:pt x="5296" y="17656"/>
                    <a:pt x="5410" y="17622"/>
                  </a:cubicBezTo>
                  <a:cubicBezTo>
                    <a:pt x="6049" y="17416"/>
                    <a:pt x="6643" y="17165"/>
                    <a:pt x="7327" y="16868"/>
                  </a:cubicBezTo>
                  <a:cubicBezTo>
                    <a:pt x="8104" y="17393"/>
                    <a:pt x="8880" y="17918"/>
                    <a:pt x="9656" y="18443"/>
                  </a:cubicBezTo>
                  <a:cubicBezTo>
                    <a:pt x="9907" y="18600"/>
                    <a:pt x="10213" y="18768"/>
                    <a:pt x="10490" y="18768"/>
                  </a:cubicBezTo>
                  <a:cubicBezTo>
                    <a:pt x="10616" y="18768"/>
                    <a:pt x="10736" y="18734"/>
                    <a:pt x="10843" y="18649"/>
                  </a:cubicBezTo>
                  <a:cubicBezTo>
                    <a:pt x="11094" y="18466"/>
                    <a:pt x="11139" y="18101"/>
                    <a:pt x="11048" y="17804"/>
                  </a:cubicBezTo>
                  <a:cubicBezTo>
                    <a:pt x="10934" y="17530"/>
                    <a:pt x="10728" y="17279"/>
                    <a:pt x="10546" y="17051"/>
                  </a:cubicBezTo>
                  <a:lnTo>
                    <a:pt x="10546" y="17051"/>
                  </a:lnTo>
                  <a:cubicBezTo>
                    <a:pt x="11276" y="17325"/>
                    <a:pt x="12029" y="17599"/>
                    <a:pt x="12760" y="17873"/>
                  </a:cubicBezTo>
                  <a:cubicBezTo>
                    <a:pt x="12894" y="17934"/>
                    <a:pt x="13048" y="17982"/>
                    <a:pt x="13190" y="17982"/>
                  </a:cubicBezTo>
                  <a:cubicBezTo>
                    <a:pt x="13314" y="17982"/>
                    <a:pt x="13428" y="17945"/>
                    <a:pt x="13513" y="17850"/>
                  </a:cubicBezTo>
                  <a:cubicBezTo>
                    <a:pt x="13970" y="17370"/>
                    <a:pt x="13102" y="16640"/>
                    <a:pt x="12303" y="16115"/>
                  </a:cubicBezTo>
                  <a:lnTo>
                    <a:pt x="12303" y="16115"/>
                  </a:lnTo>
                  <a:cubicBezTo>
                    <a:pt x="12875" y="16335"/>
                    <a:pt x="13659" y="16618"/>
                    <a:pt x="14267" y="16618"/>
                  </a:cubicBezTo>
                  <a:cubicBezTo>
                    <a:pt x="14290" y="16618"/>
                    <a:pt x="14312" y="16618"/>
                    <a:pt x="14335" y="16617"/>
                  </a:cubicBezTo>
                  <a:cubicBezTo>
                    <a:pt x="14563" y="16617"/>
                    <a:pt x="14860" y="16594"/>
                    <a:pt x="14997" y="16389"/>
                  </a:cubicBezTo>
                  <a:cubicBezTo>
                    <a:pt x="15522" y="15636"/>
                    <a:pt x="13992" y="15134"/>
                    <a:pt x="13559" y="15065"/>
                  </a:cubicBezTo>
                  <a:lnTo>
                    <a:pt x="13559" y="15065"/>
                  </a:lnTo>
                  <a:cubicBezTo>
                    <a:pt x="13653" y="15071"/>
                    <a:pt x="13767" y="15076"/>
                    <a:pt x="13890" y="15076"/>
                  </a:cubicBezTo>
                  <a:cubicBezTo>
                    <a:pt x="14215" y="15076"/>
                    <a:pt x="14599" y="15044"/>
                    <a:pt x="14814" y="14928"/>
                  </a:cubicBezTo>
                  <a:cubicBezTo>
                    <a:pt x="15111" y="14768"/>
                    <a:pt x="15362" y="14312"/>
                    <a:pt x="15134" y="14084"/>
                  </a:cubicBezTo>
                  <a:cubicBezTo>
                    <a:pt x="14746" y="13673"/>
                    <a:pt x="13445" y="13490"/>
                    <a:pt x="12669" y="13376"/>
                  </a:cubicBezTo>
                  <a:cubicBezTo>
                    <a:pt x="12098" y="9678"/>
                    <a:pt x="10888" y="5889"/>
                    <a:pt x="8971" y="2580"/>
                  </a:cubicBezTo>
                  <a:cubicBezTo>
                    <a:pt x="8446" y="1690"/>
                    <a:pt x="7875" y="822"/>
                    <a:pt x="7236" y="0"/>
                  </a:cubicBezTo>
                  <a:close/>
                </a:path>
              </a:pathLst>
            </a:custGeom>
            <a:solidFill>
              <a:srgbClr val="FAB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8"/>
            <p:cNvSpPr/>
            <p:nvPr/>
          </p:nvSpPr>
          <p:spPr>
            <a:xfrm>
              <a:off x="3114100" y="3350800"/>
              <a:ext cx="224275" cy="246525"/>
            </a:xfrm>
            <a:custGeom>
              <a:rect b="b" l="l" r="r" t="t"/>
              <a:pathLst>
                <a:path extrusionOk="0" h="9861" w="8971">
                  <a:moveTo>
                    <a:pt x="7236" y="0"/>
                  </a:moveTo>
                  <a:cubicBezTo>
                    <a:pt x="4132" y="503"/>
                    <a:pt x="1370" y="2831"/>
                    <a:pt x="1" y="6095"/>
                  </a:cubicBezTo>
                  <a:cubicBezTo>
                    <a:pt x="936" y="7305"/>
                    <a:pt x="1827" y="8560"/>
                    <a:pt x="2648" y="9861"/>
                  </a:cubicBezTo>
                  <a:cubicBezTo>
                    <a:pt x="2991" y="8628"/>
                    <a:pt x="3561" y="7464"/>
                    <a:pt x="4292" y="6437"/>
                  </a:cubicBezTo>
                  <a:cubicBezTo>
                    <a:pt x="5456" y="4771"/>
                    <a:pt x="7099" y="3424"/>
                    <a:pt x="8971" y="2580"/>
                  </a:cubicBezTo>
                  <a:cubicBezTo>
                    <a:pt x="8446" y="1690"/>
                    <a:pt x="7875" y="822"/>
                    <a:pt x="7236" y="0"/>
                  </a:cubicBezTo>
                  <a:close/>
                </a:path>
              </a:pathLst>
            </a:custGeom>
            <a:solidFill>
              <a:srgbClr val="F7A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8"/>
            <p:cNvSpPr/>
            <p:nvPr/>
          </p:nvSpPr>
          <p:spPr>
            <a:xfrm>
              <a:off x="2313500" y="3050875"/>
              <a:ext cx="1018600" cy="596700"/>
            </a:xfrm>
            <a:custGeom>
              <a:rect b="b" l="l" r="r" t="t"/>
              <a:pathLst>
                <a:path extrusionOk="0" h="23868" w="40744">
                  <a:moveTo>
                    <a:pt x="16285" y="1"/>
                  </a:moveTo>
                  <a:cubicBezTo>
                    <a:pt x="15771" y="1"/>
                    <a:pt x="15257" y="12"/>
                    <a:pt x="14746" y="37"/>
                  </a:cubicBezTo>
                  <a:cubicBezTo>
                    <a:pt x="13559" y="105"/>
                    <a:pt x="12395" y="242"/>
                    <a:pt x="11231" y="494"/>
                  </a:cubicBezTo>
                  <a:cubicBezTo>
                    <a:pt x="8355" y="1110"/>
                    <a:pt x="5547" y="2434"/>
                    <a:pt x="3539" y="4579"/>
                  </a:cubicBezTo>
                  <a:cubicBezTo>
                    <a:pt x="3470" y="4671"/>
                    <a:pt x="3379" y="4762"/>
                    <a:pt x="3310" y="4853"/>
                  </a:cubicBezTo>
                  <a:cubicBezTo>
                    <a:pt x="1210" y="7250"/>
                    <a:pt x="1" y="11518"/>
                    <a:pt x="411" y="14668"/>
                  </a:cubicBezTo>
                  <a:cubicBezTo>
                    <a:pt x="822" y="17841"/>
                    <a:pt x="2831" y="19827"/>
                    <a:pt x="5479" y="21630"/>
                  </a:cubicBezTo>
                  <a:cubicBezTo>
                    <a:pt x="7784" y="23182"/>
                    <a:pt x="10637" y="23844"/>
                    <a:pt x="13422" y="23867"/>
                  </a:cubicBezTo>
                  <a:cubicBezTo>
                    <a:pt x="13476" y="23867"/>
                    <a:pt x="13531" y="23867"/>
                    <a:pt x="13585" y="23867"/>
                  </a:cubicBezTo>
                  <a:cubicBezTo>
                    <a:pt x="16336" y="23867"/>
                    <a:pt x="19043" y="23304"/>
                    <a:pt x="21685" y="22566"/>
                  </a:cubicBezTo>
                  <a:cubicBezTo>
                    <a:pt x="28167" y="20808"/>
                    <a:pt x="34535" y="18023"/>
                    <a:pt x="39397" y="13367"/>
                  </a:cubicBezTo>
                  <a:cubicBezTo>
                    <a:pt x="40059" y="12728"/>
                    <a:pt x="40744" y="11860"/>
                    <a:pt x="40470" y="10993"/>
                  </a:cubicBezTo>
                  <a:cubicBezTo>
                    <a:pt x="40264" y="10354"/>
                    <a:pt x="39625" y="9989"/>
                    <a:pt x="39032" y="9669"/>
                  </a:cubicBezTo>
                  <a:cubicBezTo>
                    <a:pt x="33075" y="6451"/>
                    <a:pt x="27733" y="859"/>
                    <a:pt x="20406" y="197"/>
                  </a:cubicBezTo>
                  <a:cubicBezTo>
                    <a:pt x="19030" y="81"/>
                    <a:pt x="17653" y="1"/>
                    <a:pt x="162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8"/>
            <p:cNvSpPr/>
            <p:nvPr/>
          </p:nvSpPr>
          <p:spPr>
            <a:xfrm>
              <a:off x="2313500" y="3050875"/>
              <a:ext cx="1018600" cy="596700"/>
            </a:xfrm>
            <a:custGeom>
              <a:rect b="b" l="l" r="r" t="t"/>
              <a:pathLst>
                <a:path extrusionOk="0" h="23868" w="40744">
                  <a:moveTo>
                    <a:pt x="16285" y="1"/>
                  </a:moveTo>
                  <a:cubicBezTo>
                    <a:pt x="15771" y="1"/>
                    <a:pt x="15257" y="12"/>
                    <a:pt x="14746" y="37"/>
                  </a:cubicBezTo>
                  <a:cubicBezTo>
                    <a:pt x="14175" y="1361"/>
                    <a:pt x="13673" y="2799"/>
                    <a:pt x="13285" y="4374"/>
                  </a:cubicBezTo>
                  <a:cubicBezTo>
                    <a:pt x="15271" y="7615"/>
                    <a:pt x="17302" y="10879"/>
                    <a:pt x="20087" y="13458"/>
                  </a:cubicBezTo>
                  <a:cubicBezTo>
                    <a:pt x="22730" y="15906"/>
                    <a:pt x="26196" y="17697"/>
                    <a:pt x="29762" y="17697"/>
                  </a:cubicBezTo>
                  <a:cubicBezTo>
                    <a:pt x="29953" y="17697"/>
                    <a:pt x="30144" y="17691"/>
                    <a:pt x="30335" y="17681"/>
                  </a:cubicBezTo>
                  <a:lnTo>
                    <a:pt x="30335" y="17681"/>
                  </a:lnTo>
                  <a:cubicBezTo>
                    <a:pt x="26715" y="20082"/>
                    <a:pt x="22420" y="21596"/>
                    <a:pt x="18107" y="21596"/>
                  </a:cubicBezTo>
                  <a:cubicBezTo>
                    <a:pt x="17336" y="21596"/>
                    <a:pt x="16564" y="21548"/>
                    <a:pt x="15796" y="21447"/>
                  </a:cubicBezTo>
                  <a:cubicBezTo>
                    <a:pt x="10729" y="20785"/>
                    <a:pt x="5890" y="17612"/>
                    <a:pt x="3904" y="12910"/>
                  </a:cubicBezTo>
                  <a:cubicBezTo>
                    <a:pt x="2785" y="10308"/>
                    <a:pt x="2694" y="7273"/>
                    <a:pt x="3539" y="4579"/>
                  </a:cubicBezTo>
                  <a:lnTo>
                    <a:pt x="3539" y="4579"/>
                  </a:lnTo>
                  <a:cubicBezTo>
                    <a:pt x="3470" y="4671"/>
                    <a:pt x="3379" y="4762"/>
                    <a:pt x="3310" y="4853"/>
                  </a:cubicBezTo>
                  <a:cubicBezTo>
                    <a:pt x="1210" y="7250"/>
                    <a:pt x="1" y="11518"/>
                    <a:pt x="411" y="14668"/>
                  </a:cubicBezTo>
                  <a:cubicBezTo>
                    <a:pt x="822" y="17841"/>
                    <a:pt x="2831" y="19827"/>
                    <a:pt x="5479" y="21630"/>
                  </a:cubicBezTo>
                  <a:cubicBezTo>
                    <a:pt x="7784" y="23182"/>
                    <a:pt x="10637" y="23844"/>
                    <a:pt x="13422" y="23867"/>
                  </a:cubicBezTo>
                  <a:cubicBezTo>
                    <a:pt x="13476" y="23867"/>
                    <a:pt x="13531" y="23867"/>
                    <a:pt x="13585" y="23867"/>
                  </a:cubicBezTo>
                  <a:cubicBezTo>
                    <a:pt x="16336" y="23867"/>
                    <a:pt x="19043" y="23304"/>
                    <a:pt x="21685" y="22566"/>
                  </a:cubicBezTo>
                  <a:cubicBezTo>
                    <a:pt x="28167" y="20808"/>
                    <a:pt x="34535" y="18023"/>
                    <a:pt x="39397" y="13367"/>
                  </a:cubicBezTo>
                  <a:cubicBezTo>
                    <a:pt x="40059" y="12728"/>
                    <a:pt x="40744" y="11860"/>
                    <a:pt x="40470" y="10993"/>
                  </a:cubicBezTo>
                  <a:cubicBezTo>
                    <a:pt x="40264" y="10354"/>
                    <a:pt x="39625" y="9989"/>
                    <a:pt x="39032" y="9669"/>
                  </a:cubicBezTo>
                  <a:cubicBezTo>
                    <a:pt x="33075" y="6451"/>
                    <a:pt x="27733" y="859"/>
                    <a:pt x="20406" y="197"/>
                  </a:cubicBezTo>
                  <a:cubicBezTo>
                    <a:pt x="19030" y="81"/>
                    <a:pt x="17653" y="1"/>
                    <a:pt x="162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8"/>
            <p:cNvSpPr/>
            <p:nvPr/>
          </p:nvSpPr>
          <p:spPr>
            <a:xfrm>
              <a:off x="2918375" y="3329675"/>
              <a:ext cx="294475" cy="120700"/>
            </a:xfrm>
            <a:custGeom>
              <a:rect b="b" l="l" r="r" t="t"/>
              <a:pathLst>
                <a:path extrusionOk="0" h="4828" w="11779">
                  <a:moveTo>
                    <a:pt x="0" y="1"/>
                  </a:moveTo>
                  <a:lnTo>
                    <a:pt x="0" y="1"/>
                  </a:lnTo>
                  <a:cubicBezTo>
                    <a:pt x="571" y="2580"/>
                    <a:pt x="2968" y="4657"/>
                    <a:pt x="5615" y="4817"/>
                  </a:cubicBezTo>
                  <a:cubicBezTo>
                    <a:pt x="5726" y="4824"/>
                    <a:pt x="5837" y="4827"/>
                    <a:pt x="5948" y="4827"/>
                  </a:cubicBezTo>
                  <a:cubicBezTo>
                    <a:pt x="8461" y="4827"/>
                    <a:pt x="10926" y="3117"/>
                    <a:pt x="11778" y="800"/>
                  </a:cubicBezTo>
                  <a:cubicBezTo>
                    <a:pt x="7830" y="457"/>
                    <a:pt x="3881" y="115"/>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8"/>
            <p:cNvSpPr/>
            <p:nvPr/>
          </p:nvSpPr>
          <p:spPr>
            <a:xfrm>
              <a:off x="2698100" y="3355450"/>
              <a:ext cx="335475" cy="513750"/>
            </a:xfrm>
            <a:custGeom>
              <a:rect b="b" l="l" r="r" t="t"/>
              <a:pathLst>
                <a:path extrusionOk="0" h="20550" w="13419">
                  <a:moveTo>
                    <a:pt x="4152" y="0"/>
                  </a:moveTo>
                  <a:cubicBezTo>
                    <a:pt x="3493" y="0"/>
                    <a:pt x="2845" y="162"/>
                    <a:pt x="2261" y="522"/>
                  </a:cubicBezTo>
                  <a:cubicBezTo>
                    <a:pt x="1233" y="1161"/>
                    <a:pt x="572" y="2325"/>
                    <a:pt x="298" y="3512"/>
                  </a:cubicBezTo>
                  <a:cubicBezTo>
                    <a:pt x="1" y="4722"/>
                    <a:pt x="69" y="5977"/>
                    <a:pt x="229" y="7210"/>
                  </a:cubicBezTo>
                  <a:cubicBezTo>
                    <a:pt x="731" y="11227"/>
                    <a:pt x="2329" y="15085"/>
                    <a:pt x="4771" y="18234"/>
                  </a:cubicBezTo>
                  <a:cubicBezTo>
                    <a:pt x="4840" y="18645"/>
                    <a:pt x="5662" y="19353"/>
                    <a:pt x="6552" y="19444"/>
                  </a:cubicBezTo>
                  <a:cubicBezTo>
                    <a:pt x="6848" y="19809"/>
                    <a:pt x="7214" y="20106"/>
                    <a:pt x="7625" y="20334"/>
                  </a:cubicBezTo>
                  <a:cubicBezTo>
                    <a:pt x="7857" y="20450"/>
                    <a:pt x="8089" y="20550"/>
                    <a:pt x="8335" y="20550"/>
                  </a:cubicBezTo>
                  <a:cubicBezTo>
                    <a:pt x="8379" y="20550"/>
                    <a:pt x="8424" y="20547"/>
                    <a:pt x="8469" y="20540"/>
                  </a:cubicBezTo>
                  <a:cubicBezTo>
                    <a:pt x="8743" y="20517"/>
                    <a:pt x="8971" y="20426"/>
                    <a:pt x="9017" y="20129"/>
                  </a:cubicBezTo>
                  <a:cubicBezTo>
                    <a:pt x="9063" y="19923"/>
                    <a:pt x="8857" y="19650"/>
                    <a:pt x="8606" y="19444"/>
                  </a:cubicBezTo>
                  <a:lnTo>
                    <a:pt x="8606" y="19444"/>
                  </a:lnTo>
                  <a:cubicBezTo>
                    <a:pt x="9199" y="19718"/>
                    <a:pt x="9656" y="20152"/>
                    <a:pt x="10272" y="20289"/>
                  </a:cubicBezTo>
                  <a:cubicBezTo>
                    <a:pt x="10309" y="20294"/>
                    <a:pt x="10348" y="20297"/>
                    <a:pt x="10387" y="20297"/>
                  </a:cubicBezTo>
                  <a:cubicBezTo>
                    <a:pt x="10661" y="20297"/>
                    <a:pt x="10966" y="20157"/>
                    <a:pt x="11026" y="19878"/>
                  </a:cubicBezTo>
                  <a:cubicBezTo>
                    <a:pt x="11094" y="19513"/>
                    <a:pt x="10752" y="19216"/>
                    <a:pt x="10478" y="19010"/>
                  </a:cubicBezTo>
                  <a:cubicBezTo>
                    <a:pt x="10820" y="19010"/>
                    <a:pt x="11094" y="19262"/>
                    <a:pt x="11391" y="19444"/>
                  </a:cubicBezTo>
                  <a:cubicBezTo>
                    <a:pt x="11568" y="19562"/>
                    <a:pt x="11803" y="19671"/>
                    <a:pt x="12014" y="19671"/>
                  </a:cubicBezTo>
                  <a:cubicBezTo>
                    <a:pt x="12130" y="19671"/>
                    <a:pt x="12238" y="19639"/>
                    <a:pt x="12327" y="19558"/>
                  </a:cubicBezTo>
                  <a:cubicBezTo>
                    <a:pt x="12623" y="19330"/>
                    <a:pt x="12555" y="18851"/>
                    <a:pt x="12327" y="18531"/>
                  </a:cubicBezTo>
                  <a:cubicBezTo>
                    <a:pt x="12121" y="18234"/>
                    <a:pt x="11779" y="18052"/>
                    <a:pt x="11551" y="17755"/>
                  </a:cubicBezTo>
                  <a:cubicBezTo>
                    <a:pt x="11662" y="17686"/>
                    <a:pt x="11787" y="17663"/>
                    <a:pt x="11919" y="17663"/>
                  </a:cubicBezTo>
                  <a:cubicBezTo>
                    <a:pt x="12137" y="17663"/>
                    <a:pt x="12373" y="17727"/>
                    <a:pt x="12600" y="17755"/>
                  </a:cubicBezTo>
                  <a:cubicBezTo>
                    <a:pt x="12648" y="17765"/>
                    <a:pt x="12698" y="17769"/>
                    <a:pt x="12749" y="17769"/>
                  </a:cubicBezTo>
                  <a:cubicBezTo>
                    <a:pt x="13066" y="17769"/>
                    <a:pt x="13419" y="17590"/>
                    <a:pt x="13399" y="17276"/>
                  </a:cubicBezTo>
                  <a:cubicBezTo>
                    <a:pt x="13399" y="17025"/>
                    <a:pt x="13148" y="16865"/>
                    <a:pt x="12943" y="16751"/>
                  </a:cubicBezTo>
                  <a:cubicBezTo>
                    <a:pt x="12232" y="16428"/>
                    <a:pt x="11480" y="16247"/>
                    <a:pt x="10707" y="16247"/>
                  </a:cubicBezTo>
                  <a:cubicBezTo>
                    <a:pt x="10661" y="16247"/>
                    <a:pt x="10615" y="16247"/>
                    <a:pt x="10569" y="16249"/>
                  </a:cubicBezTo>
                  <a:cubicBezTo>
                    <a:pt x="9976" y="13761"/>
                    <a:pt x="10113" y="11341"/>
                    <a:pt x="10044" y="8990"/>
                  </a:cubicBezTo>
                  <a:cubicBezTo>
                    <a:pt x="9976" y="6616"/>
                    <a:pt x="9656" y="4128"/>
                    <a:pt x="8286" y="2234"/>
                  </a:cubicBezTo>
                  <a:cubicBezTo>
                    <a:pt x="7324" y="903"/>
                    <a:pt x="5709" y="0"/>
                    <a:pt x="4152" y="0"/>
                  </a:cubicBezTo>
                  <a:close/>
                </a:path>
              </a:pathLst>
            </a:custGeom>
            <a:solidFill>
              <a:srgbClr val="FAB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8"/>
            <p:cNvSpPr/>
            <p:nvPr/>
          </p:nvSpPr>
          <p:spPr>
            <a:xfrm>
              <a:off x="2123475" y="3317275"/>
              <a:ext cx="474225" cy="478075"/>
            </a:xfrm>
            <a:custGeom>
              <a:rect b="b" l="l" r="r" t="t"/>
              <a:pathLst>
                <a:path extrusionOk="0" h="19123" w="18969">
                  <a:moveTo>
                    <a:pt x="12233" y="0"/>
                  </a:moveTo>
                  <a:cubicBezTo>
                    <a:pt x="11592" y="0"/>
                    <a:pt x="10976" y="102"/>
                    <a:pt x="10455" y="314"/>
                  </a:cubicBezTo>
                  <a:cubicBezTo>
                    <a:pt x="8378" y="1159"/>
                    <a:pt x="7739" y="3807"/>
                    <a:pt x="8058" y="5998"/>
                  </a:cubicBezTo>
                  <a:cubicBezTo>
                    <a:pt x="8378" y="8189"/>
                    <a:pt x="9336" y="10289"/>
                    <a:pt x="9405" y="12503"/>
                  </a:cubicBezTo>
                  <a:cubicBezTo>
                    <a:pt x="8309" y="12640"/>
                    <a:pt x="7191" y="12754"/>
                    <a:pt x="6050" y="12891"/>
                  </a:cubicBezTo>
                  <a:cubicBezTo>
                    <a:pt x="5994" y="12556"/>
                    <a:pt x="5634" y="12358"/>
                    <a:pt x="5293" y="12358"/>
                  </a:cubicBezTo>
                  <a:cubicBezTo>
                    <a:pt x="5216" y="12358"/>
                    <a:pt x="5140" y="12368"/>
                    <a:pt x="5068" y="12389"/>
                  </a:cubicBezTo>
                  <a:cubicBezTo>
                    <a:pt x="4657" y="12503"/>
                    <a:pt x="4360" y="12823"/>
                    <a:pt x="4087" y="13142"/>
                  </a:cubicBezTo>
                  <a:cubicBezTo>
                    <a:pt x="2922" y="14420"/>
                    <a:pt x="1781" y="15699"/>
                    <a:pt x="640" y="16977"/>
                  </a:cubicBezTo>
                  <a:cubicBezTo>
                    <a:pt x="320" y="17319"/>
                    <a:pt x="1" y="17730"/>
                    <a:pt x="69" y="18186"/>
                  </a:cubicBezTo>
                  <a:cubicBezTo>
                    <a:pt x="115" y="18506"/>
                    <a:pt x="389" y="18780"/>
                    <a:pt x="708" y="18917"/>
                  </a:cubicBezTo>
                  <a:cubicBezTo>
                    <a:pt x="1028" y="19054"/>
                    <a:pt x="1370" y="19077"/>
                    <a:pt x="1713" y="19099"/>
                  </a:cubicBezTo>
                  <a:cubicBezTo>
                    <a:pt x="1740" y="19100"/>
                    <a:pt x="1767" y="19100"/>
                    <a:pt x="1794" y="19100"/>
                  </a:cubicBezTo>
                  <a:cubicBezTo>
                    <a:pt x="2852" y="19100"/>
                    <a:pt x="3893" y="18717"/>
                    <a:pt x="4932" y="18717"/>
                  </a:cubicBezTo>
                  <a:cubicBezTo>
                    <a:pt x="5053" y="18717"/>
                    <a:pt x="5175" y="18723"/>
                    <a:pt x="5296" y="18734"/>
                  </a:cubicBezTo>
                  <a:cubicBezTo>
                    <a:pt x="7488" y="18917"/>
                    <a:pt x="9702" y="19122"/>
                    <a:pt x="11665" y="19122"/>
                  </a:cubicBezTo>
                  <a:cubicBezTo>
                    <a:pt x="14769" y="19122"/>
                    <a:pt x="18969" y="18597"/>
                    <a:pt x="18969" y="11111"/>
                  </a:cubicBezTo>
                  <a:cubicBezTo>
                    <a:pt x="18969" y="7869"/>
                    <a:pt x="18398" y="3921"/>
                    <a:pt x="16230" y="1524"/>
                  </a:cubicBezTo>
                  <a:cubicBezTo>
                    <a:pt x="15351" y="550"/>
                    <a:pt x="13725" y="0"/>
                    <a:pt x="12233" y="0"/>
                  </a:cubicBezTo>
                  <a:close/>
                </a:path>
              </a:pathLst>
            </a:custGeom>
            <a:solidFill>
              <a:srgbClr val="FAB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8"/>
            <p:cNvSpPr/>
            <p:nvPr/>
          </p:nvSpPr>
          <p:spPr>
            <a:xfrm>
              <a:off x="2539475" y="3060125"/>
              <a:ext cx="231125" cy="180800"/>
            </a:xfrm>
            <a:custGeom>
              <a:rect b="b" l="l" r="r" t="t"/>
              <a:pathLst>
                <a:path extrusionOk="0" h="7232" w="9245">
                  <a:moveTo>
                    <a:pt x="3990" y="0"/>
                  </a:moveTo>
                  <a:cubicBezTo>
                    <a:pt x="2614" y="0"/>
                    <a:pt x="1389" y="633"/>
                    <a:pt x="845" y="1767"/>
                  </a:cubicBezTo>
                  <a:cubicBezTo>
                    <a:pt x="0" y="3479"/>
                    <a:pt x="1005" y="5693"/>
                    <a:pt x="3105" y="6720"/>
                  </a:cubicBezTo>
                  <a:cubicBezTo>
                    <a:pt x="3806" y="7067"/>
                    <a:pt x="4542" y="7232"/>
                    <a:pt x="5240" y="7232"/>
                  </a:cubicBezTo>
                  <a:cubicBezTo>
                    <a:pt x="6611" y="7232"/>
                    <a:pt x="7841" y="6598"/>
                    <a:pt x="8400" y="5465"/>
                  </a:cubicBezTo>
                  <a:cubicBezTo>
                    <a:pt x="9245" y="3753"/>
                    <a:pt x="8218" y="1516"/>
                    <a:pt x="6140" y="512"/>
                  </a:cubicBezTo>
                  <a:cubicBezTo>
                    <a:pt x="5431" y="165"/>
                    <a:pt x="4691" y="0"/>
                    <a:pt x="3990" y="0"/>
                  </a:cubicBezTo>
                  <a:close/>
                </a:path>
              </a:pathLst>
            </a:custGeom>
            <a:solidFill>
              <a:srgbClr val="F7A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8"/>
            <p:cNvSpPr/>
            <p:nvPr/>
          </p:nvSpPr>
          <p:spPr>
            <a:xfrm>
              <a:off x="3428525" y="3109650"/>
              <a:ext cx="220275" cy="173600"/>
            </a:xfrm>
            <a:custGeom>
              <a:rect b="b" l="l" r="r" t="t"/>
              <a:pathLst>
                <a:path extrusionOk="0" h="6944" w="8811">
                  <a:moveTo>
                    <a:pt x="4606" y="1"/>
                  </a:moveTo>
                  <a:cubicBezTo>
                    <a:pt x="4405" y="1"/>
                    <a:pt x="4201" y="13"/>
                    <a:pt x="3995" y="37"/>
                  </a:cubicBezTo>
                  <a:cubicBezTo>
                    <a:pt x="1689" y="311"/>
                    <a:pt x="0" y="2068"/>
                    <a:pt x="229" y="3963"/>
                  </a:cubicBezTo>
                  <a:cubicBezTo>
                    <a:pt x="437" y="5690"/>
                    <a:pt x="2163" y="6943"/>
                    <a:pt x="4213" y="6943"/>
                  </a:cubicBezTo>
                  <a:cubicBezTo>
                    <a:pt x="4412" y="6943"/>
                    <a:pt x="4613" y="6932"/>
                    <a:pt x="4816" y="6907"/>
                  </a:cubicBezTo>
                  <a:cubicBezTo>
                    <a:pt x="7122" y="6634"/>
                    <a:pt x="8811" y="4853"/>
                    <a:pt x="8583" y="2959"/>
                  </a:cubicBezTo>
                  <a:cubicBezTo>
                    <a:pt x="8375" y="1234"/>
                    <a:pt x="6653" y="1"/>
                    <a:pt x="4606" y="1"/>
                  </a:cubicBezTo>
                  <a:close/>
                </a:path>
              </a:pathLst>
            </a:custGeom>
            <a:solidFill>
              <a:srgbClr val="F7A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8"/>
            <p:cNvSpPr/>
            <p:nvPr/>
          </p:nvSpPr>
          <p:spPr>
            <a:xfrm>
              <a:off x="2649600" y="2588325"/>
              <a:ext cx="914750" cy="807175"/>
            </a:xfrm>
            <a:custGeom>
              <a:rect b="b" l="l" r="r" t="t"/>
              <a:pathLst>
                <a:path extrusionOk="0" h="32287" w="36590">
                  <a:moveTo>
                    <a:pt x="16604" y="0"/>
                  </a:moveTo>
                  <a:cubicBezTo>
                    <a:pt x="14028" y="0"/>
                    <a:pt x="11417" y="497"/>
                    <a:pt x="9017" y="1899"/>
                  </a:cubicBezTo>
                  <a:cubicBezTo>
                    <a:pt x="5502" y="3771"/>
                    <a:pt x="2740" y="6989"/>
                    <a:pt x="1370" y="10710"/>
                  </a:cubicBezTo>
                  <a:cubicBezTo>
                    <a:pt x="1" y="14453"/>
                    <a:pt x="46" y="18699"/>
                    <a:pt x="1713" y="22602"/>
                  </a:cubicBezTo>
                  <a:cubicBezTo>
                    <a:pt x="161" y="23538"/>
                    <a:pt x="183" y="26026"/>
                    <a:pt x="1325" y="27464"/>
                  </a:cubicBezTo>
                  <a:cubicBezTo>
                    <a:pt x="2466" y="28902"/>
                    <a:pt x="4315" y="29564"/>
                    <a:pt x="6095" y="30066"/>
                  </a:cubicBezTo>
                  <a:cubicBezTo>
                    <a:pt x="10915" y="31481"/>
                    <a:pt x="15935" y="32287"/>
                    <a:pt x="20945" y="32287"/>
                  </a:cubicBezTo>
                  <a:cubicBezTo>
                    <a:pt x="23694" y="32287"/>
                    <a:pt x="26440" y="32044"/>
                    <a:pt x="29149" y="31527"/>
                  </a:cubicBezTo>
                  <a:cubicBezTo>
                    <a:pt x="34239" y="30545"/>
                    <a:pt x="36590" y="26916"/>
                    <a:pt x="34033" y="25501"/>
                  </a:cubicBezTo>
                  <a:cubicBezTo>
                    <a:pt x="35152" y="21643"/>
                    <a:pt x="35129" y="17489"/>
                    <a:pt x="35083" y="13472"/>
                  </a:cubicBezTo>
                  <a:cubicBezTo>
                    <a:pt x="35060" y="10733"/>
                    <a:pt x="34832" y="7788"/>
                    <a:pt x="33120" y="5643"/>
                  </a:cubicBezTo>
                  <a:cubicBezTo>
                    <a:pt x="31637" y="3748"/>
                    <a:pt x="29286" y="2812"/>
                    <a:pt x="27003" y="2036"/>
                  </a:cubicBezTo>
                  <a:cubicBezTo>
                    <a:pt x="24104" y="1078"/>
                    <a:pt x="21114" y="279"/>
                    <a:pt x="18056" y="51"/>
                  </a:cubicBezTo>
                  <a:cubicBezTo>
                    <a:pt x="17574" y="18"/>
                    <a:pt x="17090" y="0"/>
                    <a:pt x="16604" y="0"/>
                  </a:cubicBezTo>
                  <a:close/>
                </a:path>
              </a:pathLst>
            </a:custGeom>
            <a:solidFill>
              <a:srgbClr val="FAB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8"/>
            <p:cNvSpPr/>
            <p:nvPr/>
          </p:nvSpPr>
          <p:spPr>
            <a:xfrm>
              <a:off x="2827650" y="3143650"/>
              <a:ext cx="75350" cy="75350"/>
            </a:xfrm>
            <a:custGeom>
              <a:rect b="b" l="l" r="r" t="t"/>
              <a:pathLst>
                <a:path extrusionOk="0" h="3014" w="3014">
                  <a:moveTo>
                    <a:pt x="1507" y="1"/>
                  </a:moveTo>
                  <a:cubicBezTo>
                    <a:pt x="662" y="1"/>
                    <a:pt x="0" y="663"/>
                    <a:pt x="0" y="1507"/>
                  </a:cubicBezTo>
                  <a:cubicBezTo>
                    <a:pt x="0" y="2329"/>
                    <a:pt x="662" y="3014"/>
                    <a:pt x="1507" y="3014"/>
                  </a:cubicBezTo>
                  <a:cubicBezTo>
                    <a:pt x="2328" y="3014"/>
                    <a:pt x="3013" y="2329"/>
                    <a:pt x="3013" y="1507"/>
                  </a:cubicBezTo>
                  <a:cubicBezTo>
                    <a:pt x="3013" y="663"/>
                    <a:pt x="2328" y="1"/>
                    <a:pt x="1507" y="1"/>
                  </a:cubicBezTo>
                  <a:close/>
                </a:path>
              </a:pathLst>
            </a:custGeom>
            <a:solidFill>
              <a:srgbClr val="293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8"/>
            <p:cNvSpPr/>
            <p:nvPr/>
          </p:nvSpPr>
          <p:spPr>
            <a:xfrm>
              <a:off x="2869300" y="3146500"/>
              <a:ext cx="29700" cy="29700"/>
            </a:xfrm>
            <a:custGeom>
              <a:rect b="b" l="l" r="r" t="t"/>
              <a:pathLst>
                <a:path extrusionOk="0" h="1188" w="1188">
                  <a:moveTo>
                    <a:pt x="594" y="1"/>
                  </a:moveTo>
                  <a:cubicBezTo>
                    <a:pt x="274" y="1"/>
                    <a:pt x="0" y="252"/>
                    <a:pt x="0" y="594"/>
                  </a:cubicBezTo>
                  <a:cubicBezTo>
                    <a:pt x="0" y="914"/>
                    <a:pt x="274" y="1188"/>
                    <a:pt x="594" y="1188"/>
                  </a:cubicBezTo>
                  <a:cubicBezTo>
                    <a:pt x="913" y="1188"/>
                    <a:pt x="1187" y="914"/>
                    <a:pt x="1187" y="594"/>
                  </a:cubicBezTo>
                  <a:cubicBezTo>
                    <a:pt x="1187" y="252"/>
                    <a:pt x="913" y="1"/>
                    <a:pt x="5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8"/>
            <p:cNvSpPr/>
            <p:nvPr/>
          </p:nvSpPr>
          <p:spPr>
            <a:xfrm>
              <a:off x="3306400" y="3158500"/>
              <a:ext cx="75350" cy="75350"/>
            </a:xfrm>
            <a:custGeom>
              <a:rect b="b" l="l" r="r" t="t"/>
              <a:pathLst>
                <a:path extrusionOk="0" h="3014" w="3014">
                  <a:moveTo>
                    <a:pt x="1507" y="0"/>
                  </a:moveTo>
                  <a:cubicBezTo>
                    <a:pt x="685" y="0"/>
                    <a:pt x="1" y="662"/>
                    <a:pt x="1" y="1507"/>
                  </a:cubicBezTo>
                  <a:cubicBezTo>
                    <a:pt x="1" y="2329"/>
                    <a:pt x="685" y="3013"/>
                    <a:pt x="1507" y="3013"/>
                  </a:cubicBezTo>
                  <a:cubicBezTo>
                    <a:pt x="2352" y="3013"/>
                    <a:pt x="3014" y="2329"/>
                    <a:pt x="3014" y="1507"/>
                  </a:cubicBezTo>
                  <a:cubicBezTo>
                    <a:pt x="3014" y="662"/>
                    <a:pt x="2352" y="0"/>
                    <a:pt x="1507" y="0"/>
                  </a:cubicBezTo>
                  <a:close/>
                </a:path>
              </a:pathLst>
            </a:custGeom>
            <a:solidFill>
              <a:srgbClr val="293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8"/>
            <p:cNvSpPr/>
            <p:nvPr/>
          </p:nvSpPr>
          <p:spPr>
            <a:xfrm>
              <a:off x="3348050" y="3161350"/>
              <a:ext cx="29700" cy="29700"/>
            </a:xfrm>
            <a:custGeom>
              <a:rect b="b" l="l" r="r" t="t"/>
              <a:pathLst>
                <a:path extrusionOk="0" h="1188" w="1188">
                  <a:moveTo>
                    <a:pt x="594" y="0"/>
                  </a:moveTo>
                  <a:cubicBezTo>
                    <a:pt x="275" y="0"/>
                    <a:pt x="1" y="252"/>
                    <a:pt x="1" y="594"/>
                  </a:cubicBezTo>
                  <a:cubicBezTo>
                    <a:pt x="1" y="913"/>
                    <a:pt x="275" y="1187"/>
                    <a:pt x="594" y="1187"/>
                  </a:cubicBezTo>
                  <a:cubicBezTo>
                    <a:pt x="914" y="1187"/>
                    <a:pt x="1188" y="913"/>
                    <a:pt x="1188" y="594"/>
                  </a:cubicBezTo>
                  <a:cubicBezTo>
                    <a:pt x="1188" y="252"/>
                    <a:pt x="914" y="0"/>
                    <a:pt x="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8"/>
            <p:cNvSpPr/>
            <p:nvPr/>
          </p:nvSpPr>
          <p:spPr>
            <a:xfrm>
              <a:off x="3300125" y="2974475"/>
              <a:ext cx="143825" cy="100725"/>
            </a:xfrm>
            <a:custGeom>
              <a:rect b="b" l="l" r="r" t="t"/>
              <a:pathLst>
                <a:path extrusionOk="0" h="4029" w="5753">
                  <a:moveTo>
                    <a:pt x="2630" y="0"/>
                  </a:moveTo>
                  <a:cubicBezTo>
                    <a:pt x="2545" y="0"/>
                    <a:pt x="2459" y="4"/>
                    <a:pt x="2374" y="12"/>
                  </a:cubicBezTo>
                  <a:cubicBezTo>
                    <a:pt x="1370" y="103"/>
                    <a:pt x="457" y="765"/>
                    <a:pt x="1" y="1815"/>
                  </a:cubicBezTo>
                  <a:cubicBezTo>
                    <a:pt x="557" y="1499"/>
                    <a:pt x="1198" y="1337"/>
                    <a:pt x="1837" y="1337"/>
                  </a:cubicBezTo>
                  <a:cubicBezTo>
                    <a:pt x="2352" y="1337"/>
                    <a:pt x="2865" y="1441"/>
                    <a:pt x="3333" y="1655"/>
                  </a:cubicBezTo>
                  <a:cubicBezTo>
                    <a:pt x="4383" y="2112"/>
                    <a:pt x="5205" y="3070"/>
                    <a:pt x="5365" y="4029"/>
                  </a:cubicBezTo>
                  <a:cubicBezTo>
                    <a:pt x="5753" y="3093"/>
                    <a:pt x="5593" y="1975"/>
                    <a:pt x="4999" y="1176"/>
                  </a:cubicBezTo>
                  <a:cubicBezTo>
                    <a:pt x="4456" y="444"/>
                    <a:pt x="3550" y="0"/>
                    <a:pt x="2630" y="0"/>
                  </a:cubicBezTo>
                  <a:close/>
                </a:path>
              </a:pathLst>
            </a:custGeom>
            <a:solidFill>
              <a:srgbClr val="9F5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8"/>
            <p:cNvSpPr/>
            <p:nvPr/>
          </p:nvSpPr>
          <p:spPr>
            <a:xfrm>
              <a:off x="2798550" y="2934725"/>
              <a:ext cx="138100" cy="77150"/>
            </a:xfrm>
            <a:custGeom>
              <a:rect b="b" l="l" r="r" t="t"/>
              <a:pathLst>
                <a:path extrusionOk="0" h="3086" w="5524">
                  <a:moveTo>
                    <a:pt x="3166" y="1"/>
                  </a:moveTo>
                  <a:cubicBezTo>
                    <a:pt x="3116" y="1"/>
                    <a:pt x="3065" y="2"/>
                    <a:pt x="3013" y="4"/>
                  </a:cubicBezTo>
                  <a:cubicBezTo>
                    <a:pt x="845" y="95"/>
                    <a:pt x="137" y="1807"/>
                    <a:pt x="0" y="3085"/>
                  </a:cubicBezTo>
                  <a:cubicBezTo>
                    <a:pt x="571" y="2172"/>
                    <a:pt x="1666" y="1556"/>
                    <a:pt x="2716" y="1465"/>
                  </a:cubicBezTo>
                  <a:cubicBezTo>
                    <a:pt x="2812" y="1456"/>
                    <a:pt x="2908" y="1452"/>
                    <a:pt x="3005" y="1452"/>
                  </a:cubicBezTo>
                  <a:cubicBezTo>
                    <a:pt x="3963" y="1452"/>
                    <a:pt x="4922" y="1863"/>
                    <a:pt x="5524" y="2652"/>
                  </a:cubicBezTo>
                  <a:cubicBezTo>
                    <a:pt x="5391" y="1079"/>
                    <a:pt x="4807" y="1"/>
                    <a:pt x="3166" y="1"/>
                  </a:cubicBezTo>
                  <a:close/>
                </a:path>
              </a:pathLst>
            </a:custGeom>
            <a:solidFill>
              <a:srgbClr val="9F5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8"/>
            <p:cNvSpPr/>
            <p:nvPr/>
          </p:nvSpPr>
          <p:spPr>
            <a:xfrm>
              <a:off x="3126075" y="3189300"/>
              <a:ext cx="16000" cy="40550"/>
            </a:xfrm>
            <a:custGeom>
              <a:rect b="b" l="l" r="r" t="t"/>
              <a:pathLst>
                <a:path extrusionOk="0" fill="none" h="1622" w="640">
                  <a:moveTo>
                    <a:pt x="229" y="1"/>
                  </a:moveTo>
                  <a:cubicBezTo>
                    <a:pt x="640" y="457"/>
                    <a:pt x="526" y="1302"/>
                    <a:pt x="1" y="1621"/>
                  </a:cubicBezTo>
                </a:path>
              </a:pathLst>
            </a:custGeom>
            <a:noFill/>
            <a:ln cap="rnd" cmpd="sng" w="9700">
              <a:solidFill>
                <a:srgbClr val="BA494C"/>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8"/>
            <p:cNvSpPr/>
            <p:nvPr/>
          </p:nvSpPr>
          <p:spPr>
            <a:xfrm>
              <a:off x="3012525" y="3244600"/>
              <a:ext cx="170075" cy="104875"/>
            </a:xfrm>
            <a:custGeom>
              <a:rect b="b" l="l" r="r" t="t"/>
              <a:pathLst>
                <a:path extrusionOk="0" h="4195" w="6803">
                  <a:moveTo>
                    <a:pt x="1184" y="0"/>
                  </a:moveTo>
                  <a:cubicBezTo>
                    <a:pt x="1076" y="0"/>
                    <a:pt x="971" y="14"/>
                    <a:pt x="868" y="49"/>
                  </a:cubicBezTo>
                  <a:cubicBezTo>
                    <a:pt x="434" y="163"/>
                    <a:pt x="160" y="391"/>
                    <a:pt x="69" y="779"/>
                  </a:cubicBezTo>
                  <a:cubicBezTo>
                    <a:pt x="23" y="939"/>
                    <a:pt x="1" y="1076"/>
                    <a:pt x="1" y="1236"/>
                  </a:cubicBezTo>
                  <a:cubicBezTo>
                    <a:pt x="23" y="2354"/>
                    <a:pt x="1233" y="3427"/>
                    <a:pt x="2397" y="3906"/>
                  </a:cubicBezTo>
                  <a:cubicBezTo>
                    <a:pt x="2870" y="4100"/>
                    <a:pt x="3378" y="4195"/>
                    <a:pt x="3874" y="4195"/>
                  </a:cubicBezTo>
                  <a:cubicBezTo>
                    <a:pt x="4720" y="4195"/>
                    <a:pt x="5534" y="3922"/>
                    <a:pt x="6095" y="3404"/>
                  </a:cubicBezTo>
                  <a:cubicBezTo>
                    <a:pt x="6141" y="3381"/>
                    <a:pt x="6186" y="3358"/>
                    <a:pt x="6209" y="3313"/>
                  </a:cubicBezTo>
                  <a:cubicBezTo>
                    <a:pt x="6506" y="3039"/>
                    <a:pt x="6711" y="2674"/>
                    <a:pt x="6757" y="2285"/>
                  </a:cubicBezTo>
                  <a:cubicBezTo>
                    <a:pt x="6803" y="1897"/>
                    <a:pt x="6643" y="1487"/>
                    <a:pt x="6323" y="1190"/>
                  </a:cubicBezTo>
                  <a:cubicBezTo>
                    <a:pt x="5958" y="870"/>
                    <a:pt x="5456" y="756"/>
                    <a:pt x="4977" y="733"/>
                  </a:cubicBezTo>
                  <a:cubicBezTo>
                    <a:pt x="4497" y="711"/>
                    <a:pt x="4018" y="733"/>
                    <a:pt x="3539" y="642"/>
                  </a:cubicBezTo>
                  <a:cubicBezTo>
                    <a:pt x="3082" y="574"/>
                    <a:pt x="2648" y="368"/>
                    <a:pt x="2192" y="231"/>
                  </a:cubicBezTo>
                  <a:cubicBezTo>
                    <a:pt x="1849" y="128"/>
                    <a:pt x="1507" y="0"/>
                    <a:pt x="1184" y="0"/>
                  </a:cubicBezTo>
                  <a:close/>
                </a:path>
              </a:pathLst>
            </a:custGeom>
            <a:solidFill>
              <a:srgbClr val="B948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8"/>
            <p:cNvSpPr/>
            <p:nvPr/>
          </p:nvSpPr>
          <p:spPr>
            <a:xfrm>
              <a:off x="3012525" y="3275475"/>
              <a:ext cx="152375" cy="74000"/>
            </a:xfrm>
            <a:custGeom>
              <a:rect b="b" l="l" r="r" t="t"/>
              <a:pathLst>
                <a:path extrusionOk="0" h="2960" w="6095">
                  <a:moveTo>
                    <a:pt x="1" y="1"/>
                  </a:moveTo>
                  <a:lnTo>
                    <a:pt x="1" y="1"/>
                  </a:lnTo>
                  <a:cubicBezTo>
                    <a:pt x="23" y="1119"/>
                    <a:pt x="1233" y="2192"/>
                    <a:pt x="2397" y="2671"/>
                  </a:cubicBezTo>
                  <a:cubicBezTo>
                    <a:pt x="2870" y="2865"/>
                    <a:pt x="3378" y="2960"/>
                    <a:pt x="3874" y="2960"/>
                  </a:cubicBezTo>
                  <a:cubicBezTo>
                    <a:pt x="4720" y="2960"/>
                    <a:pt x="5534" y="2687"/>
                    <a:pt x="6095" y="2169"/>
                  </a:cubicBezTo>
                  <a:cubicBezTo>
                    <a:pt x="6004" y="2055"/>
                    <a:pt x="5890" y="1941"/>
                    <a:pt x="5775" y="1849"/>
                  </a:cubicBezTo>
                  <a:cubicBezTo>
                    <a:pt x="5228" y="1347"/>
                    <a:pt x="4543" y="1028"/>
                    <a:pt x="3858" y="777"/>
                  </a:cubicBezTo>
                  <a:cubicBezTo>
                    <a:pt x="2603" y="343"/>
                    <a:pt x="1302" y="69"/>
                    <a:pt x="1" y="1"/>
                  </a:cubicBezTo>
                  <a:close/>
                </a:path>
              </a:pathLst>
            </a:custGeom>
            <a:solidFill>
              <a:srgbClr val="DB8A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8"/>
            <p:cNvSpPr/>
            <p:nvPr/>
          </p:nvSpPr>
          <p:spPr>
            <a:xfrm>
              <a:off x="2383700" y="2386900"/>
              <a:ext cx="348100" cy="355625"/>
            </a:xfrm>
            <a:custGeom>
              <a:rect b="b" l="l" r="r" t="t"/>
              <a:pathLst>
                <a:path extrusionOk="0" h="14225" w="13924">
                  <a:moveTo>
                    <a:pt x="4246" y="1"/>
                  </a:moveTo>
                  <a:cubicBezTo>
                    <a:pt x="3717" y="1"/>
                    <a:pt x="3184" y="84"/>
                    <a:pt x="2739" y="347"/>
                  </a:cubicBezTo>
                  <a:cubicBezTo>
                    <a:pt x="2214" y="621"/>
                    <a:pt x="1826" y="1169"/>
                    <a:pt x="1849" y="1762"/>
                  </a:cubicBezTo>
                  <a:cubicBezTo>
                    <a:pt x="1849" y="2561"/>
                    <a:pt x="2579" y="3200"/>
                    <a:pt x="2579" y="3999"/>
                  </a:cubicBezTo>
                  <a:cubicBezTo>
                    <a:pt x="2557" y="5117"/>
                    <a:pt x="1278" y="5642"/>
                    <a:pt x="571" y="6510"/>
                  </a:cubicBezTo>
                  <a:cubicBezTo>
                    <a:pt x="479" y="6601"/>
                    <a:pt x="411" y="6715"/>
                    <a:pt x="343" y="6807"/>
                  </a:cubicBezTo>
                  <a:cubicBezTo>
                    <a:pt x="228" y="7035"/>
                    <a:pt x="137" y="7263"/>
                    <a:pt x="114" y="7514"/>
                  </a:cubicBezTo>
                  <a:cubicBezTo>
                    <a:pt x="0" y="8290"/>
                    <a:pt x="343" y="9158"/>
                    <a:pt x="1027" y="9568"/>
                  </a:cubicBezTo>
                  <a:cubicBezTo>
                    <a:pt x="1598" y="9911"/>
                    <a:pt x="2465" y="10071"/>
                    <a:pt x="2625" y="10732"/>
                  </a:cubicBezTo>
                  <a:cubicBezTo>
                    <a:pt x="2830" y="11509"/>
                    <a:pt x="1872" y="12170"/>
                    <a:pt x="1872" y="12969"/>
                  </a:cubicBezTo>
                  <a:cubicBezTo>
                    <a:pt x="1849" y="13608"/>
                    <a:pt x="2488" y="14111"/>
                    <a:pt x="3104" y="14202"/>
                  </a:cubicBezTo>
                  <a:cubicBezTo>
                    <a:pt x="3211" y="14217"/>
                    <a:pt x="3317" y="14224"/>
                    <a:pt x="3424" y="14224"/>
                  </a:cubicBezTo>
                  <a:cubicBezTo>
                    <a:pt x="3955" y="14224"/>
                    <a:pt x="4482" y="14050"/>
                    <a:pt x="4976" y="13860"/>
                  </a:cubicBezTo>
                  <a:cubicBezTo>
                    <a:pt x="7373" y="13015"/>
                    <a:pt x="9747" y="12193"/>
                    <a:pt x="12120" y="11349"/>
                  </a:cubicBezTo>
                  <a:cubicBezTo>
                    <a:pt x="12623" y="11166"/>
                    <a:pt x="13148" y="10961"/>
                    <a:pt x="13490" y="10573"/>
                  </a:cubicBezTo>
                  <a:cubicBezTo>
                    <a:pt x="13855" y="10162"/>
                    <a:pt x="13924" y="9477"/>
                    <a:pt x="13787" y="9180"/>
                  </a:cubicBezTo>
                  <a:cubicBezTo>
                    <a:pt x="13353" y="8267"/>
                    <a:pt x="12942" y="7354"/>
                    <a:pt x="12486" y="6464"/>
                  </a:cubicBezTo>
                  <a:cubicBezTo>
                    <a:pt x="11938" y="5437"/>
                    <a:pt x="11344" y="4433"/>
                    <a:pt x="10614" y="3542"/>
                  </a:cubicBezTo>
                  <a:cubicBezTo>
                    <a:pt x="10523" y="3428"/>
                    <a:pt x="10454" y="3314"/>
                    <a:pt x="10340" y="3200"/>
                  </a:cubicBezTo>
                  <a:cubicBezTo>
                    <a:pt x="8856" y="1443"/>
                    <a:pt x="6756" y="73"/>
                    <a:pt x="4451" y="5"/>
                  </a:cubicBezTo>
                  <a:cubicBezTo>
                    <a:pt x="4383" y="2"/>
                    <a:pt x="4314" y="1"/>
                    <a:pt x="4246" y="1"/>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8"/>
            <p:cNvSpPr/>
            <p:nvPr/>
          </p:nvSpPr>
          <p:spPr>
            <a:xfrm>
              <a:off x="2383700" y="2549050"/>
              <a:ext cx="348100" cy="193475"/>
            </a:xfrm>
            <a:custGeom>
              <a:rect b="b" l="l" r="r" t="t"/>
              <a:pathLst>
                <a:path extrusionOk="0" h="7739" w="13924">
                  <a:moveTo>
                    <a:pt x="12486" y="1"/>
                  </a:moveTo>
                  <a:cubicBezTo>
                    <a:pt x="12303" y="845"/>
                    <a:pt x="11778" y="1667"/>
                    <a:pt x="11070" y="2192"/>
                  </a:cubicBezTo>
                  <a:cubicBezTo>
                    <a:pt x="9918" y="3040"/>
                    <a:pt x="8435" y="3267"/>
                    <a:pt x="7015" y="3267"/>
                  </a:cubicBezTo>
                  <a:cubicBezTo>
                    <a:pt x="6944" y="3267"/>
                    <a:pt x="6873" y="3266"/>
                    <a:pt x="6802" y="3265"/>
                  </a:cubicBezTo>
                  <a:cubicBezTo>
                    <a:pt x="5067" y="3265"/>
                    <a:pt x="3287" y="2991"/>
                    <a:pt x="1758" y="2192"/>
                  </a:cubicBezTo>
                  <a:cubicBezTo>
                    <a:pt x="1164" y="1873"/>
                    <a:pt x="594" y="1485"/>
                    <a:pt x="114" y="1028"/>
                  </a:cubicBezTo>
                  <a:lnTo>
                    <a:pt x="114" y="1028"/>
                  </a:lnTo>
                  <a:cubicBezTo>
                    <a:pt x="0" y="1804"/>
                    <a:pt x="343" y="2672"/>
                    <a:pt x="1027" y="3082"/>
                  </a:cubicBezTo>
                  <a:cubicBezTo>
                    <a:pt x="1598" y="3425"/>
                    <a:pt x="2465" y="3585"/>
                    <a:pt x="2625" y="4246"/>
                  </a:cubicBezTo>
                  <a:cubicBezTo>
                    <a:pt x="2830" y="5023"/>
                    <a:pt x="1872" y="5684"/>
                    <a:pt x="1872" y="6483"/>
                  </a:cubicBezTo>
                  <a:cubicBezTo>
                    <a:pt x="1849" y="7122"/>
                    <a:pt x="2488" y="7625"/>
                    <a:pt x="3104" y="7716"/>
                  </a:cubicBezTo>
                  <a:cubicBezTo>
                    <a:pt x="3211" y="7731"/>
                    <a:pt x="3317" y="7738"/>
                    <a:pt x="3424" y="7738"/>
                  </a:cubicBezTo>
                  <a:cubicBezTo>
                    <a:pt x="3955" y="7738"/>
                    <a:pt x="4482" y="7564"/>
                    <a:pt x="4976" y="7374"/>
                  </a:cubicBezTo>
                  <a:cubicBezTo>
                    <a:pt x="7373" y="6529"/>
                    <a:pt x="9747" y="5707"/>
                    <a:pt x="12120" y="4863"/>
                  </a:cubicBezTo>
                  <a:cubicBezTo>
                    <a:pt x="12623" y="4680"/>
                    <a:pt x="13148" y="4475"/>
                    <a:pt x="13490" y="4087"/>
                  </a:cubicBezTo>
                  <a:cubicBezTo>
                    <a:pt x="13855" y="3676"/>
                    <a:pt x="13924" y="2991"/>
                    <a:pt x="13787" y="2694"/>
                  </a:cubicBezTo>
                  <a:cubicBezTo>
                    <a:pt x="13353" y="1781"/>
                    <a:pt x="12942" y="868"/>
                    <a:pt x="12486" y="1"/>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8"/>
            <p:cNvSpPr/>
            <p:nvPr/>
          </p:nvSpPr>
          <p:spPr>
            <a:xfrm>
              <a:off x="2397950" y="2386900"/>
              <a:ext cx="251100" cy="162750"/>
            </a:xfrm>
            <a:custGeom>
              <a:rect b="b" l="l" r="r" t="t"/>
              <a:pathLst>
                <a:path extrusionOk="0" h="6510" w="10044">
                  <a:moveTo>
                    <a:pt x="3674" y="0"/>
                  </a:moveTo>
                  <a:cubicBezTo>
                    <a:pt x="3150" y="0"/>
                    <a:pt x="2633" y="82"/>
                    <a:pt x="2169" y="324"/>
                  </a:cubicBezTo>
                  <a:cubicBezTo>
                    <a:pt x="1667" y="621"/>
                    <a:pt x="1256" y="1169"/>
                    <a:pt x="1279" y="1762"/>
                  </a:cubicBezTo>
                  <a:cubicBezTo>
                    <a:pt x="1279" y="2538"/>
                    <a:pt x="2009" y="3200"/>
                    <a:pt x="2009" y="3999"/>
                  </a:cubicBezTo>
                  <a:cubicBezTo>
                    <a:pt x="2009" y="5117"/>
                    <a:pt x="708" y="5642"/>
                    <a:pt x="1" y="6510"/>
                  </a:cubicBezTo>
                  <a:cubicBezTo>
                    <a:pt x="229" y="6396"/>
                    <a:pt x="480" y="6282"/>
                    <a:pt x="731" y="6213"/>
                  </a:cubicBezTo>
                  <a:cubicBezTo>
                    <a:pt x="1279" y="6053"/>
                    <a:pt x="1918" y="6008"/>
                    <a:pt x="2306" y="5574"/>
                  </a:cubicBezTo>
                  <a:cubicBezTo>
                    <a:pt x="3014" y="4798"/>
                    <a:pt x="2306" y="3497"/>
                    <a:pt x="2580" y="2470"/>
                  </a:cubicBezTo>
                  <a:cubicBezTo>
                    <a:pt x="2808" y="1648"/>
                    <a:pt x="3676" y="1100"/>
                    <a:pt x="4543" y="1009"/>
                  </a:cubicBezTo>
                  <a:cubicBezTo>
                    <a:pt x="4625" y="1002"/>
                    <a:pt x="4708" y="999"/>
                    <a:pt x="4790" y="999"/>
                  </a:cubicBezTo>
                  <a:cubicBezTo>
                    <a:pt x="5552" y="999"/>
                    <a:pt x="6308" y="1273"/>
                    <a:pt x="7008" y="1602"/>
                  </a:cubicBezTo>
                  <a:cubicBezTo>
                    <a:pt x="8104" y="2127"/>
                    <a:pt x="9131" y="2766"/>
                    <a:pt x="10044" y="3520"/>
                  </a:cubicBezTo>
                  <a:cubicBezTo>
                    <a:pt x="9953" y="3428"/>
                    <a:pt x="9861" y="3314"/>
                    <a:pt x="9793" y="3200"/>
                  </a:cubicBezTo>
                  <a:cubicBezTo>
                    <a:pt x="8286" y="1443"/>
                    <a:pt x="6186" y="73"/>
                    <a:pt x="3881" y="5"/>
                  </a:cubicBezTo>
                  <a:cubicBezTo>
                    <a:pt x="3812" y="2"/>
                    <a:pt x="3743" y="0"/>
                    <a:pt x="3674" y="0"/>
                  </a:cubicBezTo>
                  <a:close/>
                </a:path>
              </a:pathLst>
            </a:custGeom>
            <a:solidFill>
              <a:srgbClr val="B06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8"/>
            <p:cNvSpPr/>
            <p:nvPr/>
          </p:nvSpPr>
          <p:spPr>
            <a:xfrm>
              <a:off x="2711225" y="2579300"/>
              <a:ext cx="94750" cy="95325"/>
            </a:xfrm>
            <a:custGeom>
              <a:rect b="b" l="l" r="r" t="t"/>
              <a:pathLst>
                <a:path extrusionOk="0" h="3813" w="3790">
                  <a:moveTo>
                    <a:pt x="1895" y="1"/>
                  </a:moveTo>
                  <a:cubicBezTo>
                    <a:pt x="845" y="1"/>
                    <a:pt x="1" y="868"/>
                    <a:pt x="1" y="1918"/>
                  </a:cubicBezTo>
                  <a:cubicBezTo>
                    <a:pt x="1" y="2968"/>
                    <a:pt x="845" y="3813"/>
                    <a:pt x="1895" y="3813"/>
                  </a:cubicBezTo>
                  <a:cubicBezTo>
                    <a:pt x="2945" y="3813"/>
                    <a:pt x="3790" y="2968"/>
                    <a:pt x="3790" y="1918"/>
                  </a:cubicBezTo>
                  <a:cubicBezTo>
                    <a:pt x="3790" y="868"/>
                    <a:pt x="2945" y="1"/>
                    <a:pt x="18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8"/>
            <p:cNvSpPr/>
            <p:nvPr/>
          </p:nvSpPr>
          <p:spPr>
            <a:xfrm>
              <a:off x="2660450" y="2646650"/>
              <a:ext cx="94750" cy="95300"/>
            </a:xfrm>
            <a:custGeom>
              <a:rect b="b" l="l" r="r" t="t"/>
              <a:pathLst>
                <a:path extrusionOk="0" h="3812" w="3790">
                  <a:moveTo>
                    <a:pt x="1895" y="0"/>
                  </a:moveTo>
                  <a:cubicBezTo>
                    <a:pt x="845" y="0"/>
                    <a:pt x="0" y="845"/>
                    <a:pt x="0" y="1895"/>
                  </a:cubicBezTo>
                  <a:cubicBezTo>
                    <a:pt x="0" y="2967"/>
                    <a:pt x="845" y="3812"/>
                    <a:pt x="1895" y="3812"/>
                  </a:cubicBezTo>
                  <a:cubicBezTo>
                    <a:pt x="2945" y="3812"/>
                    <a:pt x="3789" y="2967"/>
                    <a:pt x="3789" y="1895"/>
                  </a:cubicBezTo>
                  <a:cubicBezTo>
                    <a:pt x="3789" y="845"/>
                    <a:pt x="2945" y="0"/>
                    <a:pt x="18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8"/>
            <p:cNvSpPr/>
            <p:nvPr/>
          </p:nvSpPr>
          <p:spPr>
            <a:xfrm>
              <a:off x="3501550" y="2393600"/>
              <a:ext cx="344125" cy="353650"/>
            </a:xfrm>
            <a:custGeom>
              <a:rect b="b" l="l" r="r" t="t"/>
              <a:pathLst>
                <a:path extrusionOk="0" h="14146" w="13765">
                  <a:moveTo>
                    <a:pt x="9198" y="0"/>
                  </a:moveTo>
                  <a:cubicBezTo>
                    <a:pt x="9016" y="0"/>
                    <a:pt x="8833" y="12"/>
                    <a:pt x="8652" y="33"/>
                  </a:cubicBezTo>
                  <a:cubicBezTo>
                    <a:pt x="6826" y="262"/>
                    <a:pt x="5159" y="1312"/>
                    <a:pt x="3904" y="2681"/>
                  </a:cubicBezTo>
                  <a:cubicBezTo>
                    <a:pt x="3585" y="3001"/>
                    <a:pt x="3311" y="3366"/>
                    <a:pt x="3037" y="3731"/>
                  </a:cubicBezTo>
                  <a:cubicBezTo>
                    <a:pt x="2375" y="4621"/>
                    <a:pt x="1873" y="5625"/>
                    <a:pt x="1416" y="6630"/>
                  </a:cubicBezTo>
                  <a:cubicBezTo>
                    <a:pt x="914" y="7725"/>
                    <a:pt x="526" y="8844"/>
                    <a:pt x="115" y="9962"/>
                  </a:cubicBezTo>
                  <a:cubicBezTo>
                    <a:pt x="1" y="10282"/>
                    <a:pt x="115" y="10944"/>
                    <a:pt x="503" y="11309"/>
                  </a:cubicBezTo>
                  <a:cubicBezTo>
                    <a:pt x="891" y="11697"/>
                    <a:pt x="1439" y="11834"/>
                    <a:pt x="1941" y="11971"/>
                  </a:cubicBezTo>
                  <a:cubicBezTo>
                    <a:pt x="4383" y="12633"/>
                    <a:pt x="6826" y="13272"/>
                    <a:pt x="9268" y="13911"/>
                  </a:cubicBezTo>
                  <a:cubicBezTo>
                    <a:pt x="9720" y="14028"/>
                    <a:pt x="10185" y="14146"/>
                    <a:pt x="10653" y="14146"/>
                  </a:cubicBezTo>
                  <a:cubicBezTo>
                    <a:pt x="10822" y="14146"/>
                    <a:pt x="10992" y="14130"/>
                    <a:pt x="11163" y="14094"/>
                  </a:cubicBezTo>
                  <a:cubicBezTo>
                    <a:pt x="11779" y="13934"/>
                    <a:pt x="12349" y="13386"/>
                    <a:pt x="12281" y="12747"/>
                  </a:cubicBezTo>
                  <a:cubicBezTo>
                    <a:pt x="12235" y="12199"/>
                    <a:pt x="11733" y="11765"/>
                    <a:pt x="11482" y="11286"/>
                  </a:cubicBezTo>
                  <a:cubicBezTo>
                    <a:pt x="11368" y="11058"/>
                    <a:pt x="11299" y="10830"/>
                    <a:pt x="11345" y="10601"/>
                  </a:cubicBezTo>
                  <a:cubicBezTo>
                    <a:pt x="11459" y="9917"/>
                    <a:pt x="12304" y="9688"/>
                    <a:pt x="12852" y="9300"/>
                  </a:cubicBezTo>
                  <a:cubicBezTo>
                    <a:pt x="13103" y="9118"/>
                    <a:pt x="13285" y="8890"/>
                    <a:pt x="13399" y="8616"/>
                  </a:cubicBezTo>
                  <a:cubicBezTo>
                    <a:pt x="13765" y="7954"/>
                    <a:pt x="13742" y="7109"/>
                    <a:pt x="13308" y="6493"/>
                  </a:cubicBezTo>
                  <a:cubicBezTo>
                    <a:pt x="12578" y="5489"/>
                    <a:pt x="10957" y="5101"/>
                    <a:pt x="10843" y="3891"/>
                  </a:cubicBezTo>
                  <a:cubicBezTo>
                    <a:pt x="10774" y="3092"/>
                    <a:pt x="11459" y="2361"/>
                    <a:pt x="11414" y="1563"/>
                  </a:cubicBezTo>
                  <a:cubicBezTo>
                    <a:pt x="11368" y="992"/>
                    <a:pt x="10934" y="490"/>
                    <a:pt x="10386" y="239"/>
                  </a:cubicBezTo>
                  <a:cubicBezTo>
                    <a:pt x="10022" y="64"/>
                    <a:pt x="9613" y="0"/>
                    <a:pt x="9198" y="0"/>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8"/>
            <p:cNvSpPr/>
            <p:nvPr/>
          </p:nvSpPr>
          <p:spPr>
            <a:xfrm>
              <a:off x="3501550" y="2559325"/>
              <a:ext cx="308750" cy="187925"/>
            </a:xfrm>
            <a:custGeom>
              <a:rect b="b" l="l" r="r" t="t"/>
              <a:pathLst>
                <a:path extrusionOk="0" h="7517" w="12350">
                  <a:moveTo>
                    <a:pt x="1416" y="1"/>
                  </a:moveTo>
                  <a:cubicBezTo>
                    <a:pt x="914" y="1096"/>
                    <a:pt x="526" y="2215"/>
                    <a:pt x="115" y="3333"/>
                  </a:cubicBezTo>
                  <a:cubicBezTo>
                    <a:pt x="1" y="3653"/>
                    <a:pt x="115" y="4315"/>
                    <a:pt x="503" y="4680"/>
                  </a:cubicBezTo>
                  <a:cubicBezTo>
                    <a:pt x="891" y="5068"/>
                    <a:pt x="1439" y="5205"/>
                    <a:pt x="1941" y="5342"/>
                  </a:cubicBezTo>
                  <a:cubicBezTo>
                    <a:pt x="4383" y="6004"/>
                    <a:pt x="6826" y="6643"/>
                    <a:pt x="9268" y="7282"/>
                  </a:cubicBezTo>
                  <a:cubicBezTo>
                    <a:pt x="9720" y="7399"/>
                    <a:pt x="10185" y="7517"/>
                    <a:pt x="10653" y="7517"/>
                  </a:cubicBezTo>
                  <a:cubicBezTo>
                    <a:pt x="10822" y="7517"/>
                    <a:pt x="10992" y="7501"/>
                    <a:pt x="11163" y="7465"/>
                  </a:cubicBezTo>
                  <a:cubicBezTo>
                    <a:pt x="11779" y="7305"/>
                    <a:pt x="12349" y="6757"/>
                    <a:pt x="12281" y="6118"/>
                  </a:cubicBezTo>
                  <a:cubicBezTo>
                    <a:pt x="12235" y="5570"/>
                    <a:pt x="11733" y="5136"/>
                    <a:pt x="11482" y="4657"/>
                  </a:cubicBezTo>
                  <a:cubicBezTo>
                    <a:pt x="10787" y="4814"/>
                    <a:pt x="10074" y="4895"/>
                    <a:pt x="9363" y="4895"/>
                  </a:cubicBezTo>
                  <a:cubicBezTo>
                    <a:pt x="8418" y="4895"/>
                    <a:pt x="7474" y="4751"/>
                    <a:pt x="6575" y="4452"/>
                  </a:cubicBezTo>
                  <a:cubicBezTo>
                    <a:pt x="4361" y="3721"/>
                    <a:pt x="2489" y="2055"/>
                    <a:pt x="1416" y="1"/>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8"/>
            <p:cNvSpPr/>
            <p:nvPr/>
          </p:nvSpPr>
          <p:spPr>
            <a:xfrm>
              <a:off x="3599150" y="2393600"/>
              <a:ext cx="246525" cy="215400"/>
            </a:xfrm>
            <a:custGeom>
              <a:rect b="b" l="l" r="r" t="t"/>
              <a:pathLst>
                <a:path extrusionOk="0" h="8616" w="9861">
                  <a:moveTo>
                    <a:pt x="5294" y="0"/>
                  </a:moveTo>
                  <a:cubicBezTo>
                    <a:pt x="5112" y="0"/>
                    <a:pt x="4929" y="12"/>
                    <a:pt x="4748" y="33"/>
                  </a:cubicBezTo>
                  <a:cubicBezTo>
                    <a:pt x="2899" y="262"/>
                    <a:pt x="1255" y="1312"/>
                    <a:pt x="0" y="2681"/>
                  </a:cubicBezTo>
                  <a:cubicBezTo>
                    <a:pt x="822" y="2133"/>
                    <a:pt x="1735" y="1700"/>
                    <a:pt x="2671" y="1380"/>
                  </a:cubicBezTo>
                  <a:cubicBezTo>
                    <a:pt x="3098" y="1237"/>
                    <a:pt x="3554" y="1123"/>
                    <a:pt x="4005" y="1123"/>
                  </a:cubicBezTo>
                  <a:cubicBezTo>
                    <a:pt x="4131" y="1123"/>
                    <a:pt x="4257" y="1132"/>
                    <a:pt x="4383" y="1152"/>
                  </a:cubicBezTo>
                  <a:cubicBezTo>
                    <a:pt x="4953" y="1243"/>
                    <a:pt x="5524" y="1608"/>
                    <a:pt x="5684" y="2156"/>
                  </a:cubicBezTo>
                  <a:cubicBezTo>
                    <a:pt x="5980" y="3160"/>
                    <a:pt x="4930" y="4188"/>
                    <a:pt x="5204" y="5192"/>
                  </a:cubicBezTo>
                  <a:cubicBezTo>
                    <a:pt x="5364" y="5785"/>
                    <a:pt x="5957" y="6173"/>
                    <a:pt x="6551" y="6379"/>
                  </a:cubicBezTo>
                  <a:cubicBezTo>
                    <a:pt x="7167" y="6561"/>
                    <a:pt x="7783" y="6653"/>
                    <a:pt x="8354" y="6949"/>
                  </a:cubicBezTo>
                  <a:cubicBezTo>
                    <a:pt x="8970" y="7292"/>
                    <a:pt x="9381" y="7931"/>
                    <a:pt x="9518" y="8616"/>
                  </a:cubicBezTo>
                  <a:cubicBezTo>
                    <a:pt x="9861" y="7954"/>
                    <a:pt x="9838" y="7109"/>
                    <a:pt x="9381" y="6493"/>
                  </a:cubicBezTo>
                  <a:cubicBezTo>
                    <a:pt x="8674" y="5489"/>
                    <a:pt x="7053" y="5101"/>
                    <a:pt x="6939" y="3891"/>
                  </a:cubicBezTo>
                  <a:cubicBezTo>
                    <a:pt x="6870" y="3092"/>
                    <a:pt x="7555" y="2361"/>
                    <a:pt x="7487" y="1563"/>
                  </a:cubicBezTo>
                  <a:cubicBezTo>
                    <a:pt x="7464" y="992"/>
                    <a:pt x="7030" y="490"/>
                    <a:pt x="6482" y="239"/>
                  </a:cubicBezTo>
                  <a:cubicBezTo>
                    <a:pt x="6118" y="64"/>
                    <a:pt x="5709" y="0"/>
                    <a:pt x="5294" y="0"/>
                  </a:cubicBezTo>
                  <a:close/>
                </a:path>
              </a:pathLst>
            </a:custGeom>
            <a:solidFill>
              <a:srgbClr val="B06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8"/>
            <p:cNvSpPr/>
            <p:nvPr/>
          </p:nvSpPr>
          <p:spPr>
            <a:xfrm>
              <a:off x="3427375" y="2607825"/>
              <a:ext cx="95325" cy="95325"/>
            </a:xfrm>
            <a:custGeom>
              <a:rect b="b" l="l" r="r" t="t"/>
              <a:pathLst>
                <a:path extrusionOk="0" h="3813" w="3813">
                  <a:moveTo>
                    <a:pt x="1895" y="1"/>
                  </a:moveTo>
                  <a:cubicBezTo>
                    <a:pt x="845" y="1"/>
                    <a:pt x="1" y="868"/>
                    <a:pt x="1" y="1918"/>
                  </a:cubicBezTo>
                  <a:cubicBezTo>
                    <a:pt x="1" y="2968"/>
                    <a:pt x="845" y="3813"/>
                    <a:pt x="1895" y="3813"/>
                  </a:cubicBezTo>
                  <a:cubicBezTo>
                    <a:pt x="2945" y="3813"/>
                    <a:pt x="3812" y="2968"/>
                    <a:pt x="3812" y="1918"/>
                  </a:cubicBezTo>
                  <a:cubicBezTo>
                    <a:pt x="3812" y="868"/>
                    <a:pt x="2945" y="1"/>
                    <a:pt x="18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8"/>
            <p:cNvSpPr/>
            <p:nvPr/>
          </p:nvSpPr>
          <p:spPr>
            <a:xfrm>
              <a:off x="3483300" y="2670600"/>
              <a:ext cx="95325" cy="95325"/>
            </a:xfrm>
            <a:custGeom>
              <a:rect b="b" l="l" r="r" t="t"/>
              <a:pathLst>
                <a:path extrusionOk="0" h="3813" w="3813">
                  <a:moveTo>
                    <a:pt x="1918" y="1"/>
                  </a:moveTo>
                  <a:cubicBezTo>
                    <a:pt x="868" y="1"/>
                    <a:pt x="1" y="868"/>
                    <a:pt x="1" y="1918"/>
                  </a:cubicBezTo>
                  <a:cubicBezTo>
                    <a:pt x="1" y="2968"/>
                    <a:pt x="868" y="3813"/>
                    <a:pt x="1918" y="3813"/>
                  </a:cubicBezTo>
                  <a:cubicBezTo>
                    <a:pt x="2968" y="3813"/>
                    <a:pt x="3812" y="2968"/>
                    <a:pt x="3812" y="1918"/>
                  </a:cubicBezTo>
                  <a:cubicBezTo>
                    <a:pt x="3812" y="868"/>
                    <a:pt x="2968" y="1"/>
                    <a:pt x="19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8"/>
            <p:cNvSpPr/>
            <p:nvPr/>
          </p:nvSpPr>
          <p:spPr>
            <a:xfrm>
              <a:off x="2630200" y="2522300"/>
              <a:ext cx="948425" cy="695575"/>
            </a:xfrm>
            <a:custGeom>
              <a:rect b="b" l="l" r="r" t="t"/>
              <a:pathLst>
                <a:path extrusionOk="0" h="27823" w="37937">
                  <a:moveTo>
                    <a:pt x="18249" y="1"/>
                  </a:moveTo>
                  <a:cubicBezTo>
                    <a:pt x="15721" y="1"/>
                    <a:pt x="13215" y="326"/>
                    <a:pt x="11002" y="1117"/>
                  </a:cubicBezTo>
                  <a:cubicBezTo>
                    <a:pt x="10980" y="1117"/>
                    <a:pt x="10957" y="1139"/>
                    <a:pt x="10934" y="1139"/>
                  </a:cubicBezTo>
                  <a:cubicBezTo>
                    <a:pt x="9085" y="1801"/>
                    <a:pt x="7487" y="2783"/>
                    <a:pt x="6095" y="4038"/>
                  </a:cubicBezTo>
                  <a:cubicBezTo>
                    <a:pt x="4132" y="5819"/>
                    <a:pt x="2626" y="8170"/>
                    <a:pt x="1598" y="11068"/>
                  </a:cubicBezTo>
                  <a:cubicBezTo>
                    <a:pt x="1" y="15474"/>
                    <a:pt x="343" y="19080"/>
                    <a:pt x="2260" y="24764"/>
                  </a:cubicBezTo>
                  <a:cubicBezTo>
                    <a:pt x="2854" y="20587"/>
                    <a:pt x="4132" y="16569"/>
                    <a:pt x="5547" y="12529"/>
                  </a:cubicBezTo>
                  <a:cubicBezTo>
                    <a:pt x="7145" y="11662"/>
                    <a:pt x="8651" y="10635"/>
                    <a:pt x="10409" y="9539"/>
                  </a:cubicBezTo>
                  <a:cubicBezTo>
                    <a:pt x="11133" y="10025"/>
                    <a:pt x="11983" y="10239"/>
                    <a:pt x="12851" y="10239"/>
                  </a:cubicBezTo>
                  <a:cubicBezTo>
                    <a:pt x="13900" y="10239"/>
                    <a:pt x="14976" y="9927"/>
                    <a:pt x="15887" y="9402"/>
                  </a:cubicBezTo>
                  <a:cubicBezTo>
                    <a:pt x="16047" y="9311"/>
                    <a:pt x="16207" y="9220"/>
                    <a:pt x="16366" y="9105"/>
                  </a:cubicBezTo>
                  <a:cubicBezTo>
                    <a:pt x="17827" y="8170"/>
                    <a:pt x="18969" y="6777"/>
                    <a:pt x="20270" y="5385"/>
                  </a:cubicBezTo>
                  <a:cubicBezTo>
                    <a:pt x="21183" y="8261"/>
                    <a:pt x="23556" y="10635"/>
                    <a:pt x="26432" y="11548"/>
                  </a:cubicBezTo>
                  <a:cubicBezTo>
                    <a:pt x="26862" y="11686"/>
                    <a:pt x="27302" y="11793"/>
                    <a:pt x="27745" y="11793"/>
                  </a:cubicBezTo>
                  <a:cubicBezTo>
                    <a:pt x="27961" y="11793"/>
                    <a:pt x="28178" y="11767"/>
                    <a:pt x="28395" y="11708"/>
                  </a:cubicBezTo>
                  <a:cubicBezTo>
                    <a:pt x="29034" y="11525"/>
                    <a:pt x="29605" y="10977"/>
                    <a:pt x="29605" y="10429"/>
                  </a:cubicBezTo>
                  <a:cubicBezTo>
                    <a:pt x="31157" y="12073"/>
                    <a:pt x="32846" y="13602"/>
                    <a:pt x="34809" y="15314"/>
                  </a:cubicBezTo>
                  <a:cubicBezTo>
                    <a:pt x="34969" y="16546"/>
                    <a:pt x="35083" y="17779"/>
                    <a:pt x="35152" y="19034"/>
                  </a:cubicBezTo>
                  <a:cubicBezTo>
                    <a:pt x="35311" y="21933"/>
                    <a:pt x="35197" y="24855"/>
                    <a:pt x="34901" y="27822"/>
                  </a:cubicBezTo>
                  <a:cubicBezTo>
                    <a:pt x="35928" y="25129"/>
                    <a:pt x="36886" y="22367"/>
                    <a:pt x="37389" y="19537"/>
                  </a:cubicBezTo>
                  <a:cubicBezTo>
                    <a:pt x="37571" y="18532"/>
                    <a:pt x="37685" y="17551"/>
                    <a:pt x="37754" y="16546"/>
                  </a:cubicBezTo>
                  <a:cubicBezTo>
                    <a:pt x="37754" y="16501"/>
                    <a:pt x="37754" y="16455"/>
                    <a:pt x="37754" y="16410"/>
                  </a:cubicBezTo>
                  <a:cubicBezTo>
                    <a:pt x="37936" y="12484"/>
                    <a:pt x="36886" y="8352"/>
                    <a:pt x="34147" y="5522"/>
                  </a:cubicBezTo>
                  <a:cubicBezTo>
                    <a:pt x="32047" y="3353"/>
                    <a:pt x="29400" y="1664"/>
                    <a:pt x="25565" y="820"/>
                  </a:cubicBezTo>
                  <a:cubicBezTo>
                    <a:pt x="23281" y="320"/>
                    <a:pt x="20754" y="1"/>
                    <a:pt x="18249" y="1"/>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8"/>
            <p:cNvSpPr/>
            <p:nvPr/>
          </p:nvSpPr>
          <p:spPr>
            <a:xfrm>
              <a:off x="2905250" y="2522600"/>
              <a:ext cx="673375" cy="413375"/>
            </a:xfrm>
            <a:custGeom>
              <a:rect b="b" l="l" r="r" t="t"/>
              <a:pathLst>
                <a:path extrusionOk="0" h="16535" w="26935">
                  <a:moveTo>
                    <a:pt x="7180" y="0"/>
                  </a:moveTo>
                  <a:cubicBezTo>
                    <a:pt x="4675" y="0"/>
                    <a:pt x="2193" y="321"/>
                    <a:pt x="0" y="1105"/>
                  </a:cubicBezTo>
                  <a:cubicBezTo>
                    <a:pt x="565" y="1061"/>
                    <a:pt x="1148" y="1045"/>
                    <a:pt x="1725" y="1045"/>
                  </a:cubicBezTo>
                  <a:cubicBezTo>
                    <a:pt x="2059" y="1045"/>
                    <a:pt x="2391" y="1051"/>
                    <a:pt x="2717" y="1059"/>
                  </a:cubicBezTo>
                  <a:cubicBezTo>
                    <a:pt x="8811" y="1287"/>
                    <a:pt x="15020" y="2816"/>
                    <a:pt x="19881" y="6514"/>
                  </a:cubicBezTo>
                  <a:cubicBezTo>
                    <a:pt x="23145" y="9002"/>
                    <a:pt x="25679" y="12609"/>
                    <a:pt x="26752" y="16534"/>
                  </a:cubicBezTo>
                  <a:cubicBezTo>
                    <a:pt x="26752" y="16489"/>
                    <a:pt x="26752" y="16443"/>
                    <a:pt x="26752" y="16420"/>
                  </a:cubicBezTo>
                  <a:cubicBezTo>
                    <a:pt x="26934" y="12472"/>
                    <a:pt x="25884" y="8340"/>
                    <a:pt x="23168" y="5533"/>
                  </a:cubicBezTo>
                  <a:cubicBezTo>
                    <a:pt x="21045" y="3341"/>
                    <a:pt x="18421" y="1652"/>
                    <a:pt x="14563" y="831"/>
                  </a:cubicBezTo>
                  <a:cubicBezTo>
                    <a:pt x="12259" y="326"/>
                    <a:pt x="9707" y="0"/>
                    <a:pt x="7180" y="0"/>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8"/>
            <p:cNvSpPr/>
            <p:nvPr/>
          </p:nvSpPr>
          <p:spPr>
            <a:xfrm>
              <a:off x="2630200" y="2623825"/>
              <a:ext cx="401750" cy="517575"/>
            </a:xfrm>
            <a:custGeom>
              <a:rect b="b" l="l" r="r" t="t"/>
              <a:pathLst>
                <a:path extrusionOk="0" h="20703" w="16070">
                  <a:moveTo>
                    <a:pt x="6095" y="0"/>
                  </a:moveTo>
                  <a:cubicBezTo>
                    <a:pt x="4132" y="1758"/>
                    <a:pt x="2626" y="4131"/>
                    <a:pt x="1598" y="7007"/>
                  </a:cubicBezTo>
                  <a:cubicBezTo>
                    <a:pt x="1" y="11436"/>
                    <a:pt x="343" y="15042"/>
                    <a:pt x="2260" y="20703"/>
                  </a:cubicBezTo>
                  <a:cubicBezTo>
                    <a:pt x="2854" y="16526"/>
                    <a:pt x="4132" y="12508"/>
                    <a:pt x="5570" y="8468"/>
                  </a:cubicBezTo>
                  <a:cubicBezTo>
                    <a:pt x="7145" y="7601"/>
                    <a:pt x="8651" y="6597"/>
                    <a:pt x="10409" y="5478"/>
                  </a:cubicBezTo>
                  <a:cubicBezTo>
                    <a:pt x="11136" y="5966"/>
                    <a:pt x="11991" y="6180"/>
                    <a:pt x="12866" y="6180"/>
                  </a:cubicBezTo>
                  <a:cubicBezTo>
                    <a:pt x="13914" y="6180"/>
                    <a:pt x="14990" y="5874"/>
                    <a:pt x="15910" y="5364"/>
                  </a:cubicBezTo>
                  <a:cubicBezTo>
                    <a:pt x="16070" y="5273"/>
                    <a:pt x="8880" y="4542"/>
                    <a:pt x="6095" y="0"/>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8"/>
            <p:cNvSpPr/>
            <p:nvPr/>
          </p:nvSpPr>
          <p:spPr>
            <a:xfrm>
              <a:off x="3502700" y="2998150"/>
              <a:ext cx="62225" cy="219725"/>
            </a:xfrm>
            <a:custGeom>
              <a:rect b="b" l="l" r="r" t="t"/>
              <a:pathLst>
                <a:path extrusionOk="0" h="8789" w="2489">
                  <a:moveTo>
                    <a:pt x="252" y="0"/>
                  </a:moveTo>
                  <a:cubicBezTo>
                    <a:pt x="411" y="2899"/>
                    <a:pt x="297" y="5821"/>
                    <a:pt x="1" y="8788"/>
                  </a:cubicBezTo>
                  <a:cubicBezTo>
                    <a:pt x="1005" y="6095"/>
                    <a:pt x="1964" y="3333"/>
                    <a:pt x="2489" y="503"/>
                  </a:cubicBezTo>
                  <a:cubicBezTo>
                    <a:pt x="1735" y="366"/>
                    <a:pt x="1005" y="183"/>
                    <a:pt x="252" y="0"/>
                  </a:cubicBezTo>
                  <a:close/>
                </a:path>
              </a:pathLst>
            </a:custGeom>
            <a:solidFill>
              <a:srgbClr val="8C45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6" name="Google Shape;1666;p48"/>
          <p:cNvGrpSpPr/>
          <p:nvPr/>
        </p:nvGrpSpPr>
        <p:grpSpPr>
          <a:xfrm>
            <a:off x="5086750" y="3077483"/>
            <a:ext cx="1243128" cy="1661790"/>
            <a:chOff x="2288386" y="2962375"/>
            <a:chExt cx="1617814" cy="2128045"/>
          </a:xfrm>
        </p:grpSpPr>
        <p:sp>
          <p:nvSpPr>
            <p:cNvPr id="1667" name="Google Shape;1667;p48"/>
            <p:cNvSpPr/>
            <p:nvPr/>
          </p:nvSpPr>
          <p:spPr>
            <a:xfrm>
              <a:off x="2288386" y="4808325"/>
              <a:ext cx="1553900" cy="282095"/>
            </a:xfrm>
            <a:custGeom>
              <a:rect b="b" l="l" r="r" t="t"/>
              <a:pathLst>
                <a:path extrusionOk="0" h="12707" w="62156">
                  <a:moveTo>
                    <a:pt x="31078" y="0"/>
                  </a:moveTo>
                  <a:cubicBezTo>
                    <a:pt x="13910" y="0"/>
                    <a:pt x="0" y="2832"/>
                    <a:pt x="0" y="6341"/>
                  </a:cubicBezTo>
                  <a:cubicBezTo>
                    <a:pt x="0" y="9875"/>
                    <a:pt x="13910" y="12707"/>
                    <a:pt x="31078" y="12707"/>
                  </a:cubicBezTo>
                  <a:cubicBezTo>
                    <a:pt x="48246" y="12707"/>
                    <a:pt x="62156" y="9875"/>
                    <a:pt x="62156" y="6341"/>
                  </a:cubicBezTo>
                  <a:cubicBezTo>
                    <a:pt x="62156" y="2832"/>
                    <a:pt x="48246" y="0"/>
                    <a:pt x="31078" y="0"/>
                  </a:cubicBezTo>
                  <a:close/>
                </a:path>
              </a:pathLst>
            </a:custGeom>
            <a:solidFill>
              <a:srgbClr val="A1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8"/>
            <p:cNvSpPr/>
            <p:nvPr/>
          </p:nvSpPr>
          <p:spPr>
            <a:xfrm>
              <a:off x="3053400" y="4534850"/>
              <a:ext cx="576475" cy="348400"/>
            </a:xfrm>
            <a:custGeom>
              <a:rect b="b" l="l" r="r" t="t"/>
              <a:pathLst>
                <a:path extrusionOk="0" h="13936" w="23059">
                  <a:moveTo>
                    <a:pt x="7137" y="1"/>
                  </a:moveTo>
                  <a:cubicBezTo>
                    <a:pt x="6124" y="1"/>
                    <a:pt x="5111" y="87"/>
                    <a:pt x="4111" y="262"/>
                  </a:cubicBezTo>
                  <a:lnTo>
                    <a:pt x="652" y="6202"/>
                  </a:lnTo>
                  <a:cubicBezTo>
                    <a:pt x="1" y="8583"/>
                    <a:pt x="1204" y="11340"/>
                    <a:pt x="3409" y="12468"/>
                  </a:cubicBezTo>
                  <a:cubicBezTo>
                    <a:pt x="4738" y="13145"/>
                    <a:pt x="6291" y="13245"/>
                    <a:pt x="7770" y="13345"/>
                  </a:cubicBezTo>
                  <a:cubicBezTo>
                    <a:pt x="10878" y="13520"/>
                    <a:pt x="13961" y="13696"/>
                    <a:pt x="17068" y="13896"/>
                  </a:cubicBezTo>
                  <a:cubicBezTo>
                    <a:pt x="17455" y="13919"/>
                    <a:pt x="17853" y="13936"/>
                    <a:pt x="18251" y="13936"/>
                  </a:cubicBezTo>
                  <a:cubicBezTo>
                    <a:pt x="19658" y="13936"/>
                    <a:pt x="21068" y="13720"/>
                    <a:pt x="22006" y="12744"/>
                  </a:cubicBezTo>
                  <a:cubicBezTo>
                    <a:pt x="22883" y="11791"/>
                    <a:pt x="23058" y="10363"/>
                    <a:pt x="22733" y="9109"/>
                  </a:cubicBezTo>
                  <a:cubicBezTo>
                    <a:pt x="22382" y="7856"/>
                    <a:pt x="21605" y="6779"/>
                    <a:pt x="20728" y="5851"/>
                  </a:cubicBezTo>
                  <a:cubicBezTo>
                    <a:pt x="17262" y="2135"/>
                    <a:pt x="12195" y="1"/>
                    <a:pt x="7137"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8"/>
            <p:cNvSpPr/>
            <p:nvPr/>
          </p:nvSpPr>
          <p:spPr>
            <a:xfrm>
              <a:off x="3612300" y="3500150"/>
              <a:ext cx="281350" cy="363325"/>
            </a:xfrm>
            <a:custGeom>
              <a:rect b="b" l="l" r="r" t="t"/>
              <a:pathLst>
                <a:path extrusionOk="0" h="14533" w="11254">
                  <a:moveTo>
                    <a:pt x="8799" y="1"/>
                  </a:moveTo>
                  <a:cubicBezTo>
                    <a:pt x="7877" y="1"/>
                    <a:pt x="6880" y="513"/>
                    <a:pt x="6091" y="1074"/>
                  </a:cubicBezTo>
                  <a:cubicBezTo>
                    <a:pt x="3660" y="2803"/>
                    <a:pt x="1580" y="5034"/>
                    <a:pt x="1" y="7590"/>
                  </a:cubicBezTo>
                  <a:cubicBezTo>
                    <a:pt x="577" y="10497"/>
                    <a:pt x="853" y="13680"/>
                    <a:pt x="3685" y="14532"/>
                  </a:cubicBezTo>
                  <a:cubicBezTo>
                    <a:pt x="7921" y="12176"/>
                    <a:pt x="11254" y="7665"/>
                    <a:pt x="10853" y="2753"/>
                  </a:cubicBezTo>
                  <a:cubicBezTo>
                    <a:pt x="10803" y="1851"/>
                    <a:pt x="10677" y="823"/>
                    <a:pt x="9926" y="322"/>
                  </a:cubicBezTo>
                  <a:cubicBezTo>
                    <a:pt x="9579" y="96"/>
                    <a:pt x="9196" y="1"/>
                    <a:pt x="8799"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8"/>
            <p:cNvSpPr/>
            <p:nvPr/>
          </p:nvSpPr>
          <p:spPr>
            <a:xfrm>
              <a:off x="3774000" y="3368425"/>
              <a:ext cx="124675" cy="204325"/>
            </a:xfrm>
            <a:custGeom>
              <a:rect b="b" l="l" r="r" t="t"/>
              <a:pathLst>
                <a:path extrusionOk="0" h="8173" w="4987">
                  <a:moveTo>
                    <a:pt x="2767" y="1"/>
                  </a:moveTo>
                  <a:cubicBezTo>
                    <a:pt x="2578" y="1"/>
                    <a:pt x="2380" y="48"/>
                    <a:pt x="2204" y="102"/>
                  </a:cubicBezTo>
                  <a:lnTo>
                    <a:pt x="1102" y="403"/>
                  </a:lnTo>
                  <a:cubicBezTo>
                    <a:pt x="701" y="503"/>
                    <a:pt x="400" y="829"/>
                    <a:pt x="350" y="1255"/>
                  </a:cubicBezTo>
                  <a:cubicBezTo>
                    <a:pt x="1" y="3449"/>
                    <a:pt x="247" y="8173"/>
                    <a:pt x="891" y="8173"/>
                  </a:cubicBezTo>
                  <a:cubicBezTo>
                    <a:pt x="894" y="8173"/>
                    <a:pt x="898" y="8172"/>
                    <a:pt x="901" y="8172"/>
                  </a:cubicBezTo>
                  <a:cubicBezTo>
                    <a:pt x="1653" y="8122"/>
                    <a:pt x="3834" y="7696"/>
                    <a:pt x="4385" y="7145"/>
                  </a:cubicBezTo>
                  <a:cubicBezTo>
                    <a:pt x="4986" y="6568"/>
                    <a:pt x="4886" y="5516"/>
                    <a:pt x="4410" y="4814"/>
                  </a:cubicBezTo>
                  <a:cubicBezTo>
                    <a:pt x="3909" y="4112"/>
                    <a:pt x="3132" y="3686"/>
                    <a:pt x="2380" y="3285"/>
                  </a:cubicBezTo>
                  <a:cubicBezTo>
                    <a:pt x="2355" y="3210"/>
                    <a:pt x="2330" y="3110"/>
                    <a:pt x="2305" y="3009"/>
                  </a:cubicBezTo>
                  <a:cubicBezTo>
                    <a:pt x="2079" y="2458"/>
                    <a:pt x="2280" y="1781"/>
                    <a:pt x="2806" y="1505"/>
                  </a:cubicBezTo>
                  <a:cubicBezTo>
                    <a:pt x="2931" y="1455"/>
                    <a:pt x="3057" y="1380"/>
                    <a:pt x="3132" y="1280"/>
                  </a:cubicBezTo>
                  <a:cubicBezTo>
                    <a:pt x="3458" y="979"/>
                    <a:pt x="3558" y="403"/>
                    <a:pt x="3207" y="127"/>
                  </a:cubicBezTo>
                  <a:cubicBezTo>
                    <a:pt x="3080" y="35"/>
                    <a:pt x="2927" y="1"/>
                    <a:pt x="2767"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8"/>
            <p:cNvSpPr/>
            <p:nvPr/>
          </p:nvSpPr>
          <p:spPr>
            <a:xfrm>
              <a:off x="3804650" y="3412925"/>
              <a:ext cx="84000" cy="83375"/>
            </a:xfrm>
            <a:custGeom>
              <a:rect b="b" l="l" r="r" t="t"/>
              <a:pathLst>
                <a:path extrusionOk="0" h="3335" w="3360">
                  <a:moveTo>
                    <a:pt x="2568" y="0"/>
                  </a:moveTo>
                  <a:cubicBezTo>
                    <a:pt x="2380" y="0"/>
                    <a:pt x="2182" y="47"/>
                    <a:pt x="2006" y="101"/>
                  </a:cubicBezTo>
                  <a:lnTo>
                    <a:pt x="903" y="402"/>
                  </a:lnTo>
                  <a:cubicBezTo>
                    <a:pt x="502" y="502"/>
                    <a:pt x="201" y="828"/>
                    <a:pt x="126" y="1254"/>
                  </a:cubicBezTo>
                  <a:cubicBezTo>
                    <a:pt x="51" y="1806"/>
                    <a:pt x="1" y="2558"/>
                    <a:pt x="1" y="3335"/>
                  </a:cubicBezTo>
                  <a:lnTo>
                    <a:pt x="2031" y="2758"/>
                  </a:lnTo>
                  <a:cubicBezTo>
                    <a:pt x="1956" y="2282"/>
                    <a:pt x="2156" y="1756"/>
                    <a:pt x="2608" y="1505"/>
                  </a:cubicBezTo>
                  <a:cubicBezTo>
                    <a:pt x="2733" y="1455"/>
                    <a:pt x="2858" y="1380"/>
                    <a:pt x="2933" y="1279"/>
                  </a:cubicBezTo>
                  <a:cubicBezTo>
                    <a:pt x="3259" y="979"/>
                    <a:pt x="3359" y="402"/>
                    <a:pt x="3009" y="126"/>
                  </a:cubicBezTo>
                  <a:cubicBezTo>
                    <a:pt x="2882" y="34"/>
                    <a:pt x="2729" y="0"/>
                    <a:pt x="2568"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8"/>
            <p:cNvSpPr/>
            <p:nvPr/>
          </p:nvSpPr>
          <p:spPr>
            <a:xfrm>
              <a:off x="3822200" y="3450525"/>
              <a:ext cx="84000" cy="82750"/>
            </a:xfrm>
            <a:custGeom>
              <a:rect b="b" l="l" r="r" t="t"/>
              <a:pathLst>
                <a:path extrusionOk="0" h="3310" w="3360">
                  <a:moveTo>
                    <a:pt x="2589" y="0"/>
                  </a:moveTo>
                  <a:cubicBezTo>
                    <a:pt x="2405" y="0"/>
                    <a:pt x="2207" y="47"/>
                    <a:pt x="2031" y="101"/>
                  </a:cubicBezTo>
                  <a:lnTo>
                    <a:pt x="928" y="402"/>
                  </a:lnTo>
                  <a:cubicBezTo>
                    <a:pt x="527" y="502"/>
                    <a:pt x="226" y="828"/>
                    <a:pt x="151" y="1229"/>
                  </a:cubicBezTo>
                  <a:cubicBezTo>
                    <a:pt x="76" y="1805"/>
                    <a:pt x="26" y="2532"/>
                    <a:pt x="1" y="3309"/>
                  </a:cubicBezTo>
                  <a:lnTo>
                    <a:pt x="2056" y="2758"/>
                  </a:lnTo>
                  <a:cubicBezTo>
                    <a:pt x="1981" y="2257"/>
                    <a:pt x="2181" y="1730"/>
                    <a:pt x="2632" y="1505"/>
                  </a:cubicBezTo>
                  <a:cubicBezTo>
                    <a:pt x="2758" y="1430"/>
                    <a:pt x="2858" y="1354"/>
                    <a:pt x="2958" y="1279"/>
                  </a:cubicBezTo>
                  <a:cubicBezTo>
                    <a:pt x="3284" y="978"/>
                    <a:pt x="3359" y="377"/>
                    <a:pt x="3008" y="126"/>
                  </a:cubicBezTo>
                  <a:cubicBezTo>
                    <a:pt x="2893" y="34"/>
                    <a:pt x="2746" y="0"/>
                    <a:pt x="2589"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8"/>
            <p:cNvSpPr/>
            <p:nvPr/>
          </p:nvSpPr>
          <p:spPr>
            <a:xfrm>
              <a:off x="3262675" y="3677975"/>
              <a:ext cx="310800" cy="361800"/>
            </a:xfrm>
            <a:custGeom>
              <a:rect b="b" l="l" r="r" t="t"/>
              <a:pathLst>
                <a:path extrusionOk="0" h="14472" w="12432">
                  <a:moveTo>
                    <a:pt x="12432" y="1"/>
                  </a:moveTo>
                  <a:lnTo>
                    <a:pt x="12432" y="1"/>
                  </a:lnTo>
                  <a:cubicBezTo>
                    <a:pt x="12382" y="26"/>
                    <a:pt x="12332" y="26"/>
                    <a:pt x="12256" y="51"/>
                  </a:cubicBezTo>
                  <a:cubicBezTo>
                    <a:pt x="9750" y="778"/>
                    <a:pt x="7319" y="1880"/>
                    <a:pt x="5113" y="3284"/>
                  </a:cubicBezTo>
                  <a:cubicBezTo>
                    <a:pt x="3234" y="4512"/>
                    <a:pt x="1404" y="6066"/>
                    <a:pt x="627" y="8196"/>
                  </a:cubicBezTo>
                  <a:cubicBezTo>
                    <a:pt x="1" y="9951"/>
                    <a:pt x="276" y="12282"/>
                    <a:pt x="1755" y="13585"/>
                  </a:cubicBezTo>
                  <a:cubicBezTo>
                    <a:pt x="2506" y="14236"/>
                    <a:pt x="3401" y="14472"/>
                    <a:pt x="4326" y="14472"/>
                  </a:cubicBezTo>
                  <a:cubicBezTo>
                    <a:pt x="5039" y="14472"/>
                    <a:pt x="5769" y="14332"/>
                    <a:pt x="6467" y="14136"/>
                  </a:cubicBezTo>
                  <a:cubicBezTo>
                    <a:pt x="6818" y="12983"/>
                    <a:pt x="7319" y="11931"/>
                    <a:pt x="7921" y="11129"/>
                  </a:cubicBezTo>
                  <a:cubicBezTo>
                    <a:pt x="10301" y="7545"/>
                    <a:pt x="11931" y="3961"/>
                    <a:pt x="12432"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8"/>
            <p:cNvSpPr/>
            <p:nvPr/>
          </p:nvSpPr>
          <p:spPr>
            <a:xfrm>
              <a:off x="3424325" y="3671100"/>
              <a:ext cx="337525" cy="360300"/>
            </a:xfrm>
            <a:custGeom>
              <a:rect b="b" l="l" r="r" t="t"/>
              <a:pathLst>
                <a:path extrusionOk="0" h="14412" w="13501">
                  <a:moveTo>
                    <a:pt x="8021" y="0"/>
                  </a:moveTo>
                  <a:cubicBezTo>
                    <a:pt x="7355" y="0"/>
                    <a:pt x="6660" y="91"/>
                    <a:pt x="5966" y="276"/>
                  </a:cubicBezTo>
                  <a:cubicBezTo>
                    <a:pt x="5465" y="4236"/>
                    <a:pt x="3835" y="7820"/>
                    <a:pt x="1455" y="11404"/>
                  </a:cubicBezTo>
                  <a:cubicBezTo>
                    <a:pt x="853" y="12206"/>
                    <a:pt x="352" y="13258"/>
                    <a:pt x="1" y="14411"/>
                  </a:cubicBezTo>
                  <a:cubicBezTo>
                    <a:pt x="327" y="14336"/>
                    <a:pt x="652" y="14236"/>
                    <a:pt x="953" y="14110"/>
                  </a:cubicBezTo>
                  <a:cubicBezTo>
                    <a:pt x="1530" y="13910"/>
                    <a:pt x="2081" y="13709"/>
                    <a:pt x="2658" y="13484"/>
                  </a:cubicBezTo>
                  <a:cubicBezTo>
                    <a:pt x="4913" y="12582"/>
                    <a:pt x="7044" y="11479"/>
                    <a:pt x="9124" y="10226"/>
                  </a:cubicBezTo>
                  <a:cubicBezTo>
                    <a:pt x="10703" y="9298"/>
                    <a:pt x="12206" y="7218"/>
                    <a:pt x="12658" y="5338"/>
                  </a:cubicBezTo>
                  <a:cubicBezTo>
                    <a:pt x="13500" y="1885"/>
                    <a:pt x="11056" y="0"/>
                    <a:pt x="8021"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8"/>
            <p:cNvSpPr/>
            <p:nvPr/>
          </p:nvSpPr>
          <p:spPr>
            <a:xfrm>
              <a:off x="3788475" y="3416425"/>
              <a:ext cx="73225" cy="147550"/>
            </a:xfrm>
            <a:custGeom>
              <a:rect b="b" l="l" r="r" t="t"/>
              <a:pathLst>
                <a:path extrusionOk="0" h="5902" w="2929">
                  <a:moveTo>
                    <a:pt x="366" y="0"/>
                  </a:moveTo>
                  <a:cubicBezTo>
                    <a:pt x="59" y="0"/>
                    <a:pt x="0" y="520"/>
                    <a:pt x="347" y="613"/>
                  </a:cubicBezTo>
                  <a:cubicBezTo>
                    <a:pt x="1325" y="839"/>
                    <a:pt x="1676" y="2017"/>
                    <a:pt x="1024" y="2743"/>
                  </a:cubicBezTo>
                  <a:cubicBezTo>
                    <a:pt x="899" y="2919"/>
                    <a:pt x="999" y="3220"/>
                    <a:pt x="1224" y="3245"/>
                  </a:cubicBezTo>
                  <a:cubicBezTo>
                    <a:pt x="1701" y="3295"/>
                    <a:pt x="2152" y="3646"/>
                    <a:pt x="2227" y="4172"/>
                  </a:cubicBezTo>
                  <a:cubicBezTo>
                    <a:pt x="2302" y="4648"/>
                    <a:pt x="2026" y="5124"/>
                    <a:pt x="1600" y="5325"/>
                  </a:cubicBezTo>
                  <a:cubicBezTo>
                    <a:pt x="1291" y="5457"/>
                    <a:pt x="1430" y="5902"/>
                    <a:pt x="1708" y="5902"/>
                  </a:cubicBezTo>
                  <a:cubicBezTo>
                    <a:pt x="1745" y="5902"/>
                    <a:pt x="1784" y="5894"/>
                    <a:pt x="1826" y="5876"/>
                  </a:cubicBezTo>
                  <a:cubicBezTo>
                    <a:pt x="2478" y="5575"/>
                    <a:pt x="2929" y="4849"/>
                    <a:pt x="2828" y="4097"/>
                  </a:cubicBezTo>
                  <a:cubicBezTo>
                    <a:pt x="2753" y="3470"/>
                    <a:pt x="2302" y="2969"/>
                    <a:pt x="1751" y="2743"/>
                  </a:cubicBezTo>
                  <a:cubicBezTo>
                    <a:pt x="1976" y="2292"/>
                    <a:pt x="2026" y="1741"/>
                    <a:pt x="1851" y="1240"/>
                  </a:cubicBezTo>
                  <a:cubicBezTo>
                    <a:pt x="1625" y="613"/>
                    <a:pt x="1074" y="162"/>
                    <a:pt x="447" y="12"/>
                  </a:cubicBezTo>
                  <a:cubicBezTo>
                    <a:pt x="419" y="4"/>
                    <a:pt x="392" y="0"/>
                    <a:pt x="366"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8"/>
            <p:cNvSpPr/>
            <p:nvPr/>
          </p:nvSpPr>
          <p:spPr>
            <a:xfrm>
              <a:off x="2547775" y="3704175"/>
              <a:ext cx="842750" cy="1252475"/>
            </a:xfrm>
            <a:custGeom>
              <a:rect b="b" l="l" r="r" t="t"/>
              <a:pathLst>
                <a:path extrusionOk="0" h="50099" w="33710">
                  <a:moveTo>
                    <a:pt x="25594" y="1"/>
                  </a:moveTo>
                  <a:cubicBezTo>
                    <a:pt x="22464" y="1"/>
                    <a:pt x="19241" y="1067"/>
                    <a:pt x="16742" y="2963"/>
                  </a:cubicBezTo>
                  <a:cubicBezTo>
                    <a:pt x="12431" y="6246"/>
                    <a:pt x="9499" y="12286"/>
                    <a:pt x="6993" y="17349"/>
                  </a:cubicBezTo>
                  <a:cubicBezTo>
                    <a:pt x="5990" y="19354"/>
                    <a:pt x="4762" y="21710"/>
                    <a:pt x="3609" y="24216"/>
                  </a:cubicBezTo>
                  <a:cubicBezTo>
                    <a:pt x="1654" y="28577"/>
                    <a:pt x="0" y="33364"/>
                    <a:pt x="376" y="37499"/>
                  </a:cubicBezTo>
                  <a:cubicBezTo>
                    <a:pt x="827" y="42487"/>
                    <a:pt x="4135" y="46722"/>
                    <a:pt x="8145" y="48652"/>
                  </a:cubicBezTo>
                  <a:cubicBezTo>
                    <a:pt x="10281" y="49667"/>
                    <a:pt x="12573" y="50098"/>
                    <a:pt x="14886" y="50098"/>
                  </a:cubicBezTo>
                  <a:cubicBezTo>
                    <a:pt x="16915" y="50098"/>
                    <a:pt x="18959" y="49766"/>
                    <a:pt x="20927" y="49204"/>
                  </a:cubicBezTo>
                  <a:cubicBezTo>
                    <a:pt x="24887" y="48051"/>
                    <a:pt x="29048" y="45469"/>
                    <a:pt x="30176" y="40933"/>
                  </a:cubicBezTo>
                  <a:cubicBezTo>
                    <a:pt x="31153" y="37048"/>
                    <a:pt x="29574" y="32863"/>
                    <a:pt x="30075" y="28853"/>
                  </a:cubicBezTo>
                  <a:cubicBezTo>
                    <a:pt x="30877" y="22261"/>
                    <a:pt x="33609" y="19078"/>
                    <a:pt x="33659" y="12386"/>
                  </a:cubicBezTo>
                  <a:cubicBezTo>
                    <a:pt x="33709" y="7324"/>
                    <a:pt x="33684" y="2086"/>
                    <a:pt x="29724" y="682"/>
                  </a:cubicBezTo>
                  <a:cubicBezTo>
                    <a:pt x="28418" y="220"/>
                    <a:pt x="27015" y="1"/>
                    <a:pt x="255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8"/>
            <p:cNvSpPr/>
            <p:nvPr/>
          </p:nvSpPr>
          <p:spPr>
            <a:xfrm>
              <a:off x="3196900" y="3750650"/>
              <a:ext cx="37600" cy="34500"/>
            </a:xfrm>
            <a:custGeom>
              <a:rect b="b" l="l" r="r" t="t"/>
              <a:pathLst>
                <a:path extrusionOk="0" h="1380" w="1504">
                  <a:moveTo>
                    <a:pt x="826" y="117"/>
                  </a:moveTo>
                  <a:cubicBezTo>
                    <a:pt x="862" y="117"/>
                    <a:pt x="896" y="120"/>
                    <a:pt x="927" y="126"/>
                  </a:cubicBezTo>
                  <a:cubicBezTo>
                    <a:pt x="1078" y="176"/>
                    <a:pt x="1203" y="277"/>
                    <a:pt x="1278" y="402"/>
                  </a:cubicBezTo>
                  <a:cubicBezTo>
                    <a:pt x="1353" y="527"/>
                    <a:pt x="1379" y="678"/>
                    <a:pt x="1328" y="828"/>
                  </a:cubicBezTo>
                  <a:cubicBezTo>
                    <a:pt x="1303" y="978"/>
                    <a:pt x="1203" y="1104"/>
                    <a:pt x="1078" y="1179"/>
                  </a:cubicBezTo>
                  <a:cubicBezTo>
                    <a:pt x="998" y="1227"/>
                    <a:pt x="909" y="1244"/>
                    <a:pt x="816" y="1244"/>
                  </a:cubicBezTo>
                  <a:cubicBezTo>
                    <a:pt x="762" y="1244"/>
                    <a:pt x="707" y="1238"/>
                    <a:pt x="652" y="1229"/>
                  </a:cubicBezTo>
                  <a:cubicBezTo>
                    <a:pt x="501" y="1179"/>
                    <a:pt x="376" y="1104"/>
                    <a:pt x="301" y="953"/>
                  </a:cubicBezTo>
                  <a:cubicBezTo>
                    <a:pt x="150" y="703"/>
                    <a:pt x="251" y="352"/>
                    <a:pt x="501" y="202"/>
                  </a:cubicBezTo>
                  <a:cubicBezTo>
                    <a:pt x="595" y="145"/>
                    <a:pt x="717" y="117"/>
                    <a:pt x="826" y="117"/>
                  </a:cubicBezTo>
                  <a:close/>
                  <a:moveTo>
                    <a:pt x="785" y="0"/>
                  </a:moveTo>
                  <a:cubicBezTo>
                    <a:pt x="666" y="0"/>
                    <a:pt x="548" y="28"/>
                    <a:pt x="451" y="76"/>
                  </a:cubicBezTo>
                  <a:cubicBezTo>
                    <a:pt x="125" y="277"/>
                    <a:pt x="0" y="703"/>
                    <a:pt x="201" y="1029"/>
                  </a:cubicBezTo>
                  <a:cubicBezTo>
                    <a:pt x="276" y="1179"/>
                    <a:pt x="426" y="1304"/>
                    <a:pt x="602" y="1354"/>
                  </a:cubicBezTo>
                  <a:cubicBezTo>
                    <a:pt x="677" y="1354"/>
                    <a:pt x="727" y="1379"/>
                    <a:pt x="802" y="1379"/>
                  </a:cubicBezTo>
                  <a:cubicBezTo>
                    <a:pt x="902" y="1379"/>
                    <a:pt x="1028" y="1329"/>
                    <a:pt x="1128" y="1279"/>
                  </a:cubicBezTo>
                  <a:cubicBezTo>
                    <a:pt x="1303" y="1179"/>
                    <a:pt x="1404" y="1029"/>
                    <a:pt x="1454" y="853"/>
                  </a:cubicBezTo>
                  <a:cubicBezTo>
                    <a:pt x="1504" y="678"/>
                    <a:pt x="1479" y="502"/>
                    <a:pt x="1379" y="327"/>
                  </a:cubicBezTo>
                  <a:cubicBezTo>
                    <a:pt x="1303" y="176"/>
                    <a:pt x="1153" y="51"/>
                    <a:pt x="978" y="26"/>
                  </a:cubicBezTo>
                  <a:cubicBezTo>
                    <a:pt x="915" y="8"/>
                    <a:pt x="850" y="0"/>
                    <a:pt x="785"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8"/>
            <p:cNvSpPr/>
            <p:nvPr/>
          </p:nvSpPr>
          <p:spPr>
            <a:xfrm>
              <a:off x="3203775" y="3845225"/>
              <a:ext cx="38875" cy="34525"/>
            </a:xfrm>
            <a:custGeom>
              <a:rect b="b" l="l" r="r" t="t"/>
              <a:pathLst>
                <a:path extrusionOk="0" h="1381" w="1555">
                  <a:moveTo>
                    <a:pt x="764" y="127"/>
                  </a:moveTo>
                  <a:cubicBezTo>
                    <a:pt x="860" y="127"/>
                    <a:pt x="960" y="152"/>
                    <a:pt x="1053" y="203"/>
                  </a:cubicBezTo>
                  <a:cubicBezTo>
                    <a:pt x="1329" y="353"/>
                    <a:pt x="1429" y="704"/>
                    <a:pt x="1254" y="980"/>
                  </a:cubicBezTo>
                  <a:cubicBezTo>
                    <a:pt x="1179" y="1105"/>
                    <a:pt x="1078" y="1206"/>
                    <a:pt x="928" y="1231"/>
                  </a:cubicBezTo>
                  <a:cubicBezTo>
                    <a:pt x="875" y="1248"/>
                    <a:pt x="822" y="1257"/>
                    <a:pt x="769" y="1257"/>
                  </a:cubicBezTo>
                  <a:cubicBezTo>
                    <a:pt x="674" y="1257"/>
                    <a:pt x="583" y="1229"/>
                    <a:pt x="502" y="1180"/>
                  </a:cubicBezTo>
                  <a:cubicBezTo>
                    <a:pt x="377" y="1105"/>
                    <a:pt x="276" y="980"/>
                    <a:pt x="226" y="830"/>
                  </a:cubicBezTo>
                  <a:cubicBezTo>
                    <a:pt x="201" y="679"/>
                    <a:pt x="226" y="529"/>
                    <a:pt x="302" y="404"/>
                  </a:cubicBezTo>
                  <a:cubicBezTo>
                    <a:pt x="401" y="221"/>
                    <a:pt x="577" y="127"/>
                    <a:pt x="764" y="127"/>
                  </a:cubicBezTo>
                  <a:close/>
                  <a:moveTo>
                    <a:pt x="771" y="1"/>
                  </a:moveTo>
                  <a:cubicBezTo>
                    <a:pt x="537" y="1"/>
                    <a:pt x="308" y="123"/>
                    <a:pt x="176" y="353"/>
                  </a:cubicBezTo>
                  <a:cubicBezTo>
                    <a:pt x="1" y="679"/>
                    <a:pt x="101" y="1105"/>
                    <a:pt x="427" y="1281"/>
                  </a:cubicBezTo>
                  <a:cubicBezTo>
                    <a:pt x="527" y="1356"/>
                    <a:pt x="652" y="1381"/>
                    <a:pt x="778" y="1381"/>
                  </a:cubicBezTo>
                  <a:cubicBezTo>
                    <a:pt x="828" y="1381"/>
                    <a:pt x="903" y="1381"/>
                    <a:pt x="953" y="1356"/>
                  </a:cubicBezTo>
                  <a:cubicBezTo>
                    <a:pt x="1129" y="1306"/>
                    <a:pt x="1279" y="1206"/>
                    <a:pt x="1379" y="1030"/>
                  </a:cubicBezTo>
                  <a:cubicBezTo>
                    <a:pt x="1555" y="704"/>
                    <a:pt x="1454" y="278"/>
                    <a:pt x="1129" y="103"/>
                  </a:cubicBezTo>
                  <a:cubicBezTo>
                    <a:pt x="1017" y="34"/>
                    <a:pt x="893" y="1"/>
                    <a:pt x="77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8"/>
            <p:cNvSpPr/>
            <p:nvPr/>
          </p:nvSpPr>
          <p:spPr>
            <a:xfrm>
              <a:off x="3262050" y="3713075"/>
              <a:ext cx="26975" cy="11925"/>
            </a:xfrm>
            <a:custGeom>
              <a:rect b="b" l="l" r="r" t="t"/>
              <a:pathLst>
                <a:path extrusionOk="0" h="477" w="1079">
                  <a:moveTo>
                    <a:pt x="1" y="0"/>
                  </a:moveTo>
                  <a:cubicBezTo>
                    <a:pt x="51" y="151"/>
                    <a:pt x="151" y="301"/>
                    <a:pt x="301" y="376"/>
                  </a:cubicBezTo>
                  <a:cubicBezTo>
                    <a:pt x="402" y="451"/>
                    <a:pt x="527" y="476"/>
                    <a:pt x="652" y="476"/>
                  </a:cubicBezTo>
                  <a:cubicBezTo>
                    <a:pt x="702" y="476"/>
                    <a:pt x="752" y="451"/>
                    <a:pt x="828" y="451"/>
                  </a:cubicBezTo>
                  <a:cubicBezTo>
                    <a:pt x="928" y="426"/>
                    <a:pt x="1003" y="376"/>
                    <a:pt x="1078" y="301"/>
                  </a:cubicBezTo>
                  <a:cubicBezTo>
                    <a:pt x="1028" y="301"/>
                    <a:pt x="978" y="276"/>
                    <a:pt x="928" y="251"/>
                  </a:cubicBezTo>
                  <a:cubicBezTo>
                    <a:pt x="878" y="276"/>
                    <a:pt x="853" y="301"/>
                    <a:pt x="803" y="326"/>
                  </a:cubicBezTo>
                  <a:cubicBezTo>
                    <a:pt x="749" y="344"/>
                    <a:pt x="696" y="352"/>
                    <a:pt x="643" y="352"/>
                  </a:cubicBezTo>
                  <a:cubicBezTo>
                    <a:pt x="546" y="352"/>
                    <a:pt x="449" y="324"/>
                    <a:pt x="351" y="276"/>
                  </a:cubicBezTo>
                  <a:cubicBezTo>
                    <a:pt x="276" y="226"/>
                    <a:pt x="201" y="126"/>
                    <a:pt x="151" y="25"/>
                  </a:cubicBezTo>
                  <a:cubicBezTo>
                    <a:pt x="101" y="25"/>
                    <a:pt x="51" y="0"/>
                    <a:pt x="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8"/>
            <p:cNvSpPr/>
            <p:nvPr/>
          </p:nvSpPr>
          <p:spPr>
            <a:xfrm>
              <a:off x="3305900" y="3876600"/>
              <a:ext cx="34500" cy="34500"/>
            </a:xfrm>
            <a:custGeom>
              <a:rect b="b" l="l" r="r" t="t"/>
              <a:pathLst>
                <a:path extrusionOk="0" h="1380" w="1380">
                  <a:moveTo>
                    <a:pt x="678" y="126"/>
                  </a:moveTo>
                  <a:cubicBezTo>
                    <a:pt x="1004" y="126"/>
                    <a:pt x="1254" y="377"/>
                    <a:pt x="1254" y="677"/>
                  </a:cubicBezTo>
                  <a:cubicBezTo>
                    <a:pt x="1254" y="1003"/>
                    <a:pt x="1004" y="1254"/>
                    <a:pt x="678" y="1254"/>
                  </a:cubicBezTo>
                  <a:cubicBezTo>
                    <a:pt x="377" y="1254"/>
                    <a:pt x="126" y="1003"/>
                    <a:pt x="126" y="677"/>
                  </a:cubicBezTo>
                  <a:cubicBezTo>
                    <a:pt x="126" y="377"/>
                    <a:pt x="377" y="126"/>
                    <a:pt x="678" y="126"/>
                  </a:cubicBezTo>
                  <a:close/>
                  <a:moveTo>
                    <a:pt x="678" y="1"/>
                  </a:moveTo>
                  <a:cubicBezTo>
                    <a:pt x="302" y="1"/>
                    <a:pt x="1" y="301"/>
                    <a:pt x="1" y="677"/>
                  </a:cubicBezTo>
                  <a:cubicBezTo>
                    <a:pt x="1" y="1078"/>
                    <a:pt x="302" y="1379"/>
                    <a:pt x="678" y="1379"/>
                  </a:cubicBezTo>
                  <a:cubicBezTo>
                    <a:pt x="1054" y="1379"/>
                    <a:pt x="1379" y="1078"/>
                    <a:pt x="1379" y="677"/>
                  </a:cubicBezTo>
                  <a:cubicBezTo>
                    <a:pt x="1379" y="301"/>
                    <a:pt x="1054" y="1"/>
                    <a:pt x="6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8"/>
            <p:cNvSpPr/>
            <p:nvPr/>
          </p:nvSpPr>
          <p:spPr>
            <a:xfrm>
              <a:off x="3366075" y="4026100"/>
              <a:ext cx="22575" cy="34750"/>
            </a:xfrm>
            <a:custGeom>
              <a:rect b="b" l="l" r="r" t="t"/>
              <a:pathLst>
                <a:path extrusionOk="0" h="1390" w="903">
                  <a:moveTo>
                    <a:pt x="814" y="0"/>
                  </a:moveTo>
                  <a:cubicBezTo>
                    <a:pt x="743" y="0"/>
                    <a:pt x="672" y="18"/>
                    <a:pt x="602" y="36"/>
                  </a:cubicBezTo>
                  <a:cubicBezTo>
                    <a:pt x="426" y="61"/>
                    <a:pt x="276" y="186"/>
                    <a:pt x="201" y="336"/>
                  </a:cubicBezTo>
                  <a:cubicBezTo>
                    <a:pt x="0" y="687"/>
                    <a:pt x="125" y="1088"/>
                    <a:pt x="451" y="1289"/>
                  </a:cubicBezTo>
                  <a:cubicBezTo>
                    <a:pt x="551" y="1339"/>
                    <a:pt x="677" y="1389"/>
                    <a:pt x="777" y="1389"/>
                  </a:cubicBezTo>
                  <a:cubicBezTo>
                    <a:pt x="802" y="1389"/>
                    <a:pt x="827" y="1364"/>
                    <a:pt x="827" y="1364"/>
                  </a:cubicBezTo>
                  <a:cubicBezTo>
                    <a:pt x="827" y="1339"/>
                    <a:pt x="852" y="1289"/>
                    <a:pt x="852" y="1239"/>
                  </a:cubicBezTo>
                  <a:lnTo>
                    <a:pt x="852" y="1239"/>
                  </a:lnTo>
                  <a:cubicBezTo>
                    <a:pt x="819" y="1245"/>
                    <a:pt x="785" y="1249"/>
                    <a:pt x="752" y="1249"/>
                  </a:cubicBezTo>
                  <a:cubicBezTo>
                    <a:pt x="661" y="1249"/>
                    <a:pt x="575" y="1225"/>
                    <a:pt x="501" y="1189"/>
                  </a:cubicBezTo>
                  <a:cubicBezTo>
                    <a:pt x="226" y="1013"/>
                    <a:pt x="150" y="687"/>
                    <a:pt x="301" y="412"/>
                  </a:cubicBezTo>
                  <a:cubicBezTo>
                    <a:pt x="376" y="286"/>
                    <a:pt x="501" y="186"/>
                    <a:pt x="652" y="136"/>
                  </a:cubicBezTo>
                  <a:lnTo>
                    <a:pt x="902" y="136"/>
                  </a:lnTo>
                  <a:cubicBezTo>
                    <a:pt x="902" y="111"/>
                    <a:pt x="902" y="61"/>
                    <a:pt x="902" y="11"/>
                  </a:cubicBezTo>
                  <a:cubicBezTo>
                    <a:pt x="873" y="3"/>
                    <a:pt x="844" y="0"/>
                    <a:pt x="814"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8"/>
            <p:cNvSpPr/>
            <p:nvPr/>
          </p:nvSpPr>
          <p:spPr>
            <a:xfrm>
              <a:off x="3188750" y="4029450"/>
              <a:ext cx="37625" cy="34525"/>
            </a:xfrm>
            <a:custGeom>
              <a:rect b="b" l="l" r="r" t="t"/>
              <a:pathLst>
                <a:path extrusionOk="0" h="1381" w="1505">
                  <a:moveTo>
                    <a:pt x="840" y="118"/>
                  </a:moveTo>
                  <a:cubicBezTo>
                    <a:pt x="877" y="118"/>
                    <a:pt x="915" y="121"/>
                    <a:pt x="953" y="127"/>
                  </a:cubicBezTo>
                  <a:cubicBezTo>
                    <a:pt x="1103" y="177"/>
                    <a:pt x="1203" y="278"/>
                    <a:pt x="1278" y="403"/>
                  </a:cubicBezTo>
                  <a:cubicBezTo>
                    <a:pt x="1354" y="528"/>
                    <a:pt x="1379" y="679"/>
                    <a:pt x="1354" y="829"/>
                  </a:cubicBezTo>
                  <a:cubicBezTo>
                    <a:pt x="1304" y="979"/>
                    <a:pt x="1203" y="1105"/>
                    <a:pt x="1078" y="1180"/>
                  </a:cubicBezTo>
                  <a:cubicBezTo>
                    <a:pt x="999" y="1228"/>
                    <a:pt x="909" y="1245"/>
                    <a:pt x="816" y="1245"/>
                  </a:cubicBezTo>
                  <a:cubicBezTo>
                    <a:pt x="762" y="1245"/>
                    <a:pt x="707" y="1239"/>
                    <a:pt x="652" y="1230"/>
                  </a:cubicBezTo>
                  <a:cubicBezTo>
                    <a:pt x="502" y="1180"/>
                    <a:pt x="376" y="1105"/>
                    <a:pt x="301" y="954"/>
                  </a:cubicBezTo>
                  <a:cubicBezTo>
                    <a:pt x="151" y="704"/>
                    <a:pt x="251" y="353"/>
                    <a:pt x="527" y="202"/>
                  </a:cubicBezTo>
                  <a:cubicBezTo>
                    <a:pt x="621" y="146"/>
                    <a:pt x="729" y="118"/>
                    <a:pt x="840" y="118"/>
                  </a:cubicBezTo>
                  <a:close/>
                  <a:moveTo>
                    <a:pt x="785" y="1"/>
                  </a:moveTo>
                  <a:cubicBezTo>
                    <a:pt x="666" y="1"/>
                    <a:pt x="548" y="29"/>
                    <a:pt x="451" y="77"/>
                  </a:cubicBezTo>
                  <a:cubicBezTo>
                    <a:pt x="126" y="278"/>
                    <a:pt x="0" y="704"/>
                    <a:pt x="201" y="1030"/>
                  </a:cubicBezTo>
                  <a:cubicBezTo>
                    <a:pt x="301" y="1180"/>
                    <a:pt x="451" y="1305"/>
                    <a:pt x="627" y="1355"/>
                  </a:cubicBezTo>
                  <a:cubicBezTo>
                    <a:pt x="677" y="1355"/>
                    <a:pt x="752" y="1380"/>
                    <a:pt x="802" y="1380"/>
                  </a:cubicBezTo>
                  <a:cubicBezTo>
                    <a:pt x="928" y="1380"/>
                    <a:pt x="1028" y="1330"/>
                    <a:pt x="1153" y="1280"/>
                  </a:cubicBezTo>
                  <a:cubicBezTo>
                    <a:pt x="1304" y="1180"/>
                    <a:pt x="1429" y="1030"/>
                    <a:pt x="1454" y="854"/>
                  </a:cubicBezTo>
                  <a:cubicBezTo>
                    <a:pt x="1504" y="679"/>
                    <a:pt x="1479" y="503"/>
                    <a:pt x="1404" y="328"/>
                  </a:cubicBezTo>
                  <a:cubicBezTo>
                    <a:pt x="1304" y="177"/>
                    <a:pt x="1153" y="52"/>
                    <a:pt x="978" y="27"/>
                  </a:cubicBezTo>
                  <a:cubicBezTo>
                    <a:pt x="916" y="9"/>
                    <a:pt x="850" y="1"/>
                    <a:pt x="785"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8"/>
            <p:cNvSpPr/>
            <p:nvPr/>
          </p:nvSpPr>
          <p:spPr>
            <a:xfrm>
              <a:off x="3283350" y="3959925"/>
              <a:ext cx="34500" cy="34500"/>
            </a:xfrm>
            <a:custGeom>
              <a:rect b="b" l="l" r="r" t="t"/>
              <a:pathLst>
                <a:path extrusionOk="0" h="1380" w="1380">
                  <a:moveTo>
                    <a:pt x="677" y="126"/>
                  </a:moveTo>
                  <a:cubicBezTo>
                    <a:pt x="1003" y="126"/>
                    <a:pt x="1254" y="377"/>
                    <a:pt x="1254" y="703"/>
                  </a:cubicBezTo>
                  <a:cubicBezTo>
                    <a:pt x="1254" y="1004"/>
                    <a:pt x="1003" y="1254"/>
                    <a:pt x="677" y="1254"/>
                  </a:cubicBezTo>
                  <a:cubicBezTo>
                    <a:pt x="377" y="1254"/>
                    <a:pt x="126" y="1004"/>
                    <a:pt x="126" y="703"/>
                  </a:cubicBezTo>
                  <a:cubicBezTo>
                    <a:pt x="126" y="377"/>
                    <a:pt x="377" y="126"/>
                    <a:pt x="677" y="126"/>
                  </a:cubicBezTo>
                  <a:close/>
                  <a:moveTo>
                    <a:pt x="677" y="1"/>
                  </a:moveTo>
                  <a:cubicBezTo>
                    <a:pt x="301" y="1"/>
                    <a:pt x="1" y="327"/>
                    <a:pt x="1" y="703"/>
                  </a:cubicBezTo>
                  <a:cubicBezTo>
                    <a:pt x="1" y="1079"/>
                    <a:pt x="301" y="1379"/>
                    <a:pt x="677" y="1379"/>
                  </a:cubicBezTo>
                  <a:cubicBezTo>
                    <a:pt x="1053" y="1379"/>
                    <a:pt x="1379" y="1079"/>
                    <a:pt x="1379" y="703"/>
                  </a:cubicBezTo>
                  <a:cubicBezTo>
                    <a:pt x="1379" y="327"/>
                    <a:pt x="1053" y="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8"/>
            <p:cNvSpPr/>
            <p:nvPr/>
          </p:nvSpPr>
          <p:spPr>
            <a:xfrm>
              <a:off x="3371075" y="3929850"/>
              <a:ext cx="18200" cy="33875"/>
            </a:xfrm>
            <a:custGeom>
              <a:rect b="b" l="l" r="r" t="t"/>
              <a:pathLst>
                <a:path extrusionOk="0" h="1355" w="728">
                  <a:moveTo>
                    <a:pt x="702" y="1"/>
                  </a:moveTo>
                  <a:cubicBezTo>
                    <a:pt x="602" y="1"/>
                    <a:pt x="527" y="26"/>
                    <a:pt x="452" y="76"/>
                  </a:cubicBezTo>
                  <a:cubicBezTo>
                    <a:pt x="126" y="277"/>
                    <a:pt x="1" y="703"/>
                    <a:pt x="201" y="1029"/>
                  </a:cubicBezTo>
                  <a:cubicBezTo>
                    <a:pt x="301" y="1179"/>
                    <a:pt x="452" y="1304"/>
                    <a:pt x="627" y="1354"/>
                  </a:cubicBezTo>
                  <a:lnTo>
                    <a:pt x="727" y="1354"/>
                  </a:lnTo>
                  <a:cubicBezTo>
                    <a:pt x="727" y="1304"/>
                    <a:pt x="727" y="1279"/>
                    <a:pt x="727" y="1229"/>
                  </a:cubicBezTo>
                  <a:lnTo>
                    <a:pt x="652" y="1229"/>
                  </a:lnTo>
                  <a:cubicBezTo>
                    <a:pt x="502" y="1179"/>
                    <a:pt x="376" y="1079"/>
                    <a:pt x="301" y="953"/>
                  </a:cubicBezTo>
                  <a:cubicBezTo>
                    <a:pt x="151" y="678"/>
                    <a:pt x="251" y="352"/>
                    <a:pt x="502" y="201"/>
                  </a:cubicBezTo>
                  <a:cubicBezTo>
                    <a:pt x="577" y="151"/>
                    <a:pt x="627" y="126"/>
                    <a:pt x="702" y="126"/>
                  </a:cubicBezTo>
                  <a:cubicBezTo>
                    <a:pt x="702" y="76"/>
                    <a:pt x="702" y="51"/>
                    <a:pt x="70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8"/>
            <p:cNvSpPr/>
            <p:nvPr/>
          </p:nvSpPr>
          <p:spPr>
            <a:xfrm>
              <a:off x="3282725" y="3793875"/>
              <a:ext cx="38875" cy="34500"/>
            </a:xfrm>
            <a:custGeom>
              <a:rect b="b" l="l" r="r" t="t"/>
              <a:pathLst>
                <a:path extrusionOk="0" h="1380" w="1555">
                  <a:moveTo>
                    <a:pt x="778" y="127"/>
                  </a:moveTo>
                  <a:cubicBezTo>
                    <a:pt x="828" y="127"/>
                    <a:pt x="878" y="127"/>
                    <a:pt x="928" y="152"/>
                  </a:cubicBezTo>
                  <a:cubicBezTo>
                    <a:pt x="1078" y="177"/>
                    <a:pt x="1204" y="277"/>
                    <a:pt x="1279" y="402"/>
                  </a:cubicBezTo>
                  <a:cubicBezTo>
                    <a:pt x="1429" y="678"/>
                    <a:pt x="1329" y="1029"/>
                    <a:pt x="1053" y="1179"/>
                  </a:cubicBezTo>
                  <a:cubicBezTo>
                    <a:pt x="972" y="1228"/>
                    <a:pt x="881" y="1256"/>
                    <a:pt x="786" y="1256"/>
                  </a:cubicBezTo>
                  <a:cubicBezTo>
                    <a:pt x="734" y="1256"/>
                    <a:pt x="681" y="1247"/>
                    <a:pt x="627" y="1229"/>
                  </a:cubicBezTo>
                  <a:cubicBezTo>
                    <a:pt x="477" y="1179"/>
                    <a:pt x="377" y="1104"/>
                    <a:pt x="301" y="979"/>
                  </a:cubicBezTo>
                  <a:cubicBezTo>
                    <a:pt x="126" y="703"/>
                    <a:pt x="226" y="352"/>
                    <a:pt x="502" y="202"/>
                  </a:cubicBezTo>
                  <a:cubicBezTo>
                    <a:pt x="577" y="152"/>
                    <a:pt x="677" y="127"/>
                    <a:pt x="778" y="127"/>
                  </a:cubicBezTo>
                  <a:close/>
                  <a:moveTo>
                    <a:pt x="767" y="0"/>
                  </a:moveTo>
                  <a:cubicBezTo>
                    <a:pt x="653" y="0"/>
                    <a:pt x="540" y="28"/>
                    <a:pt x="427" y="77"/>
                  </a:cubicBezTo>
                  <a:cubicBezTo>
                    <a:pt x="101" y="277"/>
                    <a:pt x="1" y="703"/>
                    <a:pt x="176" y="1029"/>
                  </a:cubicBezTo>
                  <a:cubicBezTo>
                    <a:pt x="276" y="1179"/>
                    <a:pt x="427" y="1305"/>
                    <a:pt x="602" y="1355"/>
                  </a:cubicBezTo>
                  <a:cubicBezTo>
                    <a:pt x="652" y="1380"/>
                    <a:pt x="727" y="1380"/>
                    <a:pt x="778" y="1380"/>
                  </a:cubicBezTo>
                  <a:cubicBezTo>
                    <a:pt x="903" y="1380"/>
                    <a:pt x="1028" y="1355"/>
                    <a:pt x="1128" y="1280"/>
                  </a:cubicBezTo>
                  <a:cubicBezTo>
                    <a:pt x="1454" y="1104"/>
                    <a:pt x="1555" y="678"/>
                    <a:pt x="1379" y="352"/>
                  </a:cubicBezTo>
                  <a:cubicBezTo>
                    <a:pt x="1279" y="177"/>
                    <a:pt x="1128" y="77"/>
                    <a:pt x="953" y="26"/>
                  </a:cubicBezTo>
                  <a:cubicBezTo>
                    <a:pt x="891" y="9"/>
                    <a:pt x="829" y="0"/>
                    <a:pt x="76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8"/>
            <p:cNvSpPr/>
            <p:nvPr/>
          </p:nvSpPr>
          <p:spPr>
            <a:xfrm>
              <a:off x="3188750" y="3929625"/>
              <a:ext cx="38875" cy="34725"/>
            </a:xfrm>
            <a:custGeom>
              <a:rect b="b" l="l" r="r" t="t"/>
              <a:pathLst>
                <a:path extrusionOk="0" h="1389" w="1555">
                  <a:moveTo>
                    <a:pt x="777" y="110"/>
                  </a:moveTo>
                  <a:cubicBezTo>
                    <a:pt x="827" y="110"/>
                    <a:pt x="877" y="135"/>
                    <a:pt x="928" y="135"/>
                  </a:cubicBezTo>
                  <a:cubicBezTo>
                    <a:pt x="1078" y="185"/>
                    <a:pt x="1203" y="286"/>
                    <a:pt x="1278" y="411"/>
                  </a:cubicBezTo>
                  <a:cubicBezTo>
                    <a:pt x="1429" y="662"/>
                    <a:pt x="1329" y="1012"/>
                    <a:pt x="1053" y="1163"/>
                  </a:cubicBezTo>
                  <a:cubicBezTo>
                    <a:pt x="959" y="1219"/>
                    <a:pt x="851" y="1247"/>
                    <a:pt x="739" y="1247"/>
                  </a:cubicBezTo>
                  <a:cubicBezTo>
                    <a:pt x="702" y="1247"/>
                    <a:pt x="664" y="1244"/>
                    <a:pt x="627" y="1238"/>
                  </a:cubicBezTo>
                  <a:cubicBezTo>
                    <a:pt x="476" y="1188"/>
                    <a:pt x="376" y="1088"/>
                    <a:pt x="301" y="962"/>
                  </a:cubicBezTo>
                  <a:cubicBezTo>
                    <a:pt x="126" y="687"/>
                    <a:pt x="226" y="361"/>
                    <a:pt x="502" y="210"/>
                  </a:cubicBezTo>
                  <a:cubicBezTo>
                    <a:pt x="577" y="160"/>
                    <a:pt x="677" y="110"/>
                    <a:pt x="777" y="110"/>
                  </a:cubicBezTo>
                  <a:close/>
                  <a:moveTo>
                    <a:pt x="821" y="1"/>
                  </a:moveTo>
                  <a:cubicBezTo>
                    <a:pt x="689" y="1"/>
                    <a:pt x="558" y="29"/>
                    <a:pt x="426" y="85"/>
                  </a:cubicBezTo>
                  <a:cubicBezTo>
                    <a:pt x="100" y="286"/>
                    <a:pt x="0" y="712"/>
                    <a:pt x="176" y="1038"/>
                  </a:cubicBezTo>
                  <a:cubicBezTo>
                    <a:pt x="276" y="1188"/>
                    <a:pt x="426" y="1313"/>
                    <a:pt x="602" y="1363"/>
                  </a:cubicBezTo>
                  <a:cubicBezTo>
                    <a:pt x="652" y="1363"/>
                    <a:pt x="727" y="1388"/>
                    <a:pt x="777" y="1388"/>
                  </a:cubicBezTo>
                  <a:cubicBezTo>
                    <a:pt x="903" y="1388"/>
                    <a:pt x="1028" y="1338"/>
                    <a:pt x="1128" y="1288"/>
                  </a:cubicBezTo>
                  <a:cubicBezTo>
                    <a:pt x="1454" y="1088"/>
                    <a:pt x="1554" y="662"/>
                    <a:pt x="1379" y="336"/>
                  </a:cubicBezTo>
                  <a:cubicBezTo>
                    <a:pt x="1278" y="185"/>
                    <a:pt x="1128" y="60"/>
                    <a:pt x="953" y="10"/>
                  </a:cubicBezTo>
                  <a:cubicBezTo>
                    <a:pt x="909" y="4"/>
                    <a:pt x="865" y="1"/>
                    <a:pt x="82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8"/>
            <p:cNvSpPr/>
            <p:nvPr/>
          </p:nvSpPr>
          <p:spPr>
            <a:xfrm>
              <a:off x="3125450" y="3981250"/>
              <a:ext cx="34500" cy="34475"/>
            </a:xfrm>
            <a:custGeom>
              <a:rect b="b" l="l" r="r" t="t"/>
              <a:pathLst>
                <a:path extrusionOk="0" h="1379" w="1380">
                  <a:moveTo>
                    <a:pt x="678" y="125"/>
                  </a:moveTo>
                  <a:cubicBezTo>
                    <a:pt x="1003" y="125"/>
                    <a:pt x="1254" y="376"/>
                    <a:pt x="1254" y="677"/>
                  </a:cubicBezTo>
                  <a:cubicBezTo>
                    <a:pt x="1254" y="978"/>
                    <a:pt x="1003" y="1253"/>
                    <a:pt x="678" y="1253"/>
                  </a:cubicBezTo>
                  <a:cubicBezTo>
                    <a:pt x="377" y="1253"/>
                    <a:pt x="126" y="978"/>
                    <a:pt x="126" y="677"/>
                  </a:cubicBezTo>
                  <a:cubicBezTo>
                    <a:pt x="126" y="376"/>
                    <a:pt x="377" y="125"/>
                    <a:pt x="678" y="125"/>
                  </a:cubicBezTo>
                  <a:close/>
                  <a:moveTo>
                    <a:pt x="678" y="0"/>
                  </a:moveTo>
                  <a:cubicBezTo>
                    <a:pt x="302" y="0"/>
                    <a:pt x="1" y="301"/>
                    <a:pt x="1" y="677"/>
                  </a:cubicBezTo>
                  <a:cubicBezTo>
                    <a:pt x="1" y="1053"/>
                    <a:pt x="302" y="1379"/>
                    <a:pt x="678" y="1379"/>
                  </a:cubicBezTo>
                  <a:cubicBezTo>
                    <a:pt x="1079" y="1379"/>
                    <a:pt x="1379" y="1053"/>
                    <a:pt x="1379" y="677"/>
                  </a:cubicBezTo>
                  <a:cubicBezTo>
                    <a:pt x="1379" y="301"/>
                    <a:pt x="1079" y="0"/>
                    <a:pt x="67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8"/>
            <p:cNvSpPr/>
            <p:nvPr/>
          </p:nvSpPr>
          <p:spPr>
            <a:xfrm>
              <a:off x="3114175" y="3792375"/>
              <a:ext cx="37625" cy="34750"/>
            </a:xfrm>
            <a:custGeom>
              <a:rect b="b" l="l" r="r" t="t"/>
              <a:pathLst>
                <a:path extrusionOk="0" h="1390" w="1505">
                  <a:moveTo>
                    <a:pt x="728" y="137"/>
                  </a:moveTo>
                  <a:cubicBezTo>
                    <a:pt x="903" y="137"/>
                    <a:pt x="1104" y="237"/>
                    <a:pt x="1204" y="412"/>
                  </a:cubicBezTo>
                  <a:cubicBezTo>
                    <a:pt x="1354" y="688"/>
                    <a:pt x="1279" y="1039"/>
                    <a:pt x="1003" y="1189"/>
                  </a:cubicBezTo>
                  <a:cubicBezTo>
                    <a:pt x="922" y="1238"/>
                    <a:pt x="831" y="1265"/>
                    <a:pt x="736" y="1265"/>
                  </a:cubicBezTo>
                  <a:cubicBezTo>
                    <a:pt x="684" y="1265"/>
                    <a:pt x="630" y="1257"/>
                    <a:pt x="577" y="1239"/>
                  </a:cubicBezTo>
                  <a:cubicBezTo>
                    <a:pt x="427" y="1189"/>
                    <a:pt x="302" y="1114"/>
                    <a:pt x="226" y="964"/>
                  </a:cubicBezTo>
                  <a:cubicBezTo>
                    <a:pt x="151" y="838"/>
                    <a:pt x="126" y="688"/>
                    <a:pt x="176" y="538"/>
                  </a:cubicBezTo>
                  <a:cubicBezTo>
                    <a:pt x="226" y="412"/>
                    <a:pt x="302" y="287"/>
                    <a:pt x="427" y="212"/>
                  </a:cubicBezTo>
                  <a:cubicBezTo>
                    <a:pt x="527" y="162"/>
                    <a:pt x="627" y="137"/>
                    <a:pt x="728" y="137"/>
                  </a:cubicBezTo>
                  <a:close/>
                  <a:moveTo>
                    <a:pt x="718" y="1"/>
                  </a:moveTo>
                  <a:cubicBezTo>
                    <a:pt x="601" y="1"/>
                    <a:pt x="484" y="29"/>
                    <a:pt x="377" y="86"/>
                  </a:cubicBezTo>
                  <a:cubicBezTo>
                    <a:pt x="226" y="187"/>
                    <a:pt x="101" y="337"/>
                    <a:pt x="51" y="512"/>
                  </a:cubicBezTo>
                  <a:cubicBezTo>
                    <a:pt x="1" y="688"/>
                    <a:pt x="26" y="888"/>
                    <a:pt x="126" y="1039"/>
                  </a:cubicBezTo>
                  <a:cubicBezTo>
                    <a:pt x="226" y="1189"/>
                    <a:pt x="352" y="1314"/>
                    <a:pt x="552" y="1365"/>
                  </a:cubicBezTo>
                  <a:cubicBezTo>
                    <a:pt x="602" y="1365"/>
                    <a:pt x="652" y="1390"/>
                    <a:pt x="728" y="1390"/>
                  </a:cubicBezTo>
                  <a:cubicBezTo>
                    <a:pt x="828" y="1390"/>
                    <a:pt x="953" y="1340"/>
                    <a:pt x="1053" y="1289"/>
                  </a:cubicBezTo>
                  <a:cubicBezTo>
                    <a:pt x="1404" y="1089"/>
                    <a:pt x="1505" y="688"/>
                    <a:pt x="1329" y="337"/>
                  </a:cubicBezTo>
                  <a:cubicBezTo>
                    <a:pt x="1194" y="118"/>
                    <a:pt x="958" y="1"/>
                    <a:pt x="71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8"/>
            <p:cNvSpPr/>
            <p:nvPr/>
          </p:nvSpPr>
          <p:spPr>
            <a:xfrm>
              <a:off x="3196900" y="4314550"/>
              <a:ext cx="37600" cy="34500"/>
            </a:xfrm>
            <a:custGeom>
              <a:rect b="b" l="l" r="r" t="t"/>
              <a:pathLst>
                <a:path extrusionOk="0" h="1380" w="1504">
                  <a:moveTo>
                    <a:pt x="826" y="117"/>
                  </a:moveTo>
                  <a:cubicBezTo>
                    <a:pt x="862" y="117"/>
                    <a:pt x="896" y="121"/>
                    <a:pt x="927" y="127"/>
                  </a:cubicBezTo>
                  <a:cubicBezTo>
                    <a:pt x="1078" y="177"/>
                    <a:pt x="1203" y="277"/>
                    <a:pt x="1278" y="403"/>
                  </a:cubicBezTo>
                  <a:cubicBezTo>
                    <a:pt x="1353" y="528"/>
                    <a:pt x="1379" y="678"/>
                    <a:pt x="1328" y="829"/>
                  </a:cubicBezTo>
                  <a:cubicBezTo>
                    <a:pt x="1303" y="979"/>
                    <a:pt x="1203" y="1104"/>
                    <a:pt x="1078" y="1179"/>
                  </a:cubicBezTo>
                  <a:cubicBezTo>
                    <a:pt x="998" y="1227"/>
                    <a:pt x="909" y="1245"/>
                    <a:pt x="816" y="1245"/>
                  </a:cubicBezTo>
                  <a:cubicBezTo>
                    <a:pt x="762" y="1245"/>
                    <a:pt x="707" y="1239"/>
                    <a:pt x="652" y="1230"/>
                  </a:cubicBezTo>
                  <a:cubicBezTo>
                    <a:pt x="501" y="1179"/>
                    <a:pt x="376" y="1104"/>
                    <a:pt x="301" y="954"/>
                  </a:cubicBezTo>
                  <a:cubicBezTo>
                    <a:pt x="150" y="703"/>
                    <a:pt x="251" y="352"/>
                    <a:pt x="501" y="202"/>
                  </a:cubicBezTo>
                  <a:cubicBezTo>
                    <a:pt x="595" y="146"/>
                    <a:pt x="717" y="117"/>
                    <a:pt x="826" y="117"/>
                  </a:cubicBezTo>
                  <a:close/>
                  <a:moveTo>
                    <a:pt x="785" y="1"/>
                  </a:moveTo>
                  <a:cubicBezTo>
                    <a:pt x="666" y="1"/>
                    <a:pt x="548" y="28"/>
                    <a:pt x="451" y="77"/>
                  </a:cubicBezTo>
                  <a:cubicBezTo>
                    <a:pt x="125" y="277"/>
                    <a:pt x="0" y="703"/>
                    <a:pt x="201" y="1029"/>
                  </a:cubicBezTo>
                  <a:cubicBezTo>
                    <a:pt x="276" y="1179"/>
                    <a:pt x="426" y="1305"/>
                    <a:pt x="602" y="1355"/>
                  </a:cubicBezTo>
                  <a:cubicBezTo>
                    <a:pt x="677" y="1355"/>
                    <a:pt x="727" y="1380"/>
                    <a:pt x="802" y="1380"/>
                  </a:cubicBezTo>
                  <a:cubicBezTo>
                    <a:pt x="902" y="1380"/>
                    <a:pt x="1028" y="1330"/>
                    <a:pt x="1128" y="1280"/>
                  </a:cubicBezTo>
                  <a:cubicBezTo>
                    <a:pt x="1303" y="1179"/>
                    <a:pt x="1404" y="1029"/>
                    <a:pt x="1454" y="854"/>
                  </a:cubicBezTo>
                  <a:cubicBezTo>
                    <a:pt x="1504" y="678"/>
                    <a:pt x="1479" y="503"/>
                    <a:pt x="1379" y="327"/>
                  </a:cubicBezTo>
                  <a:cubicBezTo>
                    <a:pt x="1303" y="177"/>
                    <a:pt x="1153" y="52"/>
                    <a:pt x="978" y="27"/>
                  </a:cubicBezTo>
                  <a:cubicBezTo>
                    <a:pt x="915" y="9"/>
                    <a:pt x="850" y="1"/>
                    <a:pt x="785"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8"/>
            <p:cNvSpPr/>
            <p:nvPr/>
          </p:nvSpPr>
          <p:spPr>
            <a:xfrm>
              <a:off x="3203775" y="4409275"/>
              <a:ext cx="38875" cy="34400"/>
            </a:xfrm>
            <a:custGeom>
              <a:rect b="b" l="l" r="r" t="t"/>
              <a:pathLst>
                <a:path extrusionOk="0" h="1376" w="1555">
                  <a:moveTo>
                    <a:pt x="763" y="121"/>
                  </a:moveTo>
                  <a:cubicBezTo>
                    <a:pt x="860" y="121"/>
                    <a:pt x="960" y="146"/>
                    <a:pt x="1053" y="198"/>
                  </a:cubicBezTo>
                  <a:cubicBezTo>
                    <a:pt x="1329" y="348"/>
                    <a:pt x="1429" y="699"/>
                    <a:pt x="1254" y="974"/>
                  </a:cubicBezTo>
                  <a:cubicBezTo>
                    <a:pt x="1179" y="1100"/>
                    <a:pt x="1078" y="1200"/>
                    <a:pt x="928" y="1225"/>
                  </a:cubicBezTo>
                  <a:cubicBezTo>
                    <a:pt x="875" y="1243"/>
                    <a:pt x="822" y="1251"/>
                    <a:pt x="769" y="1251"/>
                  </a:cubicBezTo>
                  <a:cubicBezTo>
                    <a:pt x="674" y="1251"/>
                    <a:pt x="583" y="1224"/>
                    <a:pt x="502" y="1175"/>
                  </a:cubicBezTo>
                  <a:cubicBezTo>
                    <a:pt x="377" y="1100"/>
                    <a:pt x="276" y="974"/>
                    <a:pt x="226" y="824"/>
                  </a:cubicBezTo>
                  <a:cubicBezTo>
                    <a:pt x="201" y="674"/>
                    <a:pt x="201" y="523"/>
                    <a:pt x="276" y="398"/>
                  </a:cubicBezTo>
                  <a:cubicBezTo>
                    <a:pt x="392" y="216"/>
                    <a:pt x="574" y="121"/>
                    <a:pt x="763" y="121"/>
                  </a:cubicBezTo>
                  <a:close/>
                  <a:moveTo>
                    <a:pt x="787" y="1"/>
                  </a:moveTo>
                  <a:cubicBezTo>
                    <a:pt x="547" y="1"/>
                    <a:pt x="311" y="129"/>
                    <a:pt x="176" y="348"/>
                  </a:cubicBezTo>
                  <a:cubicBezTo>
                    <a:pt x="1" y="674"/>
                    <a:pt x="101" y="1100"/>
                    <a:pt x="427" y="1275"/>
                  </a:cubicBezTo>
                  <a:cubicBezTo>
                    <a:pt x="527" y="1350"/>
                    <a:pt x="652" y="1375"/>
                    <a:pt x="778" y="1375"/>
                  </a:cubicBezTo>
                  <a:cubicBezTo>
                    <a:pt x="828" y="1375"/>
                    <a:pt x="903" y="1375"/>
                    <a:pt x="953" y="1350"/>
                  </a:cubicBezTo>
                  <a:cubicBezTo>
                    <a:pt x="1129" y="1300"/>
                    <a:pt x="1279" y="1200"/>
                    <a:pt x="1379" y="1025"/>
                  </a:cubicBezTo>
                  <a:cubicBezTo>
                    <a:pt x="1555" y="699"/>
                    <a:pt x="1454" y="273"/>
                    <a:pt x="1129" y="97"/>
                  </a:cubicBezTo>
                  <a:cubicBezTo>
                    <a:pt x="1022" y="31"/>
                    <a:pt x="904" y="1"/>
                    <a:pt x="78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8"/>
            <p:cNvSpPr/>
            <p:nvPr/>
          </p:nvSpPr>
          <p:spPr>
            <a:xfrm>
              <a:off x="3258300" y="4254200"/>
              <a:ext cx="37600" cy="34700"/>
            </a:xfrm>
            <a:custGeom>
              <a:rect b="b" l="l" r="r" t="t"/>
              <a:pathLst>
                <a:path extrusionOk="0" h="1388" w="1504">
                  <a:moveTo>
                    <a:pt x="782" y="134"/>
                  </a:moveTo>
                  <a:cubicBezTo>
                    <a:pt x="882" y="134"/>
                    <a:pt x="984" y="159"/>
                    <a:pt x="1078" y="210"/>
                  </a:cubicBezTo>
                  <a:cubicBezTo>
                    <a:pt x="1203" y="285"/>
                    <a:pt x="1303" y="411"/>
                    <a:pt x="1329" y="536"/>
                  </a:cubicBezTo>
                  <a:cubicBezTo>
                    <a:pt x="1379" y="686"/>
                    <a:pt x="1354" y="837"/>
                    <a:pt x="1278" y="987"/>
                  </a:cubicBezTo>
                  <a:cubicBezTo>
                    <a:pt x="1203" y="1112"/>
                    <a:pt x="1078" y="1187"/>
                    <a:pt x="953" y="1238"/>
                  </a:cubicBezTo>
                  <a:cubicBezTo>
                    <a:pt x="899" y="1255"/>
                    <a:pt x="846" y="1264"/>
                    <a:pt x="793" y="1264"/>
                  </a:cubicBezTo>
                  <a:cubicBezTo>
                    <a:pt x="696" y="1264"/>
                    <a:pt x="599" y="1236"/>
                    <a:pt x="501" y="1187"/>
                  </a:cubicBezTo>
                  <a:cubicBezTo>
                    <a:pt x="251" y="1037"/>
                    <a:pt x="151" y="686"/>
                    <a:pt x="301" y="411"/>
                  </a:cubicBezTo>
                  <a:cubicBezTo>
                    <a:pt x="400" y="228"/>
                    <a:pt x="587" y="134"/>
                    <a:pt x="782" y="134"/>
                  </a:cubicBezTo>
                  <a:close/>
                  <a:moveTo>
                    <a:pt x="793" y="0"/>
                  </a:moveTo>
                  <a:cubicBezTo>
                    <a:pt x="553" y="0"/>
                    <a:pt x="320" y="123"/>
                    <a:pt x="201" y="360"/>
                  </a:cubicBezTo>
                  <a:cubicBezTo>
                    <a:pt x="0" y="686"/>
                    <a:pt x="126" y="1112"/>
                    <a:pt x="451" y="1288"/>
                  </a:cubicBezTo>
                  <a:cubicBezTo>
                    <a:pt x="552" y="1363"/>
                    <a:pt x="677" y="1388"/>
                    <a:pt x="802" y="1388"/>
                  </a:cubicBezTo>
                  <a:cubicBezTo>
                    <a:pt x="852" y="1388"/>
                    <a:pt x="902" y="1388"/>
                    <a:pt x="978" y="1363"/>
                  </a:cubicBezTo>
                  <a:cubicBezTo>
                    <a:pt x="1153" y="1313"/>
                    <a:pt x="1303" y="1187"/>
                    <a:pt x="1404" y="1037"/>
                  </a:cubicBezTo>
                  <a:cubicBezTo>
                    <a:pt x="1479" y="887"/>
                    <a:pt x="1504" y="686"/>
                    <a:pt x="1454" y="511"/>
                  </a:cubicBezTo>
                  <a:cubicBezTo>
                    <a:pt x="1404" y="335"/>
                    <a:pt x="1303" y="185"/>
                    <a:pt x="1128" y="85"/>
                  </a:cubicBezTo>
                  <a:cubicBezTo>
                    <a:pt x="1023" y="28"/>
                    <a:pt x="907" y="0"/>
                    <a:pt x="79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8"/>
            <p:cNvSpPr/>
            <p:nvPr/>
          </p:nvSpPr>
          <p:spPr>
            <a:xfrm>
              <a:off x="3188750" y="4593375"/>
              <a:ext cx="37625" cy="34500"/>
            </a:xfrm>
            <a:custGeom>
              <a:rect b="b" l="l" r="r" t="t"/>
              <a:pathLst>
                <a:path extrusionOk="0" h="1380" w="1505">
                  <a:moveTo>
                    <a:pt x="840" y="117"/>
                  </a:moveTo>
                  <a:cubicBezTo>
                    <a:pt x="877" y="117"/>
                    <a:pt x="915" y="121"/>
                    <a:pt x="953" y="127"/>
                  </a:cubicBezTo>
                  <a:cubicBezTo>
                    <a:pt x="1078" y="177"/>
                    <a:pt x="1203" y="277"/>
                    <a:pt x="1278" y="402"/>
                  </a:cubicBezTo>
                  <a:cubicBezTo>
                    <a:pt x="1354" y="528"/>
                    <a:pt x="1379" y="678"/>
                    <a:pt x="1354" y="829"/>
                  </a:cubicBezTo>
                  <a:cubicBezTo>
                    <a:pt x="1304" y="979"/>
                    <a:pt x="1203" y="1104"/>
                    <a:pt x="1078" y="1179"/>
                  </a:cubicBezTo>
                  <a:cubicBezTo>
                    <a:pt x="999" y="1227"/>
                    <a:pt x="909" y="1245"/>
                    <a:pt x="816" y="1245"/>
                  </a:cubicBezTo>
                  <a:cubicBezTo>
                    <a:pt x="762" y="1245"/>
                    <a:pt x="707" y="1239"/>
                    <a:pt x="652" y="1230"/>
                  </a:cubicBezTo>
                  <a:cubicBezTo>
                    <a:pt x="502" y="1179"/>
                    <a:pt x="376" y="1104"/>
                    <a:pt x="301" y="954"/>
                  </a:cubicBezTo>
                  <a:cubicBezTo>
                    <a:pt x="151" y="703"/>
                    <a:pt x="251" y="352"/>
                    <a:pt x="527" y="202"/>
                  </a:cubicBezTo>
                  <a:cubicBezTo>
                    <a:pt x="621" y="146"/>
                    <a:pt x="729" y="117"/>
                    <a:pt x="840" y="117"/>
                  </a:cubicBezTo>
                  <a:close/>
                  <a:moveTo>
                    <a:pt x="785" y="0"/>
                  </a:moveTo>
                  <a:cubicBezTo>
                    <a:pt x="666" y="0"/>
                    <a:pt x="548" y="28"/>
                    <a:pt x="451" y="77"/>
                  </a:cubicBezTo>
                  <a:cubicBezTo>
                    <a:pt x="126" y="277"/>
                    <a:pt x="0" y="703"/>
                    <a:pt x="201" y="1029"/>
                  </a:cubicBezTo>
                  <a:cubicBezTo>
                    <a:pt x="301" y="1179"/>
                    <a:pt x="451" y="1305"/>
                    <a:pt x="627" y="1355"/>
                  </a:cubicBezTo>
                  <a:cubicBezTo>
                    <a:pt x="677" y="1355"/>
                    <a:pt x="752" y="1380"/>
                    <a:pt x="802" y="1380"/>
                  </a:cubicBezTo>
                  <a:cubicBezTo>
                    <a:pt x="928" y="1380"/>
                    <a:pt x="1028" y="1330"/>
                    <a:pt x="1153" y="1280"/>
                  </a:cubicBezTo>
                  <a:cubicBezTo>
                    <a:pt x="1304" y="1179"/>
                    <a:pt x="1429" y="1029"/>
                    <a:pt x="1454" y="854"/>
                  </a:cubicBezTo>
                  <a:cubicBezTo>
                    <a:pt x="1504" y="678"/>
                    <a:pt x="1479" y="503"/>
                    <a:pt x="1404" y="327"/>
                  </a:cubicBezTo>
                  <a:cubicBezTo>
                    <a:pt x="1304" y="177"/>
                    <a:pt x="1153" y="52"/>
                    <a:pt x="978" y="27"/>
                  </a:cubicBezTo>
                  <a:cubicBezTo>
                    <a:pt x="916" y="9"/>
                    <a:pt x="850" y="0"/>
                    <a:pt x="785"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8"/>
            <p:cNvSpPr/>
            <p:nvPr/>
          </p:nvSpPr>
          <p:spPr>
            <a:xfrm>
              <a:off x="3283350" y="4523850"/>
              <a:ext cx="20075" cy="34475"/>
            </a:xfrm>
            <a:custGeom>
              <a:rect b="b" l="l" r="r" t="t"/>
              <a:pathLst>
                <a:path extrusionOk="0" h="1379" w="803">
                  <a:moveTo>
                    <a:pt x="677" y="1"/>
                  </a:moveTo>
                  <a:cubicBezTo>
                    <a:pt x="301" y="26"/>
                    <a:pt x="1" y="326"/>
                    <a:pt x="1" y="702"/>
                  </a:cubicBezTo>
                  <a:cubicBezTo>
                    <a:pt x="1" y="1078"/>
                    <a:pt x="301" y="1379"/>
                    <a:pt x="677" y="1379"/>
                  </a:cubicBezTo>
                  <a:lnTo>
                    <a:pt x="803" y="1379"/>
                  </a:lnTo>
                  <a:cubicBezTo>
                    <a:pt x="803" y="1329"/>
                    <a:pt x="803" y="1279"/>
                    <a:pt x="778" y="1229"/>
                  </a:cubicBezTo>
                  <a:cubicBezTo>
                    <a:pt x="753" y="1254"/>
                    <a:pt x="728" y="1254"/>
                    <a:pt x="677" y="1254"/>
                  </a:cubicBezTo>
                  <a:cubicBezTo>
                    <a:pt x="377" y="1254"/>
                    <a:pt x="126" y="1003"/>
                    <a:pt x="126" y="702"/>
                  </a:cubicBezTo>
                  <a:cubicBezTo>
                    <a:pt x="126" y="376"/>
                    <a:pt x="377" y="126"/>
                    <a:pt x="677" y="126"/>
                  </a:cubicBezTo>
                  <a:cubicBezTo>
                    <a:pt x="677" y="101"/>
                    <a:pt x="677" y="5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8"/>
            <p:cNvSpPr/>
            <p:nvPr/>
          </p:nvSpPr>
          <p:spPr>
            <a:xfrm>
              <a:off x="3366700" y="4117200"/>
              <a:ext cx="12550" cy="26975"/>
            </a:xfrm>
            <a:custGeom>
              <a:rect b="b" l="l" r="r" t="t"/>
              <a:pathLst>
                <a:path extrusionOk="0" h="1079" w="502">
                  <a:moveTo>
                    <a:pt x="501" y="1"/>
                  </a:moveTo>
                  <a:cubicBezTo>
                    <a:pt x="476" y="1"/>
                    <a:pt x="451" y="1"/>
                    <a:pt x="426" y="26"/>
                  </a:cubicBezTo>
                  <a:cubicBezTo>
                    <a:pt x="100" y="201"/>
                    <a:pt x="0" y="627"/>
                    <a:pt x="176" y="953"/>
                  </a:cubicBezTo>
                  <a:cubicBezTo>
                    <a:pt x="201" y="1003"/>
                    <a:pt x="226" y="1053"/>
                    <a:pt x="276" y="1078"/>
                  </a:cubicBezTo>
                  <a:cubicBezTo>
                    <a:pt x="276" y="1028"/>
                    <a:pt x="301" y="953"/>
                    <a:pt x="301" y="903"/>
                  </a:cubicBezTo>
                  <a:cubicBezTo>
                    <a:pt x="150" y="652"/>
                    <a:pt x="226" y="327"/>
                    <a:pt x="476" y="151"/>
                  </a:cubicBezTo>
                  <a:cubicBezTo>
                    <a:pt x="476" y="101"/>
                    <a:pt x="476" y="51"/>
                    <a:pt x="50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8"/>
            <p:cNvSpPr/>
            <p:nvPr/>
          </p:nvSpPr>
          <p:spPr>
            <a:xfrm>
              <a:off x="3198775" y="4121975"/>
              <a:ext cx="36975" cy="34725"/>
            </a:xfrm>
            <a:custGeom>
              <a:rect b="b" l="l" r="r" t="t"/>
              <a:pathLst>
                <a:path extrusionOk="0" h="1389" w="1479">
                  <a:moveTo>
                    <a:pt x="702" y="136"/>
                  </a:moveTo>
                  <a:cubicBezTo>
                    <a:pt x="802" y="136"/>
                    <a:pt x="903" y="161"/>
                    <a:pt x="978" y="211"/>
                  </a:cubicBezTo>
                  <a:cubicBezTo>
                    <a:pt x="1253" y="361"/>
                    <a:pt x="1354" y="712"/>
                    <a:pt x="1203" y="963"/>
                  </a:cubicBezTo>
                  <a:cubicBezTo>
                    <a:pt x="1128" y="1113"/>
                    <a:pt x="1003" y="1188"/>
                    <a:pt x="852" y="1238"/>
                  </a:cubicBezTo>
                  <a:cubicBezTo>
                    <a:pt x="797" y="1248"/>
                    <a:pt x="742" y="1253"/>
                    <a:pt x="688" y="1253"/>
                  </a:cubicBezTo>
                  <a:cubicBezTo>
                    <a:pt x="595" y="1253"/>
                    <a:pt x="506" y="1236"/>
                    <a:pt x="426" y="1188"/>
                  </a:cubicBezTo>
                  <a:cubicBezTo>
                    <a:pt x="301" y="1113"/>
                    <a:pt x="201" y="988"/>
                    <a:pt x="151" y="837"/>
                  </a:cubicBezTo>
                  <a:cubicBezTo>
                    <a:pt x="126" y="687"/>
                    <a:pt x="151" y="537"/>
                    <a:pt x="226" y="411"/>
                  </a:cubicBezTo>
                  <a:cubicBezTo>
                    <a:pt x="301" y="286"/>
                    <a:pt x="401" y="186"/>
                    <a:pt x="552" y="136"/>
                  </a:cubicBezTo>
                  <a:close/>
                  <a:moveTo>
                    <a:pt x="658" y="1"/>
                  </a:moveTo>
                  <a:cubicBezTo>
                    <a:pt x="614" y="1"/>
                    <a:pt x="570" y="4"/>
                    <a:pt x="527" y="10"/>
                  </a:cubicBezTo>
                  <a:cubicBezTo>
                    <a:pt x="351" y="60"/>
                    <a:pt x="201" y="186"/>
                    <a:pt x="101" y="336"/>
                  </a:cubicBezTo>
                  <a:cubicBezTo>
                    <a:pt x="25" y="512"/>
                    <a:pt x="0" y="687"/>
                    <a:pt x="25" y="862"/>
                  </a:cubicBezTo>
                  <a:cubicBezTo>
                    <a:pt x="75" y="1038"/>
                    <a:pt x="201" y="1188"/>
                    <a:pt x="351" y="1288"/>
                  </a:cubicBezTo>
                  <a:cubicBezTo>
                    <a:pt x="476" y="1339"/>
                    <a:pt x="577" y="1389"/>
                    <a:pt x="702" y="1389"/>
                  </a:cubicBezTo>
                  <a:cubicBezTo>
                    <a:pt x="752" y="1389"/>
                    <a:pt x="827" y="1364"/>
                    <a:pt x="877" y="1364"/>
                  </a:cubicBezTo>
                  <a:cubicBezTo>
                    <a:pt x="1053" y="1314"/>
                    <a:pt x="1203" y="1188"/>
                    <a:pt x="1304" y="1038"/>
                  </a:cubicBezTo>
                  <a:cubicBezTo>
                    <a:pt x="1479" y="712"/>
                    <a:pt x="1379" y="286"/>
                    <a:pt x="1053" y="85"/>
                  </a:cubicBezTo>
                  <a:cubicBezTo>
                    <a:pt x="921" y="29"/>
                    <a:pt x="790" y="1"/>
                    <a:pt x="65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8"/>
            <p:cNvSpPr/>
            <p:nvPr/>
          </p:nvSpPr>
          <p:spPr>
            <a:xfrm>
              <a:off x="3283350" y="4158550"/>
              <a:ext cx="37625" cy="34500"/>
            </a:xfrm>
            <a:custGeom>
              <a:rect b="b" l="l" r="r" t="t"/>
              <a:pathLst>
                <a:path extrusionOk="0" h="1380" w="1505">
                  <a:moveTo>
                    <a:pt x="769" y="125"/>
                  </a:moveTo>
                  <a:cubicBezTo>
                    <a:pt x="822" y="125"/>
                    <a:pt x="875" y="134"/>
                    <a:pt x="928" y="151"/>
                  </a:cubicBezTo>
                  <a:cubicBezTo>
                    <a:pt x="1078" y="176"/>
                    <a:pt x="1204" y="277"/>
                    <a:pt x="1279" y="402"/>
                  </a:cubicBezTo>
                  <a:cubicBezTo>
                    <a:pt x="1354" y="527"/>
                    <a:pt x="1379" y="678"/>
                    <a:pt x="1329" y="828"/>
                  </a:cubicBezTo>
                  <a:cubicBezTo>
                    <a:pt x="1279" y="978"/>
                    <a:pt x="1204" y="1104"/>
                    <a:pt x="1078" y="1179"/>
                  </a:cubicBezTo>
                  <a:cubicBezTo>
                    <a:pt x="981" y="1227"/>
                    <a:pt x="884" y="1255"/>
                    <a:pt x="787" y="1255"/>
                  </a:cubicBezTo>
                  <a:cubicBezTo>
                    <a:pt x="734" y="1255"/>
                    <a:pt x="681" y="1247"/>
                    <a:pt x="627" y="1229"/>
                  </a:cubicBezTo>
                  <a:cubicBezTo>
                    <a:pt x="502" y="1204"/>
                    <a:pt x="377" y="1104"/>
                    <a:pt x="301" y="978"/>
                  </a:cubicBezTo>
                  <a:cubicBezTo>
                    <a:pt x="151" y="703"/>
                    <a:pt x="226" y="352"/>
                    <a:pt x="502" y="201"/>
                  </a:cubicBezTo>
                  <a:cubicBezTo>
                    <a:pt x="583" y="153"/>
                    <a:pt x="674" y="125"/>
                    <a:pt x="769" y="125"/>
                  </a:cubicBezTo>
                  <a:close/>
                  <a:moveTo>
                    <a:pt x="779" y="1"/>
                  </a:moveTo>
                  <a:cubicBezTo>
                    <a:pt x="664" y="1"/>
                    <a:pt x="552" y="34"/>
                    <a:pt x="452" y="101"/>
                  </a:cubicBezTo>
                  <a:cubicBezTo>
                    <a:pt x="101" y="277"/>
                    <a:pt x="1" y="703"/>
                    <a:pt x="176" y="1028"/>
                  </a:cubicBezTo>
                  <a:cubicBezTo>
                    <a:pt x="276" y="1204"/>
                    <a:pt x="427" y="1304"/>
                    <a:pt x="602" y="1354"/>
                  </a:cubicBezTo>
                  <a:cubicBezTo>
                    <a:pt x="677" y="1379"/>
                    <a:pt x="728" y="1379"/>
                    <a:pt x="778" y="1379"/>
                  </a:cubicBezTo>
                  <a:cubicBezTo>
                    <a:pt x="903" y="1379"/>
                    <a:pt x="1028" y="1354"/>
                    <a:pt x="1129" y="1279"/>
                  </a:cubicBezTo>
                  <a:cubicBezTo>
                    <a:pt x="1279" y="1204"/>
                    <a:pt x="1404" y="1054"/>
                    <a:pt x="1454" y="878"/>
                  </a:cubicBezTo>
                  <a:cubicBezTo>
                    <a:pt x="1504" y="678"/>
                    <a:pt x="1479" y="502"/>
                    <a:pt x="1379" y="352"/>
                  </a:cubicBezTo>
                  <a:cubicBezTo>
                    <a:pt x="1279" y="176"/>
                    <a:pt x="1129" y="76"/>
                    <a:pt x="953" y="26"/>
                  </a:cubicBezTo>
                  <a:cubicBezTo>
                    <a:pt x="895" y="9"/>
                    <a:pt x="836" y="1"/>
                    <a:pt x="779"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8"/>
            <p:cNvSpPr/>
            <p:nvPr/>
          </p:nvSpPr>
          <p:spPr>
            <a:xfrm>
              <a:off x="3282725" y="4357800"/>
              <a:ext cx="28225" cy="34500"/>
            </a:xfrm>
            <a:custGeom>
              <a:rect b="b" l="l" r="r" t="t"/>
              <a:pathLst>
                <a:path extrusionOk="0" h="1380" w="1129">
                  <a:moveTo>
                    <a:pt x="778" y="1"/>
                  </a:moveTo>
                  <a:cubicBezTo>
                    <a:pt x="661" y="1"/>
                    <a:pt x="544" y="34"/>
                    <a:pt x="427" y="101"/>
                  </a:cubicBezTo>
                  <a:cubicBezTo>
                    <a:pt x="101" y="277"/>
                    <a:pt x="1" y="703"/>
                    <a:pt x="176" y="1028"/>
                  </a:cubicBezTo>
                  <a:cubicBezTo>
                    <a:pt x="276" y="1179"/>
                    <a:pt x="427" y="1304"/>
                    <a:pt x="602" y="1354"/>
                  </a:cubicBezTo>
                  <a:cubicBezTo>
                    <a:pt x="652" y="1379"/>
                    <a:pt x="727" y="1379"/>
                    <a:pt x="778" y="1379"/>
                  </a:cubicBezTo>
                  <a:cubicBezTo>
                    <a:pt x="803" y="1379"/>
                    <a:pt x="853" y="1379"/>
                    <a:pt x="878" y="1354"/>
                  </a:cubicBezTo>
                  <a:cubicBezTo>
                    <a:pt x="878" y="1329"/>
                    <a:pt x="903" y="1279"/>
                    <a:pt x="903" y="1229"/>
                  </a:cubicBezTo>
                  <a:lnTo>
                    <a:pt x="903" y="1229"/>
                  </a:lnTo>
                  <a:cubicBezTo>
                    <a:pt x="853" y="1241"/>
                    <a:pt x="809" y="1248"/>
                    <a:pt x="765" y="1248"/>
                  </a:cubicBezTo>
                  <a:cubicBezTo>
                    <a:pt x="721" y="1248"/>
                    <a:pt x="677" y="1241"/>
                    <a:pt x="627" y="1229"/>
                  </a:cubicBezTo>
                  <a:cubicBezTo>
                    <a:pt x="477" y="1204"/>
                    <a:pt x="377" y="1104"/>
                    <a:pt x="301" y="978"/>
                  </a:cubicBezTo>
                  <a:cubicBezTo>
                    <a:pt x="126" y="703"/>
                    <a:pt x="226" y="352"/>
                    <a:pt x="502" y="201"/>
                  </a:cubicBezTo>
                  <a:cubicBezTo>
                    <a:pt x="577" y="151"/>
                    <a:pt x="677" y="126"/>
                    <a:pt x="778" y="126"/>
                  </a:cubicBezTo>
                  <a:cubicBezTo>
                    <a:pt x="828" y="126"/>
                    <a:pt x="878" y="126"/>
                    <a:pt x="928" y="151"/>
                  </a:cubicBezTo>
                  <a:cubicBezTo>
                    <a:pt x="978" y="151"/>
                    <a:pt x="1053" y="201"/>
                    <a:pt x="1103" y="226"/>
                  </a:cubicBezTo>
                  <a:cubicBezTo>
                    <a:pt x="1103" y="176"/>
                    <a:pt x="1103" y="126"/>
                    <a:pt x="1128" y="101"/>
                  </a:cubicBezTo>
                  <a:cubicBezTo>
                    <a:pt x="1078" y="51"/>
                    <a:pt x="1028" y="26"/>
                    <a:pt x="953" y="26"/>
                  </a:cubicBezTo>
                  <a:cubicBezTo>
                    <a:pt x="895" y="9"/>
                    <a:pt x="836" y="1"/>
                    <a:pt x="7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8"/>
            <p:cNvSpPr/>
            <p:nvPr/>
          </p:nvSpPr>
          <p:spPr>
            <a:xfrm>
              <a:off x="3187500" y="4211575"/>
              <a:ext cx="37600" cy="34725"/>
            </a:xfrm>
            <a:custGeom>
              <a:rect b="b" l="l" r="r" t="t"/>
              <a:pathLst>
                <a:path extrusionOk="0" h="1389" w="1504">
                  <a:moveTo>
                    <a:pt x="727" y="110"/>
                  </a:moveTo>
                  <a:cubicBezTo>
                    <a:pt x="777" y="110"/>
                    <a:pt x="827" y="136"/>
                    <a:pt x="877" y="136"/>
                  </a:cubicBezTo>
                  <a:cubicBezTo>
                    <a:pt x="1028" y="186"/>
                    <a:pt x="1128" y="286"/>
                    <a:pt x="1203" y="411"/>
                  </a:cubicBezTo>
                  <a:cubicBezTo>
                    <a:pt x="1379" y="662"/>
                    <a:pt x="1278" y="1013"/>
                    <a:pt x="1003" y="1188"/>
                  </a:cubicBezTo>
                  <a:cubicBezTo>
                    <a:pt x="911" y="1225"/>
                    <a:pt x="806" y="1248"/>
                    <a:pt x="697" y="1248"/>
                  </a:cubicBezTo>
                  <a:cubicBezTo>
                    <a:pt x="657" y="1248"/>
                    <a:pt x="617" y="1245"/>
                    <a:pt x="577" y="1238"/>
                  </a:cubicBezTo>
                  <a:cubicBezTo>
                    <a:pt x="426" y="1188"/>
                    <a:pt x="301" y="1088"/>
                    <a:pt x="226" y="963"/>
                  </a:cubicBezTo>
                  <a:cubicBezTo>
                    <a:pt x="150" y="837"/>
                    <a:pt x="150" y="687"/>
                    <a:pt x="176" y="537"/>
                  </a:cubicBezTo>
                  <a:cubicBezTo>
                    <a:pt x="226" y="386"/>
                    <a:pt x="301" y="286"/>
                    <a:pt x="451" y="211"/>
                  </a:cubicBezTo>
                  <a:cubicBezTo>
                    <a:pt x="526" y="161"/>
                    <a:pt x="627" y="110"/>
                    <a:pt x="727" y="110"/>
                  </a:cubicBezTo>
                  <a:close/>
                  <a:moveTo>
                    <a:pt x="771" y="1"/>
                  </a:moveTo>
                  <a:cubicBezTo>
                    <a:pt x="639" y="1"/>
                    <a:pt x="508" y="29"/>
                    <a:pt x="376" y="85"/>
                  </a:cubicBezTo>
                  <a:cubicBezTo>
                    <a:pt x="226" y="186"/>
                    <a:pt x="100" y="336"/>
                    <a:pt x="50" y="511"/>
                  </a:cubicBezTo>
                  <a:cubicBezTo>
                    <a:pt x="0" y="687"/>
                    <a:pt x="25" y="862"/>
                    <a:pt x="125" y="1038"/>
                  </a:cubicBezTo>
                  <a:cubicBezTo>
                    <a:pt x="226" y="1188"/>
                    <a:pt x="376" y="1313"/>
                    <a:pt x="552" y="1364"/>
                  </a:cubicBezTo>
                  <a:cubicBezTo>
                    <a:pt x="602" y="1364"/>
                    <a:pt x="677" y="1389"/>
                    <a:pt x="727" y="1389"/>
                  </a:cubicBezTo>
                  <a:cubicBezTo>
                    <a:pt x="852" y="1389"/>
                    <a:pt x="953" y="1339"/>
                    <a:pt x="1078" y="1288"/>
                  </a:cubicBezTo>
                  <a:cubicBezTo>
                    <a:pt x="1404" y="1088"/>
                    <a:pt x="1504" y="662"/>
                    <a:pt x="1328" y="336"/>
                  </a:cubicBezTo>
                  <a:cubicBezTo>
                    <a:pt x="1228" y="186"/>
                    <a:pt x="1078" y="60"/>
                    <a:pt x="902" y="10"/>
                  </a:cubicBezTo>
                  <a:cubicBezTo>
                    <a:pt x="859" y="4"/>
                    <a:pt x="815" y="1"/>
                    <a:pt x="77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8"/>
            <p:cNvSpPr/>
            <p:nvPr/>
          </p:nvSpPr>
          <p:spPr>
            <a:xfrm>
              <a:off x="3188750" y="4493550"/>
              <a:ext cx="38875" cy="34700"/>
            </a:xfrm>
            <a:custGeom>
              <a:rect b="b" l="l" r="r" t="t"/>
              <a:pathLst>
                <a:path extrusionOk="0" h="1388" w="1555">
                  <a:moveTo>
                    <a:pt x="777" y="110"/>
                  </a:moveTo>
                  <a:cubicBezTo>
                    <a:pt x="827" y="110"/>
                    <a:pt x="877" y="135"/>
                    <a:pt x="928" y="135"/>
                  </a:cubicBezTo>
                  <a:cubicBezTo>
                    <a:pt x="1078" y="185"/>
                    <a:pt x="1203" y="285"/>
                    <a:pt x="1278" y="410"/>
                  </a:cubicBezTo>
                  <a:cubicBezTo>
                    <a:pt x="1429" y="686"/>
                    <a:pt x="1329" y="1012"/>
                    <a:pt x="1053" y="1187"/>
                  </a:cubicBezTo>
                  <a:cubicBezTo>
                    <a:pt x="973" y="1235"/>
                    <a:pt x="884" y="1253"/>
                    <a:pt x="791" y="1253"/>
                  </a:cubicBezTo>
                  <a:cubicBezTo>
                    <a:pt x="737" y="1253"/>
                    <a:pt x="682" y="1247"/>
                    <a:pt x="627" y="1238"/>
                  </a:cubicBezTo>
                  <a:cubicBezTo>
                    <a:pt x="476" y="1187"/>
                    <a:pt x="376" y="1087"/>
                    <a:pt x="301" y="962"/>
                  </a:cubicBezTo>
                  <a:cubicBezTo>
                    <a:pt x="126" y="711"/>
                    <a:pt x="226" y="360"/>
                    <a:pt x="502" y="210"/>
                  </a:cubicBezTo>
                  <a:cubicBezTo>
                    <a:pt x="577" y="160"/>
                    <a:pt x="677" y="110"/>
                    <a:pt x="777" y="110"/>
                  </a:cubicBezTo>
                  <a:close/>
                  <a:moveTo>
                    <a:pt x="821" y="0"/>
                  </a:moveTo>
                  <a:cubicBezTo>
                    <a:pt x="689" y="0"/>
                    <a:pt x="558" y="28"/>
                    <a:pt x="426" y="85"/>
                  </a:cubicBezTo>
                  <a:cubicBezTo>
                    <a:pt x="100" y="285"/>
                    <a:pt x="0" y="711"/>
                    <a:pt x="176" y="1037"/>
                  </a:cubicBezTo>
                  <a:cubicBezTo>
                    <a:pt x="276" y="1187"/>
                    <a:pt x="426" y="1313"/>
                    <a:pt x="602" y="1363"/>
                  </a:cubicBezTo>
                  <a:cubicBezTo>
                    <a:pt x="652" y="1363"/>
                    <a:pt x="727" y="1388"/>
                    <a:pt x="777" y="1388"/>
                  </a:cubicBezTo>
                  <a:cubicBezTo>
                    <a:pt x="903" y="1388"/>
                    <a:pt x="1028" y="1338"/>
                    <a:pt x="1128" y="1288"/>
                  </a:cubicBezTo>
                  <a:cubicBezTo>
                    <a:pt x="1454" y="1087"/>
                    <a:pt x="1554" y="661"/>
                    <a:pt x="1379" y="335"/>
                  </a:cubicBezTo>
                  <a:cubicBezTo>
                    <a:pt x="1278" y="185"/>
                    <a:pt x="1128" y="60"/>
                    <a:pt x="953" y="9"/>
                  </a:cubicBezTo>
                  <a:cubicBezTo>
                    <a:pt x="909" y="3"/>
                    <a:pt x="865" y="0"/>
                    <a:pt x="82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8"/>
            <p:cNvSpPr/>
            <p:nvPr/>
          </p:nvSpPr>
          <p:spPr>
            <a:xfrm>
              <a:off x="3278975" y="4626600"/>
              <a:ext cx="31350" cy="34500"/>
            </a:xfrm>
            <a:custGeom>
              <a:rect b="b" l="l" r="r" t="t"/>
              <a:pathLst>
                <a:path extrusionOk="0" h="1380" w="1254">
                  <a:moveTo>
                    <a:pt x="722" y="1"/>
                  </a:moveTo>
                  <a:cubicBezTo>
                    <a:pt x="599" y="1"/>
                    <a:pt x="476" y="34"/>
                    <a:pt x="376" y="101"/>
                  </a:cubicBezTo>
                  <a:cubicBezTo>
                    <a:pt x="226" y="176"/>
                    <a:pt x="101" y="327"/>
                    <a:pt x="50" y="502"/>
                  </a:cubicBezTo>
                  <a:cubicBezTo>
                    <a:pt x="0" y="677"/>
                    <a:pt x="25" y="878"/>
                    <a:pt x="126" y="1028"/>
                  </a:cubicBezTo>
                  <a:cubicBezTo>
                    <a:pt x="251" y="1254"/>
                    <a:pt x="476" y="1379"/>
                    <a:pt x="727" y="1379"/>
                  </a:cubicBezTo>
                  <a:cubicBezTo>
                    <a:pt x="827" y="1379"/>
                    <a:pt x="953" y="1354"/>
                    <a:pt x="1053" y="1279"/>
                  </a:cubicBezTo>
                  <a:cubicBezTo>
                    <a:pt x="1128" y="1254"/>
                    <a:pt x="1203" y="1179"/>
                    <a:pt x="1253" y="1129"/>
                  </a:cubicBezTo>
                  <a:cubicBezTo>
                    <a:pt x="1253" y="1053"/>
                    <a:pt x="1253" y="953"/>
                    <a:pt x="1253" y="878"/>
                  </a:cubicBezTo>
                  <a:cubicBezTo>
                    <a:pt x="1203" y="1003"/>
                    <a:pt x="1128" y="1104"/>
                    <a:pt x="1003" y="1179"/>
                  </a:cubicBezTo>
                  <a:cubicBezTo>
                    <a:pt x="914" y="1227"/>
                    <a:pt x="818" y="1249"/>
                    <a:pt x="724" y="1249"/>
                  </a:cubicBezTo>
                  <a:cubicBezTo>
                    <a:pt x="523" y="1249"/>
                    <a:pt x="328" y="1149"/>
                    <a:pt x="226" y="978"/>
                  </a:cubicBezTo>
                  <a:cubicBezTo>
                    <a:pt x="151" y="853"/>
                    <a:pt x="126" y="677"/>
                    <a:pt x="176" y="552"/>
                  </a:cubicBezTo>
                  <a:cubicBezTo>
                    <a:pt x="226" y="402"/>
                    <a:pt x="301" y="276"/>
                    <a:pt x="426" y="201"/>
                  </a:cubicBezTo>
                  <a:cubicBezTo>
                    <a:pt x="527" y="151"/>
                    <a:pt x="627" y="126"/>
                    <a:pt x="727" y="126"/>
                  </a:cubicBezTo>
                  <a:cubicBezTo>
                    <a:pt x="777" y="126"/>
                    <a:pt x="827" y="126"/>
                    <a:pt x="877" y="151"/>
                  </a:cubicBezTo>
                  <a:cubicBezTo>
                    <a:pt x="1003" y="176"/>
                    <a:pt x="1128" y="276"/>
                    <a:pt x="1203" y="402"/>
                  </a:cubicBezTo>
                  <a:cubicBezTo>
                    <a:pt x="1228" y="427"/>
                    <a:pt x="1228" y="477"/>
                    <a:pt x="1228" y="502"/>
                  </a:cubicBezTo>
                  <a:cubicBezTo>
                    <a:pt x="1228" y="402"/>
                    <a:pt x="1228" y="327"/>
                    <a:pt x="1228" y="226"/>
                  </a:cubicBezTo>
                  <a:cubicBezTo>
                    <a:pt x="1153" y="126"/>
                    <a:pt x="1028" y="51"/>
                    <a:pt x="903" y="26"/>
                  </a:cubicBezTo>
                  <a:cubicBezTo>
                    <a:pt x="844" y="9"/>
                    <a:pt x="783" y="1"/>
                    <a:pt x="72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8"/>
            <p:cNvSpPr/>
            <p:nvPr/>
          </p:nvSpPr>
          <p:spPr>
            <a:xfrm>
              <a:off x="3125450" y="4257550"/>
              <a:ext cx="34500" cy="34500"/>
            </a:xfrm>
            <a:custGeom>
              <a:rect b="b" l="l" r="r" t="t"/>
              <a:pathLst>
                <a:path extrusionOk="0" h="1380" w="1380">
                  <a:moveTo>
                    <a:pt x="703" y="126"/>
                  </a:moveTo>
                  <a:cubicBezTo>
                    <a:pt x="1003" y="126"/>
                    <a:pt x="1254" y="377"/>
                    <a:pt x="1254" y="703"/>
                  </a:cubicBezTo>
                  <a:cubicBezTo>
                    <a:pt x="1254" y="1003"/>
                    <a:pt x="1003" y="1254"/>
                    <a:pt x="703" y="1254"/>
                  </a:cubicBezTo>
                  <a:cubicBezTo>
                    <a:pt x="377" y="1254"/>
                    <a:pt x="126" y="1003"/>
                    <a:pt x="126" y="703"/>
                  </a:cubicBezTo>
                  <a:cubicBezTo>
                    <a:pt x="126" y="377"/>
                    <a:pt x="377" y="126"/>
                    <a:pt x="703" y="126"/>
                  </a:cubicBezTo>
                  <a:close/>
                  <a:moveTo>
                    <a:pt x="703" y="1"/>
                  </a:moveTo>
                  <a:cubicBezTo>
                    <a:pt x="302" y="1"/>
                    <a:pt x="1" y="327"/>
                    <a:pt x="1" y="703"/>
                  </a:cubicBezTo>
                  <a:cubicBezTo>
                    <a:pt x="1" y="1079"/>
                    <a:pt x="302" y="1379"/>
                    <a:pt x="703" y="1379"/>
                  </a:cubicBezTo>
                  <a:cubicBezTo>
                    <a:pt x="1079" y="1379"/>
                    <a:pt x="1379" y="1079"/>
                    <a:pt x="1379" y="703"/>
                  </a:cubicBezTo>
                  <a:cubicBezTo>
                    <a:pt x="1379" y="327"/>
                    <a:pt x="1079" y="1"/>
                    <a:pt x="70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8"/>
            <p:cNvSpPr/>
            <p:nvPr/>
          </p:nvSpPr>
          <p:spPr>
            <a:xfrm>
              <a:off x="3117950" y="4646650"/>
              <a:ext cx="34475" cy="34500"/>
            </a:xfrm>
            <a:custGeom>
              <a:rect b="b" l="l" r="r" t="t"/>
              <a:pathLst>
                <a:path extrusionOk="0" h="1380" w="1379">
                  <a:moveTo>
                    <a:pt x="677" y="126"/>
                  </a:moveTo>
                  <a:cubicBezTo>
                    <a:pt x="1003" y="126"/>
                    <a:pt x="1253" y="377"/>
                    <a:pt x="1253" y="703"/>
                  </a:cubicBezTo>
                  <a:cubicBezTo>
                    <a:pt x="1253" y="1003"/>
                    <a:pt x="1003" y="1254"/>
                    <a:pt x="677" y="1254"/>
                  </a:cubicBezTo>
                  <a:cubicBezTo>
                    <a:pt x="376" y="1254"/>
                    <a:pt x="125" y="1003"/>
                    <a:pt x="125" y="703"/>
                  </a:cubicBezTo>
                  <a:cubicBezTo>
                    <a:pt x="125" y="377"/>
                    <a:pt x="376" y="126"/>
                    <a:pt x="677" y="126"/>
                  </a:cubicBezTo>
                  <a:close/>
                  <a:moveTo>
                    <a:pt x="677" y="1"/>
                  </a:moveTo>
                  <a:cubicBezTo>
                    <a:pt x="301" y="1"/>
                    <a:pt x="0" y="302"/>
                    <a:pt x="0" y="703"/>
                  </a:cubicBezTo>
                  <a:cubicBezTo>
                    <a:pt x="0" y="1079"/>
                    <a:pt x="301" y="1379"/>
                    <a:pt x="677" y="1379"/>
                  </a:cubicBezTo>
                  <a:cubicBezTo>
                    <a:pt x="1053" y="1379"/>
                    <a:pt x="1379" y="1079"/>
                    <a:pt x="1379" y="703"/>
                  </a:cubicBezTo>
                  <a:cubicBezTo>
                    <a:pt x="1379" y="302"/>
                    <a:pt x="1053" y="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8"/>
            <p:cNvSpPr/>
            <p:nvPr/>
          </p:nvSpPr>
          <p:spPr>
            <a:xfrm>
              <a:off x="3277100" y="4062700"/>
              <a:ext cx="39500" cy="34475"/>
            </a:xfrm>
            <a:custGeom>
              <a:rect b="b" l="l" r="r" t="t"/>
              <a:pathLst>
                <a:path extrusionOk="0" h="1379" w="1580">
                  <a:moveTo>
                    <a:pt x="802" y="126"/>
                  </a:moveTo>
                  <a:cubicBezTo>
                    <a:pt x="852" y="126"/>
                    <a:pt x="902" y="126"/>
                    <a:pt x="952" y="151"/>
                  </a:cubicBezTo>
                  <a:cubicBezTo>
                    <a:pt x="1078" y="176"/>
                    <a:pt x="1203" y="276"/>
                    <a:pt x="1278" y="401"/>
                  </a:cubicBezTo>
                  <a:cubicBezTo>
                    <a:pt x="1429" y="677"/>
                    <a:pt x="1353" y="1028"/>
                    <a:pt x="1078" y="1178"/>
                  </a:cubicBezTo>
                  <a:cubicBezTo>
                    <a:pt x="989" y="1226"/>
                    <a:pt x="893" y="1249"/>
                    <a:pt x="799" y="1249"/>
                  </a:cubicBezTo>
                  <a:cubicBezTo>
                    <a:pt x="598" y="1249"/>
                    <a:pt x="403" y="1148"/>
                    <a:pt x="301" y="978"/>
                  </a:cubicBezTo>
                  <a:cubicBezTo>
                    <a:pt x="150" y="702"/>
                    <a:pt x="251" y="351"/>
                    <a:pt x="501" y="201"/>
                  </a:cubicBezTo>
                  <a:cubicBezTo>
                    <a:pt x="602" y="151"/>
                    <a:pt x="702" y="126"/>
                    <a:pt x="802" y="126"/>
                  </a:cubicBezTo>
                  <a:close/>
                  <a:moveTo>
                    <a:pt x="797" y="0"/>
                  </a:moveTo>
                  <a:cubicBezTo>
                    <a:pt x="674" y="0"/>
                    <a:pt x="551" y="34"/>
                    <a:pt x="451" y="101"/>
                  </a:cubicBezTo>
                  <a:cubicBezTo>
                    <a:pt x="125" y="276"/>
                    <a:pt x="0" y="702"/>
                    <a:pt x="201" y="1028"/>
                  </a:cubicBezTo>
                  <a:cubicBezTo>
                    <a:pt x="326" y="1253"/>
                    <a:pt x="551" y="1379"/>
                    <a:pt x="802" y="1379"/>
                  </a:cubicBezTo>
                  <a:cubicBezTo>
                    <a:pt x="902" y="1379"/>
                    <a:pt x="1028" y="1354"/>
                    <a:pt x="1128" y="1278"/>
                  </a:cubicBezTo>
                  <a:cubicBezTo>
                    <a:pt x="1479" y="1103"/>
                    <a:pt x="1579" y="677"/>
                    <a:pt x="1404" y="351"/>
                  </a:cubicBezTo>
                  <a:cubicBezTo>
                    <a:pt x="1303" y="176"/>
                    <a:pt x="1153" y="75"/>
                    <a:pt x="978" y="25"/>
                  </a:cubicBezTo>
                  <a:cubicBezTo>
                    <a:pt x="919" y="9"/>
                    <a:pt x="858" y="0"/>
                    <a:pt x="79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8"/>
            <p:cNvSpPr/>
            <p:nvPr/>
          </p:nvSpPr>
          <p:spPr>
            <a:xfrm>
              <a:off x="3198775" y="4686100"/>
              <a:ext cx="36975" cy="34525"/>
            </a:xfrm>
            <a:custGeom>
              <a:rect b="b" l="l" r="r" t="t"/>
              <a:pathLst>
                <a:path extrusionOk="0" h="1381" w="1479">
                  <a:moveTo>
                    <a:pt x="702" y="127"/>
                  </a:moveTo>
                  <a:cubicBezTo>
                    <a:pt x="802" y="127"/>
                    <a:pt x="903" y="152"/>
                    <a:pt x="978" y="202"/>
                  </a:cubicBezTo>
                  <a:cubicBezTo>
                    <a:pt x="1253" y="353"/>
                    <a:pt x="1354" y="704"/>
                    <a:pt x="1203" y="954"/>
                  </a:cubicBezTo>
                  <a:cubicBezTo>
                    <a:pt x="1128" y="1105"/>
                    <a:pt x="1003" y="1180"/>
                    <a:pt x="852" y="1230"/>
                  </a:cubicBezTo>
                  <a:cubicBezTo>
                    <a:pt x="797" y="1239"/>
                    <a:pt x="742" y="1245"/>
                    <a:pt x="688" y="1245"/>
                  </a:cubicBezTo>
                  <a:cubicBezTo>
                    <a:pt x="595" y="1245"/>
                    <a:pt x="506" y="1227"/>
                    <a:pt x="426" y="1180"/>
                  </a:cubicBezTo>
                  <a:cubicBezTo>
                    <a:pt x="301" y="1105"/>
                    <a:pt x="201" y="979"/>
                    <a:pt x="151" y="829"/>
                  </a:cubicBezTo>
                  <a:cubicBezTo>
                    <a:pt x="126" y="678"/>
                    <a:pt x="151" y="528"/>
                    <a:pt x="226" y="403"/>
                  </a:cubicBezTo>
                  <a:cubicBezTo>
                    <a:pt x="301" y="277"/>
                    <a:pt x="401" y="177"/>
                    <a:pt x="552" y="127"/>
                  </a:cubicBezTo>
                  <a:close/>
                  <a:moveTo>
                    <a:pt x="713" y="1"/>
                  </a:moveTo>
                  <a:cubicBezTo>
                    <a:pt x="651" y="1"/>
                    <a:pt x="589" y="9"/>
                    <a:pt x="527" y="27"/>
                  </a:cubicBezTo>
                  <a:cubicBezTo>
                    <a:pt x="351" y="52"/>
                    <a:pt x="201" y="177"/>
                    <a:pt x="101" y="328"/>
                  </a:cubicBezTo>
                  <a:cubicBezTo>
                    <a:pt x="25" y="503"/>
                    <a:pt x="0" y="678"/>
                    <a:pt x="25" y="854"/>
                  </a:cubicBezTo>
                  <a:cubicBezTo>
                    <a:pt x="75" y="1029"/>
                    <a:pt x="201" y="1180"/>
                    <a:pt x="351" y="1280"/>
                  </a:cubicBezTo>
                  <a:cubicBezTo>
                    <a:pt x="476" y="1330"/>
                    <a:pt x="577" y="1380"/>
                    <a:pt x="702" y="1380"/>
                  </a:cubicBezTo>
                  <a:cubicBezTo>
                    <a:pt x="752" y="1380"/>
                    <a:pt x="827" y="1355"/>
                    <a:pt x="877" y="1355"/>
                  </a:cubicBezTo>
                  <a:cubicBezTo>
                    <a:pt x="1053" y="1305"/>
                    <a:pt x="1203" y="1180"/>
                    <a:pt x="1304" y="1029"/>
                  </a:cubicBezTo>
                  <a:cubicBezTo>
                    <a:pt x="1479" y="704"/>
                    <a:pt x="1379" y="277"/>
                    <a:pt x="1053" y="77"/>
                  </a:cubicBezTo>
                  <a:cubicBezTo>
                    <a:pt x="940" y="28"/>
                    <a:pt x="826" y="1"/>
                    <a:pt x="71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8"/>
            <p:cNvSpPr/>
            <p:nvPr/>
          </p:nvSpPr>
          <p:spPr>
            <a:xfrm>
              <a:off x="3283350" y="4722475"/>
              <a:ext cx="20075" cy="31975"/>
            </a:xfrm>
            <a:custGeom>
              <a:rect b="b" l="l" r="r" t="t"/>
              <a:pathLst>
                <a:path extrusionOk="0" h="1279" w="803">
                  <a:moveTo>
                    <a:pt x="803" y="0"/>
                  </a:moveTo>
                  <a:cubicBezTo>
                    <a:pt x="677" y="0"/>
                    <a:pt x="552" y="25"/>
                    <a:pt x="452" y="101"/>
                  </a:cubicBezTo>
                  <a:cubicBezTo>
                    <a:pt x="101" y="276"/>
                    <a:pt x="1" y="702"/>
                    <a:pt x="176" y="1028"/>
                  </a:cubicBezTo>
                  <a:cubicBezTo>
                    <a:pt x="251" y="1128"/>
                    <a:pt x="327" y="1203"/>
                    <a:pt x="427" y="1279"/>
                  </a:cubicBezTo>
                  <a:cubicBezTo>
                    <a:pt x="427" y="1228"/>
                    <a:pt x="452" y="1178"/>
                    <a:pt x="452" y="1153"/>
                  </a:cubicBezTo>
                  <a:cubicBezTo>
                    <a:pt x="402" y="1103"/>
                    <a:pt x="327" y="1053"/>
                    <a:pt x="301" y="978"/>
                  </a:cubicBezTo>
                  <a:cubicBezTo>
                    <a:pt x="151" y="702"/>
                    <a:pt x="226" y="351"/>
                    <a:pt x="502" y="201"/>
                  </a:cubicBezTo>
                  <a:cubicBezTo>
                    <a:pt x="577" y="151"/>
                    <a:pt x="677" y="126"/>
                    <a:pt x="778" y="126"/>
                  </a:cubicBezTo>
                  <a:cubicBezTo>
                    <a:pt x="778" y="101"/>
                    <a:pt x="778" y="51"/>
                    <a:pt x="80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8"/>
            <p:cNvSpPr/>
            <p:nvPr/>
          </p:nvSpPr>
          <p:spPr>
            <a:xfrm>
              <a:off x="3185600" y="4775475"/>
              <a:ext cx="39500" cy="34750"/>
            </a:xfrm>
            <a:custGeom>
              <a:rect b="b" l="l" r="r" t="t"/>
              <a:pathLst>
                <a:path extrusionOk="0" h="1390" w="1580">
                  <a:moveTo>
                    <a:pt x="803" y="136"/>
                  </a:moveTo>
                  <a:cubicBezTo>
                    <a:pt x="1003" y="136"/>
                    <a:pt x="1179" y="236"/>
                    <a:pt x="1279" y="412"/>
                  </a:cubicBezTo>
                  <a:cubicBezTo>
                    <a:pt x="1455" y="687"/>
                    <a:pt x="1354" y="1013"/>
                    <a:pt x="1079" y="1189"/>
                  </a:cubicBezTo>
                  <a:cubicBezTo>
                    <a:pt x="999" y="1236"/>
                    <a:pt x="910" y="1254"/>
                    <a:pt x="816" y="1254"/>
                  </a:cubicBezTo>
                  <a:cubicBezTo>
                    <a:pt x="763" y="1254"/>
                    <a:pt x="708" y="1248"/>
                    <a:pt x="653" y="1239"/>
                  </a:cubicBezTo>
                  <a:cubicBezTo>
                    <a:pt x="502" y="1189"/>
                    <a:pt x="377" y="1088"/>
                    <a:pt x="302" y="963"/>
                  </a:cubicBezTo>
                  <a:cubicBezTo>
                    <a:pt x="151" y="713"/>
                    <a:pt x="252" y="362"/>
                    <a:pt x="527" y="211"/>
                  </a:cubicBezTo>
                  <a:cubicBezTo>
                    <a:pt x="602" y="136"/>
                    <a:pt x="703" y="136"/>
                    <a:pt x="803" y="136"/>
                  </a:cubicBezTo>
                  <a:close/>
                  <a:moveTo>
                    <a:pt x="793" y="1"/>
                  </a:moveTo>
                  <a:cubicBezTo>
                    <a:pt x="677" y="1"/>
                    <a:pt x="559" y="28"/>
                    <a:pt x="452" y="86"/>
                  </a:cubicBezTo>
                  <a:cubicBezTo>
                    <a:pt x="126" y="286"/>
                    <a:pt x="1" y="713"/>
                    <a:pt x="201" y="1038"/>
                  </a:cubicBezTo>
                  <a:cubicBezTo>
                    <a:pt x="302" y="1189"/>
                    <a:pt x="452" y="1314"/>
                    <a:pt x="628" y="1364"/>
                  </a:cubicBezTo>
                  <a:cubicBezTo>
                    <a:pt x="678" y="1364"/>
                    <a:pt x="753" y="1389"/>
                    <a:pt x="803" y="1389"/>
                  </a:cubicBezTo>
                  <a:cubicBezTo>
                    <a:pt x="928" y="1389"/>
                    <a:pt x="1029" y="1339"/>
                    <a:pt x="1154" y="1289"/>
                  </a:cubicBezTo>
                  <a:cubicBezTo>
                    <a:pt x="1480" y="1088"/>
                    <a:pt x="1580" y="662"/>
                    <a:pt x="1404" y="337"/>
                  </a:cubicBezTo>
                  <a:cubicBezTo>
                    <a:pt x="1270" y="118"/>
                    <a:pt x="1033" y="1"/>
                    <a:pt x="79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8"/>
            <p:cNvSpPr/>
            <p:nvPr/>
          </p:nvSpPr>
          <p:spPr>
            <a:xfrm>
              <a:off x="3125450" y="4722475"/>
              <a:ext cx="34500" cy="34475"/>
            </a:xfrm>
            <a:custGeom>
              <a:rect b="b" l="l" r="r" t="t"/>
              <a:pathLst>
                <a:path extrusionOk="0" h="1379" w="1380">
                  <a:moveTo>
                    <a:pt x="678" y="126"/>
                  </a:moveTo>
                  <a:cubicBezTo>
                    <a:pt x="1003" y="126"/>
                    <a:pt x="1254" y="376"/>
                    <a:pt x="1254" y="677"/>
                  </a:cubicBezTo>
                  <a:cubicBezTo>
                    <a:pt x="1254" y="1003"/>
                    <a:pt x="1003" y="1254"/>
                    <a:pt x="678" y="1254"/>
                  </a:cubicBezTo>
                  <a:cubicBezTo>
                    <a:pt x="377" y="1254"/>
                    <a:pt x="126" y="1003"/>
                    <a:pt x="126" y="677"/>
                  </a:cubicBezTo>
                  <a:cubicBezTo>
                    <a:pt x="126" y="376"/>
                    <a:pt x="377" y="126"/>
                    <a:pt x="678" y="126"/>
                  </a:cubicBezTo>
                  <a:close/>
                  <a:moveTo>
                    <a:pt x="678" y="0"/>
                  </a:moveTo>
                  <a:cubicBezTo>
                    <a:pt x="302" y="0"/>
                    <a:pt x="1" y="301"/>
                    <a:pt x="1" y="677"/>
                  </a:cubicBezTo>
                  <a:cubicBezTo>
                    <a:pt x="1" y="1078"/>
                    <a:pt x="302" y="1379"/>
                    <a:pt x="678" y="1379"/>
                  </a:cubicBezTo>
                  <a:cubicBezTo>
                    <a:pt x="1054" y="1379"/>
                    <a:pt x="1379" y="1078"/>
                    <a:pt x="1379" y="677"/>
                  </a:cubicBezTo>
                  <a:cubicBezTo>
                    <a:pt x="1379" y="301"/>
                    <a:pt x="1054" y="0"/>
                    <a:pt x="67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8"/>
            <p:cNvSpPr/>
            <p:nvPr/>
          </p:nvSpPr>
          <p:spPr>
            <a:xfrm>
              <a:off x="3042125" y="3728475"/>
              <a:ext cx="39500" cy="34750"/>
            </a:xfrm>
            <a:custGeom>
              <a:rect b="b" l="l" r="r" t="t"/>
              <a:pathLst>
                <a:path extrusionOk="0" h="1390" w="1580">
                  <a:moveTo>
                    <a:pt x="803" y="136"/>
                  </a:moveTo>
                  <a:cubicBezTo>
                    <a:pt x="878" y="136"/>
                    <a:pt x="978" y="161"/>
                    <a:pt x="1078" y="211"/>
                  </a:cubicBezTo>
                  <a:cubicBezTo>
                    <a:pt x="1329" y="362"/>
                    <a:pt x="1429" y="713"/>
                    <a:pt x="1279" y="963"/>
                  </a:cubicBezTo>
                  <a:cubicBezTo>
                    <a:pt x="1204" y="1114"/>
                    <a:pt x="1078" y="1189"/>
                    <a:pt x="928" y="1239"/>
                  </a:cubicBezTo>
                  <a:cubicBezTo>
                    <a:pt x="873" y="1248"/>
                    <a:pt x="818" y="1254"/>
                    <a:pt x="764" y="1254"/>
                  </a:cubicBezTo>
                  <a:cubicBezTo>
                    <a:pt x="671" y="1254"/>
                    <a:pt x="581" y="1236"/>
                    <a:pt x="502" y="1189"/>
                  </a:cubicBezTo>
                  <a:cubicBezTo>
                    <a:pt x="226" y="1013"/>
                    <a:pt x="151" y="688"/>
                    <a:pt x="301" y="412"/>
                  </a:cubicBezTo>
                  <a:cubicBezTo>
                    <a:pt x="402" y="236"/>
                    <a:pt x="602" y="136"/>
                    <a:pt x="803" y="136"/>
                  </a:cubicBezTo>
                  <a:close/>
                  <a:moveTo>
                    <a:pt x="788" y="1"/>
                  </a:moveTo>
                  <a:cubicBezTo>
                    <a:pt x="550" y="1"/>
                    <a:pt x="319" y="118"/>
                    <a:pt x="201" y="337"/>
                  </a:cubicBezTo>
                  <a:cubicBezTo>
                    <a:pt x="1" y="688"/>
                    <a:pt x="126" y="1089"/>
                    <a:pt x="452" y="1289"/>
                  </a:cubicBezTo>
                  <a:cubicBezTo>
                    <a:pt x="552" y="1339"/>
                    <a:pt x="677" y="1389"/>
                    <a:pt x="777" y="1389"/>
                  </a:cubicBezTo>
                  <a:cubicBezTo>
                    <a:pt x="853" y="1389"/>
                    <a:pt x="903" y="1364"/>
                    <a:pt x="978" y="1364"/>
                  </a:cubicBezTo>
                  <a:cubicBezTo>
                    <a:pt x="1153" y="1314"/>
                    <a:pt x="1304" y="1189"/>
                    <a:pt x="1379" y="1038"/>
                  </a:cubicBezTo>
                  <a:cubicBezTo>
                    <a:pt x="1580" y="713"/>
                    <a:pt x="1454" y="287"/>
                    <a:pt x="1128" y="86"/>
                  </a:cubicBezTo>
                  <a:cubicBezTo>
                    <a:pt x="1022" y="28"/>
                    <a:pt x="904" y="1"/>
                    <a:pt x="78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8"/>
            <p:cNvSpPr/>
            <p:nvPr/>
          </p:nvSpPr>
          <p:spPr>
            <a:xfrm>
              <a:off x="3028975" y="3831475"/>
              <a:ext cx="39500" cy="34500"/>
            </a:xfrm>
            <a:custGeom>
              <a:rect b="b" l="l" r="r" t="t"/>
              <a:pathLst>
                <a:path extrusionOk="0" h="1380" w="1580">
                  <a:moveTo>
                    <a:pt x="802" y="126"/>
                  </a:moveTo>
                  <a:cubicBezTo>
                    <a:pt x="852" y="126"/>
                    <a:pt x="902" y="126"/>
                    <a:pt x="928" y="151"/>
                  </a:cubicBezTo>
                  <a:cubicBezTo>
                    <a:pt x="1078" y="177"/>
                    <a:pt x="1203" y="277"/>
                    <a:pt x="1278" y="402"/>
                  </a:cubicBezTo>
                  <a:cubicBezTo>
                    <a:pt x="1429" y="678"/>
                    <a:pt x="1354" y="1029"/>
                    <a:pt x="1078" y="1179"/>
                  </a:cubicBezTo>
                  <a:cubicBezTo>
                    <a:pt x="997" y="1228"/>
                    <a:pt x="906" y="1255"/>
                    <a:pt x="811" y="1255"/>
                  </a:cubicBezTo>
                  <a:cubicBezTo>
                    <a:pt x="758" y="1255"/>
                    <a:pt x="705" y="1247"/>
                    <a:pt x="652" y="1229"/>
                  </a:cubicBezTo>
                  <a:cubicBezTo>
                    <a:pt x="501" y="1179"/>
                    <a:pt x="376" y="1104"/>
                    <a:pt x="301" y="979"/>
                  </a:cubicBezTo>
                  <a:cubicBezTo>
                    <a:pt x="151" y="703"/>
                    <a:pt x="251" y="352"/>
                    <a:pt x="501" y="202"/>
                  </a:cubicBezTo>
                  <a:cubicBezTo>
                    <a:pt x="602" y="151"/>
                    <a:pt x="702" y="126"/>
                    <a:pt x="802" y="126"/>
                  </a:cubicBezTo>
                  <a:close/>
                  <a:moveTo>
                    <a:pt x="785" y="0"/>
                  </a:moveTo>
                  <a:cubicBezTo>
                    <a:pt x="666" y="0"/>
                    <a:pt x="548" y="28"/>
                    <a:pt x="451" y="76"/>
                  </a:cubicBezTo>
                  <a:cubicBezTo>
                    <a:pt x="126" y="277"/>
                    <a:pt x="0" y="703"/>
                    <a:pt x="201" y="1029"/>
                  </a:cubicBezTo>
                  <a:cubicBezTo>
                    <a:pt x="276" y="1179"/>
                    <a:pt x="426" y="1304"/>
                    <a:pt x="627" y="1355"/>
                  </a:cubicBezTo>
                  <a:cubicBezTo>
                    <a:pt x="677" y="1355"/>
                    <a:pt x="727" y="1380"/>
                    <a:pt x="802" y="1380"/>
                  </a:cubicBezTo>
                  <a:cubicBezTo>
                    <a:pt x="902" y="1380"/>
                    <a:pt x="1028" y="1355"/>
                    <a:pt x="1128" y="1279"/>
                  </a:cubicBezTo>
                  <a:cubicBezTo>
                    <a:pt x="1479" y="1104"/>
                    <a:pt x="1579" y="678"/>
                    <a:pt x="1379" y="352"/>
                  </a:cubicBezTo>
                  <a:cubicBezTo>
                    <a:pt x="1303" y="177"/>
                    <a:pt x="1153" y="76"/>
                    <a:pt x="978" y="26"/>
                  </a:cubicBezTo>
                  <a:cubicBezTo>
                    <a:pt x="916" y="8"/>
                    <a:pt x="850" y="0"/>
                    <a:pt x="785"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8"/>
            <p:cNvSpPr/>
            <p:nvPr/>
          </p:nvSpPr>
          <p:spPr>
            <a:xfrm>
              <a:off x="2895500" y="3830400"/>
              <a:ext cx="37000" cy="34325"/>
            </a:xfrm>
            <a:custGeom>
              <a:rect b="b" l="l" r="r" t="t"/>
              <a:pathLst>
                <a:path extrusionOk="0" h="1373" w="1480">
                  <a:moveTo>
                    <a:pt x="715" y="0"/>
                  </a:moveTo>
                  <a:cubicBezTo>
                    <a:pt x="659" y="0"/>
                    <a:pt x="602" y="7"/>
                    <a:pt x="552" y="19"/>
                  </a:cubicBezTo>
                  <a:cubicBezTo>
                    <a:pt x="477" y="119"/>
                    <a:pt x="402" y="194"/>
                    <a:pt x="302" y="295"/>
                  </a:cubicBezTo>
                  <a:cubicBezTo>
                    <a:pt x="352" y="270"/>
                    <a:pt x="377" y="220"/>
                    <a:pt x="427" y="194"/>
                  </a:cubicBezTo>
                  <a:cubicBezTo>
                    <a:pt x="502" y="144"/>
                    <a:pt x="602" y="119"/>
                    <a:pt x="703" y="119"/>
                  </a:cubicBezTo>
                  <a:cubicBezTo>
                    <a:pt x="753" y="119"/>
                    <a:pt x="803" y="119"/>
                    <a:pt x="853" y="144"/>
                  </a:cubicBezTo>
                  <a:cubicBezTo>
                    <a:pt x="1003" y="169"/>
                    <a:pt x="1104" y="270"/>
                    <a:pt x="1179" y="395"/>
                  </a:cubicBezTo>
                  <a:cubicBezTo>
                    <a:pt x="1354" y="671"/>
                    <a:pt x="1254" y="1022"/>
                    <a:pt x="978" y="1172"/>
                  </a:cubicBezTo>
                  <a:cubicBezTo>
                    <a:pt x="897" y="1220"/>
                    <a:pt x="806" y="1248"/>
                    <a:pt x="711" y="1248"/>
                  </a:cubicBezTo>
                  <a:cubicBezTo>
                    <a:pt x="659" y="1248"/>
                    <a:pt x="606" y="1240"/>
                    <a:pt x="552" y="1222"/>
                  </a:cubicBezTo>
                  <a:cubicBezTo>
                    <a:pt x="402" y="1197"/>
                    <a:pt x="277" y="1097"/>
                    <a:pt x="201" y="971"/>
                  </a:cubicBezTo>
                  <a:cubicBezTo>
                    <a:pt x="101" y="771"/>
                    <a:pt x="126" y="545"/>
                    <a:pt x="226" y="370"/>
                  </a:cubicBezTo>
                  <a:lnTo>
                    <a:pt x="226" y="370"/>
                  </a:lnTo>
                  <a:cubicBezTo>
                    <a:pt x="151" y="470"/>
                    <a:pt x="76" y="545"/>
                    <a:pt x="26" y="621"/>
                  </a:cubicBezTo>
                  <a:cubicBezTo>
                    <a:pt x="1" y="771"/>
                    <a:pt x="26" y="896"/>
                    <a:pt x="101" y="1022"/>
                  </a:cubicBezTo>
                  <a:cubicBezTo>
                    <a:pt x="201" y="1197"/>
                    <a:pt x="352" y="1297"/>
                    <a:pt x="527" y="1347"/>
                  </a:cubicBezTo>
                  <a:cubicBezTo>
                    <a:pt x="577" y="1372"/>
                    <a:pt x="652" y="1372"/>
                    <a:pt x="703" y="1372"/>
                  </a:cubicBezTo>
                  <a:cubicBezTo>
                    <a:pt x="828" y="1372"/>
                    <a:pt x="928" y="1347"/>
                    <a:pt x="1053" y="1272"/>
                  </a:cubicBezTo>
                  <a:cubicBezTo>
                    <a:pt x="1379" y="1097"/>
                    <a:pt x="1480" y="671"/>
                    <a:pt x="1304" y="345"/>
                  </a:cubicBezTo>
                  <a:cubicBezTo>
                    <a:pt x="1204" y="194"/>
                    <a:pt x="1053" y="69"/>
                    <a:pt x="878" y="19"/>
                  </a:cubicBezTo>
                  <a:cubicBezTo>
                    <a:pt x="828" y="7"/>
                    <a:pt x="772" y="0"/>
                    <a:pt x="715"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8"/>
            <p:cNvSpPr/>
            <p:nvPr/>
          </p:nvSpPr>
          <p:spPr>
            <a:xfrm>
              <a:off x="2968200" y="3887250"/>
              <a:ext cx="34475" cy="34500"/>
            </a:xfrm>
            <a:custGeom>
              <a:rect b="b" l="l" r="r" t="t"/>
              <a:pathLst>
                <a:path extrusionOk="0" h="1380" w="1379">
                  <a:moveTo>
                    <a:pt x="677" y="126"/>
                  </a:moveTo>
                  <a:cubicBezTo>
                    <a:pt x="1003" y="126"/>
                    <a:pt x="1253" y="377"/>
                    <a:pt x="1253" y="677"/>
                  </a:cubicBezTo>
                  <a:cubicBezTo>
                    <a:pt x="1253" y="978"/>
                    <a:pt x="1003" y="1254"/>
                    <a:pt x="677" y="1254"/>
                  </a:cubicBezTo>
                  <a:cubicBezTo>
                    <a:pt x="376" y="1254"/>
                    <a:pt x="125" y="978"/>
                    <a:pt x="125" y="677"/>
                  </a:cubicBezTo>
                  <a:cubicBezTo>
                    <a:pt x="125" y="377"/>
                    <a:pt x="376" y="126"/>
                    <a:pt x="677" y="126"/>
                  </a:cubicBezTo>
                  <a:close/>
                  <a:moveTo>
                    <a:pt x="677" y="1"/>
                  </a:moveTo>
                  <a:cubicBezTo>
                    <a:pt x="301" y="1"/>
                    <a:pt x="0" y="301"/>
                    <a:pt x="0" y="677"/>
                  </a:cubicBezTo>
                  <a:cubicBezTo>
                    <a:pt x="0" y="1053"/>
                    <a:pt x="301" y="1379"/>
                    <a:pt x="677" y="1379"/>
                  </a:cubicBezTo>
                  <a:cubicBezTo>
                    <a:pt x="1053" y="1379"/>
                    <a:pt x="1379" y="1053"/>
                    <a:pt x="1379" y="677"/>
                  </a:cubicBezTo>
                  <a:cubicBezTo>
                    <a:pt x="1379" y="301"/>
                    <a:pt x="1053" y="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8"/>
            <p:cNvSpPr/>
            <p:nvPr/>
          </p:nvSpPr>
          <p:spPr>
            <a:xfrm>
              <a:off x="3043375" y="4025100"/>
              <a:ext cx="37625" cy="34475"/>
            </a:xfrm>
            <a:custGeom>
              <a:rect b="b" l="l" r="r" t="t"/>
              <a:pathLst>
                <a:path extrusionOk="0" h="1379" w="1505">
                  <a:moveTo>
                    <a:pt x="727" y="126"/>
                  </a:moveTo>
                  <a:cubicBezTo>
                    <a:pt x="828" y="126"/>
                    <a:pt x="928" y="151"/>
                    <a:pt x="1003" y="201"/>
                  </a:cubicBezTo>
                  <a:cubicBezTo>
                    <a:pt x="1279" y="376"/>
                    <a:pt x="1354" y="702"/>
                    <a:pt x="1204" y="978"/>
                  </a:cubicBezTo>
                  <a:cubicBezTo>
                    <a:pt x="1129" y="1103"/>
                    <a:pt x="1003" y="1204"/>
                    <a:pt x="878" y="1254"/>
                  </a:cubicBezTo>
                  <a:cubicBezTo>
                    <a:pt x="840" y="1260"/>
                    <a:pt x="803" y="1263"/>
                    <a:pt x="765" y="1263"/>
                  </a:cubicBezTo>
                  <a:cubicBezTo>
                    <a:pt x="652" y="1263"/>
                    <a:pt x="540" y="1235"/>
                    <a:pt x="427" y="1178"/>
                  </a:cubicBezTo>
                  <a:cubicBezTo>
                    <a:pt x="301" y="1103"/>
                    <a:pt x="226" y="1003"/>
                    <a:pt x="176" y="853"/>
                  </a:cubicBezTo>
                  <a:cubicBezTo>
                    <a:pt x="126" y="702"/>
                    <a:pt x="151" y="552"/>
                    <a:pt x="226" y="427"/>
                  </a:cubicBezTo>
                  <a:cubicBezTo>
                    <a:pt x="301" y="276"/>
                    <a:pt x="427" y="201"/>
                    <a:pt x="577" y="151"/>
                  </a:cubicBezTo>
                  <a:cubicBezTo>
                    <a:pt x="627" y="151"/>
                    <a:pt x="677" y="126"/>
                    <a:pt x="727" y="126"/>
                  </a:cubicBezTo>
                  <a:close/>
                  <a:moveTo>
                    <a:pt x="727" y="1"/>
                  </a:moveTo>
                  <a:cubicBezTo>
                    <a:pt x="669" y="1"/>
                    <a:pt x="611" y="9"/>
                    <a:pt x="552" y="26"/>
                  </a:cubicBezTo>
                  <a:cubicBezTo>
                    <a:pt x="377" y="76"/>
                    <a:pt x="226" y="201"/>
                    <a:pt x="126" y="351"/>
                  </a:cubicBezTo>
                  <a:cubicBezTo>
                    <a:pt x="26" y="527"/>
                    <a:pt x="1" y="702"/>
                    <a:pt x="51" y="878"/>
                  </a:cubicBezTo>
                  <a:cubicBezTo>
                    <a:pt x="101" y="1053"/>
                    <a:pt x="226" y="1204"/>
                    <a:pt x="377" y="1304"/>
                  </a:cubicBezTo>
                  <a:cubicBezTo>
                    <a:pt x="477" y="1354"/>
                    <a:pt x="602" y="1379"/>
                    <a:pt x="727" y="1379"/>
                  </a:cubicBezTo>
                  <a:cubicBezTo>
                    <a:pt x="778" y="1379"/>
                    <a:pt x="828" y="1379"/>
                    <a:pt x="903" y="1354"/>
                  </a:cubicBezTo>
                  <a:cubicBezTo>
                    <a:pt x="1078" y="1329"/>
                    <a:pt x="1229" y="1204"/>
                    <a:pt x="1329" y="1053"/>
                  </a:cubicBezTo>
                  <a:cubicBezTo>
                    <a:pt x="1504" y="727"/>
                    <a:pt x="1404" y="301"/>
                    <a:pt x="1053" y="101"/>
                  </a:cubicBezTo>
                  <a:cubicBezTo>
                    <a:pt x="953" y="34"/>
                    <a:pt x="842" y="1"/>
                    <a:pt x="72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8"/>
            <p:cNvSpPr/>
            <p:nvPr/>
          </p:nvSpPr>
          <p:spPr>
            <a:xfrm>
              <a:off x="2877975" y="4026325"/>
              <a:ext cx="38850" cy="34525"/>
            </a:xfrm>
            <a:custGeom>
              <a:rect b="b" l="l" r="r" t="t"/>
              <a:pathLst>
                <a:path extrusionOk="0" h="1381" w="1554">
                  <a:moveTo>
                    <a:pt x="777" y="127"/>
                  </a:moveTo>
                  <a:cubicBezTo>
                    <a:pt x="877" y="127"/>
                    <a:pt x="978" y="152"/>
                    <a:pt x="1053" y="202"/>
                  </a:cubicBezTo>
                  <a:cubicBezTo>
                    <a:pt x="1328" y="353"/>
                    <a:pt x="1429" y="703"/>
                    <a:pt x="1253" y="954"/>
                  </a:cubicBezTo>
                  <a:cubicBezTo>
                    <a:pt x="1178" y="1104"/>
                    <a:pt x="1078" y="1180"/>
                    <a:pt x="927" y="1230"/>
                  </a:cubicBezTo>
                  <a:cubicBezTo>
                    <a:pt x="872" y="1239"/>
                    <a:pt x="817" y="1245"/>
                    <a:pt x="764" y="1245"/>
                  </a:cubicBezTo>
                  <a:cubicBezTo>
                    <a:pt x="670" y="1245"/>
                    <a:pt x="581" y="1227"/>
                    <a:pt x="501" y="1180"/>
                  </a:cubicBezTo>
                  <a:cubicBezTo>
                    <a:pt x="226" y="1004"/>
                    <a:pt x="125" y="678"/>
                    <a:pt x="276" y="403"/>
                  </a:cubicBezTo>
                  <a:cubicBezTo>
                    <a:pt x="351" y="277"/>
                    <a:pt x="476" y="177"/>
                    <a:pt x="627" y="127"/>
                  </a:cubicBezTo>
                  <a:close/>
                  <a:moveTo>
                    <a:pt x="788" y="1"/>
                  </a:moveTo>
                  <a:cubicBezTo>
                    <a:pt x="726" y="1"/>
                    <a:pt x="664" y="9"/>
                    <a:pt x="602" y="27"/>
                  </a:cubicBezTo>
                  <a:cubicBezTo>
                    <a:pt x="426" y="52"/>
                    <a:pt x="276" y="177"/>
                    <a:pt x="176" y="327"/>
                  </a:cubicBezTo>
                  <a:cubicBezTo>
                    <a:pt x="0" y="678"/>
                    <a:pt x="100" y="1079"/>
                    <a:pt x="426" y="1280"/>
                  </a:cubicBezTo>
                  <a:cubicBezTo>
                    <a:pt x="526" y="1330"/>
                    <a:pt x="652" y="1380"/>
                    <a:pt x="777" y="1380"/>
                  </a:cubicBezTo>
                  <a:cubicBezTo>
                    <a:pt x="827" y="1380"/>
                    <a:pt x="902" y="1355"/>
                    <a:pt x="952" y="1355"/>
                  </a:cubicBezTo>
                  <a:cubicBezTo>
                    <a:pt x="1128" y="1305"/>
                    <a:pt x="1278" y="1180"/>
                    <a:pt x="1379" y="1029"/>
                  </a:cubicBezTo>
                  <a:cubicBezTo>
                    <a:pt x="1554" y="703"/>
                    <a:pt x="1454" y="277"/>
                    <a:pt x="1128" y="77"/>
                  </a:cubicBezTo>
                  <a:cubicBezTo>
                    <a:pt x="1015" y="28"/>
                    <a:pt x="901" y="1"/>
                    <a:pt x="78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8"/>
            <p:cNvSpPr/>
            <p:nvPr/>
          </p:nvSpPr>
          <p:spPr>
            <a:xfrm>
              <a:off x="2955025" y="3981250"/>
              <a:ext cx="34500" cy="34475"/>
            </a:xfrm>
            <a:custGeom>
              <a:rect b="b" l="l" r="r" t="t"/>
              <a:pathLst>
                <a:path extrusionOk="0" h="1379" w="1380">
                  <a:moveTo>
                    <a:pt x="678" y="125"/>
                  </a:moveTo>
                  <a:cubicBezTo>
                    <a:pt x="1003" y="125"/>
                    <a:pt x="1254" y="376"/>
                    <a:pt x="1254" y="677"/>
                  </a:cubicBezTo>
                  <a:cubicBezTo>
                    <a:pt x="1254" y="978"/>
                    <a:pt x="1003" y="1253"/>
                    <a:pt x="678" y="1253"/>
                  </a:cubicBezTo>
                  <a:cubicBezTo>
                    <a:pt x="377" y="1253"/>
                    <a:pt x="126" y="978"/>
                    <a:pt x="126" y="677"/>
                  </a:cubicBezTo>
                  <a:cubicBezTo>
                    <a:pt x="126" y="376"/>
                    <a:pt x="377" y="125"/>
                    <a:pt x="678" y="125"/>
                  </a:cubicBezTo>
                  <a:close/>
                  <a:moveTo>
                    <a:pt x="678" y="0"/>
                  </a:moveTo>
                  <a:cubicBezTo>
                    <a:pt x="302" y="0"/>
                    <a:pt x="1" y="301"/>
                    <a:pt x="1" y="677"/>
                  </a:cubicBezTo>
                  <a:cubicBezTo>
                    <a:pt x="1" y="1053"/>
                    <a:pt x="302" y="1379"/>
                    <a:pt x="678" y="1379"/>
                  </a:cubicBezTo>
                  <a:cubicBezTo>
                    <a:pt x="1079" y="1379"/>
                    <a:pt x="1379" y="1053"/>
                    <a:pt x="1379" y="677"/>
                  </a:cubicBezTo>
                  <a:cubicBezTo>
                    <a:pt x="1379" y="301"/>
                    <a:pt x="1079" y="0"/>
                    <a:pt x="67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8"/>
            <p:cNvSpPr/>
            <p:nvPr/>
          </p:nvSpPr>
          <p:spPr>
            <a:xfrm>
              <a:off x="2799650" y="3960575"/>
              <a:ext cx="29475" cy="33850"/>
            </a:xfrm>
            <a:custGeom>
              <a:rect b="b" l="l" r="r" t="t"/>
              <a:pathLst>
                <a:path extrusionOk="0" h="1354" w="1179">
                  <a:moveTo>
                    <a:pt x="652" y="0"/>
                  </a:moveTo>
                  <a:cubicBezTo>
                    <a:pt x="627" y="50"/>
                    <a:pt x="602" y="75"/>
                    <a:pt x="577" y="125"/>
                  </a:cubicBezTo>
                  <a:cubicBezTo>
                    <a:pt x="852" y="175"/>
                    <a:pt x="1053" y="401"/>
                    <a:pt x="1053" y="677"/>
                  </a:cubicBezTo>
                  <a:cubicBezTo>
                    <a:pt x="1053" y="978"/>
                    <a:pt x="802" y="1228"/>
                    <a:pt x="502" y="1228"/>
                  </a:cubicBezTo>
                  <a:cubicBezTo>
                    <a:pt x="326" y="1228"/>
                    <a:pt x="176" y="1153"/>
                    <a:pt x="50" y="1028"/>
                  </a:cubicBezTo>
                  <a:cubicBezTo>
                    <a:pt x="25" y="1053"/>
                    <a:pt x="25" y="1103"/>
                    <a:pt x="0" y="1128"/>
                  </a:cubicBezTo>
                  <a:cubicBezTo>
                    <a:pt x="126" y="1278"/>
                    <a:pt x="301" y="1353"/>
                    <a:pt x="502" y="1353"/>
                  </a:cubicBezTo>
                  <a:cubicBezTo>
                    <a:pt x="877" y="1353"/>
                    <a:pt x="1178" y="1053"/>
                    <a:pt x="1178" y="677"/>
                  </a:cubicBezTo>
                  <a:cubicBezTo>
                    <a:pt x="1178" y="351"/>
                    <a:pt x="953" y="75"/>
                    <a:pt x="65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8"/>
            <p:cNvSpPr/>
            <p:nvPr/>
          </p:nvSpPr>
          <p:spPr>
            <a:xfrm>
              <a:off x="3125450" y="3705550"/>
              <a:ext cx="34500" cy="22575"/>
            </a:xfrm>
            <a:custGeom>
              <a:rect b="b" l="l" r="r" t="t"/>
              <a:pathLst>
                <a:path extrusionOk="0" h="903" w="1380">
                  <a:moveTo>
                    <a:pt x="1204" y="0"/>
                  </a:moveTo>
                  <a:cubicBezTo>
                    <a:pt x="1229" y="76"/>
                    <a:pt x="1254" y="151"/>
                    <a:pt x="1254" y="226"/>
                  </a:cubicBezTo>
                  <a:cubicBezTo>
                    <a:pt x="1254" y="527"/>
                    <a:pt x="1003" y="777"/>
                    <a:pt x="703" y="777"/>
                  </a:cubicBezTo>
                  <a:cubicBezTo>
                    <a:pt x="377" y="777"/>
                    <a:pt x="126" y="527"/>
                    <a:pt x="126" y="226"/>
                  </a:cubicBezTo>
                  <a:cubicBezTo>
                    <a:pt x="126" y="201"/>
                    <a:pt x="151" y="176"/>
                    <a:pt x="151" y="151"/>
                  </a:cubicBezTo>
                  <a:cubicBezTo>
                    <a:pt x="101" y="151"/>
                    <a:pt x="51" y="151"/>
                    <a:pt x="1" y="176"/>
                  </a:cubicBezTo>
                  <a:cubicBezTo>
                    <a:pt x="1" y="176"/>
                    <a:pt x="1" y="201"/>
                    <a:pt x="1" y="226"/>
                  </a:cubicBezTo>
                  <a:cubicBezTo>
                    <a:pt x="1" y="602"/>
                    <a:pt x="302" y="903"/>
                    <a:pt x="703" y="903"/>
                  </a:cubicBezTo>
                  <a:cubicBezTo>
                    <a:pt x="1079" y="903"/>
                    <a:pt x="1379" y="602"/>
                    <a:pt x="1379" y="226"/>
                  </a:cubicBezTo>
                  <a:cubicBezTo>
                    <a:pt x="1379" y="151"/>
                    <a:pt x="1379" y="76"/>
                    <a:pt x="1354"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8"/>
            <p:cNvSpPr/>
            <p:nvPr/>
          </p:nvSpPr>
          <p:spPr>
            <a:xfrm>
              <a:off x="2882975" y="3929625"/>
              <a:ext cx="39500" cy="34725"/>
            </a:xfrm>
            <a:custGeom>
              <a:rect b="b" l="l" r="r" t="t"/>
              <a:pathLst>
                <a:path extrusionOk="0" h="1389" w="1580">
                  <a:moveTo>
                    <a:pt x="778" y="110"/>
                  </a:moveTo>
                  <a:cubicBezTo>
                    <a:pt x="828" y="110"/>
                    <a:pt x="878" y="135"/>
                    <a:pt x="928" y="135"/>
                  </a:cubicBezTo>
                  <a:cubicBezTo>
                    <a:pt x="1078" y="185"/>
                    <a:pt x="1204" y="286"/>
                    <a:pt x="1279" y="411"/>
                  </a:cubicBezTo>
                  <a:cubicBezTo>
                    <a:pt x="1429" y="662"/>
                    <a:pt x="1329" y="1012"/>
                    <a:pt x="1078" y="1163"/>
                  </a:cubicBezTo>
                  <a:cubicBezTo>
                    <a:pt x="966" y="1219"/>
                    <a:pt x="853" y="1247"/>
                    <a:pt x="740" y="1247"/>
                  </a:cubicBezTo>
                  <a:cubicBezTo>
                    <a:pt x="702" y="1247"/>
                    <a:pt x="665" y="1244"/>
                    <a:pt x="627" y="1238"/>
                  </a:cubicBezTo>
                  <a:cubicBezTo>
                    <a:pt x="502" y="1188"/>
                    <a:pt x="377" y="1088"/>
                    <a:pt x="301" y="962"/>
                  </a:cubicBezTo>
                  <a:cubicBezTo>
                    <a:pt x="151" y="687"/>
                    <a:pt x="226" y="361"/>
                    <a:pt x="502" y="210"/>
                  </a:cubicBezTo>
                  <a:cubicBezTo>
                    <a:pt x="602" y="160"/>
                    <a:pt x="677" y="110"/>
                    <a:pt x="778" y="110"/>
                  </a:cubicBezTo>
                  <a:close/>
                  <a:moveTo>
                    <a:pt x="822" y="1"/>
                  </a:moveTo>
                  <a:cubicBezTo>
                    <a:pt x="691" y="1"/>
                    <a:pt x="565" y="29"/>
                    <a:pt x="452" y="85"/>
                  </a:cubicBezTo>
                  <a:cubicBezTo>
                    <a:pt x="101" y="286"/>
                    <a:pt x="1" y="712"/>
                    <a:pt x="176" y="1038"/>
                  </a:cubicBezTo>
                  <a:cubicBezTo>
                    <a:pt x="276" y="1188"/>
                    <a:pt x="427" y="1313"/>
                    <a:pt x="602" y="1363"/>
                  </a:cubicBezTo>
                  <a:cubicBezTo>
                    <a:pt x="677" y="1363"/>
                    <a:pt x="727" y="1388"/>
                    <a:pt x="778" y="1388"/>
                  </a:cubicBezTo>
                  <a:cubicBezTo>
                    <a:pt x="903" y="1388"/>
                    <a:pt x="1028" y="1338"/>
                    <a:pt x="1128" y="1288"/>
                  </a:cubicBezTo>
                  <a:cubicBezTo>
                    <a:pt x="1454" y="1088"/>
                    <a:pt x="1580" y="662"/>
                    <a:pt x="1379" y="336"/>
                  </a:cubicBezTo>
                  <a:cubicBezTo>
                    <a:pt x="1279" y="185"/>
                    <a:pt x="1128" y="60"/>
                    <a:pt x="953" y="10"/>
                  </a:cubicBezTo>
                  <a:cubicBezTo>
                    <a:pt x="909" y="4"/>
                    <a:pt x="865" y="1"/>
                    <a:pt x="82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8"/>
            <p:cNvSpPr/>
            <p:nvPr/>
          </p:nvSpPr>
          <p:spPr>
            <a:xfrm>
              <a:off x="2963800" y="3774225"/>
              <a:ext cx="39500" cy="34725"/>
            </a:xfrm>
            <a:custGeom>
              <a:rect b="b" l="l" r="r" t="t"/>
              <a:pathLst>
                <a:path extrusionOk="0" h="1389" w="1580">
                  <a:moveTo>
                    <a:pt x="778" y="136"/>
                  </a:moveTo>
                  <a:cubicBezTo>
                    <a:pt x="978" y="136"/>
                    <a:pt x="1179" y="236"/>
                    <a:pt x="1279" y="411"/>
                  </a:cubicBezTo>
                  <a:cubicBezTo>
                    <a:pt x="1429" y="687"/>
                    <a:pt x="1329" y="1013"/>
                    <a:pt x="1053" y="1188"/>
                  </a:cubicBezTo>
                  <a:cubicBezTo>
                    <a:pt x="974" y="1236"/>
                    <a:pt x="884" y="1253"/>
                    <a:pt x="791" y="1253"/>
                  </a:cubicBezTo>
                  <a:cubicBezTo>
                    <a:pt x="737" y="1253"/>
                    <a:pt x="682" y="1248"/>
                    <a:pt x="627" y="1238"/>
                  </a:cubicBezTo>
                  <a:cubicBezTo>
                    <a:pt x="502" y="1188"/>
                    <a:pt x="377" y="1113"/>
                    <a:pt x="301" y="963"/>
                  </a:cubicBezTo>
                  <a:cubicBezTo>
                    <a:pt x="151" y="712"/>
                    <a:pt x="226" y="361"/>
                    <a:pt x="502" y="211"/>
                  </a:cubicBezTo>
                  <a:cubicBezTo>
                    <a:pt x="577" y="161"/>
                    <a:pt x="677" y="136"/>
                    <a:pt x="778" y="136"/>
                  </a:cubicBezTo>
                  <a:close/>
                  <a:moveTo>
                    <a:pt x="779" y="0"/>
                  </a:moveTo>
                  <a:cubicBezTo>
                    <a:pt x="662" y="0"/>
                    <a:pt x="542" y="28"/>
                    <a:pt x="427" y="86"/>
                  </a:cubicBezTo>
                  <a:cubicBezTo>
                    <a:pt x="101" y="286"/>
                    <a:pt x="1" y="712"/>
                    <a:pt x="176" y="1038"/>
                  </a:cubicBezTo>
                  <a:cubicBezTo>
                    <a:pt x="276" y="1188"/>
                    <a:pt x="427" y="1314"/>
                    <a:pt x="602" y="1364"/>
                  </a:cubicBezTo>
                  <a:cubicBezTo>
                    <a:pt x="652" y="1364"/>
                    <a:pt x="728" y="1389"/>
                    <a:pt x="778" y="1389"/>
                  </a:cubicBezTo>
                  <a:cubicBezTo>
                    <a:pt x="903" y="1389"/>
                    <a:pt x="1028" y="1339"/>
                    <a:pt x="1129" y="1289"/>
                  </a:cubicBezTo>
                  <a:cubicBezTo>
                    <a:pt x="1454" y="1088"/>
                    <a:pt x="1580" y="662"/>
                    <a:pt x="1379" y="336"/>
                  </a:cubicBezTo>
                  <a:cubicBezTo>
                    <a:pt x="1244" y="117"/>
                    <a:pt x="1019" y="0"/>
                    <a:pt x="779"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8"/>
            <p:cNvSpPr/>
            <p:nvPr/>
          </p:nvSpPr>
          <p:spPr>
            <a:xfrm>
              <a:off x="3042125" y="3941775"/>
              <a:ext cx="34475" cy="34475"/>
            </a:xfrm>
            <a:custGeom>
              <a:rect b="b" l="l" r="r" t="t"/>
              <a:pathLst>
                <a:path extrusionOk="0" h="1379" w="1379">
                  <a:moveTo>
                    <a:pt x="677" y="125"/>
                  </a:moveTo>
                  <a:cubicBezTo>
                    <a:pt x="978" y="125"/>
                    <a:pt x="1254" y="376"/>
                    <a:pt x="1254" y="702"/>
                  </a:cubicBezTo>
                  <a:cubicBezTo>
                    <a:pt x="1254" y="1003"/>
                    <a:pt x="978" y="1253"/>
                    <a:pt x="677" y="1253"/>
                  </a:cubicBezTo>
                  <a:cubicBezTo>
                    <a:pt x="376" y="1253"/>
                    <a:pt x="126" y="1003"/>
                    <a:pt x="126" y="702"/>
                  </a:cubicBezTo>
                  <a:cubicBezTo>
                    <a:pt x="126" y="376"/>
                    <a:pt x="376" y="125"/>
                    <a:pt x="677" y="125"/>
                  </a:cubicBezTo>
                  <a:close/>
                  <a:moveTo>
                    <a:pt x="677" y="0"/>
                  </a:moveTo>
                  <a:cubicBezTo>
                    <a:pt x="301" y="0"/>
                    <a:pt x="1" y="301"/>
                    <a:pt x="1" y="702"/>
                  </a:cubicBezTo>
                  <a:cubicBezTo>
                    <a:pt x="1" y="1078"/>
                    <a:pt x="301" y="1379"/>
                    <a:pt x="677" y="1379"/>
                  </a:cubicBezTo>
                  <a:cubicBezTo>
                    <a:pt x="1053" y="1379"/>
                    <a:pt x="1379" y="1078"/>
                    <a:pt x="1379" y="702"/>
                  </a:cubicBezTo>
                  <a:cubicBezTo>
                    <a:pt x="1379" y="301"/>
                    <a:pt x="1053" y="0"/>
                    <a:pt x="6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8"/>
            <p:cNvSpPr/>
            <p:nvPr/>
          </p:nvSpPr>
          <p:spPr>
            <a:xfrm>
              <a:off x="3104150" y="3889750"/>
              <a:ext cx="34500" cy="34500"/>
            </a:xfrm>
            <a:custGeom>
              <a:rect b="b" l="l" r="r" t="t"/>
              <a:pathLst>
                <a:path extrusionOk="0" h="1380" w="1380">
                  <a:moveTo>
                    <a:pt x="703" y="126"/>
                  </a:moveTo>
                  <a:cubicBezTo>
                    <a:pt x="1003" y="126"/>
                    <a:pt x="1254" y="377"/>
                    <a:pt x="1254" y="678"/>
                  </a:cubicBezTo>
                  <a:cubicBezTo>
                    <a:pt x="1254" y="1003"/>
                    <a:pt x="1003" y="1254"/>
                    <a:pt x="703" y="1254"/>
                  </a:cubicBezTo>
                  <a:cubicBezTo>
                    <a:pt x="377" y="1254"/>
                    <a:pt x="126" y="1003"/>
                    <a:pt x="126" y="678"/>
                  </a:cubicBezTo>
                  <a:cubicBezTo>
                    <a:pt x="126" y="377"/>
                    <a:pt x="377" y="126"/>
                    <a:pt x="703" y="126"/>
                  </a:cubicBezTo>
                  <a:close/>
                  <a:moveTo>
                    <a:pt x="703" y="1"/>
                  </a:moveTo>
                  <a:cubicBezTo>
                    <a:pt x="327" y="1"/>
                    <a:pt x="1" y="302"/>
                    <a:pt x="1" y="678"/>
                  </a:cubicBezTo>
                  <a:cubicBezTo>
                    <a:pt x="1" y="1054"/>
                    <a:pt x="327" y="1379"/>
                    <a:pt x="703" y="1379"/>
                  </a:cubicBezTo>
                  <a:cubicBezTo>
                    <a:pt x="1078" y="1379"/>
                    <a:pt x="1379" y="1054"/>
                    <a:pt x="1379" y="678"/>
                  </a:cubicBezTo>
                  <a:cubicBezTo>
                    <a:pt x="1379" y="302"/>
                    <a:pt x="1078" y="1"/>
                    <a:pt x="70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8"/>
            <p:cNvSpPr/>
            <p:nvPr/>
          </p:nvSpPr>
          <p:spPr>
            <a:xfrm>
              <a:off x="3042125" y="4292625"/>
              <a:ext cx="37625" cy="34500"/>
            </a:xfrm>
            <a:custGeom>
              <a:rect b="b" l="l" r="r" t="t"/>
              <a:pathLst>
                <a:path extrusionOk="0" h="1380" w="1505">
                  <a:moveTo>
                    <a:pt x="803" y="127"/>
                  </a:moveTo>
                  <a:cubicBezTo>
                    <a:pt x="878" y="127"/>
                    <a:pt x="978" y="152"/>
                    <a:pt x="1078" y="202"/>
                  </a:cubicBezTo>
                  <a:cubicBezTo>
                    <a:pt x="1204" y="277"/>
                    <a:pt x="1304" y="402"/>
                    <a:pt x="1329" y="528"/>
                  </a:cubicBezTo>
                  <a:cubicBezTo>
                    <a:pt x="1379" y="678"/>
                    <a:pt x="1354" y="828"/>
                    <a:pt x="1279" y="954"/>
                  </a:cubicBezTo>
                  <a:cubicBezTo>
                    <a:pt x="1204" y="1104"/>
                    <a:pt x="1078" y="1179"/>
                    <a:pt x="928" y="1229"/>
                  </a:cubicBezTo>
                  <a:cubicBezTo>
                    <a:pt x="873" y="1239"/>
                    <a:pt x="818" y="1244"/>
                    <a:pt x="764" y="1244"/>
                  </a:cubicBezTo>
                  <a:cubicBezTo>
                    <a:pt x="671" y="1244"/>
                    <a:pt x="581" y="1227"/>
                    <a:pt x="502" y="1179"/>
                  </a:cubicBezTo>
                  <a:cubicBezTo>
                    <a:pt x="226" y="1004"/>
                    <a:pt x="151" y="678"/>
                    <a:pt x="301" y="402"/>
                  </a:cubicBezTo>
                  <a:cubicBezTo>
                    <a:pt x="376" y="277"/>
                    <a:pt x="502" y="177"/>
                    <a:pt x="652" y="127"/>
                  </a:cubicBezTo>
                  <a:close/>
                  <a:moveTo>
                    <a:pt x="795" y="0"/>
                  </a:moveTo>
                  <a:cubicBezTo>
                    <a:pt x="730" y="0"/>
                    <a:pt x="664" y="9"/>
                    <a:pt x="602" y="26"/>
                  </a:cubicBezTo>
                  <a:cubicBezTo>
                    <a:pt x="427" y="77"/>
                    <a:pt x="276" y="177"/>
                    <a:pt x="201" y="327"/>
                  </a:cubicBezTo>
                  <a:cubicBezTo>
                    <a:pt x="1" y="678"/>
                    <a:pt x="126" y="1079"/>
                    <a:pt x="452" y="1280"/>
                  </a:cubicBezTo>
                  <a:cubicBezTo>
                    <a:pt x="552" y="1330"/>
                    <a:pt x="677" y="1380"/>
                    <a:pt x="777" y="1380"/>
                  </a:cubicBezTo>
                  <a:cubicBezTo>
                    <a:pt x="853" y="1380"/>
                    <a:pt x="903" y="1355"/>
                    <a:pt x="978" y="1355"/>
                  </a:cubicBezTo>
                  <a:cubicBezTo>
                    <a:pt x="1153" y="1305"/>
                    <a:pt x="1304" y="1179"/>
                    <a:pt x="1379" y="1029"/>
                  </a:cubicBezTo>
                  <a:cubicBezTo>
                    <a:pt x="1479" y="879"/>
                    <a:pt x="1504" y="678"/>
                    <a:pt x="1454" y="503"/>
                  </a:cubicBezTo>
                  <a:cubicBezTo>
                    <a:pt x="1404" y="327"/>
                    <a:pt x="1304" y="177"/>
                    <a:pt x="1128" y="77"/>
                  </a:cubicBezTo>
                  <a:cubicBezTo>
                    <a:pt x="1031" y="28"/>
                    <a:pt x="913" y="0"/>
                    <a:pt x="795"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8"/>
            <p:cNvSpPr/>
            <p:nvPr/>
          </p:nvSpPr>
          <p:spPr>
            <a:xfrm>
              <a:off x="3028975" y="4395375"/>
              <a:ext cx="39500" cy="34525"/>
            </a:xfrm>
            <a:custGeom>
              <a:rect b="b" l="l" r="r" t="t"/>
              <a:pathLst>
                <a:path extrusionOk="0" h="1381" w="1580">
                  <a:moveTo>
                    <a:pt x="802" y="127"/>
                  </a:moveTo>
                  <a:cubicBezTo>
                    <a:pt x="852" y="127"/>
                    <a:pt x="902" y="127"/>
                    <a:pt x="928" y="152"/>
                  </a:cubicBezTo>
                  <a:cubicBezTo>
                    <a:pt x="1078" y="177"/>
                    <a:pt x="1203" y="277"/>
                    <a:pt x="1278" y="403"/>
                  </a:cubicBezTo>
                  <a:cubicBezTo>
                    <a:pt x="1429" y="678"/>
                    <a:pt x="1354" y="1029"/>
                    <a:pt x="1078" y="1180"/>
                  </a:cubicBezTo>
                  <a:cubicBezTo>
                    <a:pt x="997" y="1228"/>
                    <a:pt x="906" y="1256"/>
                    <a:pt x="811" y="1256"/>
                  </a:cubicBezTo>
                  <a:cubicBezTo>
                    <a:pt x="758" y="1256"/>
                    <a:pt x="705" y="1247"/>
                    <a:pt x="652" y="1230"/>
                  </a:cubicBezTo>
                  <a:cubicBezTo>
                    <a:pt x="501" y="1180"/>
                    <a:pt x="376" y="1104"/>
                    <a:pt x="301" y="979"/>
                  </a:cubicBezTo>
                  <a:cubicBezTo>
                    <a:pt x="151" y="703"/>
                    <a:pt x="251" y="353"/>
                    <a:pt x="501" y="202"/>
                  </a:cubicBezTo>
                  <a:cubicBezTo>
                    <a:pt x="602" y="152"/>
                    <a:pt x="702" y="127"/>
                    <a:pt x="802" y="127"/>
                  </a:cubicBezTo>
                  <a:close/>
                  <a:moveTo>
                    <a:pt x="785" y="1"/>
                  </a:moveTo>
                  <a:cubicBezTo>
                    <a:pt x="666" y="1"/>
                    <a:pt x="548" y="28"/>
                    <a:pt x="451" y="77"/>
                  </a:cubicBezTo>
                  <a:cubicBezTo>
                    <a:pt x="126" y="277"/>
                    <a:pt x="0" y="703"/>
                    <a:pt x="201" y="1029"/>
                  </a:cubicBezTo>
                  <a:cubicBezTo>
                    <a:pt x="276" y="1180"/>
                    <a:pt x="426" y="1305"/>
                    <a:pt x="627" y="1355"/>
                  </a:cubicBezTo>
                  <a:cubicBezTo>
                    <a:pt x="677" y="1380"/>
                    <a:pt x="727" y="1380"/>
                    <a:pt x="802" y="1380"/>
                  </a:cubicBezTo>
                  <a:cubicBezTo>
                    <a:pt x="902" y="1380"/>
                    <a:pt x="1028" y="1355"/>
                    <a:pt x="1128" y="1280"/>
                  </a:cubicBezTo>
                  <a:cubicBezTo>
                    <a:pt x="1479" y="1104"/>
                    <a:pt x="1579" y="678"/>
                    <a:pt x="1379" y="353"/>
                  </a:cubicBezTo>
                  <a:cubicBezTo>
                    <a:pt x="1303" y="177"/>
                    <a:pt x="1153" y="77"/>
                    <a:pt x="978" y="27"/>
                  </a:cubicBezTo>
                  <a:cubicBezTo>
                    <a:pt x="916" y="9"/>
                    <a:pt x="850" y="1"/>
                    <a:pt x="785"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8"/>
            <p:cNvSpPr/>
            <p:nvPr/>
          </p:nvSpPr>
          <p:spPr>
            <a:xfrm>
              <a:off x="2945000" y="4258575"/>
              <a:ext cx="37625" cy="34725"/>
            </a:xfrm>
            <a:custGeom>
              <a:rect b="b" l="l" r="r" t="t"/>
              <a:pathLst>
                <a:path extrusionOk="0" h="1389" w="1505">
                  <a:moveTo>
                    <a:pt x="703" y="110"/>
                  </a:moveTo>
                  <a:cubicBezTo>
                    <a:pt x="753" y="110"/>
                    <a:pt x="803" y="135"/>
                    <a:pt x="853" y="135"/>
                  </a:cubicBezTo>
                  <a:cubicBezTo>
                    <a:pt x="1003" y="185"/>
                    <a:pt x="1129" y="286"/>
                    <a:pt x="1204" y="411"/>
                  </a:cubicBezTo>
                  <a:cubicBezTo>
                    <a:pt x="1354" y="662"/>
                    <a:pt x="1254" y="1012"/>
                    <a:pt x="978" y="1188"/>
                  </a:cubicBezTo>
                  <a:cubicBezTo>
                    <a:pt x="887" y="1225"/>
                    <a:pt x="781" y="1248"/>
                    <a:pt x="673" y="1248"/>
                  </a:cubicBezTo>
                  <a:cubicBezTo>
                    <a:pt x="633" y="1248"/>
                    <a:pt x="592" y="1245"/>
                    <a:pt x="552" y="1238"/>
                  </a:cubicBezTo>
                  <a:cubicBezTo>
                    <a:pt x="427" y="1188"/>
                    <a:pt x="302" y="1088"/>
                    <a:pt x="226" y="962"/>
                  </a:cubicBezTo>
                  <a:cubicBezTo>
                    <a:pt x="151" y="837"/>
                    <a:pt x="126" y="687"/>
                    <a:pt x="151" y="536"/>
                  </a:cubicBezTo>
                  <a:cubicBezTo>
                    <a:pt x="201" y="386"/>
                    <a:pt x="302" y="286"/>
                    <a:pt x="427" y="210"/>
                  </a:cubicBezTo>
                  <a:cubicBezTo>
                    <a:pt x="502" y="160"/>
                    <a:pt x="602" y="110"/>
                    <a:pt x="703" y="110"/>
                  </a:cubicBezTo>
                  <a:close/>
                  <a:moveTo>
                    <a:pt x="746" y="1"/>
                  </a:moveTo>
                  <a:cubicBezTo>
                    <a:pt x="615" y="1"/>
                    <a:pt x="483" y="29"/>
                    <a:pt x="352" y="85"/>
                  </a:cubicBezTo>
                  <a:cubicBezTo>
                    <a:pt x="201" y="185"/>
                    <a:pt x="76" y="336"/>
                    <a:pt x="51" y="511"/>
                  </a:cubicBezTo>
                  <a:cubicBezTo>
                    <a:pt x="1" y="687"/>
                    <a:pt x="26" y="862"/>
                    <a:pt x="101" y="1038"/>
                  </a:cubicBezTo>
                  <a:cubicBezTo>
                    <a:pt x="201" y="1188"/>
                    <a:pt x="352" y="1313"/>
                    <a:pt x="527" y="1363"/>
                  </a:cubicBezTo>
                  <a:cubicBezTo>
                    <a:pt x="577" y="1363"/>
                    <a:pt x="652" y="1388"/>
                    <a:pt x="703" y="1388"/>
                  </a:cubicBezTo>
                  <a:cubicBezTo>
                    <a:pt x="828" y="1388"/>
                    <a:pt x="953" y="1338"/>
                    <a:pt x="1053" y="1288"/>
                  </a:cubicBezTo>
                  <a:cubicBezTo>
                    <a:pt x="1379" y="1088"/>
                    <a:pt x="1505" y="662"/>
                    <a:pt x="1304" y="336"/>
                  </a:cubicBezTo>
                  <a:cubicBezTo>
                    <a:pt x="1204" y="185"/>
                    <a:pt x="1053" y="60"/>
                    <a:pt x="878" y="10"/>
                  </a:cubicBezTo>
                  <a:cubicBezTo>
                    <a:pt x="834" y="4"/>
                    <a:pt x="790" y="1"/>
                    <a:pt x="74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8"/>
            <p:cNvSpPr/>
            <p:nvPr/>
          </p:nvSpPr>
          <p:spPr>
            <a:xfrm>
              <a:off x="2864175" y="4313950"/>
              <a:ext cx="39500" cy="34475"/>
            </a:xfrm>
            <a:custGeom>
              <a:rect b="b" l="l" r="r" t="t"/>
              <a:pathLst>
                <a:path extrusionOk="0" h="1379" w="1580">
                  <a:moveTo>
                    <a:pt x="778" y="126"/>
                  </a:moveTo>
                  <a:cubicBezTo>
                    <a:pt x="878" y="126"/>
                    <a:pt x="978" y="151"/>
                    <a:pt x="1078" y="201"/>
                  </a:cubicBezTo>
                  <a:cubicBezTo>
                    <a:pt x="1329" y="351"/>
                    <a:pt x="1429" y="702"/>
                    <a:pt x="1279" y="978"/>
                  </a:cubicBezTo>
                  <a:cubicBezTo>
                    <a:pt x="1204" y="1103"/>
                    <a:pt x="1078" y="1203"/>
                    <a:pt x="928" y="1229"/>
                  </a:cubicBezTo>
                  <a:cubicBezTo>
                    <a:pt x="875" y="1246"/>
                    <a:pt x="822" y="1255"/>
                    <a:pt x="769" y="1255"/>
                  </a:cubicBezTo>
                  <a:cubicBezTo>
                    <a:pt x="674" y="1255"/>
                    <a:pt x="583" y="1227"/>
                    <a:pt x="502" y="1178"/>
                  </a:cubicBezTo>
                  <a:cubicBezTo>
                    <a:pt x="226" y="1028"/>
                    <a:pt x="151" y="677"/>
                    <a:pt x="301" y="401"/>
                  </a:cubicBezTo>
                  <a:cubicBezTo>
                    <a:pt x="377" y="276"/>
                    <a:pt x="502" y="176"/>
                    <a:pt x="627" y="151"/>
                  </a:cubicBezTo>
                  <a:cubicBezTo>
                    <a:pt x="677" y="126"/>
                    <a:pt x="728" y="126"/>
                    <a:pt x="778" y="126"/>
                  </a:cubicBezTo>
                  <a:close/>
                  <a:moveTo>
                    <a:pt x="783" y="0"/>
                  </a:moveTo>
                  <a:cubicBezTo>
                    <a:pt x="722" y="0"/>
                    <a:pt x="661" y="9"/>
                    <a:pt x="602" y="26"/>
                  </a:cubicBezTo>
                  <a:cubicBezTo>
                    <a:pt x="427" y="76"/>
                    <a:pt x="276" y="176"/>
                    <a:pt x="176" y="351"/>
                  </a:cubicBezTo>
                  <a:cubicBezTo>
                    <a:pt x="1" y="677"/>
                    <a:pt x="101" y="1103"/>
                    <a:pt x="452" y="1279"/>
                  </a:cubicBezTo>
                  <a:cubicBezTo>
                    <a:pt x="552" y="1354"/>
                    <a:pt x="677" y="1379"/>
                    <a:pt x="778" y="1379"/>
                  </a:cubicBezTo>
                  <a:cubicBezTo>
                    <a:pt x="853" y="1379"/>
                    <a:pt x="903" y="1379"/>
                    <a:pt x="953" y="1354"/>
                  </a:cubicBezTo>
                  <a:cubicBezTo>
                    <a:pt x="1154" y="1304"/>
                    <a:pt x="1279" y="1178"/>
                    <a:pt x="1379" y="1028"/>
                  </a:cubicBezTo>
                  <a:cubicBezTo>
                    <a:pt x="1580" y="702"/>
                    <a:pt x="1454" y="276"/>
                    <a:pt x="1129" y="101"/>
                  </a:cubicBezTo>
                  <a:cubicBezTo>
                    <a:pt x="1028" y="34"/>
                    <a:pt x="906" y="0"/>
                    <a:pt x="78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8"/>
            <p:cNvSpPr/>
            <p:nvPr/>
          </p:nvSpPr>
          <p:spPr>
            <a:xfrm>
              <a:off x="2893625" y="4394150"/>
              <a:ext cx="38875" cy="34475"/>
            </a:xfrm>
            <a:custGeom>
              <a:rect b="b" l="l" r="r" t="t"/>
              <a:pathLst>
                <a:path extrusionOk="0" h="1379" w="1555">
                  <a:moveTo>
                    <a:pt x="778" y="126"/>
                  </a:moveTo>
                  <a:cubicBezTo>
                    <a:pt x="828" y="126"/>
                    <a:pt x="878" y="126"/>
                    <a:pt x="928" y="151"/>
                  </a:cubicBezTo>
                  <a:cubicBezTo>
                    <a:pt x="1078" y="176"/>
                    <a:pt x="1179" y="276"/>
                    <a:pt x="1254" y="402"/>
                  </a:cubicBezTo>
                  <a:cubicBezTo>
                    <a:pt x="1429" y="677"/>
                    <a:pt x="1329" y="1028"/>
                    <a:pt x="1053" y="1178"/>
                  </a:cubicBezTo>
                  <a:cubicBezTo>
                    <a:pt x="972" y="1227"/>
                    <a:pt x="881" y="1255"/>
                    <a:pt x="786" y="1255"/>
                  </a:cubicBezTo>
                  <a:cubicBezTo>
                    <a:pt x="734" y="1255"/>
                    <a:pt x="681" y="1246"/>
                    <a:pt x="627" y="1229"/>
                  </a:cubicBezTo>
                  <a:cubicBezTo>
                    <a:pt x="477" y="1204"/>
                    <a:pt x="352" y="1103"/>
                    <a:pt x="276" y="978"/>
                  </a:cubicBezTo>
                  <a:cubicBezTo>
                    <a:pt x="126" y="702"/>
                    <a:pt x="226" y="351"/>
                    <a:pt x="502" y="201"/>
                  </a:cubicBezTo>
                  <a:cubicBezTo>
                    <a:pt x="577" y="151"/>
                    <a:pt x="677" y="126"/>
                    <a:pt x="778" y="126"/>
                  </a:cubicBezTo>
                  <a:close/>
                  <a:moveTo>
                    <a:pt x="778" y="1"/>
                  </a:moveTo>
                  <a:cubicBezTo>
                    <a:pt x="661" y="1"/>
                    <a:pt x="544" y="34"/>
                    <a:pt x="427" y="101"/>
                  </a:cubicBezTo>
                  <a:cubicBezTo>
                    <a:pt x="101" y="276"/>
                    <a:pt x="1" y="702"/>
                    <a:pt x="176" y="1028"/>
                  </a:cubicBezTo>
                  <a:cubicBezTo>
                    <a:pt x="276" y="1204"/>
                    <a:pt x="427" y="1304"/>
                    <a:pt x="602" y="1354"/>
                  </a:cubicBezTo>
                  <a:cubicBezTo>
                    <a:pt x="652" y="1379"/>
                    <a:pt x="727" y="1379"/>
                    <a:pt x="778" y="1379"/>
                  </a:cubicBezTo>
                  <a:cubicBezTo>
                    <a:pt x="903" y="1379"/>
                    <a:pt x="1003" y="1354"/>
                    <a:pt x="1128" y="1279"/>
                  </a:cubicBezTo>
                  <a:cubicBezTo>
                    <a:pt x="1454" y="1103"/>
                    <a:pt x="1555" y="677"/>
                    <a:pt x="1379" y="351"/>
                  </a:cubicBezTo>
                  <a:cubicBezTo>
                    <a:pt x="1279" y="201"/>
                    <a:pt x="1128" y="76"/>
                    <a:pt x="953" y="26"/>
                  </a:cubicBezTo>
                  <a:cubicBezTo>
                    <a:pt x="895" y="9"/>
                    <a:pt x="836" y="1"/>
                    <a:pt x="7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8"/>
            <p:cNvSpPr/>
            <p:nvPr/>
          </p:nvSpPr>
          <p:spPr>
            <a:xfrm>
              <a:off x="2968200" y="4451175"/>
              <a:ext cx="34475" cy="34475"/>
            </a:xfrm>
            <a:custGeom>
              <a:rect b="b" l="l" r="r" t="t"/>
              <a:pathLst>
                <a:path extrusionOk="0" h="1379" w="1379">
                  <a:moveTo>
                    <a:pt x="677" y="126"/>
                  </a:moveTo>
                  <a:cubicBezTo>
                    <a:pt x="1003" y="126"/>
                    <a:pt x="1253" y="376"/>
                    <a:pt x="1253" y="677"/>
                  </a:cubicBezTo>
                  <a:cubicBezTo>
                    <a:pt x="1253" y="1003"/>
                    <a:pt x="1003" y="1253"/>
                    <a:pt x="677" y="1253"/>
                  </a:cubicBezTo>
                  <a:cubicBezTo>
                    <a:pt x="376" y="1253"/>
                    <a:pt x="125" y="1003"/>
                    <a:pt x="125" y="677"/>
                  </a:cubicBezTo>
                  <a:cubicBezTo>
                    <a:pt x="125" y="376"/>
                    <a:pt x="376" y="126"/>
                    <a:pt x="677" y="126"/>
                  </a:cubicBezTo>
                  <a:close/>
                  <a:moveTo>
                    <a:pt x="677" y="0"/>
                  </a:moveTo>
                  <a:cubicBezTo>
                    <a:pt x="301" y="0"/>
                    <a:pt x="0" y="301"/>
                    <a:pt x="0" y="677"/>
                  </a:cubicBezTo>
                  <a:cubicBezTo>
                    <a:pt x="0" y="1053"/>
                    <a:pt x="301" y="1379"/>
                    <a:pt x="677" y="1379"/>
                  </a:cubicBezTo>
                  <a:cubicBezTo>
                    <a:pt x="1053" y="1379"/>
                    <a:pt x="1379" y="1053"/>
                    <a:pt x="1379" y="677"/>
                  </a:cubicBezTo>
                  <a:cubicBezTo>
                    <a:pt x="1379" y="301"/>
                    <a:pt x="1053" y="0"/>
                    <a:pt x="6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8"/>
            <p:cNvSpPr/>
            <p:nvPr/>
          </p:nvSpPr>
          <p:spPr>
            <a:xfrm>
              <a:off x="2708800" y="4314550"/>
              <a:ext cx="37600" cy="34500"/>
            </a:xfrm>
            <a:custGeom>
              <a:rect b="b" l="l" r="r" t="t"/>
              <a:pathLst>
                <a:path extrusionOk="0" h="1380" w="1504">
                  <a:moveTo>
                    <a:pt x="815" y="117"/>
                  </a:moveTo>
                  <a:cubicBezTo>
                    <a:pt x="852" y="117"/>
                    <a:pt x="890" y="121"/>
                    <a:pt x="927" y="127"/>
                  </a:cubicBezTo>
                  <a:cubicBezTo>
                    <a:pt x="1078" y="177"/>
                    <a:pt x="1203" y="277"/>
                    <a:pt x="1278" y="403"/>
                  </a:cubicBezTo>
                  <a:cubicBezTo>
                    <a:pt x="1354" y="528"/>
                    <a:pt x="1354" y="678"/>
                    <a:pt x="1328" y="829"/>
                  </a:cubicBezTo>
                  <a:cubicBezTo>
                    <a:pt x="1278" y="979"/>
                    <a:pt x="1203" y="1104"/>
                    <a:pt x="1053" y="1179"/>
                  </a:cubicBezTo>
                  <a:cubicBezTo>
                    <a:pt x="973" y="1227"/>
                    <a:pt x="884" y="1245"/>
                    <a:pt x="791" y="1245"/>
                  </a:cubicBezTo>
                  <a:cubicBezTo>
                    <a:pt x="737" y="1245"/>
                    <a:pt x="682" y="1239"/>
                    <a:pt x="627" y="1230"/>
                  </a:cubicBezTo>
                  <a:cubicBezTo>
                    <a:pt x="476" y="1179"/>
                    <a:pt x="376" y="1104"/>
                    <a:pt x="301" y="954"/>
                  </a:cubicBezTo>
                  <a:cubicBezTo>
                    <a:pt x="125" y="703"/>
                    <a:pt x="226" y="352"/>
                    <a:pt x="501" y="202"/>
                  </a:cubicBezTo>
                  <a:cubicBezTo>
                    <a:pt x="595" y="146"/>
                    <a:pt x="703" y="117"/>
                    <a:pt x="815" y="117"/>
                  </a:cubicBezTo>
                  <a:close/>
                  <a:moveTo>
                    <a:pt x="766" y="1"/>
                  </a:moveTo>
                  <a:cubicBezTo>
                    <a:pt x="653" y="1"/>
                    <a:pt x="540" y="28"/>
                    <a:pt x="426" y="77"/>
                  </a:cubicBezTo>
                  <a:cubicBezTo>
                    <a:pt x="100" y="277"/>
                    <a:pt x="0" y="703"/>
                    <a:pt x="176" y="1029"/>
                  </a:cubicBezTo>
                  <a:cubicBezTo>
                    <a:pt x="276" y="1179"/>
                    <a:pt x="426" y="1305"/>
                    <a:pt x="602" y="1355"/>
                  </a:cubicBezTo>
                  <a:cubicBezTo>
                    <a:pt x="652" y="1355"/>
                    <a:pt x="727" y="1380"/>
                    <a:pt x="777" y="1380"/>
                  </a:cubicBezTo>
                  <a:cubicBezTo>
                    <a:pt x="902" y="1380"/>
                    <a:pt x="1028" y="1330"/>
                    <a:pt x="1128" y="1280"/>
                  </a:cubicBezTo>
                  <a:cubicBezTo>
                    <a:pt x="1278" y="1179"/>
                    <a:pt x="1404" y="1029"/>
                    <a:pt x="1454" y="854"/>
                  </a:cubicBezTo>
                  <a:cubicBezTo>
                    <a:pt x="1504" y="678"/>
                    <a:pt x="1479" y="503"/>
                    <a:pt x="1379" y="327"/>
                  </a:cubicBezTo>
                  <a:cubicBezTo>
                    <a:pt x="1278" y="177"/>
                    <a:pt x="1128" y="52"/>
                    <a:pt x="953" y="27"/>
                  </a:cubicBezTo>
                  <a:cubicBezTo>
                    <a:pt x="890" y="9"/>
                    <a:pt x="828" y="1"/>
                    <a:pt x="766"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8"/>
            <p:cNvSpPr/>
            <p:nvPr/>
          </p:nvSpPr>
          <p:spPr>
            <a:xfrm>
              <a:off x="2715050" y="4409275"/>
              <a:ext cx="39500" cy="34400"/>
            </a:xfrm>
            <a:custGeom>
              <a:rect b="b" l="l" r="r" t="t"/>
              <a:pathLst>
                <a:path extrusionOk="0" h="1376" w="1580">
                  <a:moveTo>
                    <a:pt x="782" y="121"/>
                  </a:moveTo>
                  <a:cubicBezTo>
                    <a:pt x="882" y="121"/>
                    <a:pt x="985" y="146"/>
                    <a:pt x="1078" y="198"/>
                  </a:cubicBezTo>
                  <a:cubicBezTo>
                    <a:pt x="1354" y="348"/>
                    <a:pt x="1429" y="699"/>
                    <a:pt x="1279" y="974"/>
                  </a:cubicBezTo>
                  <a:cubicBezTo>
                    <a:pt x="1204" y="1100"/>
                    <a:pt x="1078" y="1200"/>
                    <a:pt x="928" y="1225"/>
                  </a:cubicBezTo>
                  <a:cubicBezTo>
                    <a:pt x="884" y="1243"/>
                    <a:pt x="836" y="1251"/>
                    <a:pt x="787" y="1251"/>
                  </a:cubicBezTo>
                  <a:cubicBezTo>
                    <a:pt x="696" y="1251"/>
                    <a:pt x="599" y="1224"/>
                    <a:pt x="502" y="1175"/>
                  </a:cubicBezTo>
                  <a:cubicBezTo>
                    <a:pt x="377" y="1100"/>
                    <a:pt x="276" y="974"/>
                    <a:pt x="251" y="824"/>
                  </a:cubicBezTo>
                  <a:cubicBezTo>
                    <a:pt x="201" y="674"/>
                    <a:pt x="226" y="523"/>
                    <a:pt x="302" y="398"/>
                  </a:cubicBezTo>
                  <a:cubicBezTo>
                    <a:pt x="401" y="216"/>
                    <a:pt x="588" y="121"/>
                    <a:pt x="782" y="121"/>
                  </a:cubicBezTo>
                  <a:close/>
                  <a:moveTo>
                    <a:pt x="788" y="1"/>
                  </a:moveTo>
                  <a:cubicBezTo>
                    <a:pt x="550" y="1"/>
                    <a:pt x="319" y="129"/>
                    <a:pt x="201" y="348"/>
                  </a:cubicBezTo>
                  <a:cubicBezTo>
                    <a:pt x="1" y="674"/>
                    <a:pt x="126" y="1100"/>
                    <a:pt x="452" y="1275"/>
                  </a:cubicBezTo>
                  <a:cubicBezTo>
                    <a:pt x="552" y="1350"/>
                    <a:pt x="677" y="1375"/>
                    <a:pt x="803" y="1375"/>
                  </a:cubicBezTo>
                  <a:cubicBezTo>
                    <a:pt x="853" y="1375"/>
                    <a:pt x="903" y="1375"/>
                    <a:pt x="978" y="1350"/>
                  </a:cubicBezTo>
                  <a:cubicBezTo>
                    <a:pt x="1154" y="1300"/>
                    <a:pt x="1304" y="1200"/>
                    <a:pt x="1379" y="1025"/>
                  </a:cubicBezTo>
                  <a:cubicBezTo>
                    <a:pt x="1580" y="699"/>
                    <a:pt x="1454" y="273"/>
                    <a:pt x="1129" y="97"/>
                  </a:cubicBezTo>
                  <a:cubicBezTo>
                    <a:pt x="1022" y="31"/>
                    <a:pt x="904" y="1"/>
                    <a:pt x="78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8"/>
            <p:cNvSpPr/>
            <p:nvPr/>
          </p:nvSpPr>
          <p:spPr>
            <a:xfrm>
              <a:off x="2770200" y="4254200"/>
              <a:ext cx="37625" cy="34700"/>
            </a:xfrm>
            <a:custGeom>
              <a:rect b="b" l="l" r="r" t="t"/>
              <a:pathLst>
                <a:path extrusionOk="0" h="1388" w="1505">
                  <a:moveTo>
                    <a:pt x="782" y="134"/>
                  </a:moveTo>
                  <a:cubicBezTo>
                    <a:pt x="882" y="134"/>
                    <a:pt x="984" y="159"/>
                    <a:pt x="1078" y="210"/>
                  </a:cubicBezTo>
                  <a:cubicBezTo>
                    <a:pt x="1203" y="285"/>
                    <a:pt x="1304" y="411"/>
                    <a:pt x="1329" y="536"/>
                  </a:cubicBezTo>
                  <a:cubicBezTo>
                    <a:pt x="1379" y="686"/>
                    <a:pt x="1354" y="837"/>
                    <a:pt x="1279" y="987"/>
                  </a:cubicBezTo>
                  <a:cubicBezTo>
                    <a:pt x="1203" y="1112"/>
                    <a:pt x="1078" y="1187"/>
                    <a:pt x="928" y="1238"/>
                  </a:cubicBezTo>
                  <a:cubicBezTo>
                    <a:pt x="874" y="1255"/>
                    <a:pt x="821" y="1264"/>
                    <a:pt x="769" y="1264"/>
                  </a:cubicBezTo>
                  <a:cubicBezTo>
                    <a:pt x="674" y="1264"/>
                    <a:pt x="582" y="1236"/>
                    <a:pt x="502" y="1187"/>
                  </a:cubicBezTo>
                  <a:cubicBezTo>
                    <a:pt x="226" y="1037"/>
                    <a:pt x="151" y="686"/>
                    <a:pt x="301" y="411"/>
                  </a:cubicBezTo>
                  <a:cubicBezTo>
                    <a:pt x="400" y="228"/>
                    <a:pt x="587" y="134"/>
                    <a:pt x="782" y="134"/>
                  </a:cubicBezTo>
                  <a:close/>
                  <a:moveTo>
                    <a:pt x="792" y="0"/>
                  </a:moveTo>
                  <a:cubicBezTo>
                    <a:pt x="551" y="0"/>
                    <a:pt x="311" y="123"/>
                    <a:pt x="176" y="360"/>
                  </a:cubicBezTo>
                  <a:cubicBezTo>
                    <a:pt x="0" y="686"/>
                    <a:pt x="101" y="1112"/>
                    <a:pt x="451" y="1288"/>
                  </a:cubicBezTo>
                  <a:cubicBezTo>
                    <a:pt x="552" y="1363"/>
                    <a:pt x="677" y="1388"/>
                    <a:pt x="777" y="1388"/>
                  </a:cubicBezTo>
                  <a:cubicBezTo>
                    <a:pt x="852" y="1388"/>
                    <a:pt x="903" y="1388"/>
                    <a:pt x="953" y="1363"/>
                  </a:cubicBezTo>
                  <a:cubicBezTo>
                    <a:pt x="1153" y="1313"/>
                    <a:pt x="1279" y="1187"/>
                    <a:pt x="1379" y="1037"/>
                  </a:cubicBezTo>
                  <a:cubicBezTo>
                    <a:pt x="1479" y="887"/>
                    <a:pt x="1504" y="686"/>
                    <a:pt x="1454" y="511"/>
                  </a:cubicBezTo>
                  <a:cubicBezTo>
                    <a:pt x="1404" y="335"/>
                    <a:pt x="1279" y="185"/>
                    <a:pt x="1128" y="85"/>
                  </a:cubicBezTo>
                  <a:cubicBezTo>
                    <a:pt x="1023" y="28"/>
                    <a:pt x="907" y="0"/>
                    <a:pt x="79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8"/>
            <p:cNvSpPr/>
            <p:nvPr/>
          </p:nvSpPr>
          <p:spPr>
            <a:xfrm>
              <a:off x="2817200" y="4440525"/>
              <a:ext cx="34475" cy="34475"/>
            </a:xfrm>
            <a:custGeom>
              <a:rect b="b" l="l" r="r" t="t"/>
              <a:pathLst>
                <a:path extrusionOk="0" h="1379" w="1379">
                  <a:moveTo>
                    <a:pt x="702" y="125"/>
                  </a:moveTo>
                  <a:cubicBezTo>
                    <a:pt x="1003" y="125"/>
                    <a:pt x="1253" y="376"/>
                    <a:pt x="1253" y="677"/>
                  </a:cubicBezTo>
                  <a:cubicBezTo>
                    <a:pt x="1253" y="1003"/>
                    <a:pt x="1003" y="1253"/>
                    <a:pt x="702" y="1253"/>
                  </a:cubicBezTo>
                  <a:cubicBezTo>
                    <a:pt x="376" y="1253"/>
                    <a:pt x="125" y="1003"/>
                    <a:pt x="125" y="677"/>
                  </a:cubicBezTo>
                  <a:cubicBezTo>
                    <a:pt x="125" y="376"/>
                    <a:pt x="376" y="125"/>
                    <a:pt x="702" y="125"/>
                  </a:cubicBezTo>
                  <a:close/>
                  <a:moveTo>
                    <a:pt x="702" y="0"/>
                  </a:moveTo>
                  <a:cubicBezTo>
                    <a:pt x="326" y="0"/>
                    <a:pt x="0" y="301"/>
                    <a:pt x="0" y="677"/>
                  </a:cubicBezTo>
                  <a:cubicBezTo>
                    <a:pt x="0" y="1078"/>
                    <a:pt x="326" y="1379"/>
                    <a:pt x="702" y="1379"/>
                  </a:cubicBezTo>
                  <a:cubicBezTo>
                    <a:pt x="1078" y="1379"/>
                    <a:pt x="1378" y="1078"/>
                    <a:pt x="1378" y="677"/>
                  </a:cubicBezTo>
                  <a:cubicBezTo>
                    <a:pt x="1378" y="301"/>
                    <a:pt x="1078" y="0"/>
                    <a:pt x="70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8"/>
            <p:cNvSpPr/>
            <p:nvPr/>
          </p:nvSpPr>
          <p:spPr>
            <a:xfrm>
              <a:off x="3043375" y="4589025"/>
              <a:ext cx="37625" cy="34475"/>
            </a:xfrm>
            <a:custGeom>
              <a:rect b="b" l="l" r="r" t="t"/>
              <a:pathLst>
                <a:path extrusionOk="0" h="1379" w="1505">
                  <a:moveTo>
                    <a:pt x="727" y="125"/>
                  </a:moveTo>
                  <a:cubicBezTo>
                    <a:pt x="828" y="125"/>
                    <a:pt x="928" y="150"/>
                    <a:pt x="1003" y="201"/>
                  </a:cubicBezTo>
                  <a:cubicBezTo>
                    <a:pt x="1279" y="376"/>
                    <a:pt x="1354" y="702"/>
                    <a:pt x="1204" y="977"/>
                  </a:cubicBezTo>
                  <a:cubicBezTo>
                    <a:pt x="1129" y="1103"/>
                    <a:pt x="1003" y="1203"/>
                    <a:pt x="878" y="1253"/>
                  </a:cubicBezTo>
                  <a:cubicBezTo>
                    <a:pt x="840" y="1259"/>
                    <a:pt x="803" y="1263"/>
                    <a:pt x="765" y="1263"/>
                  </a:cubicBezTo>
                  <a:cubicBezTo>
                    <a:pt x="652" y="1263"/>
                    <a:pt x="540" y="1234"/>
                    <a:pt x="427" y="1178"/>
                  </a:cubicBezTo>
                  <a:cubicBezTo>
                    <a:pt x="301" y="1103"/>
                    <a:pt x="226" y="1003"/>
                    <a:pt x="176" y="852"/>
                  </a:cubicBezTo>
                  <a:cubicBezTo>
                    <a:pt x="126" y="702"/>
                    <a:pt x="151" y="551"/>
                    <a:pt x="226" y="426"/>
                  </a:cubicBezTo>
                  <a:cubicBezTo>
                    <a:pt x="301" y="276"/>
                    <a:pt x="427" y="201"/>
                    <a:pt x="577" y="150"/>
                  </a:cubicBezTo>
                  <a:cubicBezTo>
                    <a:pt x="627" y="150"/>
                    <a:pt x="677" y="125"/>
                    <a:pt x="727" y="125"/>
                  </a:cubicBezTo>
                  <a:close/>
                  <a:moveTo>
                    <a:pt x="727" y="0"/>
                  </a:moveTo>
                  <a:cubicBezTo>
                    <a:pt x="669" y="0"/>
                    <a:pt x="611" y="8"/>
                    <a:pt x="552" y="25"/>
                  </a:cubicBezTo>
                  <a:cubicBezTo>
                    <a:pt x="377" y="75"/>
                    <a:pt x="226" y="201"/>
                    <a:pt x="126" y="351"/>
                  </a:cubicBezTo>
                  <a:cubicBezTo>
                    <a:pt x="26" y="526"/>
                    <a:pt x="1" y="702"/>
                    <a:pt x="51" y="877"/>
                  </a:cubicBezTo>
                  <a:cubicBezTo>
                    <a:pt x="101" y="1053"/>
                    <a:pt x="226" y="1203"/>
                    <a:pt x="377" y="1303"/>
                  </a:cubicBezTo>
                  <a:cubicBezTo>
                    <a:pt x="477" y="1353"/>
                    <a:pt x="602" y="1378"/>
                    <a:pt x="727" y="1378"/>
                  </a:cubicBezTo>
                  <a:cubicBezTo>
                    <a:pt x="778" y="1378"/>
                    <a:pt x="828" y="1378"/>
                    <a:pt x="903" y="1353"/>
                  </a:cubicBezTo>
                  <a:cubicBezTo>
                    <a:pt x="1078" y="1328"/>
                    <a:pt x="1229" y="1203"/>
                    <a:pt x="1329" y="1053"/>
                  </a:cubicBezTo>
                  <a:cubicBezTo>
                    <a:pt x="1504" y="727"/>
                    <a:pt x="1404" y="301"/>
                    <a:pt x="1053" y="100"/>
                  </a:cubicBezTo>
                  <a:cubicBezTo>
                    <a:pt x="953" y="33"/>
                    <a:pt x="842" y="0"/>
                    <a:pt x="72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8"/>
            <p:cNvSpPr/>
            <p:nvPr/>
          </p:nvSpPr>
          <p:spPr>
            <a:xfrm>
              <a:off x="2877975" y="4590250"/>
              <a:ext cx="38850" cy="34500"/>
            </a:xfrm>
            <a:custGeom>
              <a:rect b="b" l="l" r="r" t="t"/>
              <a:pathLst>
                <a:path extrusionOk="0" h="1380" w="1554">
                  <a:moveTo>
                    <a:pt x="777" y="126"/>
                  </a:moveTo>
                  <a:cubicBezTo>
                    <a:pt x="877" y="126"/>
                    <a:pt x="978" y="152"/>
                    <a:pt x="1053" y="202"/>
                  </a:cubicBezTo>
                  <a:cubicBezTo>
                    <a:pt x="1328" y="352"/>
                    <a:pt x="1429" y="703"/>
                    <a:pt x="1253" y="954"/>
                  </a:cubicBezTo>
                  <a:cubicBezTo>
                    <a:pt x="1178" y="1104"/>
                    <a:pt x="1078" y="1179"/>
                    <a:pt x="927" y="1229"/>
                  </a:cubicBezTo>
                  <a:cubicBezTo>
                    <a:pt x="872" y="1238"/>
                    <a:pt x="817" y="1244"/>
                    <a:pt x="764" y="1244"/>
                  </a:cubicBezTo>
                  <a:cubicBezTo>
                    <a:pt x="670" y="1244"/>
                    <a:pt x="581" y="1227"/>
                    <a:pt x="501" y="1179"/>
                  </a:cubicBezTo>
                  <a:cubicBezTo>
                    <a:pt x="226" y="1004"/>
                    <a:pt x="125" y="678"/>
                    <a:pt x="276" y="402"/>
                  </a:cubicBezTo>
                  <a:cubicBezTo>
                    <a:pt x="376" y="277"/>
                    <a:pt x="476" y="177"/>
                    <a:pt x="627" y="126"/>
                  </a:cubicBezTo>
                  <a:close/>
                  <a:moveTo>
                    <a:pt x="788" y="0"/>
                  </a:moveTo>
                  <a:cubicBezTo>
                    <a:pt x="726" y="0"/>
                    <a:pt x="664" y="8"/>
                    <a:pt x="602" y="26"/>
                  </a:cubicBezTo>
                  <a:cubicBezTo>
                    <a:pt x="426" y="51"/>
                    <a:pt x="276" y="177"/>
                    <a:pt x="176" y="327"/>
                  </a:cubicBezTo>
                  <a:cubicBezTo>
                    <a:pt x="0" y="678"/>
                    <a:pt x="100" y="1079"/>
                    <a:pt x="426" y="1279"/>
                  </a:cubicBezTo>
                  <a:cubicBezTo>
                    <a:pt x="526" y="1329"/>
                    <a:pt x="652" y="1380"/>
                    <a:pt x="777" y="1380"/>
                  </a:cubicBezTo>
                  <a:cubicBezTo>
                    <a:pt x="827" y="1380"/>
                    <a:pt x="902" y="1355"/>
                    <a:pt x="952" y="1355"/>
                  </a:cubicBezTo>
                  <a:cubicBezTo>
                    <a:pt x="1128" y="1304"/>
                    <a:pt x="1278" y="1179"/>
                    <a:pt x="1379" y="1029"/>
                  </a:cubicBezTo>
                  <a:cubicBezTo>
                    <a:pt x="1554" y="703"/>
                    <a:pt x="1454" y="277"/>
                    <a:pt x="1128" y="76"/>
                  </a:cubicBezTo>
                  <a:cubicBezTo>
                    <a:pt x="1015" y="28"/>
                    <a:pt x="901" y="0"/>
                    <a:pt x="78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8"/>
            <p:cNvSpPr/>
            <p:nvPr/>
          </p:nvSpPr>
          <p:spPr>
            <a:xfrm>
              <a:off x="2955025" y="4545150"/>
              <a:ext cx="34500" cy="34500"/>
            </a:xfrm>
            <a:custGeom>
              <a:rect b="b" l="l" r="r" t="t"/>
              <a:pathLst>
                <a:path extrusionOk="0" h="1380" w="1380">
                  <a:moveTo>
                    <a:pt x="678" y="126"/>
                  </a:moveTo>
                  <a:cubicBezTo>
                    <a:pt x="1003" y="126"/>
                    <a:pt x="1254" y="377"/>
                    <a:pt x="1254" y="677"/>
                  </a:cubicBezTo>
                  <a:cubicBezTo>
                    <a:pt x="1254" y="1003"/>
                    <a:pt x="1003" y="1254"/>
                    <a:pt x="678" y="1254"/>
                  </a:cubicBezTo>
                  <a:cubicBezTo>
                    <a:pt x="377" y="1254"/>
                    <a:pt x="126" y="1003"/>
                    <a:pt x="126" y="677"/>
                  </a:cubicBezTo>
                  <a:cubicBezTo>
                    <a:pt x="126" y="377"/>
                    <a:pt x="377" y="126"/>
                    <a:pt x="678" y="126"/>
                  </a:cubicBezTo>
                  <a:close/>
                  <a:moveTo>
                    <a:pt x="678" y="1"/>
                  </a:moveTo>
                  <a:cubicBezTo>
                    <a:pt x="302" y="1"/>
                    <a:pt x="1" y="301"/>
                    <a:pt x="1" y="677"/>
                  </a:cubicBezTo>
                  <a:cubicBezTo>
                    <a:pt x="1" y="1053"/>
                    <a:pt x="302" y="1379"/>
                    <a:pt x="678" y="1379"/>
                  </a:cubicBezTo>
                  <a:cubicBezTo>
                    <a:pt x="1079" y="1379"/>
                    <a:pt x="1379" y="1053"/>
                    <a:pt x="1379" y="677"/>
                  </a:cubicBezTo>
                  <a:cubicBezTo>
                    <a:pt x="1379" y="301"/>
                    <a:pt x="1079" y="1"/>
                    <a:pt x="6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8"/>
            <p:cNvSpPr/>
            <p:nvPr/>
          </p:nvSpPr>
          <p:spPr>
            <a:xfrm>
              <a:off x="2700650" y="4593375"/>
              <a:ext cx="37625" cy="34500"/>
            </a:xfrm>
            <a:custGeom>
              <a:rect b="b" l="l" r="r" t="t"/>
              <a:pathLst>
                <a:path extrusionOk="0" h="1380" w="1505">
                  <a:moveTo>
                    <a:pt x="815" y="117"/>
                  </a:moveTo>
                  <a:cubicBezTo>
                    <a:pt x="852" y="117"/>
                    <a:pt x="890" y="121"/>
                    <a:pt x="928" y="127"/>
                  </a:cubicBezTo>
                  <a:cubicBezTo>
                    <a:pt x="1078" y="177"/>
                    <a:pt x="1203" y="277"/>
                    <a:pt x="1279" y="402"/>
                  </a:cubicBezTo>
                  <a:cubicBezTo>
                    <a:pt x="1354" y="528"/>
                    <a:pt x="1379" y="678"/>
                    <a:pt x="1329" y="829"/>
                  </a:cubicBezTo>
                  <a:cubicBezTo>
                    <a:pt x="1304" y="979"/>
                    <a:pt x="1203" y="1104"/>
                    <a:pt x="1078" y="1179"/>
                  </a:cubicBezTo>
                  <a:cubicBezTo>
                    <a:pt x="999" y="1227"/>
                    <a:pt x="899" y="1245"/>
                    <a:pt x="805" y="1245"/>
                  </a:cubicBezTo>
                  <a:cubicBezTo>
                    <a:pt x="750" y="1245"/>
                    <a:pt x="698" y="1239"/>
                    <a:pt x="652" y="1230"/>
                  </a:cubicBezTo>
                  <a:cubicBezTo>
                    <a:pt x="502" y="1179"/>
                    <a:pt x="376" y="1104"/>
                    <a:pt x="301" y="954"/>
                  </a:cubicBezTo>
                  <a:cubicBezTo>
                    <a:pt x="151" y="703"/>
                    <a:pt x="226" y="352"/>
                    <a:pt x="502" y="202"/>
                  </a:cubicBezTo>
                  <a:cubicBezTo>
                    <a:pt x="596" y="146"/>
                    <a:pt x="704" y="117"/>
                    <a:pt x="815" y="117"/>
                  </a:cubicBezTo>
                  <a:close/>
                  <a:moveTo>
                    <a:pt x="774" y="0"/>
                  </a:moveTo>
                  <a:cubicBezTo>
                    <a:pt x="656" y="0"/>
                    <a:pt x="549" y="28"/>
                    <a:pt x="451" y="77"/>
                  </a:cubicBezTo>
                  <a:cubicBezTo>
                    <a:pt x="126" y="277"/>
                    <a:pt x="0" y="703"/>
                    <a:pt x="201" y="1029"/>
                  </a:cubicBezTo>
                  <a:cubicBezTo>
                    <a:pt x="276" y="1179"/>
                    <a:pt x="426" y="1305"/>
                    <a:pt x="602" y="1355"/>
                  </a:cubicBezTo>
                  <a:cubicBezTo>
                    <a:pt x="677" y="1355"/>
                    <a:pt x="727" y="1380"/>
                    <a:pt x="777" y="1380"/>
                  </a:cubicBezTo>
                  <a:cubicBezTo>
                    <a:pt x="903" y="1380"/>
                    <a:pt x="1028" y="1330"/>
                    <a:pt x="1128" y="1280"/>
                  </a:cubicBezTo>
                  <a:cubicBezTo>
                    <a:pt x="1304" y="1179"/>
                    <a:pt x="1404" y="1029"/>
                    <a:pt x="1454" y="854"/>
                  </a:cubicBezTo>
                  <a:cubicBezTo>
                    <a:pt x="1504" y="678"/>
                    <a:pt x="1479" y="503"/>
                    <a:pt x="1379" y="327"/>
                  </a:cubicBezTo>
                  <a:cubicBezTo>
                    <a:pt x="1304" y="177"/>
                    <a:pt x="1153" y="52"/>
                    <a:pt x="978" y="27"/>
                  </a:cubicBezTo>
                  <a:cubicBezTo>
                    <a:pt x="907" y="9"/>
                    <a:pt x="839" y="0"/>
                    <a:pt x="774"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8"/>
            <p:cNvSpPr/>
            <p:nvPr/>
          </p:nvSpPr>
          <p:spPr>
            <a:xfrm>
              <a:off x="2794625" y="4523850"/>
              <a:ext cx="34500" cy="34475"/>
            </a:xfrm>
            <a:custGeom>
              <a:rect b="b" l="l" r="r" t="t"/>
              <a:pathLst>
                <a:path extrusionOk="0" h="1379" w="1380">
                  <a:moveTo>
                    <a:pt x="703" y="126"/>
                  </a:moveTo>
                  <a:cubicBezTo>
                    <a:pt x="1003" y="126"/>
                    <a:pt x="1254" y="376"/>
                    <a:pt x="1254" y="702"/>
                  </a:cubicBezTo>
                  <a:cubicBezTo>
                    <a:pt x="1254" y="1003"/>
                    <a:pt x="1003" y="1254"/>
                    <a:pt x="703" y="1254"/>
                  </a:cubicBezTo>
                  <a:cubicBezTo>
                    <a:pt x="377" y="1254"/>
                    <a:pt x="126" y="1003"/>
                    <a:pt x="126" y="702"/>
                  </a:cubicBezTo>
                  <a:cubicBezTo>
                    <a:pt x="126" y="376"/>
                    <a:pt x="377" y="126"/>
                    <a:pt x="703" y="126"/>
                  </a:cubicBezTo>
                  <a:close/>
                  <a:moveTo>
                    <a:pt x="703" y="1"/>
                  </a:moveTo>
                  <a:cubicBezTo>
                    <a:pt x="327" y="1"/>
                    <a:pt x="1" y="326"/>
                    <a:pt x="1" y="702"/>
                  </a:cubicBezTo>
                  <a:cubicBezTo>
                    <a:pt x="1" y="1078"/>
                    <a:pt x="327" y="1379"/>
                    <a:pt x="703" y="1379"/>
                  </a:cubicBezTo>
                  <a:cubicBezTo>
                    <a:pt x="1078" y="1379"/>
                    <a:pt x="1379" y="1078"/>
                    <a:pt x="1379" y="702"/>
                  </a:cubicBezTo>
                  <a:cubicBezTo>
                    <a:pt x="1379" y="326"/>
                    <a:pt x="1078" y="1"/>
                    <a:pt x="70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8"/>
            <p:cNvSpPr/>
            <p:nvPr/>
          </p:nvSpPr>
          <p:spPr>
            <a:xfrm>
              <a:off x="3033975" y="4121975"/>
              <a:ext cx="37625" cy="34725"/>
            </a:xfrm>
            <a:custGeom>
              <a:rect b="b" l="l" r="r" t="t"/>
              <a:pathLst>
                <a:path extrusionOk="0" h="1389" w="1505">
                  <a:moveTo>
                    <a:pt x="928" y="136"/>
                  </a:moveTo>
                  <a:cubicBezTo>
                    <a:pt x="1078" y="186"/>
                    <a:pt x="1204" y="286"/>
                    <a:pt x="1279" y="411"/>
                  </a:cubicBezTo>
                  <a:cubicBezTo>
                    <a:pt x="1354" y="537"/>
                    <a:pt x="1379" y="687"/>
                    <a:pt x="1329" y="837"/>
                  </a:cubicBezTo>
                  <a:cubicBezTo>
                    <a:pt x="1279" y="988"/>
                    <a:pt x="1204" y="1113"/>
                    <a:pt x="1053" y="1188"/>
                  </a:cubicBezTo>
                  <a:cubicBezTo>
                    <a:pt x="974" y="1236"/>
                    <a:pt x="884" y="1253"/>
                    <a:pt x="791" y="1253"/>
                  </a:cubicBezTo>
                  <a:cubicBezTo>
                    <a:pt x="737" y="1253"/>
                    <a:pt x="682" y="1248"/>
                    <a:pt x="627" y="1238"/>
                  </a:cubicBezTo>
                  <a:cubicBezTo>
                    <a:pt x="502" y="1188"/>
                    <a:pt x="377" y="1113"/>
                    <a:pt x="301" y="963"/>
                  </a:cubicBezTo>
                  <a:cubicBezTo>
                    <a:pt x="151" y="712"/>
                    <a:pt x="226" y="361"/>
                    <a:pt x="502" y="211"/>
                  </a:cubicBezTo>
                  <a:cubicBezTo>
                    <a:pt x="577" y="161"/>
                    <a:pt x="677" y="136"/>
                    <a:pt x="778" y="136"/>
                  </a:cubicBezTo>
                  <a:close/>
                  <a:moveTo>
                    <a:pt x="822" y="1"/>
                  </a:moveTo>
                  <a:cubicBezTo>
                    <a:pt x="690" y="1"/>
                    <a:pt x="558" y="29"/>
                    <a:pt x="427" y="85"/>
                  </a:cubicBezTo>
                  <a:cubicBezTo>
                    <a:pt x="101" y="286"/>
                    <a:pt x="1" y="712"/>
                    <a:pt x="176" y="1038"/>
                  </a:cubicBezTo>
                  <a:cubicBezTo>
                    <a:pt x="276" y="1188"/>
                    <a:pt x="427" y="1314"/>
                    <a:pt x="602" y="1364"/>
                  </a:cubicBezTo>
                  <a:cubicBezTo>
                    <a:pt x="652" y="1364"/>
                    <a:pt x="728" y="1389"/>
                    <a:pt x="778" y="1389"/>
                  </a:cubicBezTo>
                  <a:cubicBezTo>
                    <a:pt x="903" y="1389"/>
                    <a:pt x="1028" y="1339"/>
                    <a:pt x="1129" y="1288"/>
                  </a:cubicBezTo>
                  <a:cubicBezTo>
                    <a:pt x="1279" y="1188"/>
                    <a:pt x="1404" y="1038"/>
                    <a:pt x="1454" y="862"/>
                  </a:cubicBezTo>
                  <a:cubicBezTo>
                    <a:pt x="1505" y="687"/>
                    <a:pt x="1479" y="512"/>
                    <a:pt x="1379" y="336"/>
                  </a:cubicBezTo>
                  <a:cubicBezTo>
                    <a:pt x="1279" y="186"/>
                    <a:pt x="1129" y="60"/>
                    <a:pt x="953" y="10"/>
                  </a:cubicBezTo>
                  <a:cubicBezTo>
                    <a:pt x="909" y="4"/>
                    <a:pt x="865" y="1"/>
                    <a:pt x="82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8"/>
            <p:cNvSpPr/>
            <p:nvPr/>
          </p:nvSpPr>
          <p:spPr>
            <a:xfrm>
              <a:off x="2954400" y="4168975"/>
              <a:ext cx="37625" cy="34725"/>
            </a:xfrm>
            <a:custGeom>
              <a:rect b="b" l="l" r="r" t="t"/>
              <a:pathLst>
                <a:path extrusionOk="0" h="1389" w="1505">
                  <a:moveTo>
                    <a:pt x="703" y="135"/>
                  </a:moveTo>
                  <a:cubicBezTo>
                    <a:pt x="803" y="135"/>
                    <a:pt x="903" y="160"/>
                    <a:pt x="1003" y="210"/>
                  </a:cubicBezTo>
                  <a:cubicBezTo>
                    <a:pt x="1254" y="361"/>
                    <a:pt x="1354" y="712"/>
                    <a:pt x="1204" y="962"/>
                  </a:cubicBezTo>
                  <a:cubicBezTo>
                    <a:pt x="1129" y="1113"/>
                    <a:pt x="1003" y="1188"/>
                    <a:pt x="853" y="1238"/>
                  </a:cubicBezTo>
                  <a:cubicBezTo>
                    <a:pt x="798" y="1247"/>
                    <a:pt x="743" y="1253"/>
                    <a:pt x="689" y="1253"/>
                  </a:cubicBezTo>
                  <a:cubicBezTo>
                    <a:pt x="596" y="1253"/>
                    <a:pt x="506" y="1236"/>
                    <a:pt x="427" y="1188"/>
                  </a:cubicBezTo>
                  <a:cubicBezTo>
                    <a:pt x="302" y="1113"/>
                    <a:pt x="201" y="987"/>
                    <a:pt x="176" y="837"/>
                  </a:cubicBezTo>
                  <a:cubicBezTo>
                    <a:pt x="126" y="687"/>
                    <a:pt x="151" y="536"/>
                    <a:pt x="226" y="411"/>
                  </a:cubicBezTo>
                  <a:cubicBezTo>
                    <a:pt x="302" y="286"/>
                    <a:pt x="427" y="185"/>
                    <a:pt x="552" y="135"/>
                  </a:cubicBezTo>
                  <a:close/>
                  <a:moveTo>
                    <a:pt x="662" y="1"/>
                  </a:moveTo>
                  <a:cubicBezTo>
                    <a:pt x="616" y="1"/>
                    <a:pt x="571" y="4"/>
                    <a:pt x="527" y="10"/>
                  </a:cubicBezTo>
                  <a:cubicBezTo>
                    <a:pt x="352" y="60"/>
                    <a:pt x="201" y="185"/>
                    <a:pt x="126" y="336"/>
                  </a:cubicBezTo>
                  <a:cubicBezTo>
                    <a:pt x="26" y="511"/>
                    <a:pt x="1" y="687"/>
                    <a:pt x="51" y="862"/>
                  </a:cubicBezTo>
                  <a:cubicBezTo>
                    <a:pt x="101" y="1038"/>
                    <a:pt x="201" y="1188"/>
                    <a:pt x="377" y="1288"/>
                  </a:cubicBezTo>
                  <a:cubicBezTo>
                    <a:pt x="477" y="1338"/>
                    <a:pt x="602" y="1388"/>
                    <a:pt x="703" y="1388"/>
                  </a:cubicBezTo>
                  <a:cubicBezTo>
                    <a:pt x="778" y="1388"/>
                    <a:pt x="828" y="1363"/>
                    <a:pt x="878" y="1363"/>
                  </a:cubicBezTo>
                  <a:cubicBezTo>
                    <a:pt x="1078" y="1313"/>
                    <a:pt x="1204" y="1188"/>
                    <a:pt x="1304" y="1038"/>
                  </a:cubicBezTo>
                  <a:cubicBezTo>
                    <a:pt x="1505" y="712"/>
                    <a:pt x="1379" y="286"/>
                    <a:pt x="1053" y="85"/>
                  </a:cubicBezTo>
                  <a:cubicBezTo>
                    <a:pt x="941" y="29"/>
                    <a:pt x="800" y="1"/>
                    <a:pt x="66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8"/>
            <p:cNvSpPr/>
            <p:nvPr/>
          </p:nvSpPr>
          <p:spPr>
            <a:xfrm>
              <a:off x="2877975" y="4115325"/>
              <a:ext cx="39500" cy="34475"/>
            </a:xfrm>
            <a:custGeom>
              <a:rect b="b" l="l" r="r" t="t"/>
              <a:pathLst>
                <a:path extrusionOk="0" h="1379" w="1580">
                  <a:moveTo>
                    <a:pt x="802" y="126"/>
                  </a:moveTo>
                  <a:cubicBezTo>
                    <a:pt x="852" y="126"/>
                    <a:pt x="902" y="126"/>
                    <a:pt x="952" y="151"/>
                  </a:cubicBezTo>
                  <a:cubicBezTo>
                    <a:pt x="1078" y="176"/>
                    <a:pt x="1203" y="276"/>
                    <a:pt x="1278" y="402"/>
                  </a:cubicBezTo>
                  <a:cubicBezTo>
                    <a:pt x="1429" y="677"/>
                    <a:pt x="1353" y="1028"/>
                    <a:pt x="1078" y="1179"/>
                  </a:cubicBezTo>
                  <a:cubicBezTo>
                    <a:pt x="997" y="1227"/>
                    <a:pt x="906" y="1255"/>
                    <a:pt x="810" y="1255"/>
                  </a:cubicBezTo>
                  <a:cubicBezTo>
                    <a:pt x="758" y="1255"/>
                    <a:pt x="705" y="1246"/>
                    <a:pt x="652" y="1229"/>
                  </a:cubicBezTo>
                  <a:cubicBezTo>
                    <a:pt x="501" y="1204"/>
                    <a:pt x="376" y="1103"/>
                    <a:pt x="301" y="978"/>
                  </a:cubicBezTo>
                  <a:cubicBezTo>
                    <a:pt x="150" y="702"/>
                    <a:pt x="251" y="351"/>
                    <a:pt x="526" y="201"/>
                  </a:cubicBezTo>
                  <a:cubicBezTo>
                    <a:pt x="602" y="151"/>
                    <a:pt x="702" y="126"/>
                    <a:pt x="802" y="126"/>
                  </a:cubicBezTo>
                  <a:close/>
                  <a:moveTo>
                    <a:pt x="797" y="1"/>
                  </a:moveTo>
                  <a:cubicBezTo>
                    <a:pt x="674" y="1"/>
                    <a:pt x="551" y="34"/>
                    <a:pt x="451" y="101"/>
                  </a:cubicBezTo>
                  <a:cubicBezTo>
                    <a:pt x="125" y="276"/>
                    <a:pt x="0" y="702"/>
                    <a:pt x="201" y="1028"/>
                  </a:cubicBezTo>
                  <a:cubicBezTo>
                    <a:pt x="301" y="1204"/>
                    <a:pt x="451" y="1304"/>
                    <a:pt x="627" y="1354"/>
                  </a:cubicBezTo>
                  <a:cubicBezTo>
                    <a:pt x="677" y="1379"/>
                    <a:pt x="727" y="1379"/>
                    <a:pt x="802" y="1379"/>
                  </a:cubicBezTo>
                  <a:cubicBezTo>
                    <a:pt x="927" y="1379"/>
                    <a:pt x="1028" y="1354"/>
                    <a:pt x="1153" y="1279"/>
                  </a:cubicBezTo>
                  <a:cubicBezTo>
                    <a:pt x="1479" y="1103"/>
                    <a:pt x="1579" y="677"/>
                    <a:pt x="1404" y="351"/>
                  </a:cubicBezTo>
                  <a:cubicBezTo>
                    <a:pt x="1303" y="201"/>
                    <a:pt x="1153" y="76"/>
                    <a:pt x="978" y="26"/>
                  </a:cubicBezTo>
                  <a:cubicBezTo>
                    <a:pt x="919" y="9"/>
                    <a:pt x="858" y="1"/>
                    <a:pt x="79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8"/>
            <p:cNvSpPr/>
            <p:nvPr/>
          </p:nvSpPr>
          <p:spPr>
            <a:xfrm>
              <a:off x="2715675" y="4122225"/>
              <a:ext cx="32000" cy="34475"/>
            </a:xfrm>
            <a:custGeom>
              <a:rect b="b" l="l" r="r" t="t"/>
              <a:pathLst>
                <a:path extrusionOk="0" h="1379" w="1280">
                  <a:moveTo>
                    <a:pt x="577" y="0"/>
                  </a:moveTo>
                  <a:cubicBezTo>
                    <a:pt x="552" y="25"/>
                    <a:pt x="552" y="75"/>
                    <a:pt x="527" y="126"/>
                  </a:cubicBezTo>
                  <a:cubicBezTo>
                    <a:pt x="602" y="126"/>
                    <a:pt x="703" y="151"/>
                    <a:pt x="778" y="201"/>
                  </a:cubicBezTo>
                  <a:cubicBezTo>
                    <a:pt x="1053" y="351"/>
                    <a:pt x="1129" y="702"/>
                    <a:pt x="978" y="953"/>
                  </a:cubicBezTo>
                  <a:cubicBezTo>
                    <a:pt x="903" y="1103"/>
                    <a:pt x="778" y="1178"/>
                    <a:pt x="627" y="1228"/>
                  </a:cubicBezTo>
                  <a:cubicBezTo>
                    <a:pt x="582" y="1238"/>
                    <a:pt x="532" y="1243"/>
                    <a:pt x="481" y="1243"/>
                  </a:cubicBezTo>
                  <a:cubicBezTo>
                    <a:pt x="392" y="1243"/>
                    <a:pt x="297" y="1226"/>
                    <a:pt x="201" y="1178"/>
                  </a:cubicBezTo>
                  <a:cubicBezTo>
                    <a:pt x="151" y="1128"/>
                    <a:pt x="101" y="1078"/>
                    <a:pt x="51" y="1028"/>
                  </a:cubicBezTo>
                  <a:cubicBezTo>
                    <a:pt x="51" y="1078"/>
                    <a:pt x="26" y="1128"/>
                    <a:pt x="1" y="1153"/>
                  </a:cubicBezTo>
                  <a:cubicBezTo>
                    <a:pt x="51" y="1203"/>
                    <a:pt x="101" y="1253"/>
                    <a:pt x="151" y="1278"/>
                  </a:cubicBezTo>
                  <a:cubicBezTo>
                    <a:pt x="251" y="1329"/>
                    <a:pt x="377" y="1379"/>
                    <a:pt x="502" y="1379"/>
                  </a:cubicBezTo>
                  <a:cubicBezTo>
                    <a:pt x="552" y="1379"/>
                    <a:pt x="602" y="1354"/>
                    <a:pt x="678" y="1354"/>
                  </a:cubicBezTo>
                  <a:cubicBezTo>
                    <a:pt x="853" y="1304"/>
                    <a:pt x="1003" y="1178"/>
                    <a:pt x="1079" y="1028"/>
                  </a:cubicBezTo>
                  <a:cubicBezTo>
                    <a:pt x="1279" y="702"/>
                    <a:pt x="1179" y="276"/>
                    <a:pt x="828" y="75"/>
                  </a:cubicBezTo>
                  <a:cubicBezTo>
                    <a:pt x="753" y="25"/>
                    <a:pt x="678" y="0"/>
                    <a:pt x="5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8"/>
            <p:cNvSpPr/>
            <p:nvPr/>
          </p:nvSpPr>
          <p:spPr>
            <a:xfrm>
              <a:off x="2794625" y="4158550"/>
              <a:ext cx="37625" cy="34500"/>
            </a:xfrm>
            <a:custGeom>
              <a:rect b="b" l="l" r="r" t="t"/>
              <a:pathLst>
                <a:path extrusionOk="0" h="1380" w="1505">
                  <a:moveTo>
                    <a:pt x="794" y="125"/>
                  </a:moveTo>
                  <a:cubicBezTo>
                    <a:pt x="847" y="125"/>
                    <a:pt x="900" y="134"/>
                    <a:pt x="953" y="151"/>
                  </a:cubicBezTo>
                  <a:cubicBezTo>
                    <a:pt x="1078" y="176"/>
                    <a:pt x="1204" y="277"/>
                    <a:pt x="1279" y="402"/>
                  </a:cubicBezTo>
                  <a:cubicBezTo>
                    <a:pt x="1354" y="527"/>
                    <a:pt x="1379" y="678"/>
                    <a:pt x="1354" y="828"/>
                  </a:cubicBezTo>
                  <a:cubicBezTo>
                    <a:pt x="1304" y="978"/>
                    <a:pt x="1204" y="1104"/>
                    <a:pt x="1078" y="1179"/>
                  </a:cubicBezTo>
                  <a:cubicBezTo>
                    <a:pt x="998" y="1227"/>
                    <a:pt x="906" y="1255"/>
                    <a:pt x="811" y="1255"/>
                  </a:cubicBezTo>
                  <a:cubicBezTo>
                    <a:pt x="759" y="1255"/>
                    <a:pt x="706" y="1247"/>
                    <a:pt x="652" y="1229"/>
                  </a:cubicBezTo>
                  <a:cubicBezTo>
                    <a:pt x="502" y="1204"/>
                    <a:pt x="377" y="1104"/>
                    <a:pt x="302" y="978"/>
                  </a:cubicBezTo>
                  <a:cubicBezTo>
                    <a:pt x="151" y="703"/>
                    <a:pt x="251" y="352"/>
                    <a:pt x="527" y="201"/>
                  </a:cubicBezTo>
                  <a:cubicBezTo>
                    <a:pt x="608" y="153"/>
                    <a:pt x="699" y="125"/>
                    <a:pt x="794" y="125"/>
                  </a:cubicBezTo>
                  <a:close/>
                  <a:moveTo>
                    <a:pt x="797" y="1"/>
                  </a:moveTo>
                  <a:cubicBezTo>
                    <a:pt x="675" y="1"/>
                    <a:pt x="552" y="34"/>
                    <a:pt x="452" y="101"/>
                  </a:cubicBezTo>
                  <a:cubicBezTo>
                    <a:pt x="126" y="277"/>
                    <a:pt x="1" y="703"/>
                    <a:pt x="201" y="1028"/>
                  </a:cubicBezTo>
                  <a:cubicBezTo>
                    <a:pt x="302" y="1204"/>
                    <a:pt x="452" y="1304"/>
                    <a:pt x="627" y="1354"/>
                  </a:cubicBezTo>
                  <a:cubicBezTo>
                    <a:pt x="677" y="1379"/>
                    <a:pt x="753" y="1379"/>
                    <a:pt x="803" y="1379"/>
                  </a:cubicBezTo>
                  <a:cubicBezTo>
                    <a:pt x="928" y="1379"/>
                    <a:pt x="1028" y="1354"/>
                    <a:pt x="1154" y="1279"/>
                  </a:cubicBezTo>
                  <a:cubicBezTo>
                    <a:pt x="1304" y="1204"/>
                    <a:pt x="1429" y="1054"/>
                    <a:pt x="1454" y="878"/>
                  </a:cubicBezTo>
                  <a:cubicBezTo>
                    <a:pt x="1505" y="678"/>
                    <a:pt x="1479" y="502"/>
                    <a:pt x="1404" y="352"/>
                  </a:cubicBezTo>
                  <a:cubicBezTo>
                    <a:pt x="1304" y="176"/>
                    <a:pt x="1154" y="76"/>
                    <a:pt x="978" y="26"/>
                  </a:cubicBezTo>
                  <a:cubicBezTo>
                    <a:pt x="920" y="9"/>
                    <a:pt x="858" y="1"/>
                    <a:pt x="79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8"/>
            <p:cNvSpPr/>
            <p:nvPr/>
          </p:nvSpPr>
          <p:spPr>
            <a:xfrm>
              <a:off x="3125450" y="4545150"/>
              <a:ext cx="34500" cy="34500"/>
            </a:xfrm>
            <a:custGeom>
              <a:rect b="b" l="l" r="r" t="t"/>
              <a:pathLst>
                <a:path extrusionOk="0" h="1380" w="1380">
                  <a:moveTo>
                    <a:pt x="678" y="126"/>
                  </a:moveTo>
                  <a:cubicBezTo>
                    <a:pt x="1003" y="126"/>
                    <a:pt x="1254" y="377"/>
                    <a:pt x="1254" y="677"/>
                  </a:cubicBezTo>
                  <a:cubicBezTo>
                    <a:pt x="1254" y="1003"/>
                    <a:pt x="1003" y="1254"/>
                    <a:pt x="678" y="1254"/>
                  </a:cubicBezTo>
                  <a:cubicBezTo>
                    <a:pt x="377" y="1254"/>
                    <a:pt x="126" y="1003"/>
                    <a:pt x="126" y="677"/>
                  </a:cubicBezTo>
                  <a:cubicBezTo>
                    <a:pt x="126" y="377"/>
                    <a:pt x="377" y="126"/>
                    <a:pt x="678" y="126"/>
                  </a:cubicBezTo>
                  <a:close/>
                  <a:moveTo>
                    <a:pt x="678" y="1"/>
                  </a:moveTo>
                  <a:cubicBezTo>
                    <a:pt x="302" y="1"/>
                    <a:pt x="1" y="301"/>
                    <a:pt x="1" y="677"/>
                  </a:cubicBezTo>
                  <a:cubicBezTo>
                    <a:pt x="1" y="1053"/>
                    <a:pt x="302" y="1379"/>
                    <a:pt x="678" y="1379"/>
                  </a:cubicBezTo>
                  <a:cubicBezTo>
                    <a:pt x="1079" y="1379"/>
                    <a:pt x="1379" y="1053"/>
                    <a:pt x="1379" y="677"/>
                  </a:cubicBezTo>
                  <a:cubicBezTo>
                    <a:pt x="1379" y="301"/>
                    <a:pt x="1079" y="1"/>
                    <a:pt x="6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8"/>
            <p:cNvSpPr/>
            <p:nvPr/>
          </p:nvSpPr>
          <p:spPr>
            <a:xfrm>
              <a:off x="2882975" y="4493550"/>
              <a:ext cx="39500" cy="34700"/>
            </a:xfrm>
            <a:custGeom>
              <a:rect b="b" l="l" r="r" t="t"/>
              <a:pathLst>
                <a:path extrusionOk="0" h="1388" w="1580">
                  <a:moveTo>
                    <a:pt x="778" y="110"/>
                  </a:moveTo>
                  <a:cubicBezTo>
                    <a:pt x="828" y="110"/>
                    <a:pt x="878" y="135"/>
                    <a:pt x="928" y="135"/>
                  </a:cubicBezTo>
                  <a:cubicBezTo>
                    <a:pt x="1078" y="185"/>
                    <a:pt x="1204" y="285"/>
                    <a:pt x="1279" y="410"/>
                  </a:cubicBezTo>
                  <a:cubicBezTo>
                    <a:pt x="1429" y="661"/>
                    <a:pt x="1329" y="1012"/>
                    <a:pt x="1078" y="1162"/>
                  </a:cubicBezTo>
                  <a:cubicBezTo>
                    <a:pt x="978" y="1229"/>
                    <a:pt x="878" y="1251"/>
                    <a:pt x="778" y="1251"/>
                  </a:cubicBezTo>
                  <a:cubicBezTo>
                    <a:pt x="727" y="1251"/>
                    <a:pt x="677" y="1246"/>
                    <a:pt x="627" y="1238"/>
                  </a:cubicBezTo>
                  <a:cubicBezTo>
                    <a:pt x="502" y="1187"/>
                    <a:pt x="377" y="1087"/>
                    <a:pt x="301" y="962"/>
                  </a:cubicBezTo>
                  <a:cubicBezTo>
                    <a:pt x="151" y="686"/>
                    <a:pt x="226" y="360"/>
                    <a:pt x="502" y="210"/>
                  </a:cubicBezTo>
                  <a:cubicBezTo>
                    <a:pt x="602" y="160"/>
                    <a:pt x="677" y="110"/>
                    <a:pt x="778" y="110"/>
                  </a:cubicBezTo>
                  <a:close/>
                  <a:moveTo>
                    <a:pt x="822" y="0"/>
                  </a:moveTo>
                  <a:cubicBezTo>
                    <a:pt x="691" y="0"/>
                    <a:pt x="565" y="28"/>
                    <a:pt x="452" y="85"/>
                  </a:cubicBezTo>
                  <a:cubicBezTo>
                    <a:pt x="101" y="285"/>
                    <a:pt x="1" y="711"/>
                    <a:pt x="176" y="1037"/>
                  </a:cubicBezTo>
                  <a:cubicBezTo>
                    <a:pt x="276" y="1187"/>
                    <a:pt x="427" y="1313"/>
                    <a:pt x="602" y="1363"/>
                  </a:cubicBezTo>
                  <a:cubicBezTo>
                    <a:pt x="677" y="1363"/>
                    <a:pt x="727" y="1388"/>
                    <a:pt x="778" y="1388"/>
                  </a:cubicBezTo>
                  <a:cubicBezTo>
                    <a:pt x="903" y="1388"/>
                    <a:pt x="1028" y="1338"/>
                    <a:pt x="1128" y="1288"/>
                  </a:cubicBezTo>
                  <a:cubicBezTo>
                    <a:pt x="1454" y="1087"/>
                    <a:pt x="1580" y="661"/>
                    <a:pt x="1379" y="335"/>
                  </a:cubicBezTo>
                  <a:cubicBezTo>
                    <a:pt x="1279" y="185"/>
                    <a:pt x="1128" y="60"/>
                    <a:pt x="953" y="9"/>
                  </a:cubicBezTo>
                  <a:cubicBezTo>
                    <a:pt x="909" y="3"/>
                    <a:pt x="865" y="0"/>
                    <a:pt x="822"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8"/>
            <p:cNvSpPr/>
            <p:nvPr/>
          </p:nvSpPr>
          <p:spPr>
            <a:xfrm>
              <a:off x="2794000" y="4357800"/>
              <a:ext cx="39500" cy="34500"/>
            </a:xfrm>
            <a:custGeom>
              <a:rect b="b" l="l" r="r" t="t"/>
              <a:pathLst>
                <a:path extrusionOk="0" h="1380" w="1580">
                  <a:moveTo>
                    <a:pt x="803" y="126"/>
                  </a:moveTo>
                  <a:cubicBezTo>
                    <a:pt x="853" y="126"/>
                    <a:pt x="878" y="126"/>
                    <a:pt x="928" y="151"/>
                  </a:cubicBezTo>
                  <a:cubicBezTo>
                    <a:pt x="1078" y="176"/>
                    <a:pt x="1204" y="277"/>
                    <a:pt x="1279" y="402"/>
                  </a:cubicBezTo>
                  <a:cubicBezTo>
                    <a:pt x="1429" y="678"/>
                    <a:pt x="1354" y="1028"/>
                    <a:pt x="1078" y="1179"/>
                  </a:cubicBezTo>
                  <a:cubicBezTo>
                    <a:pt x="997" y="1227"/>
                    <a:pt x="906" y="1255"/>
                    <a:pt x="811" y="1255"/>
                  </a:cubicBezTo>
                  <a:cubicBezTo>
                    <a:pt x="759" y="1255"/>
                    <a:pt x="706" y="1247"/>
                    <a:pt x="652" y="1229"/>
                  </a:cubicBezTo>
                  <a:cubicBezTo>
                    <a:pt x="502" y="1204"/>
                    <a:pt x="377" y="1104"/>
                    <a:pt x="301" y="978"/>
                  </a:cubicBezTo>
                  <a:cubicBezTo>
                    <a:pt x="151" y="703"/>
                    <a:pt x="251" y="352"/>
                    <a:pt x="502" y="201"/>
                  </a:cubicBezTo>
                  <a:cubicBezTo>
                    <a:pt x="602" y="151"/>
                    <a:pt x="702" y="126"/>
                    <a:pt x="803" y="126"/>
                  </a:cubicBezTo>
                  <a:close/>
                  <a:moveTo>
                    <a:pt x="797" y="1"/>
                  </a:moveTo>
                  <a:cubicBezTo>
                    <a:pt x="675" y="1"/>
                    <a:pt x="552" y="34"/>
                    <a:pt x="452" y="101"/>
                  </a:cubicBezTo>
                  <a:cubicBezTo>
                    <a:pt x="126" y="277"/>
                    <a:pt x="1" y="703"/>
                    <a:pt x="201" y="1028"/>
                  </a:cubicBezTo>
                  <a:cubicBezTo>
                    <a:pt x="276" y="1179"/>
                    <a:pt x="427" y="1304"/>
                    <a:pt x="627" y="1354"/>
                  </a:cubicBezTo>
                  <a:cubicBezTo>
                    <a:pt x="677" y="1379"/>
                    <a:pt x="728" y="1379"/>
                    <a:pt x="803" y="1379"/>
                  </a:cubicBezTo>
                  <a:cubicBezTo>
                    <a:pt x="903" y="1379"/>
                    <a:pt x="1028" y="1354"/>
                    <a:pt x="1129" y="1279"/>
                  </a:cubicBezTo>
                  <a:cubicBezTo>
                    <a:pt x="1454" y="1104"/>
                    <a:pt x="1580" y="678"/>
                    <a:pt x="1379" y="352"/>
                  </a:cubicBezTo>
                  <a:cubicBezTo>
                    <a:pt x="1304" y="176"/>
                    <a:pt x="1154" y="76"/>
                    <a:pt x="978" y="26"/>
                  </a:cubicBezTo>
                  <a:cubicBezTo>
                    <a:pt x="920" y="9"/>
                    <a:pt x="858" y="1"/>
                    <a:pt x="79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8"/>
            <p:cNvSpPr/>
            <p:nvPr/>
          </p:nvSpPr>
          <p:spPr>
            <a:xfrm>
              <a:off x="2965675" y="4338125"/>
              <a:ext cx="37625" cy="34750"/>
            </a:xfrm>
            <a:custGeom>
              <a:rect b="b" l="l" r="r" t="t"/>
              <a:pathLst>
                <a:path extrusionOk="0" h="1390" w="1505">
                  <a:moveTo>
                    <a:pt x="703" y="136"/>
                  </a:moveTo>
                  <a:cubicBezTo>
                    <a:pt x="903" y="136"/>
                    <a:pt x="1104" y="236"/>
                    <a:pt x="1204" y="412"/>
                  </a:cubicBezTo>
                  <a:cubicBezTo>
                    <a:pt x="1354" y="688"/>
                    <a:pt x="1254" y="1013"/>
                    <a:pt x="978" y="1189"/>
                  </a:cubicBezTo>
                  <a:cubicBezTo>
                    <a:pt x="899" y="1237"/>
                    <a:pt x="809" y="1254"/>
                    <a:pt x="716" y="1254"/>
                  </a:cubicBezTo>
                  <a:cubicBezTo>
                    <a:pt x="662" y="1254"/>
                    <a:pt x="607" y="1248"/>
                    <a:pt x="552" y="1239"/>
                  </a:cubicBezTo>
                  <a:cubicBezTo>
                    <a:pt x="427" y="1189"/>
                    <a:pt x="302" y="1114"/>
                    <a:pt x="226" y="963"/>
                  </a:cubicBezTo>
                  <a:cubicBezTo>
                    <a:pt x="151" y="838"/>
                    <a:pt x="126" y="688"/>
                    <a:pt x="151" y="537"/>
                  </a:cubicBezTo>
                  <a:cubicBezTo>
                    <a:pt x="201" y="387"/>
                    <a:pt x="302" y="287"/>
                    <a:pt x="427" y="211"/>
                  </a:cubicBezTo>
                  <a:cubicBezTo>
                    <a:pt x="502" y="161"/>
                    <a:pt x="602" y="136"/>
                    <a:pt x="703" y="136"/>
                  </a:cubicBezTo>
                  <a:close/>
                  <a:moveTo>
                    <a:pt x="704" y="1"/>
                  </a:moveTo>
                  <a:cubicBezTo>
                    <a:pt x="587" y="1"/>
                    <a:pt x="467" y="29"/>
                    <a:pt x="352" y="86"/>
                  </a:cubicBezTo>
                  <a:cubicBezTo>
                    <a:pt x="201" y="186"/>
                    <a:pt x="101" y="337"/>
                    <a:pt x="51" y="512"/>
                  </a:cubicBezTo>
                  <a:cubicBezTo>
                    <a:pt x="1" y="688"/>
                    <a:pt x="26" y="863"/>
                    <a:pt x="101" y="1038"/>
                  </a:cubicBezTo>
                  <a:cubicBezTo>
                    <a:pt x="201" y="1189"/>
                    <a:pt x="352" y="1314"/>
                    <a:pt x="527" y="1364"/>
                  </a:cubicBezTo>
                  <a:cubicBezTo>
                    <a:pt x="577" y="1364"/>
                    <a:pt x="653" y="1389"/>
                    <a:pt x="703" y="1389"/>
                  </a:cubicBezTo>
                  <a:cubicBezTo>
                    <a:pt x="828" y="1389"/>
                    <a:pt x="953" y="1339"/>
                    <a:pt x="1054" y="1289"/>
                  </a:cubicBezTo>
                  <a:cubicBezTo>
                    <a:pt x="1379" y="1089"/>
                    <a:pt x="1505" y="663"/>
                    <a:pt x="1304" y="337"/>
                  </a:cubicBezTo>
                  <a:cubicBezTo>
                    <a:pt x="1169" y="118"/>
                    <a:pt x="944" y="1"/>
                    <a:pt x="704"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8"/>
            <p:cNvSpPr/>
            <p:nvPr/>
          </p:nvSpPr>
          <p:spPr>
            <a:xfrm>
              <a:off x="2871700" y="4216825"/>
              <a:ext cx="37625" cy="34500"/>
            </a:xfrm>
            <a:custGeom>
              <a:rect b="b" l="l" r="r" t="t"/>
              <a:pathLst>
                <a:path extrusionOk="0" h="1380" w="1505">
                  <a:moveTo>
                    <a:pt x="702" y="126"/>
                  </a:moveTo>
                  <a:cubicBezTo>
                    <a:pt x="752" y="126"/>
                    <a:pt x="802" y="126"/>
                    <a:pt x="853" y="151"/>
                  </a:cubicBezTo>
                  <a:cubicBezTo>
                    <a:pt x="1003" y="176"/>
                    <a:pt x="1128" y="276"/>
                    <a:pt x="1203" y="402"/>
                  </a:cubicBezTo>
                  <a:cubicBezTo>
                    <a:pt x="1354" y="677"/>
                    <a:pt x="1254" y="1028"/>
                    <a:pt x="1003" y="1179"/>
                  </a:cubicBezTo>
                  <a:cubicBezTo>
                    <a:pt x="922" y="1227"/>
                    <a:pt x="820" y="1255"/>
                    <a:pt x="725" y="1255"/>
                  </a:cubicBezTo>
                  <a:cubicBezTo>
                    <a:pt x="672" y="1255"/>
                    <a:pt x="621" y="1247"/>
                    <a:pt x="577" y="1229"/>
                  </a:cubicBezTo>
                  <a:cubicBezTo>
                    <a:pt x="427" y="1204"/>
                    <a:pt x="301" y="1103"/>
                    <a:pt x="226" y="978"/>
                  </a:cubicBezTo>
                  <a:cubicBezTo>
                    <a:pt x="151" y="828"/>
                    <a:pt x="126" y="677"/>
                    <a:pt x="176" y="552"/>
                  </a:cubicBezTo>
                  <a:cubicBezTo>
                    <a:pt x="201" y="402"/>
                    <a:pt x="301" y="276"/>
                    <a:pt x="427" y="201"/>
                  </a:cubicBezTo>
                  <a:cubicBezTo>
                    <a:pt x="527" y="151"/>
                    <a:pt x="627" y="126"/>
                    <a:pt x="702" y="126"/>
                  </a:cubicBezTo>
                  <a:close/>
                  <a:moveTo>
                    <a:pt x="711" y="1"/>
                  </a:moveTo>
                  <a:cubicBezTo>
                    <a:pt x="588" y="1"/>
                    <a:pt x="477" y="34"/>
                    <a:pt x="376" y="101"/>
                  </a:cubicBezTo>
                  <a:cubicBezTo>
                    <a:pt x="201" y="176"/>
                    <a:pt x="101" y="327"/>
                    <a:pt x="51" y="502"/>
                  </a:cubicBezTo>
                  <a:cubicBezTo>
                    <a:pt x="0" y="677"/>
                    <a:pt x="26" y="878"/>
                    <a:pt x="126" y="1028"/>
                  </a:cubicBezTo>
                  <a:cubicBezTo>
                    <a:pt x="201" y="1179"/>
                    <a:pt x="351" y="1304"/>
                    <a:pt x="527" y="1354"/>
                  </a:cubicBezTo>
                  <a:cubicBezTo>
                    <a:pt x="602" y="1379"/>
                    <a:pt x="652" y="1379"/>
                    <a:pt x="727" y="1379"/>
                  </a:cubicBezTo>
                  <a:cubicBezTo>
                    <a:pt x="828" y="1379"/>
                    <a:pt x="953" y="1354"/>
                    <a:pt x="1053" y="1279"/>
                  </a:cubicBezTo>
                  <a:cubicBezTo>
                    <a:pt x="1379" y="1103"/>
                    <a:pt x="1504" y="677"/>
                    <a:pt x="1304" y="352"/>
                  </a:cubicBezTo>
                  <a:cubicBezTo>
                    <a:pt x="1229" y="176"/>
                    <a:pt x="1078" y="76"/>
                    <a:pt x="903" y="26"/>
                  </a:cubicBezTo>
                  <a:cubicBezTo>
                    <a:pt x="836" y="9"/>
                    <a:pt x="772" y="1"/>
                    <a:pt x="71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8"/>
            <p:cNvSpPr/>
            <p:nvPr/>
          </p:nvSpPr>
          <p:spPr>
            <a:xfrm>
              <a:off x="2699400" y="4211575"/>
              <a:ext cx="37600" cy="34725"/>
            </a:xfrm>
            <a:custGeom>
              <a:rect b="b" l="l" r="r" t="t"/>
              <a:pathLst>
                <a:path extrusionOk="0" h="1389" w="1504">
                  <a:moveTo>
                    <a:pt x="702" y="110"/>
                  </a:moveTo>
                  <a:cubicBezTo>
                    <a:pt x="752" y="110"/>
                    <a:pt x="802" y="136"/>
                    <a:pt x="852" y="136"/>
                  </a:cubicBezTo>
                  <a:cubicBezTo>
                    <a:pt x="1003" y="186"/>
                    <a:pt x="1128" y="286"/>
                    <a:pt x="1203" y="411"/>
                  </a:cubicBezTo>
                  <a:cubicBezTo>
                    <a:pt x="1354" y="662"/>
                    <a:pt x="1253" y="1013"/>
                    <a:pt x="1003" y="1163"/>
                  </a:cubicBezTo>
                  <a:cubicBezTo>
                    <a:pt x="909" y="1220"/>
                    <a:pt x="787" y="1248"/>
                    <a:pt x="678" y="1248"/>
                  </a:cubicBezTo>
                  <a:cubicBezTo>
                    <a:pt x="642" y="1248"/>
                    <a:pt x="608" y="1245"/>
                    <a:pt x="577" y="1238"/>
                  </a:cubicBezTo>
                  <a:cubicBezTo>
                    <a:pt x="426" y="1188"/>
                    <a:pt x="301" y="1088"/>
                    <a:pt x="226" y="963"/>
                  </a:cubicBezTo>
                  <a:cubicBezTo>
                    <a:pt x="151" y="837"/>
                    <a:pt x="126" y="687"/>
                    <a:pt x="176" y="537"/>
                  </a:cubicBezTo>
                  <a:cubicBezTo>
                    <a:pt x="201" y="386"/>
                    <a:pt x="301" y="286"/>
                    <a:pt x="426" y="211"/>
                  </a:cubicBezTo>
                  <a:cubicBezTo>
                    <a:pt x="527" y="161"/>
                    <a:pt x="627" y="110"/>
                    <a:pt x="702" y="110"/>
                  </a:cubicBezTo>
                  <a:close/>
                  <a:moveTo>
                    <a:pt x="767" y="1"/>
                  </a:moveTo>
                  <a:cubicBezTo>
                    <a:pt x="630" y="1"/>
                    <a:pt x="489" y="29"/>
                    <a:pt x="376" y="85"/>
                  </a:cubicBezTo>
                  <a:cubicBezTo>
                    <a:pt x="201" y="186"/>
                    <a:pt x="100" y="336"/>
                    <a:pt x="50" y="511"/>
                  </a:cubicBezTo>
                  <a:cubicBezTo>
                    <a:pt x="0" y="687"/>
                    <a:pt x="25" y="862"/>
                    <a:pt x="126" y="1038"/>
                  </a:cubicBezTo>
                  <a:cubicBezTo>
                    <a:pt x="201" y="1188"/>
                    <a:pt x="351" y="1313"/>
                    <a:pt x="527" y="1364"/>
                  </a:cubicBezTo>
                  <a:cubicBezTo>
                    <a:pt x="602" y="1364"/>
                    <a:pt x="652" y="1389"/>
                    <a:pt x="727" y="1389"/>
                  </a:cubicBezTo>
                  <a:cubicBezTo>
                    <a:pt x="827" y="1389"/>
                    <a:pt x="953" y="1339"/>
                    <a:pt x="1053" y="1288"/>
                  </a:cubicBezTo>
                  <a:cubicBezTo>
                    <a:pt x="1379" y="1088"/>
                    <a:pt x="1504" y="662"/>
                    <a:pt x="1303" y="336"/>
                  </a:cubicBezTo>
                  <a:cubicBezTo>
                    <a:pt x="1228" y="186"/>
                    <a:pt x="1078" y="60"/>
                    <a:pt x="902" y="10"/>
                  </a:cubicBezTo>
                  <a:cubicBezTo>
                    <a:pt x="859" y="4"/>
                    <a:pt x="813" y="1"/>
                    <a:pt x="76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8"/>
            <p:cNvSpPr/>
            <p:nvPr/>
          </p:nvSpPr>
          <p:spPr>
            <a:xfrm>
              <a:off x="3032100" y="4210575"/>
              <a:ext cx="39500" cy="34475"/>
            </a:xfrm>
            <a:custGeom>
              <a:rect b="b" l="l" r="r" t="t"/>
              <a:pathLst>
                <a:path extrusionOk="0" h="1379" w="1580">
                  <a:moveTo>
                    <a:pt x="803" y="125"/>
                  </a:moveTo>
                  <a:cubicBezTo>
                    <a:pt x="853" y="125"/>
                    <a:pt x="903" y="125"/>
                    <a:pt x="953" y="150"/>
                  </a:cubicBezTo>
                  <a:cubicBezTo>
                    <a:pt x="1078" y="201"/>
                    <a:pt x="1204" y="276"/>
                    <a:pt x="1279" y="401"/>
                  </a:cubicBezTo>
                  <a:cubicBezTo>
                    <a:pt x="1429" y="677"/>
                    <a:pt x="1354" y="1028"/>
                    <a:pt x="1078" y="1178"/>
                  </a:cubicBezTo>
                  <a:cubicBezTo>
                    <a:pt x="985" y="1229"/>
                    <a:pt x="885" y="1254"/>
                    <a:pt x="788" y="1254"/>
                  </a:cubicBezTo>
                  <a:cubicBezTo>
                    <a:pt x="599" y="1254"/>
                    <a:pt x="417" y="1160"/>
                    <a:pt x="301" y="978"/>
                  </a:cubicBezTo>
                  <a:cubicBezTo>
                    <a:pt x="151" y="702"/>
                    <a:pt x="251" y="351"/>
                    <a:pt x="527" y="201"/>
                  </a:cubicBezTo>
                  <a:cubicBezTo>
                    <a:pt x="602" y="150"/>
                    <a:pt x="702" y="125"/>
                    <a:pt x="803" y="125"/>
                  </a:cubicBezTo>
                  <a:close/>
                  <a:moveTo>
                    <a:pt x="797" y="0"/>
                  </a:moveTo>
                  <a:cubicBezTo>
                    <a:pt x="674" y="0"/>
                    <a:pt x="552" y="34"/>
                    <a:pt x="452" y="100"/>
                  </a:cubicBezTo>
                  <a:cubicBezTo>
                    <a:pt x="126" y="276"/>
                    <a:pt x="1" y="702"/>
                    <a:pt x="201" y="1028"/>
                  </a:cubicBezTo>
                  <a:cubicBezTo>
                    <a:pt x="326" y="1253"/>
                    <a:pt x="552" y="1379"/>
                    <a:pt x="803" y="1379"/>
                  </a:cubicBezTo>
                  <a:cubicBezTo>
                    <a:pt x="928" y="1379"/>
                    <a:pt x="1028" y="1353"/>
                    <a:pt x="1153" y="1303"/>
                  </a:cubicBezTo>
                  <a:cubicBezTo>
                    <a:pt x="1479" y="1103"/>
                    <a:pt x="1580" y="677"/>
                    <a:pt x="1404" y="351"/>
                  </a:cubicBezTo>
                  <a:cubicBezTo>
                    <a:pt x="1304" y="201"/>
                    <a:pt x="1153" y="75"/>
                    <a:pt x="978" y="25"/>
                  </a:cubicBezTo>
                  <a:cubicBezTo>
                    <a:pt x="920" y="8"/>
                    <a:pt x="858" y="0"/>
                    <a:pt x="79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8"/>
            <p:cNvSpPr/>
            <p:nvPr/>
          </p:nvSpPr>
          <p:spPr>
            <a:xfrm>
              <a:off x="2700025" y="4493550"/>
              <a:ext cx="39500" cy="34700"/>
            </a:xfrm>
            <a:custGeom>
              <a:rect b="b" l="l" r="r" t="t"/>
              <a:pathLst>
                <a:path extrusionOk="0" h="1388" w="1580">
                  <a:moveTo>
                    <a:pt x="802" y="110"/>
                  </a:moveTo>
                  <a:cubicBezTo>
                    <a:pt x="852" y="110"/>
                    <a:pt x="903" y="135"/>
                    <a:pt x="928" y="135"/>
                  </a:cubicBezTo>
                  <a:cubicBezTo>
                    <a:pt x="1078" y="185"/>
                    <a:pt x="1203" y="285"/>
                    <a:pt x="1278" y="410"/>
                  </a:cubicBezTo>
                  <a:cubicBezTo>
                    <a:pt x="1429" y="686"/>
                    <a:pt x="1354" y="1012"/>
                    <a:pt x="1078" y="1187"/>
                  </a:cubicBezTo>
                  <a:cubicBezTo>
                    <a:pt x="999" y="1235"/>
                    <a:pt x="909" y="1253"/>
                    <a:pt x="816" y="1253"/>
                  </a:cubicBezTo>
                  <a:cubicBezTo>
                    <a:pt x="762" y="1253"/>
                    <a:pt x="707" y="1247"/>
                    <a:pt x="652" y="1238"/>
                  </a:cubicBezTo>
                  <a:cubicBezTo>
                    <a:pt x="502" y="1187"/>
                    <a:pt x="376" y="1087"/>
                    <a:pt x="301" y="962"/>
                  </a:cubicBezTo>
                  <a:cubicBezTo>
                    <a:pt x="151" y="711"/>
                    <a:pt x="251" y="360"/>
                    <a:pt x="502" y="210"/>
                  </a:cubicBezTo>
                  <a:cubicBezTo>
                    <a:pt x="602" y="160"/>
                    <a:pt x="702" y="110"/>
                    <a:pt x="802" y="110"/>
                  </a:cubicBezTo>
                  <a:close/>
                  <a:moveTo>
                    <a:pt x="843" y="0"/>
                  </a:moveTo>
                  <a:cubicBezTo>
                    <a:pt x="705" y="0"/>
                    <a:pt x="564" y="28"/>
                    <a:pt x="451" y="85"/>
                  </a:cubicBezTo>
                  <a:cubicBezTo>
                    <a:pt x="126" y="285"/>
                    <a:pt x="0" y="711"/>
                    <a:pt x="201" y="1037"/>
                  </a:cubicBezTo>
                  <a:cubicBezTo>
                    <a:pt x="276" y="1187"/>
                    <a:pt x="426" y="1313"/>
                    <a:pt x="627" y="1363"/>
                  </a:cubicBezTo>
                  <a:cubicBezTo>
                    <a:pt x="677" y="1363"/>
                    <a:pt x="727" y="1388"/>
                    <a:pt x="802" y="1388"/>
                  </a:cubicBezTo>
                  <a:cubicBezTo>
                    <a:pt x="903" y="1388"/>
                    <a:pt x="1028" y="1338"/>
                    <a:pt x="1128" y="1288"/>
                  </a:cubicBezTo>
                  <a:cubicBezTo>
                    <a:pt x="1479" y="1087"/>
                    <a:pt x="1579" y="661"/>
                    <a:pt x="1379" y="335"/>
                  </a:cubicBezTo>
                  <a:cubicBezTo>
                    <a:pt x="1304" y="185"/>
                    <a:pt x="1153" y="60"/>
                    <a:pt x="978" y="9"/>
                  </a:cubicBezTo>
                  <a:cubicBezTo>
                    <a:pt x="934" y="3"/>
                    <a:pt x="888" y="0"/>
                    <a:pt x="84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8"/>
            <p:cNvSpPr/>
            <p:nvPr/>
          </p:nvSpPr>
          <p:spPr>
            <a:xfrm>
              <a:off x="2790875" y="4626600"/>
              <a:ext cx="37625" cy="34500"/>
            </a:xfrm>
            <a:custGeom>
              <a:rect b="b" l="l" r="r" t="t"/>
              <a:pathLst>
                <a:path extrusionOk="0" h="1380" w="1505">
                  <a:moveTo>
                    <a:pt x="702" y="126"/>
                  </a:moveTo>
                  <a:cubicBezTo>
                    <a:pt x="752" y="126"/>
                    <a:pt x="802" y="126"/>
                    <a:pt x="853" y="151"/>
                  </a:cubicBezTo>
                  <a:cubicBezTo>
                    <a:pt x="1003" y="176"/>
                    <a:pt x="1128" y="276"/>
                    <a:pt x="1203" y="402"/>
                  </a:cubicBezTo>
                  <a:cubicBezTo>
                    <a:pt x="1354" y="677"/>
                    <a:pt x="1254" y="1028"/>
                    <a:pt x="1003" y="1179"/>
                  </a:cubicBezTo>
                  <a:cubicBezTo>
                    <a:pt x="915" y="1227"/>
                    <a:pt x="818" y="1249"/>
                    <a:pt x="724" y="1249"/>
                  </a:cubicBezTo>
                  <a:cubicBezTo>
                    <a:pt x="523" y="1249"/>
                    <a:pt x="328" y="1149"/>
                    <a:pt x="226" y="978"/>
                  </a:cubicBezTo>
                  <a:cubicBezTo>
                    <a:pt x="151" y="853"/>
                    <a:pt x="126" y="677"/>
                    <a:pt x="176" y="552"/>
                  </a:cubicBezTo>
                  <a:cubicBezTo>
                    <a:pt x="201" y="402"/>
                    <a:pt x="301" y="276"/>
                    <a:pt x="426" y="201"/>
                  </a:cubicBezTo>
                  <a:cubicBezTo>
                    <a:pt x="527" y="151"/>
                    <a:pt x="602" y="126"/>
                    <a:pt x="702" y="126"/>
                  </a:cubicBezTo>
                  <a:close/>
                  <a:moveTo>
                    <a:pt x="703" y="1"/>
                  </a:moveTo>
                  <a:cubicBezTo>
                    <a:pt x="588" y="1"/>
                    <a:pt x="477" y="34"/>
                    <a:pt x="376" y="101"/>
                  </a:cubicBezTo>
                  <a:cubicBezTo>
                    <a:pt x="201" y="176"/>
                    <a:pt x="101" y="327"/>
                    <a:pt x="50" y="502"/>
                  </a:cubicBezTo>
                  <a:cubicBezTo>
                    <a:pt x="0" y="677"/>
                    <a:pt x="25" y="878"/>
                    <a:pt x="101" y="1028"/>
                  </a:cubicBezTo>
                  <a:cubicBezTo>
                    <a:pt x="251" y="1254"/>
                    <a:pt x="477" y="1379"/>
                    <a:pt x="702" y="1379"/>
                  </a:cubicBezTo>
                  <a:cubicBezTo>
                    <a:pt x="827" y="1379"/>
                    <a:pt x="953" y="1354"/>
                    <a:pt x="1053" y="1279"/>
                  </a:cubicBezTo>
                  <a:cubicBezTo>
                    <a:pt x="1379" y="1104"/>
                    <a:pt x="1504" y="677"/>
                    <a:pt x="1304" y="352"/>
                  </a:cubicBezTo>
                  <a:cubicBezTo>
                    <a:pt x="1203" y="176"/>
                    <a:pt x="1053" y="76"/>
                    <a:pt x="878" y="26"/>
                  </a:cubicBezTo>
                  <a:cubicBezTo>
                    <a:pt x="819" y="9"/>
                    <a:pt x="761" y="1"/>
                    <a:pt x="70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8"/>
            <p:cNvSpPr/>
            <p:nvPr/>
          </p:nvSpPr>
          <p:spPr>
            <a:xfrm>
              <a:off x="3042125" y="4505675"/>
              <a:ext cx="34475" cy="34500"/>
            </a:xfrm>
            <a:custGeom>
              <a:rect b="b" l="l" r="r" t="t"/>
              <a:pathLst>
                <a:path extrusionOk="0" h="1380" w="1379">
                  <a:moveTo>
                    <a:pt x="677" y="126"/>
                  </a:moveTo>
                  <a:cubicBezTo>
                    <a:pt x="978" y="126"/>
                    <a:pt x="1254" y="377"/>
                    <a:pt x="1254" y="702"/>
                  </a:cubicBezTo>
                  <a:cubicBezTo>
                    <a:pt x="1254" y="1003"/>
                    <a:pt x="978" y="1254"/>
                    <a:pt x="677" y="1254"/>
                  </a:cubicBezTo>
                  <a:cubicBezTo>
                    <a:pt x="376" y="1254"/>
                    <a:pt x="126" y="1003"/>
                    <a:pt x="126" y="702"/>
                  </a:cubicBezTo>
                  <a:cubicBezTo>
                    <a:pt x="126" y="377"/>
                    <a:pt x="376" y="126"/>
                    <a:pt x="677" y="126"/>
                  </a:cubicBezTo>
                  <a:close/>
                  <a:moveTo>
                    <a:pt x="677" y="1"/>
                  </a:moveTo>
                  <a:cubicBezTo>
                    <a:pt x="301" y="1"/>
                    <a:pt x="1" y="301"/>
                    <a:pt x="1" y="702"/>
                  </a:cubicBezTo>
                  <a:cubicBezTo>
                    <a:pt x="1" y="1078"/>
                    <a:pt x="301" y="1379"/>
                    <a:pt x="677" y="1379"/>
                  </a:cubicBezTo>
                  <a:cubicBezTo>
                    <a:pt x="1053" y="1379"/>
                    <a:pt x="1379" y="1078"/>
                    <a:pt x="1379" y="702"/>
                  </a:cubicBezTo>
                  <a:cubicBezTo>
                    <a:pt x="1379" y="301"/>
                    <a:pt x="1053" y="1"/>
                    <a:pt x="67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8"/>
            <p:cNvSpPr/>
            <p:nvPr/>
          </p:nvSpPr>
          <p:spPr>
            <a:xfrm>
              <a:off x="3114175" y="4356300"/>
              <a:ext cx="37625" cy="34750"/>
            </a:xfrm>
            <a:custGeom>
              <a:rect b="b" l="l" r="r" t="t"/>
              <a:pathLst>
                <a:path extrusionOk="0" h="1390" w="1505">
                  <a:moveTo>
                    <a:pt x="728" y="136"/>
                  </a:moveTo>
                  <a:cubicBezTo>
                    <a:pt x="903" y="136"/>
                    <a:pt x="1104" y="236"/>
                    <a:pt x="1204" y="412"/>
                  </a:cubicBezTo>
                  <a:cubicBezTo>
                    <a:pt x="1354" y="687"/>
                    <a:pt x="1279" y="1038"/>
                    <a:pt x="1003" y="1189"/>
                  </a:cubicBezTo>
                  <a:cubicBezTo>
                    <a:pt x="922" y="1237"/>
                    <a:pt x="831" y="1265"/>
                    <a:pt x="736" y="1265"/>
                  </a:cubicBezTo>
                  <a:cubicBezTo>
                    <a:pt x="684" y="1265"/>
                    <a:pt x="630" y="1257"/>
                    <a:pt x="577" y="1239"/>
                  </a:cubicBezTo>
                  <a:cubicBezTo>
                    <a:pt x="427" y="1189"/>
                    <a:pt x="302" y="1113"/>
                    <a:pt x="226" y="963"/>
                  </a:cubicBezTo>
                  <a:cubicBezTo>
                    <a:pt x="151" y="838"/>
                    <a:pt x="126" y="687"/>
                    <a:pt x="176" y="537"/>
                  </a:cubicBezTo>
                  <a:cubicBezTo>
                    <a:pt x="201" y="412"/>
                    <a:pt x="302" y="286"/>
                    <a:pt x="427" y="211"/>
                  </a:cubicBezTo>
                  <a:cubicBezTo>
                    <a:pt x="527" y="161"/>
                    <a:pt x="627" y="136"/>
                    <a:pt x="728" y="136"/>
                  </a:cubicBezTo>
                  <a:close/>
                  <a:moveTo>
                    <a:pt x="718" y="1"/>
                  </a:moveTo>
                  <a:cubicBezTo>
                    <a:pt x="601" y="1"/>
                    <a:pt x="484" y="28"/>
                    <a:pt x="377" y="86"/>
                  </a:cubicBezTo>
                  <a:cubicBezTo>
                    <a:pt x="226" y="186"/>
                    <a:pt x="101" y="337"/>
                    <a:pt x="51" y="512"/>
                  </a:cubicBezTo>
                  <a:cubicBezTo>
                    <a:pt x="1" y="687"/>
                    <a:pt x="26" y="888"/>
                    <a:pt x="126" y="1038"/>
                  </a:cubicBezTo>
                  <a:cubicBezTo>
                    <a:pt x="226" y="1189"/>
                    <a:pt x="352" y="1314"/>
                    <a:pt x="552" y="1364"/>
                  </a:cubicBezTo>
                  <a:cubicBezTo>
                    <a:pt x="602" y="1364"/>
                    <a:pt x="652" y="1389"/>
                    <a:pt x="728" y="1389"/>
                  </a:cubicBezTo>
                  <a:cubicBezTo>
                    <a:pt x="828" y="1389"/>
                    <a:pt x="953" y="1364"/>
                    <a:pt x="1053" y="1289"/>
                  </a:cubicBezTo>
                  <a:cubicBezTo>
                    <a:pt x="1404" y="1088"/>
                    <a:pt x="1505" y="687"/>
                    <a:pt x="1329" y="337"/>
                  </a:cubicBezTo>
                  <a:cubicBezTo>
                    <a:pt x="1194" y="118"/>
                    <a:pt x="958" y="1"/>
                    <a:pt x="71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8"/>
            <p:cNvSpPr/>
            <p:nvPr/>
          </p:nvSpPr>
          <p:spPr>
            <a:xfrm>
              <a:off x="3125450" y="4158550"/>
              <a:ext cx="34500" cy="34500"/>
            </a:xfrm>
            <a:custGeom>
              <a:rect b="b" l="l" r="r" t="t"/>
              <a:pathLst>
                <a:path extrusionOk="0" h="1380" w="1380">
                  <a:moveTo>
                    <a:pt x="678" y="126"/>
                  </a:moveTo>
                  <a:cubicBezTo>
                    <a:pt x="1003" y="126"/>
                    <a:pt x="1254" y="377"/>
                    <a:pt x="1254" y="678"/>
                  </a:cubicBezTo>
                  <a:cubicBezTo>
                    <a:pt x="1254" y="1003"/>
                    <a:pt x="1003" y="1254"/>
                    <a:pt x="678" y="1254"/>
                  </a:cubicBezTo>
                  <a:cubicBezTo>
                    <a:pt x="377" y="1254"/>
                    <a:pt x="126" y="1003"/>
                    <a:pt x="126" y="678"/>
                  </a:cubicBezTo>
                  <a:cubicBezTo>
                    <a:pt x="126" y="377"/>
                    <a:pt x="377" y="126"/>
                    <a:pt x="678" y="126"/>
                  </a:cubicBezTo>
                  <a:close/>
                  <a:moveTo>
                    <a:pt x="678" y="1"/>
                  </a:moveTo>
                  <a:cubicBezTo>
                    <a:pt x="302" y="1"/>
                    <a:pt x="1" y="302"/>
                    <a:pt x="1" y="678"/>
                  </a:cubicBezTo>
                  <a:cubicBezTo>
                    <a:pt x="1" y="1079"/>
                    <a:pt x="302" y="1379"/>
                    <a:pt x="678" y="1379"/>
                  </a:cubicBezTo>
                  <a:cubicBezTo>
                    <a:pt x="1054" y="1379"/>
                    <a:pt x="1379" y="1079"/>
                    <a:pt x="1379" y="678"/>
                  </a:cubicBezTo>
                  <a:cubicBezTo>
                    <a:pt x="1379" y="302"/>
                    <a:pt x="1054" y="1"/>
                    <a:pt x="6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8"/>
            <p:cNvSpPr/>
            <p:nvPr/>
          </p:nvSpPr>
          <p:spPr>
            <a:xfrm>
              <a:off x="3104150" y="4453675"/>
              <a:ext cx="34500" cy="34475"/>
            </a:xfrm>
            <a:custGeom>
              <a:rect b="b" l="l" r="r" t="t"/>
              <a:pathLst>
                <a:path extrusionOk="0" h="1379" w="1380">
                  <a:moveTo>
                    <a:pt x="703" y="126"/>
                  </a:moveTo>
                  <a:cubicBezTo>
                    <a:pt x="1003" y="126"/>
                    <a:pt x="1254" y="376"/>
                    <a:pt x="1254" y="677"/>
                  </a:cubicBezTo>
                  <a:cubicBezTo>
                    <a:pt x="1254" y="1003"/>
                    <a:pt x="1003" y="1254"/>
                    <a:pt x="703" y="1254"/>
                  </a:cubicBezTo>
                  <a:cubicBezTo>
                    <a:pt x="377" y="1254"/>
                    <a:pt x="126" y="1003"/>
                    <a:pt x="126" y="677"/>
                  </a:cubicBezTo>
                  <a:cubicBezTo>
                    <a:pt x="126" y="376"/>
                    <a:pt x="377" y="126"/>
                    <a:pt x="703" y="126"/>
                  </a:cubicBezTo>
                  <a:close/>
                  <a:moveTo>
                    <a:pt x="703" y="0"/>
                  </a:moveTo>
                  <a:cubicBezTo>
                    <a:pt x="327" y="0"/>
                    <a:pt x="1" y="301"/>
                    <a:pt x="1" y="677"/>
                  </a:cubicBezTo>
                  <a:cubicBezTo>
                    <a:pt x="1" y="1053"/>
                    <a:pt x="327" y="1379"/>
                    <a:pt x="703" y="1379"/>
                  </a:cubicBezTo>
                  <a:cubicBezTo>
                    <a:pt x="1078" y="1379"/>
                    <a:pt x="1379" y="1053"/>
                    <a:pt x="1379" y="677"/>
                  </a:cubicBezTo>
                  <a:cubicBezTo>
                    <a:pt x="1379" y="301"/>
                    <a:pt x="1078" y="0"/>
                    <a:pt x="70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8"/>
            <p:cNvSpPr/>
            <p:nvPr/>
          </p:nvSpPr>
          <p:spPr>
            <a:xfrm>
              <a:off x="2647375" y="4259450"/>
              <a:ext cx="24475" cy="32600"/>
            </a:xfrm>
            <a:custGeom>
              <a:rect b="b" l="l" r="r" t="t"/>
              <a:pathLst>
                <a:path extrusionOk="0" h="1304" w="979">
                  <a:moveTo>
                    <a:pt x="577" y="0"/>
                  </a:moveTo>
                  <a:cubicBezTo>
                    <a:pt x="552" y="50"/>
                    <a:pt x="552" y="75"/>
                    <a:pt x="527" y="125"/>
                  </a:cubicBezTo>
                  <a:cubicBezTo>
                    <a:pt x="703" y="201"/>
                    <a:pt x="853" y="401"/>
                    <a:pt x="853" y="627"/>
                  </a:cubicBezTo>
                  <a:cubicBezTo>
                    <a:pt x="853" y="927"/>
                    <a:pt x="603" y="1178"/>
                    <a:pt x="277" y="1178"/>
                  </a:cubicBezTo>
                  <a:cubicBezTo>
                    <a:pt x="201" y="1178"/>
                    <a:pt x="126" y="1153"/>
                    <a:pt x="51" y="1128"/>
                  </a:cubicBezTo>
                  <a:cubicBezTo>
                    <a:pt x="26" y="1153"/>
                    <a:pt x="1" y="1203"/>
                    <a:pt x="1" y="1253"/>
                  </a:cubicBezTo>
                  <a:cubicBezTo>
                    <a:pt x="76" y="1278"/>
                    <a:pt x="176" y="1303"/>
                    <a:pt x="277" y="1303"/>
                  </a:cubicBezTo>
                  <a:cubicBezTo>
                    <a:pt x="653" y="1303"/>
                    <a:pt x="978" y="1003"/>
                    <a:pt x="978" y="627"/>
                  </a:cubicBezTo>
                  <a:cubicBezTo>
                    <a:pt x="978" y="351"/>
                    <a:pt x="803" y="100"/>
                    <a:pt x="5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8"/>
            <p:cNvSpPr/>
            <p:nvPr/>
          </p:nvSpPr>
          <p:spPr>
            <a:xfrm>
              <a:off x="2629225" y="4646650"/>
              <a:ext cx="34475" cy="34500"/>
            </a:xfrm>
            <a:custGeom>
              <a:rect b="b" l="l" r="r" t="t"/>
              <a:pathLst>
                <a:path extrusionOk="0" h="1380" w="1379">
                  <a:moveTo>
                    <a:pt x="702" y="126"/>
                  </a:moveTo>
                  <a:cubicBezTo>
                    <a:pt x="1003" y="126"/>
                    <a:pt x="1253" y="377"/>
                    <a:pt x="1253" y="703"/>
                  </a:cubicBezTo>
                  <a:cubicBezTo>
                    <a:pt x="1253" y="1003"/>
                    <a:pt x="1003" y="1254"/>
                    <a:pt x="702" y="1254"/>
                  </a:cubicBezTo>
                  <a:cubicBezTo>
                    <a:pt x="376" y="1254"/>
                    <a:pt x="125" y="1003"/>
                    <a:pt x="125" y="703"/>
                  </a:cubicBezTo>
                  <a:cubicBezTo>
                    <a:pt x="125" y="377"/>
                    <a:pt x="376" y="126"/>
                    <a:pt x="702" y="126"/>
                  </a:cubicBezTo>
                  <a:close/>
                  <a:moveTo>
                    <a:pt x="702" y="1"/>
                  </a:moveTo>
                  <a:cubicBezTo>
                    <a:pt x="326" y="1"/>
                    <a:pt x="0" y="302"/>
                    <a:pt x="0" y="703"/>
                  </a:cubicBezTo>
                  <a:cubicBezTo>
                    <a:pt x="0" y="1079"/>
                    <a:pt x="326" y="1379"/>
                    <a:pt x="702" y="1379"/>
                  </a:cubicBezTo>
                  <a:cubicBezTo>
                    <a:pt x="1078" y="1379"/>
                    <a:pt x="1379" y="1079"/>
                    <a:pt x="1379" y="703"/>
                  </a:cubicBezTo>
                  <a:cubicBezTo>
                    <a:pt x="1379" y="302"/>
                    <a:pt x="1078" y="1"/>
                    <a:pt x="70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8"/>
            <p:cNvSpPr/>
            <p:nvPr/>
          </p:nvSpPr>
          <p:spPr>
            <a:xfrm>
              <a:off x="2789000" y="4062700"/>
              <a:ext cx="39500" cy="34475"/>
            </a:xfrm>
            <a:custGeom>
              <a:rect b="b" l="l" r="r" t="t"/>
              <a:pathLst>
                <a:path extrusionOk="0" h="1379" w="1580">
                  <a:moveTo>
                    <a:pt x="777" y="126"/>
                  </a:moveTo>
                  <a:cubicBezTo>
                    <a:pt x="827" y="126"/>
                    <a:pt x="877" y="126"/>
                    <a:pt x="928" y="151"/>
                  </a:cubicBezTo>
                  <a:cubicBezTo>
                    <a:pt x="1078" y="176"/>
                    <a:pt x="1203" y="276"/>
                    <a:pt x="1278" y="401"/>
                  </a:cubicBezTo>
                  <a:cubicBezTo>
                    <a:pt x="1429" y="677"/>
                    <a:pt x="1329" y="1028"/>
                    <a:pt x="1078" y="1178"/>
                  </a:cubicBezTo>
                  <a:cubicBezTo>
                    <a:pt x="990" y="1226"/>
                    <a:pt x="893" y="1249"/>
                    <a:pt x="799" y="1249"/>
                  </a:cubicBezTo>
                  <a:cubicBezTo>
                    <a:pt x="598" y="1249"/>
                    <a:pt x="403" y="1148"/>
                    <a:pt x="301" y="978"/>
                  </a:cubicBezTo>
                  <a:cubicBezTo>
                    <a:pt x="151" y="702"/>
                    <a:pt x="226" y="351"/>
                    <a:pt x="501" y="201"/>
                  </a:cubicBezTo>
                  <a:cubicBezTo>
                    <a:pt x="602" y="151"/>
                    <a:pt x="677" y="126"/>
                    <a:pt x="777" y="126"/>
                  </a:cubicBezTo>
                  <a:close/>
                  <a:moveTo>
                    <a:pt x="778" y="0"/>
                  </a:moveTo>
                  <a:cubicBezTo>
                    <a:pt x="663" y="0"/>
                    <a:pt x="552" y="34"/>
                    <a:pt x="451" y="101"/>
                  </a:cubicBezTo>
                  <a:cubicBezTo>
                    <a:pt x="100" y="276"/>
                    <a:pt x="0" y="702"/>
                    <a:pt x="176" y="1028"/>
                  </a:cubicBezTo>
                  <a:cubicBezTo>
                    <a:pt x="326" y="1253"/>
                    <a:pt x="552" y="1379"/>
                    <a:pt x="777" y="1379"/>
                  </a:cubicBezTo>
                  <a:cubicBezTo>
                    <a:pt x="902" y="1379"/>
                    <a:pt x="1028" y="1354"/>
                    <a:pt x="1128" y="1278"/>
                  </a:cubicBezTo>
                  <a:cubicBezTo>
                    <a:pt x="1454" y="1103"/>
                    <a:pt x="1579" y="677"/>
                    <a:pt x="1379" y="351"/>
                  </a:cubicBezTo>
                  <a:cubicBezTo>
                    <a:pt x="1278" y="176"/>
                    <a:pt x="1153" y="75"/>
                    <a:pt x="953" y="25"/>
                  </a:cubicBezTo>
                  <a:cubicBezTo>
                    <a:pt x="894" y="9"/>
                    <a:pt x="836" y="0"/>
                    <a:pt x="77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8"/>
            <p:cNvSpPr/>
            <p:nvPr/>
          </p:nvSpPr>
          <p:spPr>
            <a:xfrm>
              <a:off x="2974450" y="4067700"/>
              <a:ext cx="39500" cy="34500"/>
            </a:xfrm>
            <a:custGeom>
              <a:rect b="b" l="l" r="r" t="t"/>
              <a:pathLst>
                <a:path extrusionOk="0" h="1380" w="1580">
                  <a:moveTo>
                    <a:pt x="778" y="126"/>
                  </a:moveTo>
                  <a:cubicBezTo>
                    <a:pt x="828" y="126"/>
                    <a:pt x="878" y="151"/>
                    <a:pt x="928" y="151"/>
                  </a:cubicBezTo>
                  <a:cubicBezTo>
                    <a:pt x="1078" y="201"/>
                    <a:pt x="1204" y="276"/>
                    <a:pt x="1279" y="427"/>
                  </a:cubicBezTo>
                  <a:cubicBezTo>
                    <a:pt x="1429" y="677"/>
                    <a:pt x="1329" y="1028"/>
                    <a:pt x="1053" y="1179"/>
                  </a:cubicBezTo>
                  <a:cubicBezTo>
                    <a:pt x="968" y="1230"/>
                    <a:pt x="872" y="1255"/>
                    <a:pt x="775" y="1255"/>
                  </a:cubicBezTo>
                  <a:cubicBezTo>
                    <a:pt x="588" y="1255"/>
                    <a:pt x="401" y="1160"/>
                    <a:pt x="302" y="978"/>
                  </a:cubicBezTo>
                  <a:cubicBezTo>
                    <a:pt x="126" y="703"/>
                    <a:pt x="226" y="377"/>
                    <a:pt x="502" y="201"/>
                  </a:cubicBezTo>
                  <a:cubicBezTo>
                    <a:pt x="577" y="151"/>
                    <a:pt x="677" y="126"/>
                    <a:pt x="778" y="126"/>
                  </a:cubicBezTo>
                  <a:close/>
                  <a:moveTo>
                    <a:pt x="778" y="1"/>
                  </a:moveTo>
                  <a:cubicBezTo>
                    <a:pt x="661" y="1"/>
                    <a:pt x="544" y="34"/>
                    <a:pt x="427" y="101"/>
                  </a:cubicBezTo>
                  <a:cubicBezTo>
                    <a:pt x="101" y="302"/>
                    <a:pt x="1" y="703"/>
                    <a:pt x="176" y="1053"/>
                  </a:cubicBezTo>
                  <a:cubicBezTo>
                    <a:pt x="302" y="1254"/>
                    <a:pt x="552" y="1379"/>
                    <a:pt x="778" y="1379"/>
                  </a:cubicBezTo>
                  <a:cubicBezTo>
                    <a:pt x="903" y="1379"/>
                    <a:pt x="1028" y="1354"/>
                    <a:pt x="1129" y="1304"/>
                  </a:cubicBezTo>
                  <a:cubicBezTo>
                    <a:pt x="1454" y="1104"/>
                    <a:pt x="1580" y="677"/>
                    <a:pt x="1379" y="352"/>
                  </a:cubicBezTo>
                  <a:cubicBezTo>
                    <a:pt x="1279" y="201"/>
                    <a:pt x="1129" y="76"/>
                    <a:pt x="953" y="26"/>
                  </a:cubicBezTo>
                  <a:cubicBezTo>
                    <a:pt x="895" y="9"/>
                    <a:pt x="836" y="1"/>
                    <a:pt x="77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8"/>
            <p:cNvSpPr/>
            <p:nvPr/>
          </p:nvSpPr>
          <p:spPr>
            <a:xfrm>
              <a:off x="3117950" y="4082750"/>
              <a:ext cx="34475" cy="34475"/>
            </a:xfrm>
            <a:custGeom>
              <a:rect b="b" l="l" r="r" t="t"/>
              <a:pathLst>
                <a:path extrusionOk="0" h="1379" w="1379">
                  <a:moveTo>
                    <a:pt x="677" y="126"/>
                  </a:moveTo>
                  <a:cubicBezTo>
                    <a:pt x="1003" y="126"/>
                    <a:pt x="1253" y="376"/>
                    <a:pt x="1253" y="702"/>
                  </a:cubicBezTo>
                  <a:cubicBezTo>
                    <a:pt x="1253" y="1003"/>
                    <a:pt x="1003" y="1253"/>
                    <a:pt x="677" y="1253"/>
                  </a:cubicBezTo>
                  <a:cubicBezTo>
                    <a:pt x="376" y="1253"/>
                    <a:pt x="125" y="1003"/>
                    <a:pt x="125" y="702"/>
                  </a:cubicBezTo>
                  <a:cubicBezTo>
                    <a:pt x="125" y="376"/>
                    <a:pt x="376" y="126"/>
                    <a:pt x="677" y="126"/>
                  </a:cubicBezTo>
                  <a:close/>
                  <a:moveTo>
                    <a:pt x="677" y="0"/>
                  </a:moveTo>
                  <a:cubicBezTo>
                    <a:pt x="301" y="0"/>
                    <a:pt x="0" y="301"/>
                    <a:pt x="0" y="702"/>
                  </a:cubicBezTo>
                  <a:cubicBezTo>
                    <a:pt x="0" y="1078"/>
                    <a:pt x="301" y="1379"/>
                    <a:pt x="677" y="1379"/>
                  </a:cubicBezTo>
                  <a:cubicBezTo>
                    <a:pt x="1053" y="1379"/>
                    <a:pt x="1379" y="1078"/>
                    <a:pt x="1379" y="702"/>
                  </a:cubicBezTo>
                  <a:cubicBezTo>
                    <a:pt x="1379" y="301"/>
                    <a:pt x="1053" y="0"/>
                    <a:pt x="67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8"/>
            <p:cNvSpPr/>
            <p:nvPr/>
          </p:nvSpPr>
          <p:spPr>
            <a:xfrm>
              <a:off x="3042125" y="4856300"/>
              <a:ext cx="39500" cy="34750"/>
            </a:xfrm>
            <a:custGeom>
              <a:rect b="b" l="l" r="r" t="t"/>
              <a:pathLst>
                <a:path extrusionOk="0" h="1390" w="1580">
                  <a:moveTo>
                    <a:pt x="803" y="136"/>
                  </a:moveTo>
                  <a:cubicBezTo>
                    <a:pt x="878" y="136"/>
                    <a:pt x="978" y="161"/>
                    <a:pt x="1078" y="211"/>
                  </a:cubicBezTo>
                  <a:cubicBezTo>
                    <a:pt x="1329" y="362"/>
                    <a:pt x="1429" y="713"/>
                    <a:pt x="1279" y="963"/>
                  </a:cubicBezTo>
                  <a:cubicBezTo>
                    <a:pt x="1204" y="1114"/>
                    <a:pt x="1078" y="1189"/>
                    <a:pt x="928" y="1239"/>
                  </a:cubicBezTo>
                  <a:cubicBezTo>
                    <a:pt x="873" y="1248"/>
                    <a:pt x="818" y="1254"/>
                    <a:pt x="764" y="1254"/>
                  </a:cubicBezTo>
                  <a:cubicBezTo>
                    <a:pt x="671" y="1254"/>
                    <a:pt x="581" y="1236"/>
                    <a:pt x="502" y="1189"/>
                  </a:cubicBezTo>
                  <a:cubicBezTo>
                    <a:pt x="226" y="1013"/>
                    <a:pt x="151" y="688"/>
                    <a:pt x="301" y="412"/>
                  </a:cubicBezTo>
                  <a:cubicBezTo>
                    <a:pt x="402" y="236"/>
                    <a:pt x="602" y="136"/>
                    <a:pt x="803" y="136"/>
                  </a:cubicBezTo>
                  <a:close/>
                  <a:moveTo>
                    <a:pt x="788" y="1"/>
                  </a:moveTo>
                  <a:cubicBezTo>
                    <a:pt x="550" y="1"/>
                    <a:pt x="319" y="118"/>
                    <a:pt x="201" y="337"/>
                  </a:cubicBezTo>
                  <a:cubicBezTo>
                    <a:pt x="1" y="688"/>
                    <a:pt x="126" y="1089"/>
                    <a:pt x="452" y="1289"/>
                  </a:cubicBezTo>
                  <a:cubicBezTo>
                    <a:pt x="552" y="1339"/>
                    <a:pt x="677" y="1389"/>
                    <a:pt x="777" y="1389"/>
                  </a:cubicBezTo>
                  <a:cubicBezTo>
                    <a:pt x="853" y="1389"/>
                    <a:pt x="903" y="1364"/>
                    <a:pt x="978" y="1364"/>
                  </a:cubicBezTo>
                  <a:cubicBezTo>
                    <a:pt x="1153" y="1314"/>
                    <a:pt x="1304" y="1189"/>
                    <a:pt x="1379" y="1038"/>
                  </a:cubicBezTo>
                  <a:cubicBezTo>
                    <a:pt x="1580" y="713"/>
                    <a:pt x="1454" y="287"/>
                    <a:pt x="1128" y="86"/>
                  </a:cubicBezTo>
                  <a:cubicBezTo>
                    <a:pt x="1022" y="28"/>
                    <a:pt x="904" y="1"/>
                    <a:pt x="788"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8"/>
            <p:cNvSpPr/>
            <p:nvPr/>
          </p:nvSpPr>
          <p:spPr>
            <a:xfrm>
              <a:off x="2943125" y="4822475"/>
              <a:ext cx="39500" cy="34725"/>
            </a:xfrm>
            <a:custGeom>
              <a:rect b="b" l="l" r="r" t="t"/>
              <a:pathLst>
                <a:path extrusionOk="0" h="1389" w="1580">
                  <a:moveTo>
                    <a:pt x="778" y="136"/>
                  </a:moveTo>
                  <a:cubicBezTo>
                    <a:pt x="978" y="136"/>
                    <a:pt x="1154" y="236"/>
                    <a:pt x="1279" y="411"/>
                  </a:cubicBezTo>
                  <a:cubicBezTo>
                    <a:pt x="1429" y="687"/>
                    <a:pt x="1329" y="1013"/>
                    <a:pt x="1053" y="1188"/>
                  </a:cubicBezTo>
                  <a:cubicBezTo>
                    <a:pt x="974" y="1236"/>
                    <a:pt x="884" y="1254"/>
                    <a:pt x="791" y="1254"/>
                  </a:cubicBezTo>
                  <a:cubicBezTo>
                    <a:pt x="737" y="1254"/>
                    <a:pt x="682" y="1248"/>
                    <a:pt x="627" y="1239"/>
                  </a:cubicBezTo>
                  <a:cubicBezTo>
                    <a:pt x="502" y="1188"/>
                    <a:pt x="377" y="1088"/>
                    <a:pt x="301" y="963"/>
                  </a:cubicBezTo>
                  <a:cubicBezTo>
                    <a:pt x="126" y="712"/>
                    <a:pt x="226" y="361"/>
                    <a:pt x="502" y="211"/>
                  </a:cubicBezTo>
                  <a:cubicBezTo>
                    <a:pt x="577" y="161"/>
                    <a:pt x="677" y="136"/>
                    <a:pt x="778" y="136"/>
                  </a:cubicBezTo>
                  <a:close/>
                  <a:moveTo>
                    <a:pt x="779" y="0"/>
                  </a:moveTo>
                  <a:cubicBezTo>
                    <a:pt x="662" y="0"/>
                    <a:pt x="542" y="28"/>
                    <a:pt x="427" y="86"/>
                  </a:cubicBezTo>
                  <a:cubicBezTo>
                    <a:pt x="101" y="286"/>
                    <a:pt x="1" y="712"/>
                    <a:pt x="176" y="1038"/>
                  </a:cubicBezTo>
                  <a:cubicBezTo>
                    <a:pt x="276" y="1188"/>
                    <a:pt x="427" y="1314"/>
                    <a:pt x="602" y="1364"/>
                  </a:cubicBezTo>
                  <a:cubicBezTo>
                    <a:pt x="652" y="1364"/>
                    <a:pt x="727" y="1389"/>
                    <a:pt x="778" y="1389"/>
                  </a:cubicBezTo>
                  <a:cubicBezTo>
                    <a:pt x="903" y="1389"/>
                    <a:pt x="1028" y="1339"/>
                    <a:pt x="1128" y="1289"/>
                  </a:cubicBezTo>
                  <a:cubicBezTo>
                    <a:pt x="1454" y="1088"/>
                    <a:pt x="1580" y="662"/>
                    <a:pt x="1379" y="336"/>
                  </a:cubicBezTo>
                  <a:cubicBezTo>
                    <a:pt x="1244" y="117"/>
                    <a:pt x="1019" y="0"/>
                    <a:pt x="779"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8"/>
            <p:cNvSpPr/>
            <p:nvPr/>
          </p:nvSpPr>
          <p:spPr>
            <a:xfrm>
              <a:off x="2864175" y="4877850"/>
              <a:ext cx="39500" cy="34500"/>
            </a:xfrm>
            <a:custGeom>
              <a:rect b="b" l="l" r="r" t="t"/>
              <a:pathLst>
                <a:path extrusionOk="0" h="1380" w="1580">
                  <a:moveTo>
                    <a:pt x="778" y="126"/>
                  </a:moveTo>
                  <a:cubicBezTo>
                    <a:pt x="878" y="126"/>
                    <a:pt x="978" y="151"/>
                    <a:pt x="1078" y="201"/>
                  </a:cubicBezTo>
                  <a:cubicBezTo>
                    <a:pt x="1329" y="352"/>
                    <a:pt x="1429" y="703"/>
                    <a:pt x="1279" y="978"/>
                  </a:cubicBezTo>
                  <a:cubicBezTo>
                    <a:pt x="1204" y="1104"/>
                    <a:pt x="1078" y="1204"/>
                    <a:pt x="928" y="1229"/>
                  </a:cubicBezTo>
                  <a:cubicBezTo>
                    <a:pt x="875" y="1247"/>
                    <a:pt x="822" y="1255"/>
                    <a:pt x="769" y="1255"/>
                  </a:cubicBezTo>
                  <a:cubicBezTo>
                    <a:pt x="674" y="1255"/>
                    <a:pt x="583" y="1227"/>
                    <a:pt x="502" y="1179"/>
                  </a:cubicBezTo>
                  <a:cubicBezTo>
                    <a:pt x="226" y="1029"/>
                    <a:pt x="151" y="678"/>
                    <a:pt x="301" y="402"/>
                  </a:cubicBezTo>
                  <a:cubicBezTo>
                    <a:pt x="377" y="277"/>
                    <a:pt x="502" y="176"/>
                    <a:pt x="627" y="151"/>
                  </a:cubicBezTo>
                  <a:cubicBezTo>
                    <a:pt x="677" y="126"/>
                    <a:pt x="728" y="126"/>
                    <a:pt x="778" y="126"/>
                  </a:cubicBezTo>
                  <a:close/>
                  <a:moveTo>
                    <a:pt x="783" y="1"/>
                  </a:moveTo>
                  <a:cubicBezTo>
                    <a:pt x="722" y="1"/>
                    <a:pt x="661" y="9"/>
                    <a:pt x="602" y="26"/>
                  </a:cubicBezTo>
                  <a:cubicBezTo>
                    <a:pt x="427" y="76"/>
                    <a:pt x="276" y="176"/>
                    <a:pt x="176" y="352"/>
                  </a:cubicBezTo>
                  <a:cubicBezTo>
                    <a:pt x="1" y="678"/>
                    <a:pt x="101" y="1104"/>
                    <a:pt x="452" y="1279"/>
                  </a:cubicBezTo>
                  <a:cubicBezTo>
                    <a:pt x="552" y="1354"/>
                    <a:pt x="677" y="1379"/>
                    <a:pt x="778" y="1379"/>
                  </a:cubicBezTo>
                  <a:cubicBezTo>
                    <a:pt x="853" y="1379"/>
                    <a:pt x="903" y="1379"/>
                    <a:pt x="953" y="1354"/>
                  </a:cubicBezTo>
                  <a:cubicBezTo>
                    <a:pt x="1154" y="1304"/>
                    <a:pt x="1279" y="1179"/>
                    <a:pt x="1379" y="1029"/>
                  </a:cubicBezTo>
                  <a:cubicBezTo>
                    <a:pt x="1580" y="703"/>
                    <a:pt x="1454" y="277"/>
                    <a:pt x="1129" y="101"/>
                  </a:cubicBezTo>
                  <a:cubicBezTo>
                    <a:pt x="1028" y="34"/>
                    <a:pt x="906" y="1"/>
                    <a:pt x="78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8"/>
            <p:cNvSpPr/>
            <p:nvPr/>
          </p:nvSpPr>
          <p:spPr>
            <a:xfrm>
              <a:off x="2710675" y="4878475"/>
              <a:ext cx="35725" cy="33250"/>
            </a:xfrm>
            <a:custGeom>
              <a:rect b="b" l="l" r="r" t="t"/>
              <a:pathLst>
                <a:path extrusionOk="0" h="1330" w="1429">
                  <a:moveTo>
                    <a:pt x="691" y="0"/>
                  </a:moveTo>
                  <a:cubicBezTo>
                    <a:pt x="578" y="0"/>
                    <a:pt x="465" y="28"/>
                    <a:pt x="351" y="76"/>
                  </a:cubicBezTo>
                  <a:cubicBezTo>
                    <a:pt x="126" y="227"/>
                    <a:pt x="0" y="477"/>
                    <a:pt x="25" y="753"/>
                  </a:cubicBezTo>
                  <a:cubicBezTo>
                    <a:pt x="76" y="778"/>
                    <a:pt x="126" y="828"/>
                    <a:pt x="176" y="853"/>
                  </a:cubicBezTo>
                  <a:cubicBezTo>
                    <a:pt x="101" y="603"/>
                    <a:pt x="176" y="327"/>
                    <a:pt x="426" y="202"/>
                  </a:cubicBezTo>
                  <a:cubicBezTo>
                    <a:pt x="520" y="145"/>
                    <a:pt x="628" y="117"/>
                    <a:pt x="740" y="117"/>
                  </a:cubicBezTo>
                  <a:cubicBezTo>
                    <a:pt x="777" y="117"/>
                    <a:pt x="815" y="120"/>
                    <a:pt x="852" y="126"/>
                  </a:cubicBezTo>
                  <a:cubicBezTo>
                    <a:pt x="1003" y="176"/>
                    <a:pt x="1128" y="277"/>
                    <a:pt x="1203" y="402"/>
                  </a:cubicBezTo>
                  <a:cubicBezTo>
                    <a:pt x="1279" y="527"/>
                    <a:pt x="1279" y="678"/>
                    <a:pt x="1253" y="828"/>
                  </a:cubicBezTo>
                  <a:cubicBezTo>
                    <a:pt x="1203" y="978"/>
                    <a:pt x="1128" y="1104"/>
                    <a:pt x="978" y="1179"/>
                  </a:cubicBezTo>
                  <a:cubicBezTo>
                    <a:pt x="928" y="1204"/>
                    <a:pt x="852" y="1229"/>
                    <a:pt x="802" y="1229"/>
                  </a:cubicBezTo>
                  <a:cubicBezTo>
                    <a:pt x="852" y="1254"/>
                    <a:pt x="903" y="1279"/>
                    <a:pt x="953" y="1329"/>
                  </a:cubicBezTo>
                  <a:cubicBezTo>
                    <a:pt x="978" y="1304"/>
                    <a:pt x="1028" y="1304"/>
                    <a:pt x="1053" y="1279"/>
                  </a:cubicBezTo>
                  <a:cubicBezTo>
                    <a:pt x="1203" y="1179"/>
                    <a:pt x="1329" y="1029"/>
                    <a:pt x="1379" y="853"/>
                  </a:cubicBezTo>
                  <a:cubicBezTo>
                    <a:pt x="1429" y="678"/>
                    <a:pt x="1404" y="502"/>
                    <a:pt x="1304" y="327"/>
                  </a:cubicBezTo>
                  <a:cubicBezTo>
                    <a:pt x="1203" y="176"/>
                    <a:pt x="1053" y="51"/>
                    <a:pt x="878" y="26"/>
                  </a:cubicBezTo>
                  <a:cubicBezTo>
                    <a:pt x="815" y="8"/>
                    <a:pt x="753" y="0"/>
                    <a:pt x="691"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8"/>
            <p:cNvSpPr/>
            <p:nvPr/>
          </p:nvSpPr>
          <p:spPr>
            <a:xfrm>
              <a:off x="2770200" y="4818300"/>
              <a:ext cx="37625" cy="34525"/>
            </a:xfrm>
            <a:custGeom>
              <a:rect b="b" l="l" r="r" t="t"/>
              <a:pathLst>
                <a:path extrusionOk="0" h="1381" w="1505">
                  <a:moveTo>
                    <a:pt x="782" y="126"/>
                  </a:moveTo>
                  <a:cubicBezTo>
                    <a:pt x="882" y="126"/>
                    <a:pt x="984" y="151"/>
                    <a:pt x="1078" y="203"/>
                  </a:cubicBezTo>
                  <a:cubicBezTo>
                    <a:pt x="1203" y="278"/>
                    <a:pt x="1279" y="403"/>
                    <a:pt x="1329" y="528"/>
                  </a:cubicBezTo>
                  <a:cubicBezTo>
                    <a:pt x="1379" y="679"/>
                    <a:pt x="1354" y="829"/>
                    <a:pt x="1279" y="979"/>
                  </a:cubicBezTo>
                  <a:cubicBezTo>
                    <a:pt x="1203" y="1105"/>
                    <a:pt x="1078" y="1205"/>
                    <a:pt x="928" y="1230"/>
                  </a:cubicBezTo>
                  <a:cubicBezTo>
                    <a:pt x="874" y="1248"/>
                    <a:pt x="821" y="1256"/>
                    <a:pt x="769" y="1256"/>
                  </a:cubicBezTo>
                  <a:cubicBezTo>
                    <a:pt x="674" y="1256"/>
                    <a:pt x="582" y="1229"/>
                    <a:pt x="502" y="1180"/>
                  </a:cubicBezTo>
                  <a:cubicBezTo>
                    <a:pt x="226" y="1030"/>
                    <a:pt x="151" y="679"/>
                    <a:pt x="301" y="403"/>
                  </a:cubicBezTo>
                  <a:cubicBezTo>
                    <a:pt x="400" y="221"/>
                    <a:pt x="587" y="126"/>
                    <a:pt x="782" y="126"/>
                  </a:cubicBezTo>
                  <a:close/>
                  <a:moveTo>
                    <a:pt x="770" y="0"/>
                  </a:moveTo>
                  <a:cubicBezTo>
                    <a:pt x="536" y="0"/>
                    <a:pt x="307" y="122"/>
                    <a:pt x="176" y="353"/>
                  </a:cubicBezTo>
                  <a:cubicBezTo>
                    <a:pt x="0" y="679"/>
                    <a:pt x="101" y="1105"/>
                    <a:pt x="451" y="1280"/>
                  </a:cubicBezTo>
                  <a:cubicBezTo>
                    <a:pt x="552" y="1355"/>
                    <a:pt x="677" y="1380"/>
                    <a:pt x="777" y="1380"/>
                  </a:cubicBezTo>
                  <a:cubicBezTo>
                    <a:pt x="852" y="1380"/>
                    <a:pt x="903" y="1380"/>
                    <a:pt x="953" y="1355"/>
                  </a:cubicBezTo>
                  <a:cubicBezTo>
                    <a:pt x="1153" y="1305"/>
                    <a:pt x="1279" y="1180"/>
                    <a:pt x="1379" y="1030"/>
                  </a:cubicBezTo>
                  <a:cubicBezTo>
                    <a:pt x="1479" y="879"/>
                    <a:pt x="1504" y="679"/>
                    <a:pt x="1454" y="503"/>
                  </a:cubicBezTo>
                  <a:cubicBezTo>
                    <a:pt x="1404" y="328"/>
                    <a:pt x="1279" y="177"/>
                    <a:pt x="1128" y="102"/>
                  </a:cubicBezTo>
                  <a:cubicBezTo>
                    <a:pt x="1016" y="33"/>
                    <a:pt x="893" y="0"/>
                    <a:pt x="770"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8"/>
            <p:cNvSpPr/>
            <p:nvPr/>
          </p:nvSpPr>
          <p:spPr>
            <a:xfrm>
              <a:off x="3033975" y="4686100"/>
              <a:ext cx="37625" cy="34525"/>
            </a:xfrm>
            <a:custGeom>
              <a:rect b="b" l="l" r="r" t="t"/>
              <a:pathLst>
                <a:path extrusionOk="0" h="1381" w="1505">
                  <a:moveTo>
                    <a:pt x="928" y="127"/>
                  </a:moveTo>
                  <a:cubicBezTo>
                    <a:pt x="1078" y="177"/>
                    <a:pt x="1204" y="277"/>
                    <a:pt x="1279" y="403"/>
                  </a:cubicBezTo>
                  <a:cubicBezTo>
                    <a:pt x="1354" y="528"/>
                    <a:pt x="1379" y="678"/>
                    <a:pt x="1329" y="829"/>
                  </a:cubicBezTo>
                  <a:cubicBezTo>
                    <a:pt x="1279" y="979"/>
                    <a:pt x="1204" y="1105"/>
                    <a:pt x="1053" y="1180"/>
                  </a:cubicBezTo>
                  <a:cubicBezTo>
                    <a:pt x="974" y="1227"/>
                    <a:pt x="884" y="1245"/>
                    <a:pt x="791" y="1245"/>
                  </a:cubicBezTo>
                  <a:cubicBezTo>
                    <a:pt x="737" y="1245"/>
                    <a:pt x="682" y="1239"/>
                    <a:pt x="627" y="1230"/>
                  </a:cubicBezTo>
                  <a:cubicBezTo>
                    <a:pt x="502" y="1180"/>
                    <a:pt x="377" y="1105"/>
                    <a:pt x="301" y="954"/>
                  </a:cubicBezTo>
                  <a:cubicBezTo>
                    <a:pt x="151" y="704"/>
                    <a:pt x="226" y="353"/>
                    <a:pt x="502" y="202"/>
                  </a:cubicBezTo>
                  <a:cubicBezTo>
                    <a:pt x="577" y="152"/>
                    <a:pt x="677" y="127"/>
                    <a:pt x="778" y="127"/>
                  </a:cubicBezTo>
                  <a:close/>
                  <a:moveTo>
                    <a:pt x="767" y="1"/>
                  </a:moveTo>
                  <a:cubicBezTo>
                    <a:pt x="653" y="1"/>
                    <a:pt x="540" y="28"/>
                    <a:pt x="427" y="77"/>
                  </a:cubicBezTo>
                  <a:cubicBezTo>
                    <a:pt x="101" y="277"/>
                    <a:pt x="1" y="704"/>
                    <a:pt x="176" y="1029"/>
                  </a:cubicBezTo>
                  <a:cubicBezTo>
                    <a:pt x="276" y="1180"/>
                    <a:pt x="427" y="1305"/>
                    <a:pt x="602" y="1355"/>
                  </a:cubicBezTo>
                  <a:cubicBezTo>
                    <a:pt x="652" y="1355"/>
                    <a:pt x="728" y="1380"/>
                    <a:pt x="778" y="1380"/>
                  </a:cubicBezTo>
                  <a:cubicBezTo>
                    <a:pt x="903" y="1380"/>
                    <a:pt x="1028" y="1330"/>
                    <a:pt x="1129" y="1280"/>
                  </a:cubicBezTo>
                  <a:cubicBezTo>
                    <a:pt x="1279" y="1180"/>
                    <a:pt x="1404" y="1029"/>
                    <a:pt x="1454" y="854"/>
                  </a:cubicBezTo>
                  <a:cubicBezTo>
                    <a:pt x="1505" y="678"/>
                    <a:pt x="1479" y="503"/>
                    <a:pt x="1379" y="328"/>
                  </a:cubicBezTo>
                  <a:cubicBezTo>
                    <a:pt x="1279" y="177"/>
                    <a:pt x="1129" y="52"/>
                    <a:pt x="953" y="27"/>
                  </a:cubicBezTo>
                  <a:cubicBezTo>
                    <a:pt x="891" y="9"/>
                    <a:pt x="829" y="1"/>
                    <a:pt x="76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8"/>
            <p:cNvSpPr/>
            <p:nvPr/>
          </p:nvSpPr>
          <p:spPr>
            <a:xfrm>
              <a:off x="2954400" y="4733100"/>
              <a:ext cx="37625" cy="34500"/>
            </a:xfrm>
            <a:custGeom>
              <a:rect b="b" l="l" r="r" t="t"/>
              <a:pathLst>
                <a:path extrusionOk="0" h="1380" w="1505">
                  <a:moveTo>
                    <a:pt x="703" y="127"/>
                  </a:moveTo>
                  <a:cubicBezTo>
                    <a:pt x="803" y="127"/>
                    <a:pt x="903" y="152"/>
                    <a:pt x="1003" y="202"/>
                  </a:cubicBezTo>
                  <a:cubicBezTo>
                    <a:pt x="1254" y="352"/>
                    <a:pt x="1354" y="703"/>
                    <a:pt x="1204" y="954"/>
                  </a:cubicBezTo>
                  <a:cubicBezTo>
                    <a:pt x="1129" y="1104"/>
                    <a:pt x="1003" y="1179"/>
                    <a:pt x="853" y="1230"/>
                  </a:cubicBezTo>
                  <a:cubicBezTo>
                    <a:pt x="798" y="1239"/>
                    <a:pt x="743" y="1245"/>
                    <a:pt x="689" y="1245"/>
                  </a:cubicBezTo>
                  <a:cubicBezTo>
                    <a:pt x="596" y="1245"/>
                    <a:pt x="506" y="1227"/>
                    <a:pt x="427" y="1179"/>
                  </a:cubicBezTo>
                  <a:cubicBezTo>
                    <a:pt x="302" y="1104"/>
                    <a:pt x="201" y="979"/>
                    <a:pt x="176" y="829"/>
                  </a:cubicBezTo>
                  <a:cubicBezTo>
                    <a:pt x="126" y="678"/>
                    <a:pt x="151" y="528"/>
                    <a:pt x="226" y="402"/>
                  </a:cubicBezTo>
                  <a:cubicBezTo>
                    <a:pt x="302" y="277"/>
                    <a:pt x="427" y="177"/>
                    <a:pt x="552" y="127"/>
                  </a:cubicBezTo>
                  <a:close/>
                  <a:moveTo>
                    <a:pt x="720" y="0"/>
                  </a:moveTo>
                  <a:cubicBezTo>
                    <a:pt x="655" y="0"/>
                    <a:pt x="589" y="9"/>
                    <a:pt x="527" y="27"/>
                  </a:cubicBezTo>
                  <a:cubicBezTo>
                    <a:pt x="352" y="52"/>
                    <a:pt x="201" y="177"/>
                    <a:pt x="126" y="327"/>
                  </a:cubicBezTo>
                  <a:cubicBezTo>
                    <a:pt x="26" y="503"/>
                    <a:pt x="1" y="678"/>
                    <a:pt x="51" y="854"/>
                  </a:cubicBezTo>
                  <a:cubicBezTo>
                    <a:pt x="101" y="1029"/>
                    <a:pt x="201" y="1179"/>
                    <a:pt x="377" y="1280"/>
                  </a:cubicBezTo>
                  <a:cubicBezTo>
                    <a:pt x="477" y="1330"/>
                    <a:pt x="602" y="1380"/>
                    <a:pt x="703" y="1380"/>
                  </a:cubicBezTo>
                  <a:cubicBezTo>
                    <a:pt x="778" y="1380"/>
                    <a:pt x="828" y="1355"/>
                    <a:pt x="878" y="1355"/>
                  </a:cubicBezTo>
                  <a:cubicBezTo>
                    <a:pt x="1078" y="1305"/>
                    <a:pt x="1204" y="1179"/>
                    <a:pt x="1304" y="1029"/>
                  </a:cubicBezTo>
                  <a:cubicBezTo>
                    <a:pt x="1505" y="703"/>
                    <a:pt x="1379" y="277"/>
                    <a:pt x="1053" y="77"/>
                  </a:cubicBezTo>
                  <a:cubicBezTo>
                    <a:pt x="956" y="28"/>
                    <a:pt x="838" y="0"/>
                    <a:pt x="720"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8"/>
            <p:cNvSpPr/>
            <p:nvPr/>
          </p:nvSpPr>
          <p:spPr>
            <a:xfrm>
              <a:off x="2877975" y="4679250"/>
              <a:ext cx="39500" cy="34475"/>
            </a:xfrm>
            <a:custGeom>
              <a:rect b="b" l="l" r="r" t="t"/>
              <a:pathLst>
                <a:path extrusionOk="0" h="1379" w="1580">
                  <a:moveTo>
                    <a:pt x="802" y="125"/>
                  </a:moveTo>
                  <a:cubicBezTo>
                    <a:pt x="852" y="125"/>
                    <a:pt x="902" y="125"/>
                    <a:pt x="952" y="150"/>
                  </a:cubicBezTo>
                  <a:cubicBezTo>
                    <a:pt x="1078" y="176"/>
                    <a:pt x="1203" y="276"/>
                    <a:pt x="1278" y="401"/>
                  </a:cubicBezTo>
                  <a:cubicBezTo>
                    <a:pt x="1429" y="677"/>
                    <a:pt x="1353" y="1028"/>
                    <a:pt x="1078" y="1178"/>
                  </a:cubicBezTo>
                  <a:cubicBezTo>
                    <a:pt x="997" y="1227"/>
                    <a:pt x="906" y="1254"/>
                    <a:pt x="810" y="1254"/>
                  </a:cubicBezTo>
                  <a:cubicBezTo>
                    <a:pt x="758" y="1254"/>
                    <a:pt x="705" y="1246"/>
                    <a:pt x="652" y="1228"/>
                  </a:cubicBezTo>
                  <a:cubicBezTo>
                    <a:pt x="501" y="1203"/>
                    <a:pt x="376" y="1103"/>
                    <a:pt x="301" y="978"/>
                  </a:cubicBezTo>
                  <a:cubicBezTo>
                    <a:pt x="150" y="702"/>
                    <a:pt x="251" y="351"/>
                    <a:pt x="526" y="201"/>
                  </a:cubicBezTo>
                  <a:cubicBezTo>
                    <a:pt x="602" y="150"/>
                    <a:pt x="702" y="125"/>
                    <a:pt x="802" y="125"/>
                  </a:cubicBezTo>
                  <a:close/>
                  <a:moveTo>
                    <a:pt x="797" y="0"/>
                  </a:moveTo>
                  <a:cubicBezTo>
                    <a:pt x="674" y="0"/>
                    <a:pt x="551" y="33"/>
                    <a:pt x="451" y="100"/>
                  </a:cubicBezTo>
                  <a:cubicBezTo>
                    <a:pt x="125" y="276"/>
                    <a:pt x="0" y="702"/>
                    <a:pt x="201" y="1028"/>
                  </a:cubicBezTo>
                  <a:cubicBezTo>
                    <a:pt x="301" y="1203"/>
                    <a:pt x="451" y="1303"/>
                    <a:pt x="627" y="1353"/>
                  </a:cubicBezTo>
                  <a:cubicBezTo>
                    <a:pt x="677" y="1379"/>
                    <a:pt x="727" y="1379"/>
                    <a:pt x="802" y="1379"/>
                  </a:cubicBezTo>
                  <a:cubicBezTo>
                    <a:pt x="927" y="1379"/>
                    <a:pt x="1028" y="1353"/>
                    <a:pt x="1153" y="1303"/>
                  </a:cubicBezTo>
                  <a:cubicBezTo>
                    <a:pt x="1479" y="1103"/>
                    <a:pt x="1579" y="677"/>
                    <a:pt x="1404" y="351"/>
                  </a:cubicBezTo>
                  <a:cubicBezTo>
                    <a:pt x="1303" y="201"/>
                    <a:pt x="1153" y="75"/>
                    <a:pt x="978" y="25"/>
                  </a:cubicBezTo>
                  <a:cubicBezTo>
                    <a:pt x="919" y="8"/>
                    <a:pt x="858" y="0"/>
                    <a:pt x="79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8"/>
            <p:cNvSpPr/>
            <p:nvPr/>
          </p:nvSpPr>
          <p:spPr>
            <a:xfrm>
              <a:off x="2710050" y="4686100"/>
              <a:ext cx="37625" cy="34525"/>
            </a:xfrm>
            <a:custGeom>
              <a:rect b="b" l="l" r="r" t="t"/>
              <a:pathLst>
                <a:path extrusionOk="0" h="1381" w="1505">
                  <a:moveTo>
                    <a:pt x="727" y="127"/>
                  </a:moveTo>
                  <a:cubicBezTo>
                    <a:pt x="827" y="127"/>
                    <a:pt x="903" y="152"/>
                    <a:pt x="1003" y="202"/>
                  </a:cubicBezTo>
                  <a:cubicBezTo>
                    <a:pt x="1278" y="353"/>
                    <a:pt x="1354" y="704"/>
                    <a:pt x="1203" y="954"/>
                  </a:cubicBezTo>
                  <a:cubicBezTo>
                    <a:pt x="1128" y="1105"/>
                    <a:pt x="1003" y="1180"/>
                    <a:pt x="852" y="1230"/>
                  </a:cubicBezTo>
                  <a:cubicBezTo>
                    <a:pt x="807" y="1239"/>
                    <a:pt x="757" y="1245"/>
                    <a:pt x="706" y="1245"/>
                  </a:cubicBezTo>
                  <a:cubicBezTo>
                    <a:pt x="617" y="1245"/>
                    <a:pt x="522" y="1227"/>
                    <a:pt x="426" y="1180"/>
                  </a:cubicBezTo>
                  <a:cubicBezTo>
                    <a:pt x="301" y="1105"/>
                    <a:pt x="201" y="979"/>
                    <a:pt x="176" y="829"/>
                  </a:cubicBezTo>
                  <a:cubicBezTo>
                    <a:pt x="126" y="678"/>
                    <a:pt x="151" y="528"/>
                    <a:pt x="226" y="403"/>
                  </a:cubicBezTo>
                  <a:cubicBezTo>
                    <a:pt x="301" y="277"/>
                    <a:pt x="426" y="177"/>
                    <a:pt x="577" y="127"/>
                  </a:cubicBezTo>
                  <a:close/>
                  <a:moveTo>
                    <a:pt x="730" y="1"/>
                  </a:moveTo>
                  <a:cubicBezTo>
                    <a:pt x="666" y="1"/>
                    <a:pt x="598" y="9"/>
                    <a:pt x="527" y="27"/>
                  </a:cubicBezTo>
                  <a:cubicBezTo>
                    <a:pt x="351" y="52"/>
                    <a:pt x="201" y="177"/>
                    <a:pt x="126" y="328"/>
                  </a:cubicBezTo>
                  <a:cubicBezTo>
                    <a:pt x="25" y="503"/>
                    <a:pt x="0" y="678"/>
                    <a:pt x="50" y="854"/>
                  </a:cubicBezTo>
                  <a:cubicBezTo>
                    <a:pt x="101" y="1029"/>
                    <a:pt x="226" y="1180"/>
                    <a:pt x="376" y="1280"/>
                  </a:cubicBezTo>
                  <a:cubicBezTo>
                    <a:pt x="476" y="1330"/>
                    <a:pt x="602" y="1380"/>
                    <a:pt x="727" y="1380"/>
                  </a:cubicBezTo>
                  <a:cubicBezTo>
                    <a:pt x="777" y="1380"/>
                    <a:pt x="827" y="1355"/>
                    <a:pt x="903" y="1355"/>
                  </a:cubicBezTo>
                  <a:cubicBezTo>
                    <a:pt x="1078" y="1305"/>
                    <a:pt x="1228" y="1180"/>
                    <a:pt x="1304" y="1029"/>
                  </a:cubicBezTo>
                  <a:cubicBezTo>
                    <a:pt x="1504" y="704"/>
                    <a:pt x="1379" y="277"/>
                    <a:pt x="1053" y="77"/>
                  </a:cubicBezTo>
                  <a:cubicBezTo>
                    <a:pt x="956" y="28"/>
                    <a:pt x="848" y="1"/>
                    <a:pt x="730"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8"/>
            <p:cNvSpPr/>
            <p:nvPr/>
          </p:nvSpPr>
          <p:spPr>
            <a:xfrm>
              <a:off x="2794625" y="4722475"/>
              <a:ext cx="37625" cy="34475"/>
            </a:xfrm>
            <a:custGeom>
              <a:rect b="b" l="l" r="r" t="t"/>
              <a:pathLst>
                <a:path extrusionOk="0" h="1379" w="1505">
                  <a:moveTo>
                    <a:pt x="794" y="125"/>
                  </a:moveTo>
                  <a:cubicBezTo>
                    <a:pt x="847" y="125"/>
                    <a:pt x="900" y="133"/>
                    <a:pt x="953" y="151"/>
                  </a:cubicBezTo>
                  <a:cubicBezTo>
                    <a:pt x="1078" y="176"/>
                    <a:pt x="1204" y="276"/>
                    <a:pt x="1279" y="401"/>
                  </a:cubicBezTo>
                  <a:cubicBezTo>
                    <a:pt x="1354" y="527"/>
                    <a:pt x="1379" y="677"/>
                    <a:pt x="1354" y="827"/>
                  </a:cubicBezTo>
                  <a:cubicBezTo>
                    <a:pt x="1304" y="978"/>
                    <a:pt x="1204" y="1103"/>
                    <a:pt x="1078" y="1178"/>
                  </a:cubicBezTo>
                  <a:cubicBezTo>
                    <a:pt x="998" y="1227"/>
                    <a:pt x="906" y="1255"/>
                    <a:pt x="811" y="1255"/>
                  </a:cubicBezTo>
                  <a:cubicBezTo>
                    <a:pt x="759" y="1255"/>
                    <a:pt x="706" y="1246"/>
                    <a:pt x="652" y="1228"/>
                  </a:cubicBezTo>
                  <a:cubicBezTo>
                    <a:pt x="502" y="1203"/>
                    <a:pt x="377" y="1103"/>
                    <a:pt x="302" y="978"/>
                  </a:cubicBezTo>
                  <a:cubicBezTo>
                    <a:pt x="151" y="702"/>
                    <a:pt x="251" y="351"/>
                    <a:pt x="527" y="201"/>
                  </a:cubicBezTo>
                  <a:cubicBezTo>
                    <a:pt x="608" y="152"/>
                    <a:pt x="699" y="125"/>
                    <a:pt x="794" y="125"/>
                  </a:cubicBezTo>
                  <a:close/>
                  <a:moveTo>
                    <a:pt x="797" y="0"/>
                  </a:moveTo>
                  <a:cubicBezTo>
                    <a:pt x="675" y="0"/>
                    <a:pt x="552" y="34"/>
                    <a:pt x="452" y="101"/>
                  </a:cubicBezTo>
                  <a:cubicBezTo>
                    <a:pt x="126" y="276"/>
                    <a:pt x="1" y="702"/>
                    <a:pt x="201" y="1028"/>
                  </a:cubicBezTo>
                  <a:cubicBezTo>
                    <a:pt x="302" y="1203"/>
                    <a:pt x="452" y="1304"/>
                    <a:pt x="627" y="1354"/>
                  </a:cubicBezTo>
                  <a:cubicBezTo>
                    <a:pt x="677" y="1379"/>
                    <a:pt x="728" y="1379"/>
                    <a:pt x="803" y="1379"/>
                  </a:cubicBezTo>
                  <a:cubicBezTo>
                    <a:pt x="928" y="1379"/>
                    <a:pt x="1028" y="1354"/>
                    <a:pt x="1154" y="1279"/>
                  </a:cubicBezTo>
                  <a:cubicBezTo>
                    <a:pt x="1304" y="1203"/>
                    <a:pt x="1404" y="1053"/>
                    <a:pt x="1454" y="878"/>
                  </a:cubicBezTo>
                  <a:cubicBezTo>
                    <a:pt x="1505" y="677"/>
                    <a:pt x="1479" y="502"/>
                    <a:pt x="1404" y="351"/>
                  </a:cubicBezTo>
                  <a:cubicBezTo>
                    <a:pt x="1304" y="176"/>
                    <a:pt x="1154" y="76"/>
                    <a:pt x="978" y="25"/>
                  </a:cubicBezTo>
                  <a:cubicBezTo>
                    <a:pt x="920" y="9"/>
                    <a:pt x="858" y="0"/>
                    <a:pt x="79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8"/>
            <p:cNvSpPr/>
            <p:nvPr/>
          </p:nvSpPr>
          <p:spPr>
            <a:xfrm>
              <a:off x="3125450" y="4821475"/>
              <a:ext cx="34500" cy="34475"/>
            </a:xfrm>
            <a:custGeom>
              <a:rect b="b" l="l" r="r" t="t"/>
              <a:pathLst>
                <a:path extrusionOk="0" h="1379" w="1380">
                  <a:moveTo>
                    <a:pt x="703" y="126"/>
                  </a:moveTo>
                  <a:cubicBezTo>
                    <a:pt x="1003" y="126"/>
                    <a:pt x="1254" y="376"/>
                    <a:pt x="1254" y="702"/>
                  </a:cubicBezTo>
                  <a:cubicBezTo>
                    <a:pt x="1254" y="1003"/>
                    <a:pt x="1003" y="1253"/>
                    <a:pt x="703" y="1253"/>
                  </a:cubicBezTo>
                  <a:cubicBezTo>
                    <a:pt x="377" y="1253"/>
                    <a:pt x="126" y="1003"/>
                    <a:pt x="126" y="702"/>
                  </a:cubicBezTo>
                  <a:cubicBezTo>
                    <a:pt x="126" y="376"/>
                    <a:pt x="377" y="126"/>
                    <a:pt x="703" y="126"/>
                  </a:cubicBezTo>
                  <a:close/>
                  <a:moveTo>
                    <a:pt x="703" y="0"/>
                  </a:moveTo>
                  <a:cubicBezTo>
                    <a:pt x="302" y="0"/>
                    <a:pt x="1" y="326"/>
                    <a:pt x="1" y="702"/>
                  </a:cubicBezTo>
                  <a:cubicBezTo>
                    <a:pt x="1" y="1078"/>
                    <a:pt x="302" y="1379"/>
                    <a:pt x="703" y="1379"/>
                  </a:cubicBezTo>
                  <a:cubicBezTo>
                    <a:pt x="1079" y="1379"/>
                    <a:pt x="1379" y="1078"/>
                    <a:pt x="1379" y="702"/>
                  </a:cubicBezTo>
                  <a:cubicBezTo>
                    <a:pt x="1379" y="326"/>
                    <a:pt x="1079" y="0"/>
                    <a:pt x="70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8"/>
            <p:cNvSpPr/>
            <p:nvPr/>
          </p:nvSpPr>
          <p:spPr>
            <a:xfrm>
              <a:off x="2796500" y="4921725"/>
              <a:ext cx="35125" cy="25075"/>
            </a:xfrm>
            <a:custGeom>
              <a:rect b="b" l="l" r="r" t="t"/>
              <a:pathLst>
                <a:path extrusionOk="0" h="1003" w="1405">
                  <a:moveTo>
                    <a:pt x="697" y="0"/>
                  </a:moveTo>
                  <a:cubicBezTo>
                    <a:pt x="575" y="0"/>
                    <a:pt x="452" y="34"/>
                    <a:pt x="352" y="101"/>
                  </a:cubicBezTo>
                  <a:cubicBezTo>
                    <a:pt x="126" y="201"/>
                    <a:pt x="26" y="426"/>
                    <a:pt x="1" y="652"/>
                  </a:cubicBezTo>
                  <a:cubicBezTo>
                    <a:pt x="51" y="677"/>
                    <a:pt x="101" y="677"/>
                    <a:pt x="126" y="702"/>
                  </a:cubicBezTo>
                  <a:cubicBezTo>
                    <a:pt x="126" y="502"/>
                    <a:pt x="227" y="301"/>
                    <a:pt x="402" y="201"/>
                  </a:cubicBezTo>
                  <a:cubicBezTo>
                    <a:pt x="502" y="151"/>
                    <a:pt x="602" y="126"/>
                    <a:pt x="703" y="126"/>
                  </a:cubicBezTo>
                  <a:cubicBezTo>
                    <a:pt x="753" y="126"/>
                    <a:pt x="778" y="126"/>
                    <a:pt x="828" y="151"/>
                  </a:cubicBezTo>
                  <a:cubicBezTo>
                    <a:pt x="978" y="176"/>
                    <a:pt x="1104" y="276"/>
                    <a:pt x="1179" y="401"/>
                  </a:cubicBezTo>
                  <a:cubicBezTo>
                    <a:pt x="1279" y="577"/>
                    <a:pt x="1279" y="802"/>
                    <a:pt x="1179" y="978"/>
                  </a:cubicBezTo>
                  <a:cubicBezTo>
                    <a:pt x="1204" y="978"/>
                    <a:pt x="1254" y="1003"/>
                    <a:pt x="1304" y="1003"/>
                  </a:cubicBezTo>
                  <a:cubicBezTo>
                    <a:pt x="1404" y="802"/>
                    <a:pt x="1404" y="552"/>
                    <a:pt x="1279" y="351"/>
                  </a:cubicBezTo>
                  <a:cubicBezTo>
                    <a:pt x="1204" y="176"/>
                    <a:pt x="1054" y="76"/>
                    <a:pt x="878" y="25"/>
                  </a:cubicBezTo>
                  <a:cubicBezTo>
                    <a:pt x="820" y="9"/>
                    <a:pt x="758" y="0"/>
                    <a:pt x="69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8"/>
            <p:cNvSpPr/>
            <p:nvPr/>
          </p:nvSpPr>
          <p:spPr>
            <a:xfrm>
              <a:off x="2963800" y="4902050"/>
              <a:ext cx="39500" cy="34725"/>
            </a:xfrm>
            <a:custGeom>
              <a:rect b="b" l="l" r="r" t="t"/>
              <a:pathLst>
                <a:path extrusionOk="0" h="1389" w="1580">
                  <a:moveTo>
                    <a:pt x="778" y="136"/>
                  </a:moveTo>
                  <a:cubicBezTo>
                    <a:pt x="978" y="136"/>
                    <a:pt x="1179" y="236"/>
                    <a:pt x="1279" y="411"/>
                  </a:cubicBezTo>
                  <a:cubicBezTo>
                    <a:pt x="1429" y="687"/>
                    <a:pt x="1329" y="1013"/>
                    <a:pt x="1053" y="1188"/>
                  </a:cubicBezTo>
                  <a:cubicBezTo>
                    <a:pt x="974" y="1236"/>
                    <a:pt x="884" y="1253"/>
                    <a:pt x="791" y="1253"/>
                  </a:cubicBezTo>
                  <a:cubicBezTo>
                    <a:pt x="737" y="1253"/>
                    <a:pt x="682" y="1248"/>
                    <a:pt x="627" y="1239"/>
                  </a:cubicBezTo>
                  <a:cubicBezTo>
                    <a:pt x="502" y="1188"/>
                    <a:pt x="377" y="1113"/>
                    <a:pt x="301" y="963"/>
                  </a:cubicBezTo>
                  <a:cubicBezTo>
                    <a:pt x="151" y="712"/>
                    <a:pt x="226" y="361"/>
                    <a:pt x="502" y="211"/>
                  </a:cubicBezTo>
                  <a:cubicBezTo>
                    <a:pt x="577" y="161"/>
                    <a:pt x="677" y="136"/>
                    <a:pt x="778" y="136"/>
                  </a:cubicBezTo>
                  <a:close/>
                  <a:moveTo>
                    <a:pt x="779" y="0"/>
                  </a:moveTo>
                  <a:cubicBezTo>
                    <a:pt x="662" y="0"/>
                    <a:pt x="542" y="28"/>
                    <a:pt x="427" y="86"/>
                  </a:cubicBezTo>
                  <a:cubicBezTo>
                    <a:pt x="101" y="286"/>
                    <a:pt x="1" y="712"/>
                    <a:pt x="176" y="1038"/>
                  </a:cubicBezTo>
                  <a:cubicBezTo>
                    <a:pt x="276" y="1188"/>
                    <a:pt x="427" y="1314"/>
                    <a:pt x="602" y="1364"/>
                  </a:cubicBezTo>
                  <a:cubicBezTo>
                    <a:pt x="652" y="1364"/>
                    <a:pt x="728" y="1389"/>
                    <a:pt x="778" y="1389"/>
                  </a:cubicBezTo>
                  <a:cubicBezTo>
                    <a:pt x="903" y="1389"/>
                    <a:pt x="1028" y="1339"/>
                    <a:pt x="1129" y="1289"/>
                  </a:cubicBezTo>
                  <a:cubicBezTo>
                    <a:pt x="1454" y="1088"/>
                    <a:pt x="1580" y="687"/>
                    <a:pt x="1379" y="336"/>
                  </a:cubicBezTo>
                  <a:cubicBezTo>
                    <a:pt x="1244" y="117"/>
                    <a:pt x="1019" y="0"/>
                    <a:pt x="779"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8"/>
            <p:cNvSpPr/>
            <p:nvPr/>
          </p:nvSpPr>
          <p:spPr>
            <a:xfrm>
              <a:off x="2869825" y="4780700"/>
              <a:ext cx="39500" cy="34525"/>
            </a:xfrm>
            <a:custGeom>
              <a:rect b="b" l="l" r="r" t="t"/>
              <a:pathLst>
                <a:path extrusionOk="0" h="1381" w="1580">
                  <a:moveTo>
                    <a:pt x="777" y="128"/>
                  </a:moveTo>
                  <a:cubicBezTo>
                    <a:pt x="978" y="128"/>
                    <a:pt x="1178" y="228"/>
                    <a:pt x="1278" y="403"/>
                  </a:cubicBezTo>
                  <a:cubicBezTo>
                    <a:pt x="1429" y="679"/>
                    <a:pt x="1329" y="1030"/>
                    <a:pt x="1078" y="1180"/>
                  </a:cubicBezTo>
                  <a:cubicBezTo>
                    <a:pt x="997" y="1229"/>
                    <a:pt x="895" y="1256"/>
                    <a:pt x="800" y="1256"/>
                  </a:cubicBezTo>
                  <a:cubicBezTo>
                    <a:pt x="747" y="1256"/>
                    <a:pt x="696" y="1248"/>
                    <a:pt x="652" y="1230"/>
                  </a:cubicBezTo>
                  <a:cubicBezTo>
                    <a:pt x="502" y="1205"/>
                    <a:pt x="376" y="1105"/>
                    <a:pt x="301" y="980"/>
                  </a:cubicBezTo>
                  <a:cubicBezTo>
                    <a:pt x="151" y="704"/>
                    <a:pt x="226" y="353"/>
                    <a:pt x="502" y="203"/>
                  </a:cubicBezTo>
                  <a:cubicBezTo>
                    <a:pt x="602" y="153"/>
                    <a:pt x="702" y="128"/>
                    <a:pt x="777" y="128"/>
                  </a:cubicBezTo>
                  <a:close/>
                  <a:moveTo>
                    <a:pt x="808" y="0"/>
                  </a:moveTo>
                  <a:cubicBezTo>
                    <a:pt x="687" y="0"/>
                    <a:pt x="563" y="34"/>
                    <a:pt x="451" y="102"/>
                  </a:cubicBezTo>
                  <a:cubicBezTo>
                    <a:pt x="126" y="278"/>
                    <a:pt x="0" y="704"/>
                    <a:pt x="201" y="1030"/>
                  </a:cubicBezTo>
                  <a:cubicBezTo>
                    <a:pt x="276" y="1180"/>
                    <a:pt x="426" y="1306"/>
                    <a:pt x="602" y="1356"/>
                  </a:cubicBezTo>
                  <a:cubicBezTo>
                    <a:pt x="677" y="1381"/>
                    <a:pt x="727" y="1381"/>
                    <a:pt x="802" y="1381"/>
                  </a:cubicBezTo>
                  <a:cubicBezTo>
                    <a:pt x="903" y="1381"/>
                    <a:pt x="1028" y="1356"/>
                    <a:pt x="1128" y="1280"/>
                  </a:cubicBezTo>
                  <a:cubicBezTo>
                    <a:pt x="1454" y="1105"/>
                    <a:pt x="1579" y="679"/>
                    <a:pt x="1379" y="353"/>
                  </a:cubicBezTo>
                  <a:cubicBezTo>
                    <a:pt x="1264" y="123"/>
                    <a:pt x="1040" y="0"/>
                    <a:pt x="80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8"/>
            <p:cNvSpPr/>
            <p:nvPr/>
          </p:nvSpPr>
          <p:spPr>
            <a:xfrm>
              <a:off x="2697525" y="4775475"/>
              <a:ext cx="39475" cy="34750"/>
            </a:xfrm>
            <a:custGeom>
              <a:rect b="b" l="l" r="r" t="t"/>
              <a:pathLst>
                <a:path extrusionOk="0" h="1390" w="1579">
                  <a:moveTo>
                    <a:pt x="777" y="136"/>
                  </a:moveTo>
                  <a:cubicBezTo>
                    <a:pt x="977" y="136"/>
                    <a:pt x="1178" y="236"/>
                    <a:pt x="1278" y="412"/>
                  </a:cubicBezTo>
                  <a:cubicBezTo>
                    <a:pt x="1429" y="687"/>
                    <a:pt x="1328" y="1013"/>
                    <a:pt x="1078" y="1189"/>
                  </a:cubicBezTo>
                  <a:cubicBezTo>
                    <a:pt x="998" y="1236"/>
                    <a:pt x="899" y="1254"/>
                    <a:pt x="804" y="1254"/>
                  </a:cubicBezTo>
                  <a:cubicBezTo>
                    <a:pt x="750" y="1254"/>
                    <a:pt x="698" y="1248"/>
                    <a:pt x="652" y="1239"/>
                  </a:cubicBezTo>
                  <a:cubicBezTo>
                    <a:pt x="501" y="1189"/>
                    <a:pt x="376" y="1088"/>
                    <a:pt x="301" y="963"/>
                  </a:cubicBezTo>
                  <a:cubicBezTo>
                    <a:pt x="150" y="713"/>
                    <a:pt x="226" y="362"/>
                    <a:pt x="501" y="211"/>
                  </a:cubicBezTo>
                  <a:cubicBezTo>
                    <a:pt x="602" y="136"/>
                    <a:pt x="702" y="136"/>
                    <a:pt x="777" y="136"/>
                  </a:cubicBezTo>
                  <a:close/>
                  <a:moveTo>
                    <a:pt x="792" y="1"/>
                  </a:moveTo>
                  <a:cubicBezTo>
                    <a:pt x="676" y="1"/>
                    <a:pt x="558" y="28"/>
                    <a:pt x="451" y="86"/>
                  </a:cubicBezTo>
                  <a:cubicBezTo>
                    <a:pt x="125" y="286"/>
                    <a:pt x="0" y="713"/>
                    <a:pt x="201" y="1038"/>
                  </a:cubicBezTo>
                  <a:cubicBezTo>
                    <a:pt x="276" y="1189"/>
                    <a:pt x="426" y="1314"/>
                    <a:pt x="602" y="1364"/>
                  </a:cubicBezTo>
                  <a:cubicBezTo>
                    <a:pt x="677" y="1364"/>
                    <a:pt x="727" y="1389"/>
                    <a:pt x="802" y="1389"/>
                  </a:cubicBezTo>
                  <a:cubicBezTo>
                    <a:pt x="902" y="1389"/>
                    <a:pt x="1028" y="1339"/>
                    <a:pt x="1128" y="1289"/>
                  </a:cubicBezTo>
                  <a:cubicBezTo>
                    <a:pt x="1454" y="1088"/>
                    <a:pt x="1579" y="662"/>
                    <a:pt x="1378" y="337"/>
                  </a:cubicBezTo>
                  <a:cubicBezTo>
                    <a:pt x="1261" y="118"/>
                    <a:pt x="1029" y="1"/>
                    <a:pt x="792"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8"/>
            <p:cNvSpPr/>
            <p:nvPr/>
          </p:nvSpPr>
          <p:spPr>
            <a:xfrm>
              <a:off x="3032100" y="4774475"/>
              <a:ext cx="39500" cy="34500"/>
            </a:xfrm>
            <a:custGeom>
              <a:rect b="b" l="l" r="r" t="t"/>
              <a:pathLst>
                <a:path extrusionOk="0" h="1380" w="1580">
                  <a:moveTo>
                    <a:pt x="803" y="126"/>
                  </a:moveTo>
                  <a:cubicBezTo>
                    <a:pt x="853" y="126"/>
                    <a:pt x="903" y="126"/>
                    <a:pt x="953" y="151"/>
                  </a:cubicBezTo>
                  <a:cubicBezTo>
                    <a:pt x="1078" y="201"/>
                    <a:pt x="1204" y="276"/>
                    <a:pt x="1279" y="427"/>
                  </a:cubicBezTo>
                  <a:cubicBezTo>
                    <a:pt x="1429" y="677"/>
                    <a:pt x="1354" y="1028"/>
                    <a:pt x="1078" y="1179"/>
                  </a:cubicBezTo>
                  <a:cubicBezTo>
                    <a:pt x="985" y="1230"/>
                    <a:pt x="885" y="1255"/>
                    <a:pt x="788" y="1255"/>
                  </a:cubicBezTo>
                  <a:cubicBezTo>
                    <a:pt x="599" y="1255"/>
                    <a:pt x="417" y="1160"/>
                    <a:pt x="301" y="978"/>
                  </a:cubicBezTo>
                  <a:cubicBezTo>
                    <a:pt x="151" y="702"/>
                    <a:pt x="251" y="351"/>
                    <a:pt x="527" y="201"/>
                  </a:cubicBezTo>
                  <a:cubicBezTo>
                    <a:pt x="602" y="151"/>
                    <a:pt x="702" y="126"/>
                    <a:pt x="803" y="126"/>
                  </a:cubicBezTo>
                  <a:close/>
                  <a:moveTo>
                    <a:pt x="797" y="1"/>
                  </a:moveTo>
                  <a:cubicBezTo>
                    <a:pt x="674" y="1"/>
                    <a:pt x="552" y="34"/>
                    <a:pt x="452" y="101"/>
                  </a:cubicBezTo>
                  <a:cubicBezTo>
                    <a:pt x="126" y="276"/>
                    <a:pt x="1" y="702"/>
                    <a:pt x="201" y="1053"/>
                  </a:cubicBezTo>
                  <a:cubicBezTo>
                    <a:pt x="326" y="1254"/>
                    <a:pt x="552" y="1379"/>
                    <a:pt x="803" y="1379"/>
                  </a:cubicBezTo>
                  <a:cubicBezTo>
                    <a:pt x="928" y="1379"/>
                    <a:pt x="1028" y="1354"/>
                    <a:pt x="1153" y="1304"/>
                  </a:cubicBezTo>
                  <a:cubicBezTo>
                    <a:pt x="1479" y="1103"/>
                    <a:pt x="1580" y="677"/>
                    <a:pt x="1404" y="351"/>
                  </a:cubicBezTo>
                  <a:cubicBezTo>
                    <a:pt x="1304" y="201"/>
                    <a:pt x="1153" y="76"/>
                    <a:pt x="978" y="26"/>
                  </a:cubicBezTo>
                  <a:cubicBezTo>
                    <a:pt x="920" y="9"/>
                    <a:pt x="858" y="1"/>
                    <a:pt x="797"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8"/>
            <p:cNvSpPr/>
            <p:nvPr/>
          </p:nvSpPr>
          <p:spPr>
            <a:xfrm>
              <a:off x="2636725" y="4722475"/>
              <a:ext cx="34500" cy="34475"/>
            </a:xfrm>
            <a:custGeom>
              <a:rect b="b" l="l" r="r" t="t"/>
              <a:pathLst>
                <a:path extrusionOk="0" h="1379" w="1380">
                  <a:moveTo>
                    <a:pt x="703" y="126"/>
                  </a:moveTo>
                  <a:cubicBezTo>
                    <a:pt x="1003" y="126"/>
                    <a:pt x="1254" y="376"/>
                    <a:pt x="1254" y="677"/>
                  </a:cubicBezTo>
                  <a:cubicBezTo>
                    <a:pt x="1254" y="1003"/>
                    <a:pt x="1003" y="1254"/>
                    <a:pt x="703" y="1254"/>
                  </a:cubicBezTo>
                  <a:cubicBezTo>
                    <a:pt x="377" y="1254"/>
                    <a:pt x="126" y="1003"/>
                    <a:pt x="126" y="677"/>
                  </a:cubicBezTo>
                  <a:cubicBezTo>
                    <a:pt x="126" y="376"/>
                    <a:pt x="377" y="126"/>
                    <a:pt x="703" y="126"/>
                  </a:cubicBezTo>
                  <a:close/>
                  <a:moveTo>
                    <a:pt x="703" y="0"/>
                  </a:moveTo>
                  <a:cubicBezTo>
                    <a:pt x="327" y="0"/>
                    <a:pt x="1" y="301"/>
                    <a:pt x="1" y="677"/>
                  </a:cubicBezTo>
                  <a:cubicBezTo>
                    <a:pt x="1" y="1078"/>
                    <a:pt x="327" y="1379"/>
                    <a:pt x="703" y="1379"/>
                  </a:cubicBezTo>
                  <a:cubicBezTo>
                    <a:pt x="1079" y="1379"/>
                    <a:pt x="1379" y="1078"/>
                    <a:pt x="1379" y="677"/>
                  </a:cubicBezTo>
                  <a:cubicBezTo>
                    <a:pt x="1379" y="301"/>
                    <a:pt x="1079" y="0"/>
                    <a:pt x="70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8"/>
            <p:cNvSpPr/>
            <p:nvPr/>
          </p:nvSpPr>
          <p:spPr>
            <a:xfrm>
              <a:off x="2976325" y="4631625"/>
              <a:ext cx="37625" cy="34475"/>
            </a:xfrm>
            <a:custGeom>
              <a:rect b="b" l="l" r="r" t="t"/>
              <a:pathLst>
                <a:path extrusionOk="0" h="1379" w="1505">
                  <a:moveTo>
                    <a:pt x="703" y="126"/>
                  </a:moveTo>
                  <a:cubicBezTo>
                    <a:pt x="753" y="126"/>
                    <a:pt x="803" y="151"/>
                    <a:pt x="853" y="151"/>
                  </a:cubicBezTo>
                  <a:cubicBezTo>
                    <a:pt x="1003" y="201"/>
                    <a:pt x="1129" y="276"/>
                    <a:pt x="1204" y="426"/>
                  </a:cubicBezTo>
                  <a:cubicBezTo>
                    <a:pt x="1354" y="677"/>
                    <a:pt x="1254" y="1028"/>
                    <a:pt x="978" y="1178"/>
                  </a:cubicBezTo>
                  <a:cubicBezTo>
                    <a:pt x="893" y="1238"/>
                    <a:pt x="797" y="1266"/>
                    <a:pt x="701" y="1266"/>
                  </a:cubicBezTo>
                  <a:cubicBezTo>
                    <a:pt x="513" y="1266"/>
                    <a:pt x="326" y="1160"/>
                    <a:pt x="227" y="978"/>
                  </a:cubicBezTo>
                  <a:cubicBezTo>
                    <a:pt x="151" y="852"/>
                    <a:pt x="126" y="702"/>
                    <a:pt x="151" y="552"/>
                  </a:cubicBezTo>
                  <a:cubicBezTo>
                    <a:pt x="201" y="401"/>
                    <a:pt x="302" y="276"/>
                    <a:pt x="427" y="201"/>
                  </a:cubicBezTo>
                  <a:cubicBezTo>
                    <a:pt x="502" y="151"/>
                    <a:pt x="602" y="126"/>
                    <a:pt x="703" y="126"/>
                  </a:cubicBezTo>
                  <a:close/>
                  <a:moveTo>
                    <a:pt x="703" y="0"/>
                  </a:moveTo>
                  <a:cubicBezTo>
                    <a:pt x="586" y="0"/>
                    <a:pt x="469" y="34"/>
                    <a:pt x="352" y="101"/>
                  </a:cubicBezTo>
                  <a:cubicBezTo>
                    <a:pt x="201" y="201"/>
                    <a:pt x="76" y="351"/>
                    <a:pt x="51" y="527"/>
                  </a:cubicBezTo>
                  <a:cubicBezTo>
                    <a:pt x="1" y="702"/>
                    <a:pt x="26" y="877"/>
                    <a:pt x="101" y="1053"/>
                  </a:cubicBezTo>
                  <a:cubicBezTo>
                    <a:pt x="227" y="1253"/>
                    <a:pt x="477" y="1379"/>
                    <a:pt x="703" y="1379"/>
                  </a:cubicBezTo>
                  <a:cubicBezTo>
                    <a:pt x="828" y="1379"/>
                    <a:pt x="953" y="1354"/>
                    <a:pt x="1054" y="1304"/>
                  </a:cubicBezTo>
                  <a:cubicBezTo>
                    <a:pt x="1379" y="1103"/>
                    <a:pt x="1505" y="677"/>
                    <a:pt x="1304" y="351"/>
                  </a:cubicBezTo>
                  <a:cubicBezTo>
                    <a:pt x="1204" y="201"/>
                    <a:pt x="1054" y="75"/>
                    <a:pt x="878" y="25"/>
                  </a:cubicBezTo>
                  <a:cubicBezTo>
                    <a:pt x="820" y="9"/>
                    <a:pt x="761" y="0"/>
                    <a:pt x="703"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8"/>
            <p:cNvSpPr/>
            <p:nvPr/>
          </p:nvSpPr>
          <p:spPr>
            <a:xfrm>
              <a:off x="2555275" y="4589025"/>
              <a:ext cx="37625" cy="34475"/>
            </a:xfrm>
            <a:custGeom>
              <a:rect b="b" l="l" r="r" t="t"/>
              <a:pathLst>
                <a:path extrusionOk="0" h="1379" w="1505">
                  <a:moveTo>
                    <a:pt x="703" y="125"/>
                  </a:moveTo>
                  <a:cubicBezTo>
                    <a:pt x="803" y="125"/>
                    <a:pt x="903" y="150"/>
                    <a:pt x="1003" y="201"/>
                  </a:cubicBezTo>
                  <a:cubicBezTo>
                    <a:pt x="1254" y="376"/>
                    <a:pt x="1354" y="702"/>
                    <a:pt x="1204" y="977"/>
                  </a:cubicBezTo>
                  <a:cubicBezTo>
                    <a:pt x="1129" y="1103"/>
                    <a:pt x="1003" y="1203"/>
                    <a:pt x="853" y="1253"/>
                  </a:cubicBezTo>
                  <a:cubicBezTo>
                    <a:pt x="815" y="1259"/>
                    <a:pt x="778" y="1263"/>
                    <a:pt x="741" y="1263"/>
                  </a:cubicBezTo>
                  <a:cubicBezTo>
                    <a:pt x="629" y="1263"/>
                    <a:pt x="521" y="1234"/>
                    <a:pt x="427" y="1178"/>
                  </a:cubicBezTo>
                  <a:cubicBezTo>
                    <a:pt x="302" y="1103"/>
                    <a:pt x="201" y="1003"/>
                    <a:pt x="176" y="852"/>
                  </a:cubicBezTo>
                  <a:cubicBezTo>
                    <a:pt x="126" y="702"/>
                    <a:pt x="151" y="551"/>
                    <a:pt x="226" y="426"/>
                  </a:cubicBezTo>
                  <a:cubicBezTo>
                    <a:pt x="302" y="276"/>
                    <a:pt x="427" y="201"/>
                    <a:pt x="552" y="150"/>
                  </a:cubicBezTo>
                  <a:cubicBezTo>
                    <a:pt x="602" y="150"/>
                    <a:pt x="652" y="125"/>
                    <a:pt x="703" y="125"/>
                  </a:cubicBezTo>
                  <a:close/>
                  <a:moveTo>
                    <a:pt x="708" y="0"/>
                  </a:moveTo>
                  <a:cubicBezTo>
                    <a:pt x="647" y="0"/>
                    <a:pt x="586" y="8"/>
                    <a:pt x="527" y="25"/>
                  </a:cubicBezTo>
                  <a:cubicBezTo>
                    <a:pt x="352" y="75"/>
                    <a:pt x="201" y="201"/>
                    <a:pt x="101" y="351"/>
                  </a:cubicBezTo>
                  <a:cubicBezTo>
                    <a:pt x="26" y="526"/>
                    <a:pt x="1" y="702"/>
                    <a:pt x="51" y="877"/>
                  </a:cubicBezTo>
                  <a:cubicBezTo>
                    <a:pt x="101" y="1053"/>
                    <a:pt x="201" y="1203"/>
                    <a:pt x="377" y="1303"/>
                  </a:cubicBezTo>
                  <a:cubicBezTo>
                    <a:pt x="477" y="1353"/>
                    <a:pt x="577" y="1378"/>
                    <a:pt x="703" y="1378"/>
                  </a:cubicBezTo>
                  <a:cubicBezTo>
                    <a:pt x="778" y="1378"/>
                    <a:pt x="828" y="1378"/>
                    <a:pt x="878" y="1353"/>
                  </a:cubicBezTo>
                  <a:cubicBezTo>
                    <a:pt x="1053" y="1328"/>
                    <a:pt x="1204" y="1203"/>
                    <a:pt x="1304" y="1053"/>
                  </a:cubicBezTo>
                  <a:cubicBezTo>
                    <a:pt x="1505" y="727"/>
                    <a:pt x="1379" y="301"/>
                    <a:pt x="1053" y="100"/>
                  </a:cubicBezTo>
                  <a:cubicBezTo>
                    <a:pt x="953" y="33"/>
                    <a:pt x="831" y="0"/>
                    <a:pt x="70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8"/>
            <p:cNvSpPr/>
            <p:nvPr/>
          </p:nvSpPr>
          <p:spPr>
            <a:xfrm>
              <a:off x="2636725" y="4545150"/>
              <a:ext cx="34500" cy="34500"/>
            </a:xfrm>
            <a:custGeom>
              <a:rect b="b" l="l" r="r" t="t"/>
              <a:pathLst>
                <a:path extrusionOk="0" h="1380" w="1380">
                  <a:moveTo>
                    <a:pt x="703" y="126"/>
                  </a:moveTo>
                  <a:cubicBezTo>
                    <a:pt x="1003" y="126"/>
                    <a:pt x="1254" y="377"/>
                    <a:pt x="1254" y="677"/>
                  </a:cubicBezTo>
                  <a:cubicBezTo>
                    <a:pt x="1254" y="1003"/>
                    <a:pt x="1003" y="1254"/>
                    <a:pt x="703" y="1254"/>
                  </a:cubicBezTo>
                  <a:cubicBezTo>
                    <a:pt x="402" y="1254"/>
                    <a:pt x="126" y="1003"/>
                    <a:pt x="126" y="677"/>
                  </a:cubicBezTo>
                  <a:cubicBezTo>
                    <a:pt x="126" y="377"/>
                    <a:pt x="402" y="126"/>
                    <a:pt x="703" y="126"/>
                  </a:cubicBezTo>
                  <a:close/>
                  <a:moveTo>
                    <a:pt x="703" y="1"/>
                  </a:moveTo>
                  <a:cubicBezTo>
                    <a:pt x="327" y="1"/>
                    <a:pt x="1" y="301"/>
                    <a:pt x="1" y="677"/>
                  </a:cubicBezTo>
                  <a:cubicBezTo>
                    <a:pt x="1" y="1053"/>
                    <a:pt x="327" y="1379"/>
                    <a:pt x="703" y="1379"/>
                  </a:cubicBezTo>
                  <a:cubicBezTo>
                    <a:pt x="1079" y="1379"/>
                    <a:pt x="1379" y="1053"/>
                    <a:pt x="1379" y="677"/>
                  </a:cubicBezTo>
                  <a:cubicBezTo>
                    <a:pt x="1379" y="301"/>
                    <a:pt x="1079" y="1"/>
                    <a:pt x="703"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8"/>
            <p:cNvSpPr/>
            <p:nvPr/>
          </p:nvSpPr>
          <p:spPr>
            <a:xfrm>
              <a:off x="2562175" y="4505675"/>
              <a:ext cx="25725" cy="34500"/>
            </a:xfrm>
            <a:custGeom>
              <a:rect b="b" l="l" r="r" t="t"/>
              <a:pathLst>
                <a:path extrusionOk="0" h="1380" w="1029">
                  <a:moveTo>
                    <a:pt x="251" y="1"/>
                  </a:moveTo>
                  <a:cubicBezTo>
                    <a:pt x="251" y="51"/>
                    <a:pt x="251" y="101"/>
                    <a:pt x="226" y="151"/>
                  </a:cubicBezTo>
                  <a:cubicBezTo>
                    <a:pt x="276" y="151"/>
                    <a:pt x="301" y="126"/>
                    <a:pt x="351" y="126"/>
                  </a:cubicBezTo>
                  <a:cubicBezTo>
                    <a:pt x="652" y="126"/>
                    <a:pt x="903" y="377"/>
                    <a:pt x="903" y="702"/>
                  </a:cubicBezTo>
                  <a:cubicBezTo>
                    <a:pt x="903" y="1003"/>
                    <a:pt x="652" y="1254"/>
                    <a:pt x="351" y="1254"/>
                  </a:cubicBezTo>
                  <a:cubicBezTo>
                    <a:pt x="226" y="1254"/>
                    <a:pt x="126" y="1204"/>
                    <a:pt x="26" y="1154"/>
                  </a:cubicBezTo>
                  <a:cubicBezTo>
                    <a:pt x="26" y="1204"/>
                    <a:pt x="0" y="1254"/>
                    <a:pt x="0" y="1279"/>
                  </a:cubicBezTo>
                  <a:cubicBezTo>
                    <a:pt x="101" y="1354"/>
                    <a:pt x="226" y="1379"/>
                    <a:pt x="351" y="1379"/>
                  </a:cubicBezTo>
                  <a:cubicBezTo>
                    <a:pt x="727" y="1379"/>
                    <a:pt x="1028" y="1078"/>
                    <a:pt x="1028" y="702"/>
                  </a:cubicBezTo>
                  <a:cubicBezTo>
                    <a:pt x="1028" y="301"/>
                    <a:pt x="727" y="1"/>
                    <a:pt x="35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8"/>
            <p:cNvSpPr/>
            <p:nvPr/>
          </p:nvSpPr>
          <p:spPr>
            <a:xfrm>
              <a:off x="2626075" y="4356300"/>
              <a:ext cx="37625" cy="34750"/>
            </a:xfrm>
            <a:custGeom>
              <a:rect b="b" l="l" r="r" t="t"/>
              <a:pathLst>
                <a:path extrusionOk="0" h="1390" w="1505">
                  <a:moveTo>
                    <a:pt x="703" y="136"/>
                  </a:moveTo>
                  <a:cubicBezTo>
                    <a:pt x="903" y="136"/>
                    <a:pt x="1104" y="236"/>
                    <a:pt x="1204" y="412"/>
                  </a:cubicBezTo>
                  <a:cubicBezTo>
                    <a:pt x="1354" y="687"/>
                    <a:pt x="1254" y="1038"/>
                    <a:pt x="978" y="1189"/>
                  </a:cubicBezTo>
                  <a:cubicBezTo>
                    <a:pt x="897" y="1237"/>
                    <a:pt x="806" y="1265"/>
                    <a:pt x="711" y="1265"/>
                  </a:cubicBezTo>
                  <a:cubicBezTo>
                    <a:pt x="659" y="1265"/>
                    <a:pt x="606" y="1257"/>
                    <a:pt x="552" y="1239"/>
                  </a:cubicBezTo>
                  <a:cubicBezTo>
                    <a:pt x="427" y="1189"/>
                    <a:pt x="302" y="1113"/>
                    <a:pt x="226" y="963"/>
                  </a:cubicBezTo>
                  <a:cubicBezTo>
                    <a:pt x="151" y="838"/>
                    <a:pt x="126" y="687"/>
                    <a:pt x="176" y="537"/>
                  </a:cubicBezTo>
                  <a:cubicBezTo>
                    <a:pt x="201" y="412"/>
                    <a:pt x="302" y="286"/>
                    <a:pt x="427" y="211"/>
                  </a:cubicBezTo>
                  <a:cubicBezTo>
                    <a:pt x="527" y="161"/>
                    <a:pt x="602" y="136"/>
                    <a:pt x="703" y="136"/>
                  </a:cubicBezTo>
                  <a:close/>
                  <a:moveTo>
                    <a:pt x="704" y="1"/>
                  </a:moveTo>
                  <a:cubicBezTo>
                    <a:pt x="587" y="1"/>
                    <a:pt x="467" y="28"/>
                    <a:pt x="352" y="86"/>
                  </a:cubicBezTo>
                  <a:cubicBezTo>
                    <a:pt x="201" y="186"/>
                    <a:pt x="101" y="337"/>
                    <a:pt x="51" y="512"/>
                  </a:cubicBezTo>
                  <a:cubicBezTo>
                    <a:pt x="1" y="687"/>
                    <a:pt x="26" y="888"/>
                    <a:pt x="101" y="1038"/>
                  </a:cubicBezTo>
                  <a:cubicBezTo>
                    <a:pt x="201" y="1189"/>
                    <a:pt x="352" y="1314"/>
                    <a:pt x="527" y="1364"/>
                  </a:cubicBezTo>
                  <a:cubicBezTo>
                    <a:pt x="577" y="1364"/>
                    <a:pt x="652" y="1389"/>
                    <a:pt x="703" y="1389"/>
                  </a:cubicBezTo>
                  <a:cubicBezTo>
                    <a:pt x="828" y="1389"/>
                    <a:pt x="953" y="1364"/>
                    <a:pt x="1053" y="1289"/>
                  </a:cubicBezTo>
                  <a:cubicBezTo>
                    <a:pt x="1379" y="1088"/>
                    <a:pt x="1505" y="687"/>
                    <a:pt x="1304" y="337"/>
                  </a:cubicBezTo>
                  <a:cubicBezTo>
                    <a:pt x="1169" y="118"/>
                    <a:pt x="944" y="1"/>
                    <a:pt x="704"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8"/>
            <p:cNvSpPr/>
            <p:nvPr/>
          </p:nvSpPr>
          <p:spPr>
            <a:xfrm>
              <a:off x="2616050" y="4453675"/>
              <a:ext cx="34500" cy="34475"/>
            </a:xfrm>
            <a:custGeom>
              <a:rect b="b" l="l" r="r" t="t"/>
              <a:pathLst>
                <a:path extrusionOk="0" h="1379" w="1380">
                  <a:moveTo>
                    <a:pt x="678" y="126"/>
                  </a:moveTo>
                  <a:cubicBezTo>
                    <a:pt x="1003" y="126"/>
                    <a:pt x="1254" y="376"/>
                    <a:pt x="1254" y="677"/>
                  </a:cubicBezTo>
                  <a:cubicBezTo>
                    <a:pt x="1254" y="1003"/>
                    <a:pt x="1003" y="1254"/>
                    <a:pt x="678" y="1254"/>
                  </a:cubicBezTo>
                  <a:cubicBezTo>
                    <a:pt x="377" y="1254"/>
                    <a:pt x="126" y="1003"/>
                    <a:pt x="126" y="677"/>
                  </a:cubicBezTo>
                  <a:cubicBezTo>
                    <a:pt x="126" y="376"/>
                    <a:pt x="377" y="126"/>
                    <a:pt x="678" y="126"/>
                  </a:cubicBezTo>
                  <a:close/>
                  <a:moveTo>
                    <a:pt x="678" y="0"/>
                  </a:moveTo>
                  <a:cubicBezTo>
                    <a:pt x="302" y="0"/>
                    <a:pt x="1" y="301"/>
                    <a:pt x="1" y="677"/>
                  </a:cubicBezTo>
                  <a:cubicBezTo>
                    <a:pt x="1" y="1053"/>
                    <a:pt x="302" y="1379"/>
                    <a:pt x="678" y="1379"/>
                  </a:cubicBezTo>
                  <a:cubicBezTo>
                    <a:pt x="1079" y="1379"/>
                    <a:pt x="1379" y="1053"/>
                    <a:pt x="1379" y="677"/>
                  </a:cubicBezTo>
                  <a:cubicBezTo>
                    <a:pt x="1379" y="301"/>
                    <a:pt x="1079" y="0"/>
                    <a:pt x="678"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8"/>
            <p:cNvSpPr/>
            <p:nvPr/>
          </p:nvSpPr>
          <p:spPr>
            <a:xfrm>
              <a:off x="2564050" y="4686125"/>
              <a:ext cx="18825" cy="31975"/>
            </a:xfrm>
            <a:custGeom>
              <a:rect b="b" l="l" r="r" t="t"/>
              <a:pathLst>
                <a:path extrusionOk="0" h="1279" w="753">
                  <a:moveTo>
                    <a:pt x="1" y="1"/>
                  </a:moveTo>
                  <a:cubicBezTo>
                    <a:pt x="26" y="26"/>
                    <a:pt x="26" y="76"/>
                    <a:pt x="26" y="126"/>
                  </a:cubicBezTo>
                  <a:lnTo>
                    <a:pt x="201" y="126"/>
                  </a:lnTo>
                  <a:cubicBezTo>
                    <a:pt x="326" y="176"/>
                    <a:pt x="452" y="276"/>
                    <a:pt x="527" y="402"/>
                  </a:cubicBezTo>
                  <a:cubicBezTo>
                    <a:pt x="602" y="527"/>
                    <a:pt x="627" y="677"/>
                    <a:pt x="602" y="828"/>
                  </a:cubicBezTo>
                  <a:cubicBezTo>
                    <a:pt x="552" y="978"/>
                    <a:pt x="452" y="1078"/>
                    <a:pt x="326" y="1154"/>
                  </a:cubicBezTo>
                  <a:cubicBezTo>
                    <a:pt x="352" y="1204"/>
                    <a:pt x="377" y="1229"/>
                    <a:pt x="377" y="1279"/>
                  </a:cubicBezTo>
                  <a:lnTo>
                    <a:pt x="402" y="1279"/>
                  </a:lnTo>
                  <a:cubicBezTo>
                    <a:pt x="552" y="1179"/>
                    <a:pt x="652" y="1028"/>
                    <a:pt x="702" y="853"/>
                  </a:cubicBezTo>
                  <a:cubicBezTo>
                    <a:pt x="753" y="677"/>
                    <a:pt x="727" y="502"/>
                    <a:pt x="652" y="327"/>
                  </a:cubicBezTo>
                  <a:cubicBezTo>
                    <a:pt x="552" y="176"/>
                    <a:pt x="402" y="51"/>
                    <a:pt x="226" y="26"/>
                  </a:cubicBezTo>
                  <a:cubicBezTo>
                    <a:pt x="151" y="1"/>
                    <a:pt x="76" y="1"/>
                    <a:pt x="1" y="1"/>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8"/>
            <p:cNvSpPr/>
            <p:nvPr/>
          </p:nvSpPr>
          <p:spPr>
            <a:xfrm>
              <a:off x="2638625" y="4821475"/>
              <a:ext cx="33225" cy="33850"/>
            </a:xfrm>
            <a:custGeom>
              <a:rect b="b" l="l" r="r" t="t"/>
              <a:pathLst>
                <a:path extrusionOk="0" h="1354" w="1329">
                  <a:moveTo>
                    <a:pt x="627" y="0"/>
                  </a:moveTo>
                  <a:cubicBezTo>
                    <a:pt x="351" y="0"/>
                    <a:pt x="100" y="176"/>
                    <a:pt x="0" y="426"/>
                  </a:cubicBezTo>
                  <a:cubicBezTo>
                    <a:pt x="25" y="451"/>
                    <a:pt x="75" y="502"/>
                    <a:pt x="100" y="552"/>
                  </a:cubicBezTo>
                  <a:cubicBezTo>
                    <a:pt x="176" y="301"/>
                    <a:pt x="376" y="126"/>
                    <a:pt x="627" y="126"/>
                  </a:cubicBezTo>
                  <a:cubicBezTo>
                    <a:pt x="953" y="126"/>
                    <a:pt x="1203" y="376"/>
                    <a:pt x="1203" y="702"/>
                  </a:cubicBezTo>
                  <a:cubicBezTo>
                    <a:pt x="1203" y="978"/>
                    <a:pt x="1003" y="1178"/>
                    <a:pt x="752" y="1228"/>
                  </a:cubicBezTo>
                  <a:cubicBezTo>
                    <a:pt x="777" y="1279"/>
                    <a:pt x="827" y="1304"/>
                    <a:pt x="852" y="1354"/>
                  </a:cubicBezTo>
                  <a:cubicBezTo>
                    <a:pt x="1128" y="1253"/>
                    <a:pt x="1328" y="1003"/>
                    <a:pt x="1328" y="702"/>
                  </a:cubicBezTo>
                  <a:cubicBezTo>
                    <a:pt x="1328" y="326"/>
                    <a:pt x="1003" y="0"/>
                    <a:pt x="627" y="0"/>
                  </a:cubicBezTo>
                  <a:close/>
                </a:path>
              </a:pathLst>
            </a:custGeom>
            <a:solidFill>
              <a:srgbClr val="F8B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8"/>
            <p:cNvSpPr/>
            <p:nvPr/>
          </p:nvSpPr>
          <p:spPr>
            <a:xfrm>
              <a:off x="2574700" y="4601550"/>
              <a:ext cx="732500" cy="355100"/>
            </a:xfrm>
            <a:custGeom>
              <a:rect b="b" l="l" r="r" t="t"/>
              <a:pathLst>
                <a:path extrusionOk="0" h="14204" w="29300">
                  <a:moveTo>
                    <a:pt x="9717" y="1"/>
                  </a:moveTo>
                  <a:cubicBezTo>
                    <a:pt x="5868" y="1"/>
                    <a:pt x="2559" y="2029"/>
                    <a:pt x="1" y="4787"/>
                  </a:cubicBezTo>
                  <a:cubicBezTo>
                    <a:pt x="1254" y="8346"/>
                    <a:pt x="3961" y="11253"/>
                    <a:pt x="7068" y="12757"/>
                  </a:cubicBezTo>
                  <a:cubicBezTo>
                    <a:pt x="9204" y="13772"/>
                    <a:pt x="11496" y="14203"/>
                    <a:pt x="13809" y="14203"/>
                  </a:cubicBezTo>
                  <a:cubicBezTo>
                    <a:pt x="15838" y="14203"/>
                    <a:pt x="17882" y="13871"/>
                    <a:pt x="19850" y="13309"/>
                  </a:cubicBezTo>
                  <a:cubicBezTo>
                    <a:pt x="23810" y="12156"/>
                    <a:pt x="27971" y="9574"/>
                    <a:pt x="29099" y="5038"/>
                  </a:cubicBezTo>
                  <a:cubicBezTo>
                    <a:pt x="29199" y="4687"/>
                    <a:pt x="29249" y="4336"/>
                    <a:pt x="29299" y="3985"/>
                  </a:cubicBezTo>
                  <a:lnTo>
                    <a:pt x="29299" y="3985"/>
                  </a:lnTo>
                  <a:cubicBezTo>
                    <a:pt x="26667" y="4453"/>
                    <a:pt x="24095" y="5327"/>
                    <a:pt x="21467" y="5327"/>
                  </a:cubicBezTo>
                  <a:cubicBezTo>
                    <a:pt x="20291" y="5327"/>
                    <a:pt x="19104" y="5152"/>
                    <a:pt x="17896" y="4687"/>
                  </a:cubicBezTo>
                  <a:cubicBezTo>
                    <a:pt x="15389" y="3860"/>
                    <a:pt x="14136" y="928"/>
                    <a:pt x="11204" y="101"/>
                  </a:cubicBezTo>
                  <a:cubicBezTo>
                    <a:pt x="10700" y="33"/>
                    <a:pt x="10204" y="1"/>
                    <a:pt x="9717"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8"/>
            <p:cNvSpPr/>
            <p:nvPr/>
          </p:nvSpPr>
          <p:spPr>
            <a:xfrm>
              <a:off x="2771450" y="3704175"/>
              <a:ext cx="619075" cy="943750"/>
            </a:xfrm>
            <a:custGeom>
              <a:rect b="b" l="l" r="r" t="t"/>
              <a:pathLst>
                <a:path extrusionOk="0" h="37750" w="24763">
                  <a:moveTo>
                    <a:pt x="16647" y="1"/>
                  </a:moveTo>
                  <a:cubicBezTo>
                    <a:pt x="13517" y="1"/>
                    <a:pt x="10294" y="1067"/>
                    <a:pt x="7795" y="2963"/>
                  </a:cubicBezTo>
                  <a:cubicBezTo>
                    <a:pt x="6116" y="4241"/>
                    <a:pt x="4662" y="5920"/>
                    <a:pt x="3359" y="7800"/>
                  </a:cubicBezTo>
                  <a:cubicBezTo>
                    <a:pt x="4462" y="10306"/>
                    <a:pt x="7244" y="12086"/>
                    <a:pt x="6667" y="14692"/>
                  </a:cubicBezTo>
                  <a:cubicBezTo>
                    <a:pt x="5840" y="16772"/>
                    <a:pt x="0" y="18026"/>
                    <a:pt x="1254" y="21785"/>
                  </a:cubicBezTo>
                  <a:cubicBezTo>
                    <a:pt x="4411" y="30707"/>
                    <a:pt x="12557" y="36271"/>
                    <a:pt x="21554" y="37750"/>
                  </a:cubicBezTo>
                  <a:cubicBezTo>
                    <a:pt x="21504" y="34818"/>
                    <a:pt x="20777" y="31785"/>
                    <a:pt x="21128" y="28853"/>
                  </a:cubicBezTo>
                  <a:cubicBezTo>
                    <a:pt x="21930" y="22261"/>
                    <a:pt x="24662" y="19078"/>
                    <a:pt x="24712" y="12386"/>
                  </a:cubicBezTo>
                  <a:cubicBezTo>
                    <a:pt x="24762" y="7324"/>
                    <a:pt x="24737" y="2086"/>
                    <a:pt x="20777" y="682"/>
                  </a:cubicBezTo>
                  <a:cubicBezTo>
                    <a:pt x="19471" y="220"/>
                    <a:pt x="18068" y="1"/>
                    <a:pt x="16647"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8"/>
            <p:cNvSpPr/>
            <p:nvPr/>
          </p:nvSpPr>
          <p:spPr>
            <a:xfrm>
              <a:off x="2547775" y="4035125"/>
              <a:ext cx="236850" cy="723075"/>
            </a:xfrm>
            <a:custGeom>
              <a:rect b="b" l="l" r="r" t="t"/>
              <a:pathLst>
                <a:path extrusionOk="0" h="28923" w="9474">
                  <a:moveTo>
                    <a:pt x="9073" y="1"/>
                  </a:moveTo>
                  <a:lnTo>
                    <a:pt x="9073" y="1"/>
                  </a:lnTo>
                  <a:cubicBezTo>
                    <a:pt x="8346" y="1379"/>
                    <a:pt x="7644" y="2782"/>
                    <a:pt x="6993" y="4111"/>
                  </a:cubicBezTo>
                  <a:cubicBezTo>
                    <a:pt x="5990" y="6116"/>
                    <a:pt x="4762" y="8472"/>
                    <a:pt x="3609" y="10978"/>
                  </a:cubicBezTo>
                  <a:cubicBezTo>
                    <a:pt x="1654" y="15339"/>
                    <a:pt x="0" y="20126"/>
                    <a:pt x="376" y="24261"/>
                  </a:cubicBezTo>
                  <a:cubicBezTo>
                    <a:pt x="526" y="25915"/>
                    <a:pt x="1003" y="27494"/>
                    <a:pt x="1704" y="28923"/>
                  </a:cubicBezTo>
                  <a:cubicBezTo>
                    <a:pt x="4962" y="23685"/>
                    <a:pt x="4411" y="16492"/>
                    <a:pt x="6592" y="11529"/>
                  </a:cubicBezTo>
                  <a:cubicBezTo>
                    <a:pt x="7694" y="8973"/>
                    <a:pt x="9474" y="5514"/>
                    <a:pt x="9073"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8"/>
            <p:cNvSpPr/>
            <p:nvPr/>
          </p:nvSpPr>
          <p:spPr>
            <a:xfrm>
              <a:off x="3033350" y="3844775"/>
              <a:ext cx="293275" cy="282100"/>
            </a:xfrm>
            <a:custGeom>
              <a:rect b="b" l="l" r="r" t="t"/>
              <a:pathLst>
                <a:path extrusionOk="0" h="11284" w="11731">
                  <a:moveTo>
                    <a:pt x="6535" y="1"/>
                  </a:moveTo>
                  <a:cubicBezTo>
                    <a:pt x="5782" y="1"/>
                    <a:pt x="5025" y="47"/>
                    <a:pt x="4286" y="96"/>
                  </a:cubicBezTo>
                  <a:cubicBezTo>
                    <a:pt x="2883" y="196"/>
                    <a:pt x="1429" y="321"/>
                    <a:pt x="101" y="697"/>
                  </a:cubicBezTo>
                  <a:cubicBezTo>
                    <a:pt x="51" y="823"/>
                    <a:pt x="26" y="948"/>
                    <a:pt x="1" y="1073"/>
                  </a:cubicBezTo>
                  <a:cubicBezTo>
                    <a:pt x="857" y="5820"/>
                    <a:pt x="877" y="11283"/>
                    <a:pt x="5379" y="11283"/>
                  </a:cubicBezTo>
                  <a:cubicBezTo>
                    <a:pt x="5488" y="11283"/>
                    <a:pt x="5600" y="11280"/>
                    <a:pt x="5715" y="11274"/>
                  </a:cubicBezTo>
                  <a:cubicBezTo>
                    <a:pt x="9625" y="11098"/>
                    <a:pt x="10427" y="6161"/>
                    <a:pt x="11730" y="1549"/>
                  </a:cubicBezTo>
                  <a:cubicBezTo>
                    <a:pt x="11479" y="1349"/>
                    <a:pt x="11254" y="1173"/>
                    <a:pt x="10978" y="998"/>
                  </a:cubicBezTo>
                  <a:cubicBezTo>
                    <a:pt x="9657" y="202"/>
                    <a:pt x="8106" y="1"/>
                    <a:pt x="6535"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8"/>
            <p:cNvSpPr/>
            <p:nvPr/>
          </p:nvSpPr>
          <p:spPr>
            <a:xfrm>
              <a:off x="3098525" y="4337750"/>
              <a:ext cx="438625" cy="264900"/>
            </a:xfrm>
            <a:custGeom>
              <a:rect b="b" l="l" r="r" t="t"/>
              <a:pathLst>
                <a:path extrusionOk="0" h="10596" w="17545">
                  <a:moveTo>
                    <a:pt x="6116" y="1"/>
                  </a:moveTo>
                  <a:cubicBezTo>
                    <a:pt x="3233" y="1630"/>
                    <a:pt x="0" y="3008"/>
                    <a:pt x="100" y="6267"/>
                  </a:cubicBezTo>
                  <a:cubicBezTo>
                    <a:pt x="2935" y="8868"/>
                    <a:pt x="6745" y="10596"/>
                    <a:pt x="10521" y="10596"/>
                  </a:cubicBezTo>
                  <a:cubicBezTo>
                    <a:pt x="12020" y="10596"/>
                    <a:pt x="13513" y="10324"/>
                    <a:pt x="14938" y="9725"/>
                  </a:cubicBezTo>
                  <a:cubicBezTo>
                    <a:pt x="15865" y="9324"/>
                    <a:pt x="16893" y="8873"/>
                    <a:pt x="17143" y="7896"/>
                  </a:cubicBezTo>
                  <a:cubicBezTo>
                    <a:pt x="17544" y="6417"/>
                    <a:pt x="16291" y="5038"/>
                    <a:pt x="15038" y="4136"/>
                  </a:cubicBezTo>
                  <a:cubicBezTo>
                    <a:pt x="12381" y="2206"/>
                    <a:pt x="9324" y="778"/>
                    <a:pt x="6116"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8"/>
            <p:cNvSpPr/>
            <p:nvPr/>
          </p:nvSpPr>
          <p:spPr>
            <a:xfrm>
              <a:off x="3430600" y="4415475"/>
              <a:ext cx="240625" cy="161400"/>
            </a:xfrm>
            <a:custGeom>
              <a:rect b="b" l="l" r="r" t="t"/>
              <a:pathLst>
                <a:path extrusionOk="0" h="6456" w="9625">
                  <a:moveTo>
                    <a:pt x="7561" y="1"/>
                  </a:moveTo>
                  <a:cubicBezTo>
                    <a:pt x="7489" y="1"/>
                    <a:pt x="7416" y="9"/>
                    <a:pt x="7344" y="25"/>
                  </a:cubicBezTo>
                  <a:cubicBezTo>
                    <a:pt x="4888" y="426"/>
                    <a:pt x="0" y="2330"/>
                    <a:pt x="301" y="3007"/>
                  </a:cubicBezTo>
                  <a:cubicBezTo>
                    <a:pt x="602" y="3784"/>
                    <a:pt x="1805" y="5914"/>
                    <a:pt x="2557" y="6290"/>
                  </a:cubicBezTo>
                  <a:cubicBezTo>
                    <a:pt x="2777" y="6404"/>
                    <a:pt x="3015" y="6455"/>
                    <a:pt x="3256" y="6455"/>
                  </a:cubicBezTo>
                  <a:cubicBezTo>
                    <a:pt x="3920" y="6455"/>
                    <a:pt x="4608" y="6065"/>
                    <a:pt x="5013" y="5513"/>
                  </a:cubicBezTo>
                  <a:cubicBezTo>
                    <a:pt x="5589" y="4737"/>
                    <a:pt x="5765" y="3784"/>
                    <a:pt x="5915" y="2857"/>
                  </a:cubicBezTo>
                  <a:cubicBezTo>
                    <a:pt x="5990" y="2807"/>
                    <a:pt x="6091" y="2731"/>
                    <a:pt x="6166" y="2681"/>
                  </a:cubicBezTo>
                  <a:cubicBezTo>
                    <a:pt x="6429" y="2468"/>
                    <a:pt x="6749" y="2356"/>
                    <a:pt x="7062" y="2356"/>
                  </a:cubicBezTo>
                  <a:cubicBezTo>
                    <a:pt x="7375" y="2356"/>
                    <a:pt x="7682" y="2468"/>
                    <a:pt x="7920" y="2706"/>
                  </a:cubicBezTo>
                  <a:cubicBezTo>
                    <a:pt x="8046" y="2807"/>
                    <a:pt x="8146" y="2882"/>
                    <a:pt x="8271" y="2957"/>
                  </a:cubicBezTo>
                  <a:cubicBezTo>
                    <a:pt x="8417" y="3034"/>
                    <a:pt x="8589" y="3073"/>
                    <a:pt x="8758" y="3073"/>
                  </a:cubicBezTo>
                  <a:cubicBezTo>
                    <a:pt x="9084" y="3073"/>
                    <a:pt x="9400" y="2928"/>
                    <a:pt x="9499" y="2631"/>
                  </a:cubicBezTo>
                  <a:cubicBezTo>
                    <a:pt x="9625" y="2255"/>
                    <a:pt x="9399" y="1879"/>
                    <a:pt x="9199" y="1579"/>
                  </a:cubicBezTo>
                  <a:lnTo>
                    <a:pt x="8497" y="526"/>
                  </a:lnTo>
                  <a:cubicBezTo>
                    <a:pt x="8286" y="210"/>
                    <a:pt x="7935" y="1"/>
                    <a:pt x="7561"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8"/>
            <p:cNvSpPr/>
            <p:nvPr/>
          </p:nvSpPr>
          <p:spPr>
            <a:xfrm>
              <a:off x="3520825" y="4457675"/>
              <a:ext cx="112800" cy="77075"/>
            </a:xfrm>
            <a:custGeom>
              <a:rect b="b" l="l" r="r" t="t"/>
              <a:pathLst>
                <a:path extrusionOk="0" h="3083" w="4512">
                  <a:moveTo>
                    <a:pt x="2420" y="0"/>
                  </a:moveTo>
                  <a:cubicBezTo>
                    <a:pt x="2357" y="0"/>
                    <a:pt x="2294" y="5"/>
                    <a:pt x="2231" y="16"/>
                  </a:cubicBezTo>
                  <a:cubicBezTo>
                    <a:pt x="1605" y="116"/>
                    <a:pt x="803" y="317"/>
                    <a:pt x="1" y="592"/>
                  </a:cubicBezTo>
                  <a:lnTo>
                    <a:pt x="1279" y="2522"/>
                  </a:lnTo>
                  <a:cubicBezTo>
                    <a:pt x="1490" y="2416"/>
                    <a:pt x="1724" y="2360"/>
                    <a:pt x="1954" y="2360"/>
                  </a:cubicBezTo>
                  <a:cubicBezTo>
                    <a:pt x="2269" y="2360"/>
                    <a:pt x="2576" y="2466"/>
                    <a:pt x="2808" y="2698"/>
                  </a:cubicBezTo>
                  <a:cubicBezTo>
                    <a:pt x="2908" y="2798"/>
                    <a:pt x="3033" y="2898"/>
                    <a:pt x="3158" y="2973"/>
                  </a:cubicBezTo>
                  <a:cubicBezTo>
                    <a:pt x="3297" y="3047"/>
                    <a:pt x="3459" y="3083"/>
                    <a:pt x="3621" y="3083"/>
                  </a:cubicBezTo>
                  <a:cubicBezTo>
                    <a:pt x="3955" y="3083"/>
                    <a:pt x="4285" y="2927"/>
                    <a:pt x="4387" y="2622"/>
                  </a:cubicBezTo>
                  <a:cubicBezTo>
                    <a:pt x="4512" y="2272"/>
                    <a:pt x="4286" y="1896"/>
                    <a:pt x="4086" y="1595"/>
                  </a:cubicBezTo>
                  <a:lnTo>
                    <a:pt x="3384" y="517"/>
                  </a:lnTo>
                  <a:cubicBezTo>
                    <a:pt x="3168" y="194"/>
                    <a:pt x="2805" y="0"/>
                    <a:pt x="2420"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8"/>
            <p:cNvSpPr/>
            <p:nvPr/>
          </p:nvSpPr>
          <p:spPr>
            <a:xfrm>
              <a:off x="3487625" y="4489625"/>
              <a:ext cx="112800" cy="77100"/>
            </a:xfrm>
            <a:custGeom>
              <a:rect b="b" l="l" r="r" t="t"/>
              <a:pathLst>
                <a:path extrusionOk="0" h="3084" w="4512">
                  <a:moveTo>
                    <a:pt x="2420" y="0"/>
                  </a:moveTo>
                  <a:cubicBezTo>
                    <a:pt x="2357" y="0"/>
                    <a:pt x="2294" y="6"/>
                    <a:pt x="2231" y="16"/>
                  </a:cubicBezTo>
                  <a:cubicBezTo>
                    <a:pt x="1604" y="116"/>
                    <a:pt x="827" y="317"/>
                    <a:pt x="0" y="593"/>
                  </a:cubicBezTo>
                  <a:lnTo>
                    <a:pt x="1303" y="2522"/>
                  </a:lnTo>
                  <a:cubicBezTo>
                    <a:pt x="1515" y="2417"/>
                    <a:pt x="1745" y="2360"/>
                    <a:pt x="1971" y="2360"/>
                  </a:cubicBezTo>
                  <a:cubicBezTo>
                    <a:pt x="2281" y="2360"/>
                    <a:pt x="2586" y="2466"/>
                    <a:pt x="2832" y="2698"/>
                  </a:cubicBezTo>
                  <a:cubicBezTo>
                    <a:pt x="2933" y="2798"/>
                    <a:pt x="3058" y="2898"/>
                    <a:pt x="3183" y="2974"/>
                  </a:cubicBezTo>
                  <a:cubicBezTo>
                    <a:pt x="3314" y="3047"/>
                    <a:pt x="3471" y="3083"/>
                    <a:pt x="3628" y="3083"/>
                  </a:cubicBezTo>
                  <a:cubicBezTo>
                    <a:pt x="3955" y="3083"/>
                    <a:pt x="4285" y="2927"/>
                    <a:pt x="4386" y="2623"/>
                  </a:cubicBezTo>
                  <a:cubicBezTo>
                    <a:pt x="4512" y="2272"/>
                    <a:pt x="4311" y="1896"/>
                    <a:pt x="4085" y="1595"/>
                  </a:cubicBezTo>
                  <a:lnTo>
                    <a:pt x="3384" y="517"/>
                  </a:lnTo>
                  <a:cubicBezTo>
                    <a:pt x="3168" y="194"/>
                    <a:pt x="2804" y="0"/>
                    <a:pt x="2420"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8"/>
            <p:cNvSpPr/>
            <p:nvPr/>
          </p:nvSpPr>
          <p:spPr>
            <a:xfrm>
              <a:off x="2778975" y="4055125"/>
              <a:ext cx="531975" cy="458050"/>
            </a:xfrm>
            <a:custGeom>
              <a:rect b="b" l="l" r="r" t="t"/>
              <a:pathLst>
                <a:path extrusionOk="0" h="18322" w="21279">
                  <a:moveTo>
                    <a:pt x="6054" y="1"/>
                  </a:moveTo>
                  <a:cubicBezTo>
                    <a:pt x="4009" y="1"/>
                    <a:pt x="1737" y="1099"/>
                    <a:pt x="928" y="3060"/>
                  </a:cubicBezTo>
                  <a:cubicBezTo>
                    <a:pt x="0" y="5216"/>
                    <a:pt x="1329" y="7421"/>
                    <a:pt x="2607" y="9075"/>
                  </a:cubicBezTo>
                  <a:cubicBezTo>
                    <a:pt x="3008" y="9602"/>
                    <a:pt x="3434" y="10128"/>
                    <a:pt x="3860" y="10629"/>
                  </a:cubicBezTo>
                  <a:cubicBezTo>
                    <a:pt x="5589" y="12684"/>
                    <a:pt x="7494" y="14539"/>
                    <a:pt x="9524" y="16293"/>
                  </a:cubicBezTo>
                  <a:cubicBezTo>
                    <a:pt x="10896" y="17506"/>
                    <a:pt x="13271" y="18321"/>
                    <a:pt x="15275" y="18321"/>
                  </a:cubicBezTo>
                  <a:cubicBezTo>
                    <a:pt x="15467" y="18321"/>
                    <a:pt x="15656" y="18314"/>
                    <a:pt x="15840" y="18298"/>
                  </a:cubicBezTo>
                  <a:cubicBezTo>
                    <a:pt x="20677" y="17897"/>
                    <a:pt x="21278" y="13060"/>
                    <a:pt x="18747" y="9376"/>
                  </a:cubicBezTo>
                  <a:cubicBezTo>
                    <a:pt x="17118" y="6995"/>
                    <a:pt x="15113" y="4840"/>
                    <a:pt x="12857" y="3010"/>
                  </a:cubicBezTo>
                  <a:cubicBezTo>
                    <a:pt x="10928" y="1456"/>
                    <a:pt x="8672" y="78"/>
                    <a:pt x="6191" y="3"/>
                  </a:cubicBezTo>
                  <a:cubicBezTo>
                    <a:pt x="6145" y="1"/>
                    <a:pt x="6100" y="1"/>
                    <a:pt x="6054"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8"/>
            <p:cNvSpPr/>
            <p:nvPr/>
          </p:nvSpPr>
          <p:spPr>
            <a:xfrm>
              <a:off x="3047150" y="4698625"/>
              <a:ext cx="566425" cy="224000"/>
            </a:xfrm>
            <a:custGeom>
              <a:rect b="b" l="l" r="r" t="t"/>
              <a:pathLst>
                <a:path extrusionOk="0" h="8960" w="22657">
                  <a:moveTo>
                    <a:pt x="13154" y="0"/>
                  </a:moveTo>
                  <a:cubicBezTo>
                    <a:pt x="10376" y="0"/>
                    <a:pt x="3295" y="2312"/>
                    <a:pt x="877" y="4137"/>
                  </a:cubicBezTo>
                  <a:cubicBezTo>
                    <a:pt x="652" y="4513"/>
                    <a:pt x="476" y="4914"/>
                    <a:pt x="376" y="5340"/>
                  </a:cubicBezTo>
                  <a:cubicBezTo>
                    <a:pt x="0" y="6995"/>
                    <a:pt x="1253" y="8599"/>
                    <a:pt x="2932" y="8749"/>
                  </a:cubicBezTo>
                  <a:cubicBezTo>
                    <a:pt x="4933" y="8842"/>
                    <a:pt x="7512" y="8959"/>
                    <a:pt x="10142" y="8959"/>
                  </a:cubicBezTo>
                  <a:cubicBezTo>
                    <a:pt x="16012" y="8959"/>
                    <a:pt x="22138" y="8376"/>
                    <a:pt x="22657" y="5641"/>
                  </a:cubicBezTo>
                  <a:cubicBezTo>
                    <a:pt x="21429" y="1155"/>
                    <a:pt x="17268" y="2558"/>
                    <a:pt x="13283" y="2"/>
                  </a:cubicBezTo>
                  <a:cubicBezTo>
                    <a:pt x="13241" y="1"/>
                    <a:pt x="13198" y="0"/>
                    <a:pt x="13154"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8"/>
            <p:cNvSpPr/>
            <p:nvPr/>
          </p:nvSpPr>
          <p:spPr>
            <a:xfrm>
              <a:off x="3039625" y="4794625"/>
              <a:ext cx="332725" cy="228175"/>
            </a:xfrm>
            <a:custGeom>
              <a:rect b="b" l="l" r="r" t="t"/>
              <a:pathLst>
                <a:path extrusionOk="0" h="9127" w="13309">
                  <a:moveTo>
                    <a:pt x="2748" y="1"/>
                  </a:moveTo>
                  <a:cubicBezTo>
                    <a:pt x="1822" y="1"/>
                    <a:pt x="948" y="400"/>
                    <a:pt x="527" y="974"/>
                  </a:cubicBezTo>
                  <a:cubicBezTo>
                    <a:pt x="0" y="1751"/>
                    <a:pt x="126" y="2754"/>
                    <a:pt x="602" y="3656"/>
                  </a:cubicBezTo>
                  <a:cubicBezTo>
                    <a:pt x="984" y="4361"/>
                    <a:pt x="4668" y="9127"/>
                    <a:pt x="7986" y="9127"/>
                  </a:cubicBezTo>
                  <a:cubicBezTo>
                    <a:pt x="8797" y="9127"/>
                    <a:pt x="9587" y="8841"/>
                    <a:pt x="10301" y="8142"/>
                  </a:cubicBezTo>
                  <a:cubicBezTo>
                    <a:pt x="13309" y="5185"/>
                    <a:pt x="6116" y="3330"/>
                    <a:pt x="7845" y="749"/>
                  </a:cubicBezTo>
                  <a:lnTo>
                    <a:pt x="3609" y="122"/>
                  </a:lnTo>
                  <a:cubicBezTo>
                    <a:pt x="3325" y="39"/>
                    <a:pt x="3034" y="1"/>
                    <a:pt x="2748"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8"/>
            <p:cNvSpPr/>
            <p:nvPr/>
          </p:nvSpPr>
          <p:spPr>
            <a:xfrm>
              <a:off x="2616050" y="3141000"/>
              <a:ext cx="938625" cy="906900"/>
            </a:xfrm>
            <a:custGeom>
              <a:rect b="b" l="l" r="r" t="t"/>
              <a:pathLst>
                <a:path extrusionOk="0" h="36276" w="37545">
                  <a:moveTo>
                    <a:pt x="19476" y="1"/>
                  </a:moveTo>
                  <a:cubicBezTo>
                    <a:pt x="16221" y="1"/>
                    <a:pt x="12888" y="858"/>
                    <a:pt x="9951" y="2357"/>
                  </a:cubicBezTo>
                  <a:cubicBezTo>
                    <a:pt x="3861" y="5465"/>
                    <a:pt x="1" y="13084"/>
                    <a:pt x="2031" y="19600"/>
                  </a:cubicBezTo>
                  <a:cubicBezTo>
                    <a:pt x="3637" y="24780"/>
                    <a:pt x="7181" y="28502"/>
                    <a:pt x="8306" y="29444"/>
                  </a:cubicBezTo>
                  <a:lnTo>
                    <a:pt x="8306" y="29444"/>
                  </a:lnTo>
                  <a:cubicBezTo>
                    <a:pt x="8228" y="29436"/>
                    <a:pt x="8151" y="29432"/>
                    <a:pt x="8073" y="29432"/>
                  </a:cubicBezTo>
                  <a:cubicBezTo>
                    <a:pt x="6531" y="29432"/>
                    <a:pt x="5111" y="30905"/>
                    <a:pt x="5089" y="32482"/>
                  </a:cubicBezTo>
                  <a:cubicBezTo>
                    <a:pt x="5064" y="34212"/>
                    <a:pt x="6517" y="35766"/>
                    <a:pt x="8196" y="36167"/>
                  </a:cubicBezTo>
                  <a:cubicBezTo>
                    <a:pt x="8531" y="36240"/>
                    <a:pt x="8869" y="36275"/>
                    <a:pt x="9206" y="36275"/>
                  </a:cubicBezTo>
                  <a:cubicBezTo>
                    <a:pt x="10589" y="36275"/>
                    <a:pt x="11961" y="35685"/>
                    <a:pt x="13008" y="34738"/>
                  </a:cubicBezTo>
                  <a:cubicBezTo>
                    <a:pt x="15198" y="35551"/>
                    <a:pt x="17468" y="35938"/>
                    <a:pt x="19732" y="35938"/>
                  </a:cubicBezTo>
                  <a:cubicBezTo>
                    <a:pt x="23816" y="35938"/>
                    <a:pt x="27882" y="34681"/>
                    <a:pt x="31430" y="32407"/>
                  </a:cubicBezTo>
                  <a:cubicBezTo>
                    <a:pt x="33986" y="30753"/>
                    <a:pt x="35540" y="27921"/>
                    <a:pt x="36542" y="25064"/>
                  </a:cubicBezTo>
                  <a:cubicBezTo>
                    <a:pt x="37545" y="22181"/>
                    <a:pt x="37069" y="18598"/>
                    <a:pt x="34688" y="16718"/>
                  </a:cubicBezTo>
                  <a:cubicBezTo>
                    <a:pt x="35164" y="15314"/>
                    <a:pt x="34362" y="7595"/>
                    <a:pt x="29099" y="3234"/>
                  </a:cubicBezTo>
                  <a:cubicBezTo>
                    <a:pt x="26374" y="989"/>
                    <a:pt x="22970" y="1"/>
                    <a:pt x="19476"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8"/>
            <p:cNvSpPr/>
            <p:nvPr/>
          </p:nvSpPr>
          <p:spPr>
            <a:xfrm>
              <a:off x="2742625" y="3178600"/>
              <a:ext cx="812050" cy="869300"/>
            </a:xfrm>
            <a:custGeom>
              <a:rect b="b" l="l" r="r" t="t"/>
              <a:pathLst>
                <a:path extrusionOk="0" h="34772" w="32482">
                  <a:moveTo>
                    <a:pt x="21329" y="1"/>
                  </a:moveTo>
                  <a:cubicBezTo>
                    <a:pt x="11504" y="1379"/>
                    <a:pt x="2106" y="8948"/>
                    <a:pt x="3234" y="20251"/>
                  </a:cubicBezTo>
                  <a:cubicBezTo>
                    <a:pt x="3234" y="21931"/>
                    <a:pt x="2156" y="23610"/>
                    <a:pt x="1" y="24186"/>
                  </a:cubicBezTo>
                  <a:cubicBezTo>
                    <a:pt x="1329" y="26116"/>
                    <a:pt x="2632" y="27419"/>
                    <a:pt x="3234" y="27946"/>
                  </a:cubicBezTo>
                  <a:cubicBezTo>
                    <a:pt x="3309" y="27946"/>
                    <a:pt x="3384" y="27946"/>
                    <a:pt x="3459" y="27971"/>
                  </a:cubicBezTo>
                  <a:cubicBezTo>
                    <a:pt x="3579" y="28102"/>
                    <a:pt x="3613" y="28165"/>
                    <a:pt x="3577" y="28165"/>
                  </a:cubicBezTo>
                  <a:cubicBezTo>
                    <a:pt x="3539" y="28165"/>
                    <a:pt x="3417" y="28090"/>
                    <a:pt x="3234" y="27946"/>
                  </a:cubicBezTo>
                  <a:cubicBezTo>
                    <a:pt x="3159" y="27939"/>
                    <a:pt x="3085" y="27935"/>
                    <a:pt x="3011" y="27935"/>
                  </a:cubicBezTo>
                  <a:cubicBezTo>
                    <a:pt x="1466" y="27935"/>
                    <a:pt x="50" y="29400"/>
                    <a:pt x="26" y="30978"/>
                  </a:cubicBezTo>
                  <a:cubicBezTo>
                    <a:pt x="26" y="32708"/>
                    <a:pt x="1454" y="34262"/>
                    <a:pt x="3133" y="34663"/>
                  </a:cubicBezTo>
                  <a:cubicBezTo>
                    <a:pt x="3468" y="34736"/>
                    <a:pt x="3806" y="34771"/>
                    <a:pt x="4143" y="34771"/>
                  </a:cubicBezTo>
                  <a:cubicBezTo>
                    <a:pt x="5526" y="34771"/>
                    <a:pt x="6898" y="34181"/>
                    <a:pt x="7945" y="33234"/>
                  </a:cubicBezTo>
                  <a:cubicBezTo>
                    <a:pt x="10135" y="34047"/>
                    <a:pt x="12405" y="34434"/>
                    <a:pt x="14669" y="34434"/>
                  </a:cubicBezTo>
                  <a:cubicBezTo>
                    <a:pt x="18753" y="34434"/>
                    <a:pt x="22819" y="33177"/>
                    <a:pt x="26367" y="30903"/>
                  </a:cubicBezTo>
                  <a:cubicBezTo>
                    <a:pt x="28923" y="29249"/>
                    <a:pt x="30477" y="26417"/>
                    <a:pt x="31479" y="23560"/>
                  </a:cubicBezTo>
                  <a:cubicBezTo>
                    <a:pt x="32482" y="20677"/>
                    <a:pt x="32006" y="17094"/>
                    <a:pt x="29625" y="15214"/>
                  </a:cubicBezTo>
                  <a:cubicBezTo>
                    <a:pt x="30101" y="13810"/>
                    <a:pt x="29324" y="6091"/>
                    <a:pt x="24036" y="1730"/>
                  </a:cubicBezTo>
                  <a:cubicBezTo>
                    <a:pt x="23209" y="1053"/>
                    <a:pt x="22281" y="477"/>
                    <a:pt x="21329"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8"/>
            <p:cNvSpPr/>
            <p:nvPr/>
          </p:nvSpPr>
          <p:spPr>
            <a:xfrm>
              <a:off x="2823450" y="3877225"/>
              <a:ext cx="9500" cy="5525"/>
            </a:xfrm>
            <a:custGeom>
              <a:rect b="b" l="l" r="r" t="t"/>
              <a:pathLst>
                <a:path extrusionOk="0" h="221" w="380">
                  <a:moveTo>
                    <a:pt x="1" y="1"/>
                  </a:moveTo>
                  <a:cubicBezTo>
                    <a:pt x="184" y="145"/>
                    <a:pt x="306" y="220"/>
                    <a:pt x="344" y="220"/>
                  </a:cubicBezTo>
                  <a:cubicBezTo>
                    <a:pt x="380" y="220"/>
                    <a:pt x="346" y="157"/>
                    <a:pt x="226" y="26"/>
                  </a:cubicBezTo>
                  <a:cubicBezTo>
                    <a:pt x="151" y="1"/>
                    <a:pt x="76" y="1"/>
                    <a:pt x="1" y="1"/>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8"/>
            <p:cNvSpPr/>
            <p:nvPr/>
          </p:nvSpPr>
          <p:spPr>
            <a:xfrm>
              <a:off x="3146025" y="3815450"/>
              <a:ext cx="181850" cy="109000"/>
            </a:xfrm>
            <a:custGeom>
              <a:rect b="b" l="l" r="r" t="t"/>
              <a:pathLst>
                <a:path extrusionOk="0" h="4360" w="7274">
                  <a:moveTo>
                    <a:pt x="5363" y="0"/>
                  </a:moveTo>
                  <a:cubicBezTo>
                    <a:pt x="3135" y="0"/>
                    <a:pt x="0" y="1770"/>
                    <a:pt x="130" y="2096"/>
                  </a:cubicBezTo>
                  <a:cubicBezTo>
                    <a:pt x="796" y="3619"/>
                    <a:pt x="1893" y="4360"/>
                    <a:pt x="3070" y="4360"/>
                  </a:cubicBezTo>
                  <a:cubicBezTo>
                    <a:pt x="4508" y="4360"/>
                    <a:pt x="6064" y="3254"/>
                    <a:pt x="7098" y="1118"/>
                  </a:cubicBezTo>
                  <a:cubicBezTo>
                    <a:pt x="7273" y="767"/>
                    <a:pt x="6697" y="291"/>
                    <a:pt x="6321" y="141"/>
                  </a:cubicBezTo>
                  <a:cubicBezTo>
                    <a:pt x="6034" y="43"/>
                    <a:pt x="5709" y="0"/>
                    <a:pt x="5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8"/>
            <p:cNvSpPr/>
            <p:nvPr/>
          </p:nvSpPr>
          <p:spPr>
            <a:xfrm>
              <a:off x="3222575" y="3632475"/>
              <a:ext cx="118575" cy="59525"/>
            </a:xfrm>
            <a:custGeom>
              <a:rect b="b" l="l" r="r" t="t"/>
              <a:pathLst>
                <a:path extrusionOk="0" h="2381" w="4743">
                  <a:moveTo>
                    <a:pt x="2350" y="0"/>
                  </a:moveTo>
                  <a:cubicBezTo>
                    <a:pt x="2127" y="0"/>
                    <a:pt x="1903" y="29"/>
                    <a:pt x="1680" y="91"/>
                  </a:cubicBezTo>
                  <a:cubicBezTo>
                    <a:pt x="778" y="342"/>
                    <a:pt x="26" y="1194"/>
                    <a:pt x="1" y="2147"/>
                  </a:cubicBezTo>
                  <a:cubicBezTo>
                    <a:pt x="1" y="2297"/>
                    <a:pt x="127" y="2380"/>
                    <a:pt x="242" y="2380"/>
                  </a:cubicBezTo>
                  <a:cubicBezTo>
                    <a:pt x="339" y="2380"/>
                    <a:pt x="427" y="2322"/>
                    <a:pt x="427" y="2197"/>
                  </a:cubicBezTo>
                  <a:cubicBezTo>
                    <a:pt x="427" y="1395"/>
                    <a:pt x="1028" y="718"/>
                    <a:pt x="1805" y="492"/>
                  </a:cubicBezTo>
                  <a:cubicBezTo>
                    <a:pt x="1985" y="441"/>
                    <a:pt x="2170" y="417"/>
                    <a:pt x="2354" y="417"/>
                  </a:cubicBezTo>
                  <a:cubicBezTo>
                    <a:pt x="3068" y="417"/>
                    <a:pt x="3783" y="777"/>
                    <a:pt x="4261" y="1294"/>
                  </a:cubicBezTo>
                  <a:cubicBezTo>
                    <a:pt x="4313" y="1346"/>
                    <a:pt x="4374" y="1368"/>
                    <a:pt x="4432" y="1368"/>
                  </a:cubicBezTo>
                  <a:cubicBezTo>
                    <a:pt x="4597" y="1368"/>
                    <a:pt x="4742" y="1192"/>
                    <a:pt x="4612" y="1044"/>
                  </a:cubicBezTo>
                  <a:cubicBezTo>
                    <a:pt x="4036" y="427"/>
                    <a:pt x="3207" y="0"/>
                    <a:pt x="2350"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8"/>
            <p:cNvSpPr/>
            <p:nvPr/>
          </p:nvSpPr>
          <p:spPr>
            <a:xfrm>
              <a:off x="2619200" y="2980000"/>
              <a:ext cx="656650" cy="803900"/>
            </a:xfrm>
            <a:custGeom>
              <a:rect b="b" l="l" r="r" t="t"/>
              <a:pathLst>
                <a:path extrusionOk="0" h="32156" w="26266">
                  <a:moveTo>
                    <a:pt x="5963" y="1"/>
                  </a:moveTo>
                  <a:cubicBezTo>
                    <a:pt x="5418" y="1"/>
                    <a:pt x="4874" y="83"/>
                    <a:pt x="4361" y="250"/>
                  </a:cubicBezTo>
                  <a:cubicBezTo>
                    <a:pt x="4060" y="351"/>
                    <a:pt x="3709" y="551"/>
                    <a:pt x="3659" y="877"/>
                  </a:cubicBezTo>
                  <a:cubicBezTo>
                    <a:pt x="3634" y="1128"/>
                    <a:pt x="3835" y="1353"/>
                    <a:pt x="4060" y="1478"/>
                  </a:cubicBezTo>
                  <a:cubicBezTo>
                    <a:pt x="4286" y="1579"/>
                    <a:pt x="4537" y="1579"/>
                    <a:pt x="4812" y="1604"/>
                  </a:cubicBezTo>
                  <a:cubicBezTo>
                    <a:pt x="4726" y="1597"/>
                    <a:pt x="4639" y="1594"/>
                    <a:pt x="4553" y="1594"/>
                  </a:cubicBezTo>
                  <a:cubicBezTo>
                    <a:pt x="3614" y="1594"/>
                    <a:pt x="2698" y="1966"/>
                    <a:pt x="2055" y="2631"/>
                  </a:cubicBezTo>
                  <a:cubicBezTo>
                    <a:pt x="1830" y="2857"/>
                    <a:pt x="1604" y="3208"/>
                    <a:pt x="1730" y="3509"/>
                  </a:cubicBezTo>
                  <a:cubicBezTo>
                    <a:pt x="1880" y="3859"/>
                    <a:pt x="2306" y="3960"/>
                    <a:pt x="2657" y="3960"/>
                  </a:cubicBezTo>
                  <a:cubicBezTo>
                    <a:pt x="2846" y="3971"/>
                    <a:pt x="3035" y="3977"/>
                    <a:pt x="3223" y="3977"/>
                  </a:cubicBezTo>
                  <a:cubicBezTo>
                    <a:pt x="4280" y="3977"/>
                    <a:pt x="5316" y="3799"/>
                    <a:pt x="6316" y="3458"/>
                  </a:cubicBezTo>
                  <a:lnTo>
                    <a:pt x="6316" y="3458"/>
                  </a:lnTo>
                  <a:lnTo>
                    <a:pt x="5890" y="3910"/>
                  </a:lnTo>
                  <a:cubicBezTo>
                    <a:pt x="6642" y="3985"/>
                    <a:pt x="7419" y="4060"/>
                    <a:pt x="8171" y="4135"/>
                  </a:cubicBezTo>
                  <a:cubicBezTo>
                    <a:pt x="8597" y="4185"/>
                    <a:pt x="9023" y="4235"/>
                    <a:pt x="9449" y="4336"/>
                  </a:cubicBezTo>
                  <a:cubicBezTo>
                    <a:pt x="9449" y="4361"/>
                    <a:pt x="9474" y="4386"/>
                    <a:pt x="9499" y="4411"/>
                  </a:cubicBezTo>
                  <a:cubicBezTo>
                    <a:pt x="10376" y="5940"/>
                    <a:pt x="9825" y="7945"/>
                    <a:pt x="8772" y="9373"/>
                  </a:cubicBezTo>
                  <a:cubicBezTo>
                    <a:pt x="8772" y="9373"/>
                    <a:pt x="8747" y="9398"/>
                    <a:pt x="8722" y="9423"/>
                  </a:cubicBezTo>
                  <a:cubicBezTo>
                    <a:pt x="3283" y="12832"/>
                    <a:pt x="0" y="19925"/>
                    <a:pt x="1905" y="26040"/>
                  </a:cubicBezTo>
                  <a:cubicBezTo>
                    <a:pt x="2632" y="28421"/>
                    <a:pt x="3785" y="30501"/>
                    <a:pt x="4938" y="32155"/>
                  </a:cubicBezTo>
                  <a:cubicBezTo>
                    <a:pt x="7093" y="31554"/>
                    <a:pt x="8171" y="29875"/>
                    <a:pt x="8171" y="28195"/>
                  </a:cubicBezTo>
                  <a:cubicBezTo>
                    <a:pt x="7870" y="25213"/>
                    <a:pt x="8321" y="22506"/>
                    <a:pt x="9298" y="20100"/>
                  </a:cubicBezTo>
                  <a:lnTo>
                    <a:pt x="9624" y="20100"/>
                  </a:lnTo>
                  <a:cubicBezTo>
                    <a:pt x="11278" y="20050"/>
                    <a:pt x="12908" y="19749"/>
                    <a:pt x="14461" y="19223"/>
                  </a:cubicBezTo>
                  <a:cubicBezTo>
                    <a:pt x="18271" y="17945"/>
                    <a:pt x="21604" y="15238"/>
                    <a:pt x="23609" y="11729"/>
                  </a:cubicBezTo>
                  <a:cubicBezTo>
                    <a:pt x="24186" y="10752"/>
                    <a:pt x="24662" y="9549"/>
                    <a:pt x="24211" y="8496"/>
                  </a:cubicBezTo>
                  <a:cubicBezTo>
                    <a:pt x="24186" y="8446"/>
                    <a:pt x="24161" y="8396"/>
                    <a:pt x="24161" y="8346"/>
                  </a:cubicBezTo>
                  <a:cubicBezTo>
                    <a:pt x="24862" y="8195"/>
                    <a:pt x="25564" y="8045"/>
                    <a:pt x="26266" y="7945"/>
                  </a:cubicBezTo>
                  <a:cubicBezTo>
                    <a:pt x="24461" y="7067"/>
                    <a:pt x="22481" y="6616"/>
                    <a:pt x="20451" y="6491"/>
                  </a:cubicBezTo>
                  <a:cubicBezTo>
                    <a:pt x="18371" y="6090"/>
                    <a:pt x="16266" y="5714"/>
                    <a:pt x="14186" y="5313"/>
                  </a:cubicBezTo>
                  <a:cubicBezTo>
                    <a:pt x="13033" y="5113"/>
                    <a:pt x="11730" y="4787"/>
                    <a:pt x="11153" y="3759"/>
                  </a:cubicBezTo>
                  <a:cubicBezTo>
                    <a:pt x="11028" y="3559"/>
                    <a:pt x="10953" y="3333"/>
                    <a:pt x="10902" y="3133"/>
                  </a:cubicBezTo>
                  <a:lnTo>
                    <a:pt x="10877" y="3133"/>
                  </a:lnTo>
                  <a:cubicBezTo>
                    <a:pt x="10351" y="2030"/>
                    <a:pt x="9474" y="1103"/>
                    <a:pt x="8396" y="576"/>
                  </a:cubicBezTo>
                  <a:cubicBezTo>
                    <a:pt x="7651" y="196"/>
                    <a:pt x="6805" y="1"/>
                    <a:pt x="5963" y="1"/>
                  </a:cubicBezTo>
                  <a:close/>
                </a:path>
              </a:pathLst>
            </a:custGeom>
            <a:solidFill>
              <a:srgbClr val="FFB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8"/>
            <p:cNvSpPr/>
            <p:nvPr/>
          </p:nvSpPr>
          <p:spPr>
            <a:xfrm>
              <a:off x="2671200" y="2980000"/>
              <a:ext cx="604650" cy="802650"/>
            </a:xfrm>
            <a:custGeom>
              <a:rect b="b" l="l" r="r" t="t"/>
              <a:pathLst>
                <a:path extrusionOk="0" h="32106" w="24186">
                  <a:moveTo>
                    <a:pt x="3883" y="1"/>
                  </a:moveTo>
                  <a:cubicBezTo>
                    <a:pt x="3338" y="1"/>
                    <a:pt x="2794" y="83"/>
                    <a:pt x="2281" y="250"/>
                  </a:cubicBezTo>
                  <a:cubicBezTo>
                    <a:pt x="1980" y="351"/>
                    <a:pt x="1629" y="551"/>
                    <a:pt x="1579" y="877"/>
                  </a:cubicBezTo>
                  <a:cubicBezTo>
                    <a:pt x="1554" y="1128"/>
                    <a:pt x="1755" y="1353"/>
                    <a:pt x="1980" y="1478"/>
                  </a:cubicBezTo>
                  <a:cubicBezTo>
                    <a:pt x="2194" y="1573"/>
                    <a:pt x="2430" y="1578"/>
                    <a:pt x="2688" y="1600"/>
                  </a:cubicBezTo>
                  <a:lnTo>
                    <a:pt x="2688" y="1600"/>
                  </a:lnTo>
                  <a:cubicBezTo>
                    <a:pt x="2601" y="1593"/>
                    <a:pt x="2514" y="1590"/>
                    <a:pt x="2427" y="1590"/>
                  </a:cubicBezTo>
                  <a:cubicBezTo>
                    <a:pt x="1729" y="1590"/>
                    <a:pt x="1045" y="1811"/>
                    <a:pt x="477" y="2205"/>
                  </a:cubicBezTo>
                  <a:cubicBezTo>
                    <a:pt x="577" y="2280"/>
                    <a:pt x="652" y="2306"/>
                    <a:pt x="652" y="2306"/>
                  </a:cubicBezTo>
                  <a:cubicBezTo>
                    <a:pt x="5264" y="3133"/>
                    <a:pt x="11103" y="3559"/>
                    <a:pt x="8597" y="8571"/>
                  </a:cubicBezTo>
                  <a:cubicBezTo>
                    <a:pt x="6091" y="13158"/>
                    <a:pt x="1078" y="15664"/>
                    <a:pt x="251" y="21103"/>
                  </a:cubicBezTo>
                  <a:cubicBezTo>
                    <a:pt x="0" y="25012"/>
                    <a:pt x="903" y="28947"/>
                    <a:pt x="2983" y="32105"/>
                  </a:cubicBezTo>
                  <a:cubicBezTo>
                    <a:pt x="5038" y="31479"/>
                    <a:pt x="6091" y="29850"/>
                    <a:pt x="6091" y="28195"/>
                  </a:cubicBezTo>
                  <a:cubicBezTo>
                    <a:pt x="5790" y="25213"/>
                    <a:pt x="6241" y="22506"/>
                    <a:pt x="7218" y="20100"/>
                  </a:cubicBezTo>
                  <a:lnTo>
                    <a:pt x="7544" y="20100"/>
                  </a:lnTo>
                  <a:cubicBezTo>
                    <a:pt x="9198" y="20050"/>
                    <a:pt x="10828" y="19749"/>
                    <a:pt x="12381" y="19223"/>
                  </a:cubicBezTo>
                  <a:cubicBezTo>
                    <a:pt x="16191" y="17945"/>
                    <a:pt x="19524" y="15238"/>
                    <a:pt x="21529" y="11729"/>
                  </a:cubicBezTo>
                  <a:cubicBezTo>
                    <a:pt x="22106" y="10752"/>
                    <a:pt x="22582" y="9549"/>
                    <a:pt x="22131" y="8496"/>
                  </a:cubicBezTo>
                  <a:cubicBezTo>
                    <a:pt x="22106" y="8446"/>
                    <a:pt x="22081" y="8396"/>
                    <a:pt x="22081" y="8346"/>
                  </a:cubicBezTo>
                  <a:cubicBezTo>
                    <a:pt x="22782" y="8195"/>
                    <a:pt x="23484" y="8045"/>
                    <a:pt x="24186" y="7945"/>
                  </a:cubicBezTo>
                  <a:cubicBezTo>
                    <a:pt x="22381" y="7067"/>
                    <a:pt x="20401" y="6616"/>
                    <a:pt x="18371" y="6491"/>
                  </a:cubicBezTo>
                  <a:cubicBezTo>
                    <a:pt x="16291" y="6090"/>
                    <a:pt x="14186" y="5714"/>
                    <a:pt x="12106" y="5313"/>
                  </a:cubicBezTo>
                  <a:cubicBezTo>
                    <a:pt x="10953" y="5113"/>
                    <a:pt x="9650" y="4787"/>
                    <a:pt x="9073" y="3759"/>
                  </a:cubicBezTo>
                  <a:cubicBezTo>
                    <a:pt x="8948" y="3559"/>
                    <a:pt x="8873" y="3333"/>
                    <a:pt x="8822" y="3133"/>
                  </a:cubicBezTo>
                  <a:lnTo>
                    <a:pt x="8797" y="3133"/>
                  </a:lnTo>
                  <a:cubicBezTo>
                    <a:pt x="8271" y="2030"/>
                    <a:pt x="7394" y="1103"/>
                    <a:pt x="6316" y="576"/>
                  </a:cubicBezTo>
                  <a:cubicBezTo>
                    <a:pt x="5571" y="196"/>
                    <a:pt x="4725" y="1"/>
                    <a:pt x="38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8"/>
            <p:cNvSpPr/>
            <p:nvPr/>
          </p:nvSpPr>
          <p:spPr>
            <a:xfrm>
              <a:off x="2619200" y="3035125"/>
              <a:ext cx="329600" cy="748775"/>
            </a:xfrm>
            <a:custGeom>
              <a:rect b="b" l="l" r="r" t="t"/>
              <a:pathLst>
                <a:path extrusionOk="0" h="29951" w="13184">
                  <a:moveTo>
                    <a:pt x="2557" y="0"/>
                  </a:moveTo>
                  <a:cubicBezTo>
                    <a:pt x="2381" y="126"/>
                    <a:pt x="2206" y="276"/>
                    <a:pt x="2055" y="426"/>
                  </a:cubicBezTo>
                  <a:cubicBezTo>
                    <a:pt x="1830" y="652"/>
                    <a:pt x="1604" y="1003"/>
                    <a:pt x="1730" y="1304"/>
                  </a:cubicBezTo>
                  <a:cubicBezTo>
                    <a:pt x="1880" y="1654"/>
                    <a:pt x="2306" y="1755"/>
                    <a:pt x="2657" y="1755"/>
                  </a:cubicBezTo>
                  <a:cubicBezTo>
                    <a:pt x="2846" y="1766"/>
                    <a:pt x="3035" y="1772"/>
                    <a:pt x="3223" y="1772"/>
                  </a:cubicBezTo>
                  <a:cubicBezTo>
                    <a:pt x="4280" y="1772"/>
                    <a:pt x="5316" y="1594"/>
                    <a:pt x="6316" y="1253"/>
                  </a:cubicBezTo>
                  <a:lnTo>
                    <a:pt x="6316" y="1253"/>
                  </a:lnTo>
                  <a:lnTo>
                    <a:pt x="5890" y="1705"/>
                  </a:lnTo>
                  <a:cubicBezTo>
                    <a:pt x="6642" y="1780"/>
                    <a:pt x="7419" y="1855"/>
                    <a:pt x="8171" y="1930"/>
                  </a:cubicBezTo>
                  <a:cubicBezTo>
                    <a:pt x="8597" y="1980"/>
                    <a:pt x="9023" y="2030"/>
                    <a:pt x="9449" y="2131"/>
                  </a:cubicBezTo>
                  <a:cubicBezTo>
                    <a:pt x="9449" y="2156"/>
                    <a:pt x="9474" y="2181"/>
                    <a:pt x="9499" y="2206"/>
                  </a:cubicBezTo>
                  <a:cubicBezTo>
                    <a:pt x="10376" y="3735"/>
                    <a:pt x="9825" y="5740"/>
                    <a:pt x="8772" y="7168"/>
                  </a:cubicBezTo>
                  <a:cubicBezTo>
                    <a:pt x="8772" y="7168"/>
                    <a:pt x="8747" y="7193"/>
                    <a:pt x="8722" y="7218"/>
                  </a:cubicBezTo>
                  <a:cubicBezTo>
                    <a:pt x="3283" y="10627"/>
                    <a:pt x="0" y="17720"/>
                    <a:pt x="1905" y="23835"/>
                  </a:cubicBezTo>
                  <a:cubicBezTo>
                    <a:pt x="2632" y="26216"/>
                    <a:pt x="3785" y="28296"/>
                    <a:pt x="4938" y="29950"/>
                  </a:cubicBezTo>
                  <a:cubicBezTo>
                    <a:pt x="4963" y="29925"/>
                    <a:pt x="5013" y="29900"/>
                    <a:pt x="5063" y="29900"/>
                  </a:cubicBezTo>
                  <a:cubicBezTo>
                    <a:pt x="2983" y="26742"/>
                    <a:pt x="2080" y="22807"/>
                    <a:pt x="2331" y="18898"/>
                  </a:cubicBezTo>
                  <a:cubicBezTo>
                    <a:pt x="3158" y="13459"/>
                    <a:pt x="8171" y="10953"/>
                    <a:pt x="10677" y="6366"/>
                  </a:cubicBezTo>
                  <a:cubicBezTo>
                    <a:pt x="13183" y="1354"/>
                    <a:pt x="7344" y="928"/>
                    <a:pt x="2732" y="101"/>
                  </a:cubicBezTo>
                  <a:cubicBezTo>
                    <a:pt x="2732" y="101"/>
                    <a:pt x="2657" y="75"/>
                    <a:pt x="2557" y="0"/>
                  </a:cubicBezTo>
                  <a:close/>
                </a:path>
              </a:pathLst>
            </a:custGeom>
            <a:solidFill>
              <a:srgbClr val="FFC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8"/>
            <p:cNvSpPr/>
            <p:nvPr/>
          </p:nvSpPr>
          <p:spPr>
            <a:xfrm>
              <a:off x="2725700" y="2962375"/>
              <a:ext cx="351550" cy="321450"/>
            </a:xfrm>
            <a:custGeom>
              <a:rect b="b" l="l" r="r" t="t"/>
              <a:pathLst>
                <a:path extrusionOk="0" h="12858" w="14062">
                  <a:moveTo>
                    <a:pt x="9512" y="0"/>
                  </a:moveTo>
                  <a:cubicBezTo>
                    <a:pt x="9483" y="0"/>
                    <a:pt x="9454" y="1"/>
                    <a:pt x="9424" y="3"/>
                  </a:cubicBezTo>
                  <a:cubicBezTo>
                    <a:pt x="8773" y="53"/>
                    <a:pt x="8247" y="605"/>
                    <a:pt x="7971" y="1206"/>
                  </a:cubicBezTo>
                  <a:cubicBezTo>
                    <a:pt x="7720" y="1808"/>
                    <a:pt x="7670" y="2484"/>
                    <a:pt x="7570" y="3111"/>
                  </a:cubicBezTo>
                  <a:cubicBezTo>
                    <a:pt x="7419" y="4038"/>
                    <a:pt x="7094" y="5041"/>
                    <a:pt x="6267" y="5467"/>
                  </a:cubicBezTo>
                  <a:cubicBezTo>
                    <a:pt x="5966" y="5617"/>
                    <a:pt x="5634" y="5667"/>
                    <a:pt x="5292" y="5667"/>
                  </a:cubicBezTo>
                  <a:cubicBezTo>
                    <a:pt x="4951" y="5667"/>
                    <a:pt x="4600" y="5617"/>
                    <a:pt x="4262" y="5567"/>
                  </a:cubicBezTo>
                  <a:lnTo>
                    <a:pt x="1404" y="5091"/>
                  </a:lnTo>
                  <a:cubicBezTo>
                    <a:pt x="1255" y="5069"/>
                    <a:pt x="1096" y="5048"/>
                    <a:pt x="940" y="5048"/>
                  </a:cubicBezTo>
                  <a:cubicBezTo>
                    <a:pt x="730" y="5048"/>
                    <a:pt x="524" y="5087"/>
                    <a:pt x="352" y="5216"/>
                  </a:cubicBezTo>
                  <a:cubicBezTo>
                    <a:pt x="1" y="5492"/>
                    <a:pt x="1" y="6018"/>
                    <a:pt x="76" y="6469"/>
                  </a:cubicBezTo>
                  <a:cubicBezTo>
                    <a:pt x="101" y="6569"/>
                    <a:pt x="101" y="6695"/>
                    <a:pt x="126" y="6820"/>
                  </a:cubicBezTo>
                  <a:cubicBezTo>
                    <a:pt x="302" y="7722"/>
                    <a:pt x="602" y="8625"/>
                    <a:pt x="1003" y="9477"/>
                  </a:cubicBezTo>
                  <a:cubicBezTo>
                    <a:pt x="1404" y="10329"/>
                    <a:pt x="1931" y="11106"/>
                    <a:pt x="2532" y="11833"/>
                  </a:cubicBezTo>
                  <a:cubicBezTo>
                    <a:pt x="2962" y="12327"/>
                    <a:pt x="3465" y="12857"/>
                    <a:pt x="4136" y="12857"/>
                  </a:cubicBezTo>
                  <a:cubicBezTo>
                    <a:pt x="4248" y="12857"/>
                    <a:pt x="4365" y="12842"/>
                    <a:pt x="4487" y="12810"/>
                  </a:cubicBezTo>
                  <a:cubicBezTo>
                    <a:pt x="5389" y="12559"/>
                    <a:pt x="5590" y="11607"/>
                    <a:pt x="5840" y="10830"/>
                  </a:cubicBezTo>
                  <a:cubicBezTo>
                    <a:pt x="6191" y="9702"/>
                    <a:pt x="6542" y="8574"/>
                    <a:pt x="6893" y="7472"/>
                  </a:cubicBezTo>
                  <a:cubicBezTo>
                    <a:pt x="7018" y="7146"/>
                    <a:pt x="7119" y="6795"/>
                    <a:pt x="7344" y="6519"/>
                  </a:cubicBezTo>
                  <a:cubicBezTo>
                    <a:pt x="7510" y="6315"/>
                    <a:pt x="7868" y="6239"/>
                    <a:pt x="8321" y="6239"/>
                  </a:cubicBezTo>
                  <a:cubicBezTo>
                    <a:pt x="9628" y="6239"/>
                    <a:pt x="11729" y="6871"/>
                    <a:pt x="12308" y="6871"/>
                  </a:cubicBezTo>
                  <a:cubicBezTo>
                    <a:pt x="12316" y="6871"/>
                    <a:pt x="12324" y="6870"/>
                    <a:pt x="12332" y="6870"/>
                  </a:cubicBezTo>
                  <a:cubicBezTo>
                    <a:pt x="13059" y="6870"/>
                    <a:pt x="13836" y="6444"/>
                    <a:pt x="13986" y="5742"/>
                  </a:cubicBezTo>
                  <a:cubicBezTo>
                    <a:pt x="14061" y="5216"/>
                    <a:pt x="13810" y="4715"/>
                    <a:pt x="13535" y="4264"/>
                  </a:cubicBezTo>
                  <a:cubicBezTo>
                    <a:pt x="12908" y="3186"/>
                    <a:pt x="12181" y="2158"/>
                    <a:pt x="11354" y="1181"/>
                  </a:cubicBezTo>
                  <a:cubicBezTo>
                    <a:pt x="10872" y="602"/>
                    <a:pt x="10250" y="0"/>
                    <a:pt x="9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8"/>
            <p:cNvSpPr/>
            <p:nvPr/>
          </p:nvSpPr>
          <p:spPr>
            <a:xfrm>
              <a:off x="2747000" y="2974825"/>
              <a:ext cx="337750" cy="321550"/>
            </a:xfrm>
            <a:custGeom>
              <a:rect b="b" l="l" r="r" t="t"/>
              <a:pathLst>
                <a:path extrusionOk="0" h="12862" w="13510">
                  <a:moveTo>
                    <a:pt x="9222" y="0"/>
                  </a:moveTo>
                  <a:cubicBezTo>
                    <a:pt x="9181" y="0"/>
                    <a:pt x="9140" y="2"/>
                    <a:pt x="9099" y="6"/>
                  </a:cubicBezTo>
                  <a:cubicBezTo>
                    <a:pt x="8472" y="56"/>
                    <a:pt x="7971" y="608"/>
                    <a:pt x="7695" y="1209"/>
                  </a:cubicBezTo>
                  <a:cubicBezTo>
                    <a:pt x="7445" y="1811"/>
                    <a:pt x="7395" y="2462"/>
                    <a:pt x="7294" y="3114"/>
                  </a:cubicBezTo>
                  <a:cubicBezTo>
                    <a:pt x="7144" y="4041"/>
                    <a:pt x="6818" y="5044"/>
                    <a:pt x="6016" y="5470"/>
                  </a:cubicBezTo>
                  <a:cubicBezTo>
                    <a:pt x="5705" y="5625"/>
                    <a:pt x="5374" y="5674"/>
                    <a:pt x="5037" y="5674"/>
                  </a:cubicBezTo>
                  <a:cubicBezTo>
                    <a:pt x="4722" y="5674"/>
                    <a:pt x="4401" y="5632"/>
                    <a:pt x="4086" y="5595"/>
                  </a:cubicBezTo>
                  <a:cubicBezTo>
                    <a:pt x="3184" y="5445"/>
                    <a:pt x="2282" y="5295"/>
                    <a:pt x="1354" y="5169"/>
                  </a:cubicBezTo>
                  <a:cubicBezTo>
                    <a:pt x="1215" y="5148"/>
                    <a:pt x="1063" y="5126"/>
                    <a:pt x="912" y="5126"/>
                  </a:cubicBezTo>
                  <a:cubicBezTo>
                    <a:pt x="709" y="5126"/>
                    <a:pt x="510" y="5165"/>
                    <a:pt x="352" y="5295"/>
                  </a:cubicBezTo>
                  <a:cubicBezTo>
                    <a:pt x="1" y="5570"/>
                    <a:pt x="1" y="6097"/>
                    <a:pt x="51" y="6548"/>
                  </a:cubicBezTo>
                  <a:cubicBezTo>
                    <a:pt x="76" y="6648"/>
                    <a:pt x="101" y="6773"/>
                    <a:pt x="126" y="6873"/>
                  </a:cubicBezTo>
                  <a:cubicBezTo>
                    <a:pt x="277" y="7801"/>
                    <a:pt x="527" y="8678"/>
                    <a:pt x="903" y="9530"/>
                  </a:cubicBezTo>
                  <a:cubicBezTo>
                    <a:pt x="1304" y="10357"/>
                    <a:pt x="1780" y="11159"/>
                    <a:pt x="2357" y="11861"/>
                  </a:cubicBezTo>
                  <a:cubicBezTo>
                    <a:pt x="2741" y="12352"/>
                    <a:pt x="3235" y="12862"/>
                    <a:pt x="3869" y="12862"/>
                  </a:cubicBezTo>
                  <a:cubicBezTo>
                    <a:pt x="3979" y="12862"/>
                    <a:pt x="4093" y="12847"/>
                    <a:pt x="4212" y="12813"/>
                  </a:cubicBezTo>
                  <a:cubicBezTo>
                    <a:pt x="5089" y="12563"/>
                    <a:pt x="5289" y="11585"/>
                    <a:pt x="5540" y="10808"/>
                  </a:cubicBezTo>
                  <a:cubicBezTo>
                    <a:pt x="5891" y="9706"/>
                    <a:pt x="6242" y="8578"/>
                    <a:pt x="6592" y="7450"/>
                  </a:cubicBezTo>
                  <a:cubicBezTo>
                    <a:pt x="6693" y="7124"/>
                    <a:pt x="6818" y="6773"/>
                    <a:pt x="7019" y="6523"/>
                  </a:cubicBezTo>
                  <a:cubicBezTo>
                    <a:pt x="7194" y="6300"/>
                    <a:pt x="7573" y="6219"/>
                    <a:pt x="8046" y="6219"/>
                  </a:cubicBezTo>
                  <a:cubicBezTo>
                    <a:pt x="9311" y="6219"/>
                    <a:pt x="11251" y="6799"/>
                    <a:pt x="11782" y="6799"/>
                  </a:cubicBezTo>
                  <a:cubicBezTo>
                    <a:pt x="11790" y="6799"/>
                    <a:pt x="11798" y="6799"/>
                    <a:pt x="11806" y="6798"/>
                  </a:cubicBezTo>
                  <a:cubicBezTo>
                    <a:pt x="12507" y="6798"/>
                    <a:pt x="13259" y="6347"/>
                    <a:pt x="13410" y="5645"/>
                  </a:cubicBezTo>
                  <a:cubicBezTo>
                    <a:pt x="13510" y="5144"/>
                    <a:pt x="13259" y="4643"/>
                    <a:pt x="13009" y="4192"/>
                  </a:cubicBezTo>
                  <a:cubicBezTo>
                    <a:pt x="12407" y="3114"/>
                    <a:pt x="11705" y="2086"/>
                    <a:pt x="10953" y="1134"/>
                  </a:cubicBezTo>
                  <a:cubicBezTo>
                    <a:pt x="10504" y="589"/>
                    <a:pt x="9919" y="0"/>
                    <a:pt x="9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8"/>
            <p:cNvSpPr/>
            <p:nvPr/>
          </p:nvSpPr>
          <p:spPr>
            <a:xfrm>
              <a:off x="2456275" y="4583450"/>
              <a:ext cx="794525" cy="476300"/>
            </a:xfrm>
            <a:custGeom>
              <a:rect b="b" l="l" r="r" t="t"/>
              <a:pathLst>
                <a:path extrusionOk="0" h="19052" w="31781">
                  <a:moveTo>
                    <a:pt x="10195" y="0"/>
                  </a:moveTo>
                  <a:cubicBezTo>
                    <a:pt x="8985" y="0"/>
                    <a:pt x="7759" y="318"/>
                    <a:pt x="6642" y="774"/>
                  </a:cubicBezTo>
                  <a:cubicBezTo>
                    <a:pt x="4337" y="1752"/>
                    <a:pt x="2256" y="3381"/>
                    <a:pt x="1154" y="5612"/>
                  </a:cubicBezTo>
                  <a:cubicBezTo>
                    <a:pt x="26" y="7842"/>
                    <a:pt x="1" y="10674"/>
                    <a:pt x="1379" y="12729"/>
                  </a:cubicBezTo>
                  <a:cubicBezTo>
                    <a:pt x="2783" y="14810"/>
                    <a:pt x="5264" y="15837"/>
                    <a:pt x="7670" y="16439"/>
                  </a:cubicBezTo>
                  <a:cubicBezTo>
                    <a:pt x="10542" y="17174"/>
                    <a:pt x="13606" y="17599"/>
                    <a:pt x="16645" y="17599"/>
                  </a:cubicBezTo>
                  <a:cubicBezTo>
                    <a:pt x="18990" y="17599"/>
                    <a:pt x="21319" y="17346"/>
                    <a:pt x="23535" y="16790"/>
                  </a:cubicBezTo>
                  <a:cubicBezTo>
                    <a:pt x="24788" y="17742"/>
                    <a:pt x="26116" y="18744"/>
                    <a:pt x="27670" y="18995"/>
                  </a:cubicBezTo>
                  <a:cubicBezTo>
                    <a:pt x="27882" y="19033"/>
                    <a:pt x="28097" y="19051"/>
                    <a:pt x="28312" y="19051"/>
                  </a:cubicBezTo>
                  <a:cubicBezTo>
                    <a:pt x="29672" y="19051"/>
                    <a:pt x="31015" y="18310"/>
                    <a:pt x="31405" y="16990"/>
                  </a:cubicBezTo>
                  <a:cubicBezTo>
                    <a:pt x="31780" y="15712"/>
                    <a:pt x="31179" y="14409"/>
                    <a:pt x="30377" y="13356"/>
                  </a:cubicBezTo>
                  <a:cubicBezTo>
                    <a:pt x="28723" y="11201"/>
                    <a:pt x="26542" y="9446"/>
                    <a:pt x="24086" y="8293"/>
                  </a:cubicBezTo>
                  <a:cubicBezTo>
                    <a:pt x="21116" y="6893"/>
                    <a:pt x="19239" y="5329"/>
                    <a:pt x="16035" y="5329"/>
                  </a:cubicBezTo>
                  <a:cubicBezTo>
                    <a:pt x="15913" y="5329"/>
                    <a:pt x="15790" y="5331"/>
                    <a:pt x="15665" y="5336"/>
                  </a:cubicBezTo>
                  <a:cubicBezTo>
                    <a:pt x="16141" y="3456"/>
                    <a:pt x="14111" y="1075"/>
                    <a:pt x="12307" y="373"/>
                  </a:cubicBezTo>
                  <a:cubicBezTo>
                    <a:pt x="11625" y="112"/>
                    <a:pt x="10913" y="0"/>
                    <a:pt x="10195" y="0"/>
                  </a:cubicBezTo>
                  <a:close/>
                </a:path>
              </a:pathLst>
            </a:custGeom>
            <a:solidFill>
              <a:srgbClr val="FFC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8"/>
            <p:cNvSpPr/>
            <p:nvPr/>
          </p:nvSpPr>
          <p:spPr>
            <a:xfrm>
              <a:off x="3056525" y="3677850"/>
              <a:ext cx="68325" cy="62325"/>
            </a:xfrm>
            <a:custGeom>
              <a:rect b="b" l="l" r="r" t="t"/>
              <a:pathLst>
                <a:path extrusionOk="0" h="2493" w="2733">
                  <a:moveTo>
                    <a:pt x="1354" y="1"/>
                  </a:moveTo>
                  <a:cubicBezTo>
                    <a:pt x="1263" y="1"/>
                    <a:pt x="1171" y="10"/>
                    <a:pt x="1079" y="31"/>
                  </a:cubicBezTo>
                  <a:cubicBezTo>
                    <a:pt x="427" y="181"/>
                    <a:pt x="1" y="858"/>
                    <a:pt x="151" y="1535"/>
                  </a:cubicBezTo>
                  <a:cubicBezTo>
                    <a:pt x="281" y="2098"/>
                    <a:pt x="804" y="2492"/>
                    <a:pt x="1380" y="2492"/>
                  </a:cubicBezTo>
                  <a:cubicBezTo>
                    <a:pt x="1471" y="2492"/>
                    <a:pt x="1563" y="2482"/>
                    <a:pt x="1655" y="2462"/>
                  </a:cubicBezTo>
                  <a:cubicBezTo>
                    <a:pt x="2307" y="2312"/>
                    <a:pt x="2733" y="1635"/>
                    <a:pt x="2582" y="958"/>
                  </a:cubicBezTo>
                  <a:cubicBezTo>
                    <a:pt x="2453" y="395"/>
                    <a:pt x="1930" y="1"/>
                    <a:pt x="1354"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8"/>
            <p:cNvSpPr/>
            <p:nvPr/>
          </p:nvSpPr>
          <p:spPr>
            <a:xfrm>
              <a:off x="3060925" y="3691050"/>
              <a:ext cx="20075" cy="18550"/>
            </a:xfrm>
            <a:custGeom>
              <a:rect b="b" l="l" r="r" t="t"/>
              <a:pathLst>
                <a:path extrusionOk="0" h="742" w="803">
                  <a:moveTo>
                    <a:pt x="372" y="1"/>
                  </a:moveTo>
                  <a:cubicBezTo>
                    <a:pt x="357" y="1"/>
                    <a:pt x="341" y="2"/>
                    <a:pt x="326" y="4"/>
                  </a:cubicBezTo>
                  <a:cubicBezTo>
                    <a:pt x="126" y="54"/>
                    <a:pt x="0" y="255"/>
                    <a:pt x="25" y="455"/>
                  </a:cubicBezTo>
                  <a:cubicBezTo>
                    <a:pt x="68" y="626"/>
                    <a:pt x="220" y="742"/>
                    <a:pt x="387" y="742"/>
                  </a:cubicBezTo>
                  <a:cubicBezTo>
                    <a:pt x="417" y="742"/>
                    <a:pt x="447" y="738"/>
                    <a:pt x="477" y="731"/>
                  </a:cubicBezTo>
                  <a:cubicBezTo>
                    <a:pt x="677" y="681"/>
                    <a:pt x="802" y="480"/>
                    <a:pt x="752" y="280"/>
                  </a:cubicBezTo>
                  <a:cubicBezTo>
                    <a:pt x="706" y="119"/>
                    <a:pt x="535" y="1"/>
                    <a:pt x="3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8"/>
            <p:cNvSpPr/>
            <p:nvPr/>
          </p:nvSpPr>
          <p:spPr>
            <a:xfrm>
              <a:off x="3351025" y="3585725"/>
              <a:ext cx="68325" cy="62325"/>
            </a:xfrm>
            <a:custGeom>
              <a:rect b="b" l="l" r="r" t="t"/>
              <a:pathLst>
                <a:path extrusionOk="0" h="2493" w="2733">
                  <a:moveTo>
                    <a:pt x="1380" y="0"/>
                  </a:moveTo>
                  <a:cubicBezTo>
                    <a:pt x="1288" y="0"/>
                    <a:pt x="1195" y="10"/>
                    <a:pt x="1103" y="32"/>
                  </a:cubicBezTo>
                  <a:cubicBezTo>
                    <a:pt x="427" y="182"/>
                    <a:pt x="1" y="859"/>
                    <a:pt x="151" y="1510"/>
                  </a:cubicBezTo>
                  <a:cubicBezTo>
                    <a:pt x="281" y="2095"/>
                    <a:pt x="804" y="2493"/>
                    <a:pt x="1381" y="2493"/>
                  </a:cubicBezTo>
                  <a:cubicBezTo>
                    <a:pt x="1471" y="2493"/>
                    <a:pt x="1563" y="2483"/>
                    <a:pt x="1655" y="2463"/>
                  </a:cubicBezTo>
                  <a:cubicBezTo>
                    <a:pt x="2306" y="2312"/>
                    <a:pt x="2732" y="1636"/>
                    <a:pt x="2582" y="959"/>
                  </a:cubicBezTo>
                  <a:cubicBezTo>
                    <a:pt x="2453" y="378"/>
                    <a:pt x="1936" y="0"/>
                    <a:pt x="1380"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8"/>
            <p:cNvSpPr/>
            <p:nvPr/>
          </p:nvSpPr>
          <p:spPr>
            <a:xfrm>
              <a:off x="3355400" y="3598750"/>
              <a:ext cx="20075" cy="18750"/>
            </a:xfrm>
            <a:custGeom>
              <a:rect b="b" l="l" r="r" t="t"/>
              <a:pathLst>
                <a:path extrusionOk="0" h="750" w="803">
                  <a:moveTo>
                    <a:pt x="406" y="1"/>
                  </a:moveTo>
                  <a:cubicBezTo>
                    <a:pt x="380" y="1"/>
                    <a:pt x="353" y="4"/>
                    <a:pt x="327" y="12"/>
                  </a:cubicBezTo>
                  <a:cubicBezTo>
                    <a:pt x="126" y="62"/>
                    <a:pt x="1" y="262"/>
                    <a:pt x="51" y="463"/>
                  </a:cubicBezTo>
                  <a:cubicBezTo>
                    <a:pt x="72" y="634"/>
                    <a:pt x="221" y="750"/>
                    <a:pt x="388" y="750"/>
                  </a:cubicBezTo>
                  <a:cubicBezTo>
                    <a:pt x="417" y="750"/>
                    <a:pt x="447" y="746"/>
                    <a:pt x="477" y="739"/>
                  </a:cubicBezTo>
                  <a:cubicBezTo>
                    <a:pt x="678" y="689"/>
                    <a:pt x="803" y="488"/>
                    <a:pt x="753" y="288"/>
                  </a:cubicBezTo>
                  <a:cubicBezTo>
                    <a:pt x="710" y="117"/>
                    <a:pt x="559" y="1"/>
                    <a:pt x="4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8"/>
            <p:cNvSpPr/>
            <p:nvPr/>
          </p:nvSpPr>
          <p:spPr>
            <a:xfrm>
              <a:off x="2979575" y="3525275"/>
              <a:ext cx="103300" cy="70800"/>
            </a:xfrm>
            <a:custGeom>
              <a:rect b="b" l="l" r="r" t="t"/>
              <a:pathLst>
                <a:path extrusionOk="0" h="2832" w="4132">
                  <a:moveTo>
                    <a:pt x="3760" y="0"/>
                  </a:moveTo>
                  <a:cubicBezTo>
                    <a:pt x="3717" y="0"/>
                    <a:pt x="3673" y="6"/>
                    <a:pt x="3630" y="18"/>
                  </a:cubicBezTo>
                  <a:cubicBezTo>
                    <a:pt x="2277" y="394"/>
                    <a:pt x="1074" y="1196"/>
                    <a:pt x="222" y="2274"/>
                  </a:cubicBezTo>
                  <a:cubicBezTo>
                    <a:pt x="0" y="2532"/>
                    <a:pt x="241" y="2831"/>
                    <a:pt x="493" y="2831"/>
                  </a:cubicBezTo>
                  <a:cubicBezTo>
                    <a:pt x="583" y="2831"/>
                    <a:pt x="675" y="2793"/>
                    <a:pt x="748" y="2700"/>
                  </a:cubicBezTo>
                  <a:cubicBezTo>
                    <a:pt x="1550" y="1723"/>
                    <a:pt x="2653" y="996"/>
                    <a:pt x="3881" y="645"/>
                  </a:cubicBezTo>
                  <a:cubicBezTo>
                    <a:pt x="4056" y="595"/>
                    <a:pt x="4132" y="369"/>
                    <a:pt x="4082" y="194"/>
                  </a:cubicBezTo>
                  <a:cubicBezTo>
                    <a:pt x="4025" y="61"/>
                    <a:pt x="3896" y="0"/>
                    <a:pt x="3760" y="0"/>
                  </a:cubicBezTo>
                  <a:close/>
                </a:path>
              </a:pathLst>
            </a:custGeom>
            <a:solidFill>
              <a:srgbClr val="FFB359"/>
            </a:solidFill>
            <a:ln cap="flat" cmpd="sng" w="9525">
              <a:solidFill>
                <a:srgbClr val="FFB3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8"/>
            <p:cNvSpPr/>
            <p:nvPr/>
          </p:nvSpPr>
          <p:spPr>
            <a:xfrm>
              <a:off x="3256825" y="3451475"/>
              <a:ext cx="118025" cy="31375"/>
            </a:xfrm>
            <a:custGeom>
              <a:rect b="b" l="l" r="r" t="t"/>
              <a:pathLst>
                <a:path extrusionOk="0" h="1255" w="4721">
                  <a:moveTo>
                    <a:pt x="2428" y="1"/>
                  </a:moveTo>
                  <a:cubicBezTo>
                    <a:pt x="1688" y="1"/>
                    <a:pt x="949" y="214"/>
                    <a:pt x="310" y="640"/>
                  </a:cubicBezTo>
                  <a:cubicBezTo>
                    <a:pt x="1" y="846"/>
                    <a:pt x="234" y="1255"/>
                    <a:pt x="535" y="1255"/>
                  </a:cubicBezTo>
                  <a:cubicBezTo>
                    <a:pt x="600" y="1255"/>
                    <a:pt x="669" y="1236"/>
                    <a:pt x="736" y="1191"/>
                  </a:cubicBezTo>
                  <a:cubicBezTo>
                    <a:pt x="1247" y="859"/>
                    <a:pt x="1855" y="690"/>
                    <a:pt x="2462" y="690"/>
                  </a:cubicBezTo>
                  <a:cubicBezTo>
                    <a:pt x="3046" y="690"/>
                    <a:pt x="3628" y="846"/>
                    <a:pt x="4119" y="1166"/>
                  </a:cubicBezTo>
                  <a:cubicBezTo>
                    <a:pt x="4198" y="1211"/>
                    <a:pt x="4282" y="1236"/>
                    <a:pt x="4362" y="1236"/>
                  </a:cubicBezTo>
                  <a:cubicBezTo>
                    <a:pt x="4460" y="1236"/>
                    <a:pt x="4552" y="1199"/>
                    <a:pt x="4621" y="1116"/>
                  </a:cubicBezTo>
                  <a:cubicBezTo>
                    <a:pt x="4721" y="965"/>
                    <a:pt x="4721" y="740"/>
                    <a:pt x="4545" y="640"/>
                  </a:cubicBezTo>
                  <a:cubicBezTo>
                    <a:pt x="3906" y="214"/>
                    <a:pt x="3167" y="1"/>
                    <a:pt x="2428" y="1"/>
                  </a:cubicBezTo>
                  <a:close/>
                </a:path>
              </a:pathLst>
            </a:custGeom>
            <a:solidFill>
              <a:srgbClr val="FFB359"/>
            </a:solidFill>
            <a:ln cap="flat" cmpd="sng" w="9525">
              <a:solidFill>
                <a:srgbClr val="FFB3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8"/>
            <p:cNvSpPr/>
            <p:nvPr/>
          </p:nvSpPr>
          <p:spPr>
            <a:xfrm>
              <a:off x="3053400" y="3720600"/>
              <a:ext cx="35125" cy="33850"/>
            </a:xfrm>
            <a:custGeom>
              <a:rect b="b" l="l" r="r" t="t"/>
              <a:pathLst>
                <a:path extrusionOk="0" h="1354" w="1405">
                  <a:moveTo>
                    <a:pt x="1204" y="0"/>
                  </a:moveTo>
                  <a:cubicBezTo>
                    <a:pt x="1103" y="0"/>
                    <a:pt x="978" y="75"/>
                    <a:pt x="978" y="201"/>
                  </a:cubicBezTo>
                  <a:cubicBezTo>
                    <a:pt x="978" y="251"/>
                    <a:pt x="953" y="301"/>
                    <a:pt x="953" y="351"/>
                  </a:cubicBezTo>
                  <a:cubicBezTo>
                    <a:pt x="953" y="351"/>
                    <a:pt x="953" y="351"/>
                    <a:pt x="953" y="376"/>
                  </a:cubicBezTo>
                  <a:cubicBezTo>
                    <a:pt x="953" y="376"/>
                    <a:pt x="953" y="401"/>
                    <a:pt x="928" y="401"/>
                  </a:cubicBezTo>
                  <a:cubicBezTo>
                    <a:pt x="928" y="426"/>
                    <a:pt x="903" y="476"/>
                    <a:pt x="903" y="501"/>
                  </a:cubicBezTo>
                  <a:cubicBezTo>
                    <a:pt x="903" y="501"/>
                    <a:pt x="878" y="526"/>
                    <a:pt x="878" y="526"/>
                  </a:cubicBezTo>
                  <a:cubicBezTo>
                    <a:pt x="878" y="551"/>
                    <a:pt x="853" y="576"/>
                    <a:pt x="828" y="602"/>
                  </a:cubicBezTo>
                  <a:cubicBezTo>
                    <a:pt x="803" y="627"/>
                    <a:pt x="803" y="652"/>
                    <a:pt x="778" y="677"/>
                  </a:cubicBezTo>
                  <a:cubicBezTo>
                    <a:pt x="778" y="677"/>
                    <a:pt x="778" y="677"/>
                    <a:pt x="753" y="702"/>
                  </a:cubicBezTo>
                  <a:cubicBezTo>
                    <a:pt x="702" y="752"/>
                    <a:pt x="652" y="777"/>
                    <a:pt x="602" y="827"/>
                  </a:cubicBezTo>
                  <a:cubicBezTo>
                    <a:pt x="602" y="827"/>
                    <a:pt x="577" y="827"/>
                    <a:pt x="577" y="852"/>
                  </a:cubicBezTo>
                  <a:cubicBezTo>
                    <a:pt x="552" y="852"/>
                    <a:pt x="527" y="877"/>
                    <a:pt x="502" y="877"/>
                  </a:cubicBezTo>
                  <a:cubicBezTo>
                    <a:pt x="477" y="902"/>
                    <a:pt x="452" y="902"/>
                    <a:pt x="427" y="902"/>
                  </a:cubicBezTo>
                  <a:lnTo>
                    <a:pt x="402" y="902"/>
                  </a:lnTo>
                  <a:cubicBezTo>
                    <a:pt x="402" y="902"/>
                    <a:pt x="377" y="927"/>
                    <a:pt x="352" y="927"/>
                  </a:cubicBezTo>
                  <a:lnTo>
                    <a:pt x="226" y="927"/>
                  </a:lnTo>
                  <a:cubicBezTo>
                    <a:pt x="126" y="927"/>
                    <a:pt x="1" y="1003"/>
                    <a:pt x="1" y="1128"/>
                  </a:cubicBezTo>
                  <a:cubicBezTo>
                    <a:pt x="1" y="1228"/>
                    <a:pt x="76" y="1353"/>
                    <a:pt x="176" y="1353"/>
                  </a:cubicBezTo>
                  <a:cubicBezTo>
                    <a:pt x="477" y="1353"/>
                    <a:pt x="778" y="1253"/>
                    <a:pt x="1003" y="1028"/>
                  </a:cubicBezTo>
                  <a:cubicBezTo>
                    <a:pt x="1229" y="827"/>
                    <a:pt x="1379" y="551"/>
                    <a:pt x="1379" y="226"/>
                  </a:cubicBezTo>
                  <a:cubicBezTo>
                    <a:pt x="1404" y="125"/>
                    <a:pt x="1329" y="25"/>
                    <a:pt x="1204"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8"/>
            <p:cNvSpPr/>
            <p:nvPr/>
          </p:nvSpPr>
          <p:spPr>
            <a:xfrm>
              <a:off x="3075325" y="3733125"/>
              <a:ext cx="650" cy="650"/>
            </a:xfrm>
            <a:custGeom>
              <a:rect b="b" l="l" r="r" t="t"/>
              <a:pathLst>
                <a:path extrusionOk="0" h="26" w="26">
                  <a:moveTo>
                    <a:pt x="1" y="25"/>
                  </a:moveTo>
                  <a:cubicBezTo>
                    <a:pt x="26" y="0"/>
                    <a:pt x="26" y="0"/>
                    <a:pt x="1" y="25"/>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8"/>
            <p:cNvSpPr/>
            <p:nvPr/>
          </p:nvSpPr>
          <p:spPr>
            <a:xfrm>
              <a:off x="3401775" y="3597300"/>
              <a:ext cx="35125" cy="24450"/>
            </a:xfrm>
            <a:custGeom>
              <a:rect b="b" l="l" r="r" t="t"/>
              <a:pathLst>
                <a:path extrusionOk="0" h="978" w="1405">
                  <a:moveTo>
                    <a:pt x="1145" y="0"/>
                  </a:moveTo>
                  <a:cubicBezTo>
                    <a:pt x="1068" y="0"/>
                    <a:pt x="996" y="47"/>
                    <a:pt x="978" y="120"/>
                  </a:cubicBezTo>
                  <a:cubicBezTo>
                    <a:pt x="953" y="145"/>
                    <a:pt x="953" y="145"/>
                    <a:pt x="953" y="170"/>
                  </a:cubicBezTo>
                  <a:cubicBezTo>
                    <a:pt x="928" y="195"/>
                    <a:pt x="928" y="195"/>
                    <a:pt x="928" y="220"/>
                  </a:cubicBezTo>
                  <a:cubicBezTo>
                    <a:pt x="903" y="245"/>
                    <a:pt x="853" y="295"/>
                    <a:pt x="828" y="320"/>
                  </a:cubicBezTo>
                  <a:cubicBezTo>
                    <a:pt x="828" y="320"/>
                    <a:pt x="828" y="346"/>
                    <a:pt x="803" y="346"/>
                  </a:cubicBezTo>
                  <a:cubicBezTo>
                    <a:pt x="803" y="371"/>
                    <a:pt x="778" y="371"/>
                    <a:pt x="752" y="396"/>
                  </a:cubicBezTo>
                  <a:cubicBezTo>
                    <a:pt x="752" y="396"/>
                    <a:pt x="727" y="421"/>
                    <a:pt x="702" y="446"/>
                  </a:cubicBezTo>
                  <a:lnTo>
                    <a:pt x="677" y="446"/>
                  </a:lnTo>
                  <a:cubicBezTo>
                    <a:pt x="627" y="471"/>
                    <a:pt x="602" y="496"/>
                    <a:pt x="552" y="521"/>
                  </a:cubicBezTo>
                  <a:cubicBezTo>
                    <a:pt x="527" y="521"/>
                    <a:pt x="502" y="521"/>
                    <a:pt x="502" y="546"/>
                  </a:cubicBezTo>
                  <a:lnTo>
                    <a:pt x="477" y="546"/>
                  </a:lnTo>
                  <a:cubicBezTo>
                    <a:pt x="427" y="546"/>
                    <a:pt x="377" y="571"/>
                    <a:pt x="326" y="571"/>
                  </a:cubicBezTo>
                  <a:lnTo>
                    <a:pt x="226" y="571"/>
                  </a:lnTo>
                  <a:cubicBezTo>
                    <a:pt x="213" y="568"/>
                    <a:pt x="200" y="566"/>
                    <a:pt x="186" y="566"/>
                  </a:cubicBezTo>
                  <a:cubicBezTo>
                    <a:pt x="96" y="566"/>
                    <a:pt x="1" y="637"/>
                    <a:pt x="1" y="747"/>
                  </a:cubicBezTo>
                  <a:cubicBezTo>
                    <a:pt x="1" y="847"/>
                    <a:pt x="76" y="972"/>
                    <a:pt x="176" y="972"/>
                  </a:cubicBezTo>
                  <a:cubicBezTo>
                    <a:pt x="213" y="976"/>
                    <a:pt x="249" y="978"/>
                    <a:pt x="286" y="978"/>
                  </a:cubicBezTo>
                  <a:cubicBezTo>
                    <a:pt x="745" y="978"/>
                    <a:pt x="1168" y="690"/>
                    <a:pt x="1354" y="295"/>
                  </a:cubicBezTo>
                  <a:cubicBezTo>
                    <a:pt x="1404" y="195"/>
                    <a:pt x="1329" y="45"/>
                    <a:pt x="1229" y="20"/>
                  </a:cubicBezTo>
                  <a:cubicBezTo>
                    <a:pt x="1202" y="6"/>
                    <a:pt x="1173" y="0"/>
                    <a:pt x="1145"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8"/>
            <p:cNvSpPr/>
            <p:nvPr/>
          </p:nvSpPr>
          <p:spPr>
            <a:xfrm>
              <a:off x="3157425" y="4351950"/>
              <a:ext cx="87725" cy="61675"/>
            </a:xfrm>
            <a:custGeom>
              <a:rect b="b" l="l" r="r" t="t"/>
              <a:pathLst>
                <a:path extrusionOk="0" h="2467" w="3509">
                  <a:moveTo>
                    <a:pt x="3061" y="1"/>
                  </a:moveTo>
                  <a:cubicBezTo>
                    <a:pt x="3035" y="1"/>
                    <a:pt x="3009" y="3"/>
                    <a:pt x="2983" y="9"/>
                  </a:cubicBezTo>
                  <a:cubicBezTo>
                    <a:pt x="1855" y="210"/>
                    <a:pt x="802" y="861"/>
                    <a:pt x="125" y="1814"/>
                  </a:cubicBezTo>
                  <a:cubicBezTo>
                    <a:pt x="0" y="1989"/>
                    <a:pt x="25" y="2265"/>
                    <a:pt x="201" y="2390"/>
                  </a:cubicBezTo>
                  <a:cubicBezTo>
                    <a:pt x="281" y="2441"/>
                    <a:pt x="370" y="2467"/>
                    <a:pt x="458" y="2467"/>
                  </a:cubicBezTo>
                  <a:cubicBezTo>
                    <a:pt x="587" y="2467"/>
                    <a:pt x="712" y="2410"/>
                    <a:pt x="802" y="2290"/>
                  </a:cubicBezTo>
                  <a:cubicBezTo>
                    <a:pt x="877" y="2190"/>
                    <a:pt x="952" y="2090"/>
                    <a:pt x="1028" y="1989"/>
                  </a:cubicBezTo>
                  <a:cubicBezTo>
                    <a:pt x="1053" y="1964"/>
                    <a:pt x="1078" y="1939"/>
                    <a:pt x="1103" y="1914"/>
                  </a:cubicBezTo>
                  <a:cubicBezTo>
                    <a:pt x="1153" y="1864"/>
                    <a:pt x="1203" y="1839"/>
                    <a:pt x="1228" y="1789"/>
                  </a:cubicBezTo>
                  <a:cubicBezTo>
                    <a:pt x="1429" y="1613"/>
                    <a:pt x="1629" y="1463"/>
                    <a:pt x="1830" y="1313"/>
                  </a:cubicBezTo>
                  <a:lnTo>
                    <a:pt x="1855" y="1313"/>
                  </a:lnTo>
                  <a:cubicBezTo>
                    <a:pt x="1880" y="1287"/>
                    <a:pt x="1905" y="1287"/>
                    <a:pt x="1930" y="1262"/>
                  </a:cubicBezTo>
                  <a:cubicBezTo>
                    <a:pt x="1980" y="1237"/>
                    <a:pt x="2055" y="1212"/>
                    <a:pt x="2105" y="1162"/>
                  </a:cubicBezTo>
                  <a:cubicBezTo>
                    <a:pt x="2206" y="1112"/>
                    <a:pt x="2331" y="1062"/>
                    <a:pt x="2456" y="1012"/>
                  </a:cubicBezTo>
                  <a:cubicBezTo>
                    <a:pt x="2506" y="987"/>
                    <a:pt x="2557" y="987"/>
                    <a:pt x="2632" y="962"/>
                  </a:cubicBezTo>
                  <a:cubicBezTo>
                    <a:pt x="2657" y="937"/>
                    <a:pt x="2682" y="937"/>
                    <a:pt x="2707" y="912"/>
                  </a:cubicBezTo>
                  <a:lnTo>
                    <a:pt x="2732" y="912"/>
                  </a:lnTo>
                  <a:cubicBezTo>
                    <a:pt x="2857" y="886"/>
                    <a:pt x="2983" y="861"/>
                    <a:pt x="3108" y="836"/>
                  </a:cubicBezTo>
                  <a:cubicBezTo>
                    <a:pt x="3333" y="786"/>
                    <a:pt x="3509" y="586"/>
                    <a:pt x="3459" y="360"/>
                  </a:cubicBezTo>
                  <a:cubicBezTo>
                    <a:pt x="3437" y="161"/>
                    <a:pt x="3258" y="1"/>
                    <a:pt x="3061"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8"/>
            <p:cNvSpPr/>
            <p:nvPr/>
          </p:nvSpPr>
          <p:spPr>
            <a:xfrm>
              <a:off x="3168400" y="4975300"/>
              <a:ext cx="94300" cy="44050"/>
            </a:xfrm>
            <a:custGeom>
              <a:rect b="b" l="l" r="r" t="t"/>
              <a:pathLst>
                <a:path extrusionOk="0" h="1762" w="3772">
                  <a:moveTo>
                    <a:pt x="3373" y="1"/>
                  </a:moveTo>
                  <a:cubicBezTo>
                    <a:pt x="3255" y="1"/>
                    <a:pt x="3142" y="84"/>
                    <a:pt x="3170" y="238"/>
                  </a:cubicBezTo>
                  <a:cubicBezTo>
                    <a:pt x="3321" y="815"/>
                    <a:pt x="2794" y="1266"/>
                    <a:pt x="2243" y="1341"/>
                  </a:cubicBezTo>
                  <a:cubicBezTo>
                    <a:pt x="2178" y="1349"/>
                    <a:pt x="2114" y="1352"/>
                    <a:pt x="2051" y="1352"/>
                  </a:cubicBezTo>
                  <a:cubicBezTo>
                    <a:pt x="1473" y="1352"/>
                    <a:pt x="935" y="1061"/>
                    <a:pt x="438" y="790"/>
                  </a:cubicBezTo>
                  <a:cubicBezTo>
                    <a:pt x="400" y="764"/>
                    <a:pt x="360" y="753"/>
                    <a:pt x="323" y="753"/>
                  </a:cubicBezTo>
                  <a:cubicBezTo>
                    <a:pt x="141" y="753"/>
                    <a:pt x="1" y="1012"/>
                    <a:pt x="188" y="1116"/>
                  </a:cubicBezTo>
                  <a:cubicBezTo>
                    <a:pt x="747" y="1447"/>
                    <a:pt x="1375" y="1761"/>
                    <a:pt x="2029" y="1761"/>
                  </a:cubicBezTo>
                  <a:cubicBezTo>
                    <a:pt x="2166" y="1761"/>
                    <a:pt x="2304" y="1747"/>
                    <a:pt x="2443" y="1717"/>
                  </a:cubicBezTo>
                  <a:cubicBezTo>
                    <a:pt x="3145" y="1567"/>
                    <a:pt x="3772" y="915"/>
                    <a:pt x="3596" y="163"/>
                  </a:cubicBezTo>
                  <a:cubicBezTo>
                    <a:pt x="3563" y="53"/>
                    <a:pt x="3467" y="1"/>
                    <a:pt x="3373"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8"/>
            <p:cNvSpPr/>
            <p:nvPr/>
          </p:nvSpPr>
          <p:spPr>
            <a:xfrm>
              <a:off x="3179350" y="5010950"/>
              <a:ext cx="62400" cy="36975"/>
            </a:xfrm>
            <a:custGeom>
              <a:rect b="b" l="l" r="r" t="t"/>
              <a:pathLst>
                <a:path extrusionOk="0" h="1479" w="2496">
                  <a:moveTo>
                    <a:pt x="2266" y="1"/>
                  </a:moveTo>
                  <a:cubicBezTo>
                    <a:pt x="2172" y="1"/>
                    <a:pt x="2078" y="53"/>
                    <a:pt x="2055" y="166"/>
                  </a:cubicBezTo>
                  <a:cubicBezTo>
                    <a:pt x="2030" y="542"/>
                    <a:pt x="1780" y="867"/>
                    <a:pt x="1429" y="993"/>
                  </a:cubicBezTo>
                  <a:cubicBezTo>
                    <a:pt x="1308" y="1041"/>
                    <a:pt x="1185" y="1063"/>
                    <a:pt x="1065" y="1063"/>
                  </a:cubicBezTo>
                  <a:cubicBezTo>
                    <a:pt x="809" y="1063"/>
                    <a:pt x="564" y="963"/>
                    <a:pt x="376" y="792"/>
                  </a:cubicBezTo>
                  <a:cubicBezTo>
                    <a:pt x="347" y="763"/>
                    <a:pt x="305" y="749"/>
                    <a:pt x="261" y="749"/>
                  </a:cubicBezTo>
                  <a:cubicBezTo>
                    <a:pt x="194" y="749"/>
                    <a:pt x="121" y="782"/>
                    <a:pt x="75" y="842"/>
                  </a:cubicBezTo>
                  <a:cubicBezTo>
                    <a:pt x="0" y="943"/>
                    <a:pt x="50" y="1043"/>
                    <a:pt x="126" y="1118"/>
                  </a:cubicBezTo>
                  <a:cubicBezTo>
                    <a:pt x="397" y="1356"/>
                    <a:pt x="749" y="1478"/>
                    <a:pt x="1104" y="1478"/>
                  </a:cubicBezTo>
                  <a:cubicBezTo>
                    <a:pt x="1273" y="1478"/>
                    <a:pt x="1442" y="1450"/>
                    <a:pt x="1604" y="1394"/>
                  </a:cubicBezTo>
                  <a:cubicBezTo>
                    <a:pt x="2081" y="1193"/>
                    <a:pt x="2406" y="717"/>
                    <a:pt x="2482" y="216"/>
                  </a:cubicBezTo>
                  <a:cubicBezTo>
                    <a:pt x="2495" y="78"/>
                    <a:pt x="2380" y="1"/>
                    <a:pt x="2266"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8"/>
            <p:cNvSpPr/>
            <p:nvPr/>
          </p:nvSpPr>
          <p:spPr>
            <a:xfrm>
              <a:off x="3166175" y="5038500"/>
              <a:ext cx="50800" cy="24200"/>
            </a:xfrm>
            <a:custGeom>
              <a:rect b="b" l="l" r="r" t="t"/>
              <a:pathLst>
                <a:path extrusionOk="0" h="968" w="2032">
                  <a:moveTo>
                    <a:pt x="1802" y="0"/>
                  </a:moveTo>
                  <a:cubicBezTo>
                    <a:pt x="1714" y="0"/>
                    <a:pt x="1644" y="63"/>
                    <a:pt x="1605" y="141"/>
                  </a:cubicBezTo>
                  <a:cubicBezTo>
                    <a:pt x="1580" y="166"/>
                    <a:pt x="1530" y="242"/>
                    <a:pt x="1505" y="292"/>
                  </a:cubicBezTo>
                  <a:cubicBezTo>
                    <a:pt x="1480" y="317"/>
                    <a:pt x="1430" y="367"/>
                    <a:pt x="1379" y="392"/>
                  </a:cubicBezTo>
                  <a:cubicBezTo>
                    <a:pt x="1304" y="467"/>
                    <a:pt x="1179" y="517"/>
                    <a:pt x="1079" y="542"/>
                  </a:cubicBezTo>
                  <a:cubicBezTo>
                    <a:pt x="1029" y="552"/>
                    <a:pt x="978" y="557"/>
                    <a:pt x="929" y="557"/>
                  </a:cubicBezTo>
                  <a:cubicBezTo>
                    <a:pt x="730" y="557"/>
                    <a:pt x="537" y="477"/>
                    <a:pt x="377" y="317"/>
                  </a:cubicBezTo>
                  <a:cubicBezTo>
                    <a:pt x="342" y="291"/>
                    <a:pt x="301" y="280"/>
                    <a:pt x="260" y="280"/>
                  </a:cubicBezTo>
                  <a:cubicBezTo>
                    <a:pt x="184" y="280"/>
                    <a:pt x="109" y="318"/>
                    <a:pt x="76" y="367"/>
                  </a:cubicBezTo>
                  <a:cubicBezTo>
                    <a:pt x="1" y="467"/>
                    <a:pt x="26" y="593"/>
                    <a:pt x="126" y="668"/>
                  </a:cubicBezTo>
                  <a:cubicBezTo>
                    <a:pt x="342" y="864"/>
                    <a:pt x="634" y="968"/>
                    <a:pt x="919" y="968"/>
                  </a:cubicBezTo>
                  <a:cubicBezTo>
                    <a:pt x="999" y="968"/>
                    <a:pt x="1077" y="960"/>
                    <a:pt x="1154" y="943"/>
                  </a:cubicBezTo>
                  <a:cubicBezTo>
                    <a:pt x="1530" y="868"/>
                    <a:pt x="1831" y="618"/>
                    <a:pt x="1981" y="292"/>
                  </a:cubicBezTo>
                  <a:cubicBezTo>
                    <a:pt x="2031" y="192"/>
                    <a:pt x="1981" y="66"/>
                    <a:pt x="1881" y="16"/>
                  </a:cubicBezTo>
                  <a:cubicBezTo>
                    <a:pt x="1853" y="5"/>
                    <a:pt x="1827" y="0"/>
                    <a:pt x="1802"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8"/>
            <p:cNvSpPr/>
            <p:nvPr/>
          </p:nvSpPr>
          <p:spPr>
            <a:xfrm>
              <a:off x="3238250" y="4898775"/>
              <a:ext cx="72700" cy="66425"/>
            </a:xfrm>
            <a:custGeom>
              <a:rect b="b" l="l" r="r" t="t"/>
              <a:pathLst>
                <a:path extrusionOk="0" h="2657" w="2908">
                  <a:moveTo>
                    <a:pt x="1912" y="0"/>
                  </a:moveTo>
                  <a:cubicBezTo>
                    <a:pt x="1830" y="0"/>
                    <a:pt x="1749" y="63"/>
                    <a:pt x="1730" y="141"/>
                  </a:cubicBezTo>
                  <a:cubicBezTo>
                    <a:pt x="1679" y="267"/>
                    <a:pt x="1730" y="367"/>
                    <a:pt x="1830" y="417"/>
                  </a:cubicBezTo>
                  <a:cubicBezTo>
                    <a:pt x="2281" y="643"/>
                    <a:pt x="2481" y="1244"/>
                    <a:pt x="2256" y="1695"/>
                  </a:cubicBezTo>
                  <a:cubicBezTo>
                    <a:pt x="2079" y="2031"/>
                    <a:pt x="1740" y="2230"/>
                    <a:pt x="1389" y="2230"/>
                  </a:cubicBezTo>
                  <a:cubicBezTo>
                    <a:pt x="1242" y="2230"/>
                    <a:pt x="1093" y="2195"/>
                    <a:pt x="953" y="2121"/>
                  </a:cubicBezTo>
                  <a:cubicBezTo>
                    <a:pt x="702" y="1996"/>
                    <a:pt x="501" y="1771"/>
                    <a:pt x="426" y="1495"/>
                  </a:cubicBezTo>
                  <a:cubicBezTo>
                    <a:pt x="404" y="1405"/>
                    <a:pt x="321" y="1315"/>
                    <a:pt x="232" y="1315"/>
                  </a:cubicBezTo>
                  <a:cubicBezTo>
                    <a:pt x="222" y="1315"/>
                    <a:pt x="211" y="1317"/>
                    <a:pt x="201" y="1319"/>
                  </a:cubicBezTo>
                  <a:cubicBezTo>
                    <a:pt x="100" y="1344"/>
                    <a:pt x="0" y="1445"/>
                    <a:pt x="25" y="1570"/>
                  </a:cubicBezTo>
                  <a:cubicBezTo>
                    <a:pt x="178" y="2179"/>
                    <a:pt x="746" y="2657"/>
                    <a:pt x="1369" y="2657"/>
                  </a:cubicBezTo>
                  <a:cubicBezTo>
                    <a:pt x="1463" y="2657"/>
                    <a:pt x="1559" y="2646"/>
                    <a:pt x="1654" y="2623"/>
                  </a:cubicBezTo>
                  <a:cubicBezTo>
                    <a:pt x="2381" y="2447"/>
                    <a:pt x="2907" y="1720"/>
                    <a:pt x="2732" y="969"/>
                  </a:cubicBezTo>
                  <a:cubicBezTo>
                    <a:pt x="2632" y="567"/>
                    <a:pt x="2356" y="217"/>
                    <a:pt x="1980" y="16"/>
                  </a:cubicBezTo>
                  <a:cubicBezTo>
                    <a:pt x="1958" y="5"/>
                    <a:pt x="1935" y="0"/>
                    <a:pt x="1912" y="0"/>
                  </a:cubicBezTo>
                  <a:close/>
                </a:path>
              </a:pathLst>
            </a:custGeom>
            <a:solidFill>
              <a:srgbClr val="E088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8"/>
            <p:cNvSpPr/>
            <p:nvPr/>
          </p:nvSpPr>
          <p:spPr>
            <a:xfrm>
              <a:off x="3268950" y="4936250"/>
              <a:ext cx="48900" cy="51600"/>
            </a:xfrm>
            <a:custGeom>
              <a:rect b="b" l="l" r="r" t="t"/>
              <a:pathLst>
                <a:path extrusionOk="0" h="2064" w="1956">
                  <a:moveTo>
                    <a:pt x="1356" y="1"/>
                  </a:moveTo>
                  <a:cubicBezTo>
                    <a:pt x="1291" y="1"/>
                    <a:pt x="1222" y="27"/>
                    <a:pt x="1178" y="71"/>
                  </a:cubicBezTo>
                  <a:cubicBezTo>
                    <a:pt x="1128" y="171"/>
                    <a:pt x="1153" y="297"/>
                    <a:pt x="1228" y="372"/>
                  </a:cubicBezTo>
                  <a:cubicBezTo>
                    <a:pt x="1228" y="372"/>
                    <a:pt x="1244" y="387"/>
                    <a:pt x="1253" y="397"/>
                  </a:cubicBezTo>
                  <a:cubicBezTo>
                    <a:pt x="1278" y="397"/>
                    <a:pt x="1278" y="422"/>
                    <a:pt x="1304" y="447"/>
                  </a:cubicBezTo>
                  <a:cubicBezTo>
                    <a:pt x="1304" y="447"/>
                    <a:pt x="1329" y="472"/>
                    <a:pt x="1329" y="472"/>
                  </a:cubicBezTo>
                  <a:cubicBezTo>
                    <a:pt x="1329" y="497"/>
                    <a:pt x="1354" y="497"/>
                    <a:pt x="1354" y="497"/>
                  </a:cubicBezTo>
                  <a:cubicBezTo>
                    <a:pt x="1354" y="515"/>
                    <a:pt x="1366" y="533"/>
                    <a:pt x="1365" y="533"/>
                  </a:cubicBezTo>
                  <a:cubicBezTo>
                    <a:pt x="1364" y="533"/>
                    <a:pt x="1361" y="529"/>
                    <a:pt x="1354" y="522"/>
                  </a:cubicBezTo>
                  <a:lnTo>
                    <a:pt x="1354" y="522"/>
                  </a:lnTo>
                  <a:cubicBezTo>
                    <a:pt x="1354" y="523"/>
                    <a:pt x="1379" y="547"/>
                    <a:pt x="1379" y="572"/>
                  </a:cubicBezTo>
                  <a:cubicBezTo>
                    <a:pt x="1404" y="572"/>
                    <a:pt x="1404" y="597"/>
                    <a:pt x="1404" y="622"/>
                  </a:cubicBezTo>
                  <a:cubicBezTo>
                    <a:pt x="1429" y="647"/>
                    <a:pt x="1429" y="647"/>
                    <a:pt x="1429" y="673"/>
                  </a:cubicBezTo>
                  <a:cubicBezTo>
                    <a:pt x="1429" y="673"/>
                    <a:pt x="1454" y="723"/>
                    <a:pt x="1454" y="723"/>
                  </a:cubicBezTo>
                  <a:cubicBezTo>
                    <a:pt x="1454" y="748"/>
                    <a:pt x="1454" y="798"/>
                    <a:pt x="1479" y="823"/>
                  </a:cubicBezTo>
                  <a:cubicBezTo>
                    <a:pt x="1479" y="848"/>
                    <a:pt x="1479" y="873"/>
                    <a:pt x="1479" y="898"/>
                  </a:cubicBezTo>
                  <a:cubicBezTo>
                    <a:pt x="1479" y="898"/>
                    <a:pt x="1479" y="923"/>
                    <a:pt x="1479" y="923"/>
                  </a:cubicBezTo>
                  <a:cubicBezTo>
                    <a:pt x="1479" y="973"/>
                    <a:pt x="1479" y="998"/>
                    <a:pt x="1479" y="1048"/>
                  </a:cubicBezTo>
                  <a:cubicBezTo>
                    <a:pt x="1479" y="1074"/>
                    <a:pt x="1454" y="1099"/>
                    <a:pt x="1454" y="1099"/>
                  </a:cubicBezTo>
                  <a:lnTo>
                    <a:pt x="1454" y="1124"/>
                  </a:lnTo>
                  <a:cubicBezTo>
                    <a:pt x="1454" y="1124"/>
                    <a:pt x="1454" y="1149"/>
                    <a:pt x="1454" y="1149"/>
                  </a:cubicBezTo>
                  <a:cubicBezTo>
                    <a:pt x="1429" y="1174"/>
                    <a:pt x="1429" y="1224"/>
                    <a:pt x="1404" y="1249"/>
                  </a:cubicBezTo>
                  <a:cubicBezTo>
                    <a:pt x="1404" y="1274"/>
                    <a:pt x="1404" y="1274"/>
                    <a:pt x="1404" y="1299"/>
                  </a:cubicBezTo>
                  <a:cubicBezTo>
                    <a:pt x="1379" y="1299"/>
                    <a:pt x="1379" y="1324"/>
                    <a:pt x="1354" y="1349"/>
                  </a:cubicBezTo>
                  <a:cubicBezTo>
                    <a:pt x="1354" y="1374"/>
                    <a:pt x="1329" y="1374"/>
                    <a:pt x="1329" y="1399"/>
                  </a:cubicBezTo>
                  <a:cubicBezTo>
                    <a:pt x="1309" y="1399"/>
                    <a:pt x="1289" y="1431"/>
                    <a:pt x="1294" y="1431"/>
                  </a:cubicBezTo>
                  <a:cubicBezTo>
                    <a:pt x="1296" y="1431"/>
                    <a:pt x="1298" y="1429"/>
                    <a:pt x="1303" y="1425"/>
                  </a:cubicBezTo>
                  <a:lnTo>
                    <a:pt x="1303" y="1425"/>
                  </a:lnTo>
                  <a:cubicBezTo>
                    <a:pt x="1278" y="1450"/>
                    <a:pt x="1228" y="1475"/>
                    <a:pt x="1203" y="1500"/>
                  </a:cubicBezTo>
                  <a:cubicBezTo>
                    <a:pt x="1203" y="1500"/>
                    <a:pt x="1188" y="1515"/>
                    <a:pt x="1178" y="1525"/>
                  </a:cubicBezTo>
                  <a:lnTo>
                    <a:pt x="1178" y="1525"/>
                  </a:lnTo>
                  <a:cubicBezTo>
                    <a:pt x="1178" y="1525"/>
                    <a:pt x="1153" y="1550"/>
                    <a:pt x="1128" y="1550"/>
                  </a:cubicBezTo>
                  <a:cubicBezTo>
                    <a:pt x="1103" y="1575"/>
                    <a:pt x="1053" y="1600"/>
                    <a:pt x="1003" y="1600"/>
                  </a:cubicBezTo>
                  <a:cubicBezTo>
                    <a:pt x="1003" y="1600"/>
                    <a:pt x="978" y="1625"/>
                    <a:pt x="978" y="1625"/>
                  </a:cubicBezTo>
                  <a:lnTo>
                    <a:pt x="928" y="1625"/>
                  </a:lnTo>
                  <a:cubicBezTo>
                    <a:pt x="903" y="1650"/>
                    <a:pt x="852" y="1650"/>
                    <a:pt x="802" y="1650"/>
                  </a:cubicBezTo>
                  <a:lnTo>
                    <a:pt x="702" y="1650"/>
                  </a:lnTo>
                  <a:cubicBezTo>
                    <a:pt x="652" y="1650"/>
                    <a:pt x="602" y="1650"/>
                    <a:pt x="552" y="1625"/>
                  </a:cubicBezTo>
                  <a:lnTo>
                    <a:pt x="527" y="1625"/>
                  </a:lnTo>
                  <a:cubicBezTo>
                    <a:pt x="502" y="1625"/>
                    <a:pt x="476" y="1600"/>
                    <a:pt x="451" y="1600"/>
                  </a:cubicBezTo>
                  <a:cubicBezTo>
                    <a:pt x="451" y="1600"/>
                    <a:pt x="426" y="1575"/>
                    <a:pt x="401" y="1575"/>
                  </a:cubicBezTo>
                  <a:lnTo>
                    <a:pt x="376" y="1575"/>
                  </a:lnTo>
                  <a:cubicBezTo>
                    <a:pt x="376" y="1550"/>
                    <a:pt x="351" y="1550"/>
                    <a:pt x="351" y="1550"/>
                  </a:cubicBezTo>
                  <a:cubicBezTo>
                    <a:pt x="312" y="1520"/>
                    <a:pt x="268" y="1506"/>
                    <a:pt x="227" y="1506"/>
                  </a:cubicBezTo>
                  <a:cubicBezTo>
                    <a:pt x="164" y="1506"/>
                    <a:pt x="106" y="1539"/>
                    <a:pt x="75" y="1600"/>
                  </a:cubicBezTo>
                  <a:cubicBezTo>
                    <a:pt x="0" y="1675"/>
                    <a:pt x="25" y="1825"/>
                    <a:pt x="101" y="1876"/>
                  </a:cubicBezTo>
                  <a:cubicBezTo>
                    <a:pt x="301" y="2001"/>
                    <a:pt x="527" y="2063"/>
                    <a:pt x="749" y="2063"/>
                  </a:cubicBezTo>
                  <a:cubicBezTo>
                    <a:pt x="971" y="2063"/>
                    <a:pt x="1191" y="2001"/>
                    <a:pt x="1379" y="1876"/>
                  </a:cubicBezTo>
                  <a:cubicBezTo>
                    <a:pt x="1780" y="1625"/>
                    <a:pt x="1955" y="1149"/>
                    <a:pt x="1880" y="698"/>
                  </a:cubicBezTo>
                  <a:cubicBezTo>
                    <a:pt x="1830" y="447"/>
                    <a:pt x="1679" y="221"/>
                    <a:pt x="1479" y="46"/>
                  </a:cubicBezTo>
                  <a:cubicBezTo>
                    <a:pt x="1447" y="14"/>
                    <a:pt x="1403" y="1"/>
                    <a:pt x="1356" y="1"/>
                  </a:cubicBezTo>
                  <a:close/>
                </a:path>
              </a:pathLst>
            </a:custGeom>
            <a:solidFill>
              <a:srgbClr val="E088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8"/>
            <p:cNvSpPr/>
            <p:nvPr/>
          </p:nvSpPr>
          <p:spPr>
            <a:xfrm>
              <a:off x="3262675" y="4978625"/>
              <a:ext cx="43900" cy="32300"/>
            </a:xfrm>
            <a:custGeom>
              <a:rect b="b" l="l" r="r" t="t"/>
              <a:pathLst>
                <a:path extrusionOk="0" h="1292" w="1756">
                  <a:moveTo>
                    <a:pt x="1520" y="0"/>
                  </a:moveTo>
                  <a:cubicBezTo>
                    <a:pt x="1506" y="0"/>
                    <a:pt x="1493" y="2"/>
                    <a:pt x="1479" y="5"/>
                  </a:cubicBezTo>
                  <a:cubicBezTo>
                    <a:pt x="1379" y="5"/>
                    <a:pt x="1304" y="105"/>
                    <a:pt x="1304" y="231"/>
                  </a:cubicBezTo>
                  <a:cubicBezTo>
                    <a:pt x="1304" y="231"/>
                    <a:pt x="1304" y="256"/>
                    <a:pt x="1304" y="256"/>
                  </a:cubicBezTo>
                  <a:cubicBezTo>
                    <a:pt x="1304" y="281"/>
                    <a:pt x="1304" y="281"/>
                    <a:pt x="1304" y="306"/>
                  </a:cubicBezTo>
                  <a:cubicBezTo>
                    <a:pt x="1304" y="331"/>
                    <a:pt x="1304" y="356"/>
                    <a:pt x="1304" y="406"/>
                  </a:cubicBezTo>
                  <a:cubicBezTo>
                    <a:pt x="1279" y="431"/>
                    <a:pt x="1279" y="456"/>
                    <a:pt x="1279" y="481"/>
                  </a:cubicBezTo>
                  <a:cubicBezTo>
                    <a:pt x="1279" y="506"/>
                    <a:pt x="1254" y="531"/>
                    <a:pt x="1254" y="556"/>
                  </a:cubicBezTo>
                  <a:lnTo>
                    <a:pt x="1229" y="556"/>
                  </a:lnTo>
                  <a:cubicBezTo>
                    <a:pt x="1229" y="556"/>
                    <a:pt x="1229" y="556"/>
                    <a:pt x="1229" y="582"/>
                  </a:cubicBezTo>
                  <a:cubicBezTo>
                    <a:pt x="1229" y="582"/>
                    <a:pt x="1204" y="607"/>
                    <a:pt x="1204" y="632"/>
                  </a:cubicBezTo>
                  <a:cubicBezTo>
                    <a:pt x="1179" y="657"/>
                    <a:pt x="1179" y="682"/>
                    <a:pt x="1154" y="682"/>
                  </a:cubicBezTo>
                  <a:cubicBezTo>
                    <a:pt x="1154" y="707"/>
                    <a:pt x="1154" y="707"/>
                    <a:pt x="1128" y="707"/>
                  </a:cubicBezTo>
                  <a:cubicBezTo>
                    <a:pt x="1128" y="732"/>
                    <a:pt x="1103" y="732"/>
                    <a:pt x="1078" y="757"/>
                  </a:cubicBezTo>
                  <a:cubicBezTo>
                    <a:pt x="1078" y="757"/>
                    <a:pt x="1078" y="757"/>
                    <a:pt x="1053" y="782"/>
                  </a:cubicBezTo>
                  <a:cubicBezTo>
                    <a:pt x="1053" y="782"/>
                    <a:pt x="1028" y="782"/>
                    <a:pt x="1028" y="807"/>
                  </a:cubicBezTo>
                  <a:lnTo>
                    <a:pt x="1003" y="807"/>
                  </a:lnTo>
                  <a:cubicBezTo>
                    <a:pt x="978" y="807"/>
                    <a:pt x="953" y="832"/>
                    <a:pt x="953" y="832"/>
                  </a:cubicBezTo>
                  <a:cubicBezTo>
                    <a:pt x="928" y="832"/>
                    <a:pt x="903" y="832"/>
                    <a:pt x="903" y="857"/>
                  </a:cubicBezTo>
                  <a:lnTo>
                    <a:pt x="878" y="857"/>
                  </a:lnTo>
                  <a:cubicBezTo>
                    <a:pt x="853" y="857"/>
                    <a:pt x="803" y="857"/>
                    <a:pt x="778" y="882"/>
                  </a:cubicBezTo>
                  <a:lnTo>
                    <a:pt x="702" y="882"/>
                  </a:lnTo>
                  <a:cubicBezTo>
                    <a:pt x="677" y="882"/>
                    <a:pt x="627" y="857"/>
                    <a:pt x="602" y="857"/>
                  </a:cubicBezTo>
                  <a:lnTo>
                    <a:pt x="552" y="857"/>
                  </a:lnTo>
                  <a:cubicBezTo>
                    <a:pt x="552" y="857"/>
                    <a:pt x="552" y="857"/>
                    <a:pt x="527" y="832"/>
                  </a:cubicBezTo>
                  <a:cubicBezTo>
                    <a:pt x="502" y="832"/>
                    <a:pt x="452" y="807"/>
                    <a:pt x="427" y="807"/>
                  </a:cubicBezTo>
                  <a:cubicBezTo>
                    <a:pt x="427" y="807"/>
                    <a:pt x="427" y="782"/>
                    <a:pt x="402" y="782"/>
                  </a:cubicBezTo>
                  <a:cubicBezTo>
                    <a:pt x="402" y="782"/>
                    <a:pt x="377" y="757"/>
                    <a:pt x="352" y="757"/>
                  </a:cubicBezTo>
                  <a:cubicBezTo>
                    <a:pt x="322" y="727"/>
                    <a:pt x="281" y="713"/>
                    <a:pt x="238" y="713"/>
                  </a:cubicBezTo>
                  <a:cubicBezTo>
                    <a:pt x="173" y="713"/>
                    <a:pt x="106" y="746"/>
                    <a:pt x="76" y="807"/>
                  </a:cubicBezTo>
                  <a:cubicBezTo>
                    <a:pt x="1" y="907"/>
                    <a:pt x="26" y="1033"/>
                    <a:pt x="126" y="1083"/>
                  </a:cubicBezTo>
                  <a:cubicBezTo>
                    <a:pt x="293" y="1222"/>
                    <a:pt x="514" y="1292"/>
                    <a:pt x="734" y="1292"/>
                  </a:cubicBezTo>
                  <a:cubicBezTo>
                    <a:pt x="909" y="1292"/>
                    <a:pt x="1084" y="1247"/>
                    <a:pt x="1229" y="1158"/>
                  </a:cubicBezTo>
                  <a:cubicBezTo>
                    <a:pt x="1580" y="932"/>
                    <a:pt x="1755" y="556"/>
                    <a:pt x="1730" y="155"/>
                  </a:cubicBezTo>
                  <a:cubicBezTo>
                    <a:pt x="1708" y="68"/>
                    <a:pt x="1611" y="0"/>
                    <a:pt x="1520" y="0"/>
                  </a:cubicBezTo>
                  <a:close/>
                </a:path>
              </a:pathLst>
            </a:custGeom>
            <a:solidFill>
              <a:srgbClr val="E088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8"/>
            <p:cNvSpPr/>
            <p:nvPr/>
          </p:nvSpPr>
          <p:spPr>
            <a:xfrm>
              <a:off x="3243875" y="5001725"/>
              <a:ext cx="45775" cy="24025"/>
            </a:xfrm>
            <a:custGeom>
              <a:rect b="b" l="l" r="r" t="t"/>
              <a:pathLst>
                <a:path extrusionOk="0" h="961" w="1831">
                  <a:moveTo>
                    <a:pt x="1590" y="1"/>
                  </a:moveTo>
                  <a:cubicBezTo>
                    <a:pt x="1522" y="1"/>
                    <a:pt x="1459" y="25"/>
                    <a:pt x="1429" y="84"/>
                  </a:cubicBezTo>
                  <a:cubicBezTo>
                    <a:pt x="1354" y="209"/>
                    <a:pt x="1279" y="309"/>
                    <a:pt x="1179" y="384"/>
                  </a:cubicBezTo>
                  <a:cubicBezTo>
                    <a:pt x="1078" y="485"/>
                    <a:pt x="953" y="535"/>
                    <a:pt x="828" y="535"/>
                  </a:cubicBezTo>
                  <a:lnTo>
                    <a:pt x="677" y="535"/>
                  </a:lnTo>
                  <a:cubicBezTo>
                    <a:pt x="652" y="510"/>
                    <a:pt x="627" y="510"/>
                    <a:pt x="577" y="485"/>
                  </a:cubicBezTo>
                  <a:cubicBezTo>
                    <a:pt x="552" y="485"/>
                    <a:pt x="552" y="460"/>
                    <a:pt x="527" y="460"/>
                  </a:cubicBezTo>
                  <a:cubicBezTo>
                    <a:pt x="527" y="434"/>
                    <a:pt x="502" y="434"/>
                    <a:pt x="502" y="409"/>
                  </a:cubicBezTo>
                  <a:cubicBezTo>
                    <a:pt x="477" y="409"/>
                    <a:pt x="477" y="384"/>
                    <a:pt x="477" y="384"/>
                  </a:cubicBezTo>
                  <a:cubicBezTo>
                    <a:pt x="452" y="384"/>
                    <a:pt x="452" y="384"/>
                    <a:pt x="452" y="359"/>
                  </a:cubicBezTo>
                  <a:cubicBezTo>
                    <a:pt x="452" y="359"/>
                    <a:pt x="452" y="334"/>
                    <a:pt x="452" y="334"/>
                  </a:cubicBezTo>
                  <a:cubicBezTo>
                    <a:pt x="434" y="317"/>
                    <a:pt x="429" y="299"/>
                    <a:pt x="427" y="299"/>
                  </a:cubicBezTo>
                  <a:cubicBezTo>
                    <a:pt x="427" y="299"/>
                    <a:pt x="427" y="302"/>
                    <a:pt x="427" y="309"/>
                  </a:cubicBezTo>
                  <a:cubicBezTo>
                    <a:pt x="427" y="284"/>
                    <a:pt x="427" y="284"/>
                    <a:pt x="427" y="284"/>
                  </a:cubicBezTo>
                  <a:cubicBezTo>
                    <a:pt x="427" y="277"/>
                    <a:pt x="427" y="267"/>
                    <a:pt x="427" y="259"/>
                  </a:cubicBezTo>
                  <a:cubicBezTo>
                    <a:pt x="427" y="134"/>
                    <a:pt x="352" y="33"/>
                    <a:pt x="251" y="33"/>
                  </a:cubicBezTo>
                  <a:cubicBezTo>
                    <a:pt x="238" y="30"/>
                    <a:pt x="225" y="29"/>
                    <a:pt x="210" y="29"/>
                  </a:cubicBezTo>
                  <a:cubicBezTo>
                    <a:pt x="115" y="29"/>
                    <a:pt x="1" y="100"/>
                    <a:pt x="1" y="209"/>
                  </a:cubicBezTo>
                  <a:cubicBezTo>
                    <a:pt x="1" y="635"/>
                    <a:pt x="352" y="961"/>
                    <a:pt x="778" y="961"/>
                  </a:cubicBezTo>
                  <a:cubicBezTo>
                    <a:pt x="1204" y="961"/>
                    <a:pt x="1555" y="685"/>
                    <a:pt x="1755" y="334"/>
                  </a:cubicBezTo>
                  <a:cubicBezTo>
                    <a:pt x="1830" y="234"/>
                    <a:pt x="1805" y="109"/>
                    <a:pt x="1730" y="33"/>
                  </a:cubicBezTo>
                  <a:cubicBezTo>
                    <a:pt x="1689" y="13"/>
                    <a:pt x="1638" y="1"/>
                    <a:pt x="1590" y="1"/>
                  </a:cubicBezTo>
                  <a:close/>
                </a:path>
              </a:pathLst>
            </a:custGeom>
            <a:solidFill>
              <a:srgbClr val="E088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8"/>
            <p:cNvSpPr/>
            <p:nvPr/>
          </p:nvSpPr>
          <p:spPr>
            <a:xfrm>
              <a:off x="2790200" y="4708775"/>
              <a:ext cx="388050" cy="151300"/>
            </a:xfrm>
            <a:custGeom>
              <a:rect b="b" l="l" r="r" t="t"/>
              <a:pathLst>
                <a:path extrusionOk="0" h="6052" w="15522">
                  <a:moveTo>
                    <a:pt x="2230" y="1"/>
                  </a:moveTo>
                  <a:cubicBezTo>
                    <a:pt x="1662" y="1"/>
                    <a:pt x="1086" y="39"/>
                    <a:pt x="504" y="122"/>
                  </a:cubicBezTo>
                  <a:cubicBezTo>
                    <a:pt x="0" y="194"/>
                    <a:pt x="93" y="954"/>
                    <a:pt x="563" y="954"/>
                  </a:cubicBezTo>
                  <a:cubicBezTo>
                    <a:pt x="584" y="954"/>
                    <a:pt x="606" y="953"/>
                    <a:pt x="629" y="949"/>
                  </a:cubicBezTo>
                  <a:cubicBezTo>
                    <a:pt x="1168" y="875"/>
                    <a:pt x="1701" y="839"/>
                    <a:pt x="2228" y="839"/>
                  </a:cubicBezTo>
                  <a:cubicBezTo>
                    <a:pt x="6817" y="839"/>
                    <a:pt x="10932" y="3514"/>
                    <a:pt x="14664" y="5987"/>
                  </a:cubicBezTo>
                  <a:cubicBezTo>
                    <a:pt x="14738" y="6032"/>
                    <a:pt x="14813" y="6052"/>
                    <a:pt x="14884" y="6052"/>
                  </a:cubicBezTo>
                  <a:cubicBezTo>
                    <a:pt x="15247" y="6052"/>
                    <a:pt x="15522" y="5541"/>
                    <a:pt x="15165" y="5310"/>
                  </a:cubicBezTo>
                  <a:cubicBezTo>
                    <a:pt x="11269" y="2735"/>
                    <a:pt x="6993" y="1"/>
                    <a:pt x="2230" y="1"/>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8"/>
            <p:cNvSpPr/>
            <p:nvPr/>
          </p:nvSpPr>
          <p:spPr>
            <a:xfrm>
              <a:off x="3597900" y="3673350"/>
              <a:ext cx="42000" cy="119575"/>
            </a:xfrm>
            <a:custGeom>
              <a:rect b="b" l="l" r="r" t="t"/>
              <a:pathLst>
                <a:path extrusionOk="0" h="4783" w="1680">
                  <a:moveTo>
                    <a:pt x="1095" y="0"/>
                  </a:moveTo>
                  <a:cubicBezTo>
                    <a:pt x="935" y="0"/>
                    <a:pt x="797" y="109"/>
                    <a:pt x="702" y="261"/>
                  </a:cubicBezTo>
                  <a:cubicBezTo>
                    <a:pt x="0" y="1564"/>
                    <a:pt x="50" y="3243"/>
                    <a:pt x="802" y="4522"/>
                  </a:cubicBezTo>
                  <a:cubicBezTo>
                    <a:pt x="897" y="4674"/>
                    <a:pt x="1050" y="4782"/>
                    <a:pt x="1206" y="4782"/>
                  </a:cubicBezTo>
                  <a:cubicBezTo>
                    <a:pt x="1255" y="4782"/>
                    <a:pt x="1305" y="4771"/>
                    <a:pt x="1354" y="4747"/>
                  </a:cubicBezTo>
                  <a:cubicBezTo>
                    <a:pt x="1554" y="4647"/>
                    <a:pt x="1679" y="4371"/>
                    <a:pt x="1579" y="4196"/>
                  </a:cubicBezTo>
                  <a:cubicBezTo>
                    <a:pt x="903" y="3068"/>
                    <a:pt x="877" y="1715"/>
                    <a:pt x="1479" y="562"/>
                  </a:cubicBezTo>
                  <a:cubicBezTo>
                    <a:pt x="1604" y="361"/>
                    <a:pt x="1454" y="111"/>
                    <a:pt x="1253" y="35"/>
                  </a:cubicBezTo>
                  <a:cubicBezTo>
                    <a:pt x="1199" y="11"/>
                    <a:pt x="1146" y="0"/>
                    <a:pt x="1095" y="0"/>
                  </a:cubicBezTo>
                  <a:close/>
                </a:path>
              </a:pathLst>
            </a:custGeom>
            <a:solidFill>
              <a:srgbClr val="E0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5" name="Google Shape;1825;p48"/>
          <p:cNvSpPr txBox="1"/>
          <p:nvPr>
            <p:ph idx="4294967295" type="subTitle"/>
          </p:nvPr>
        </p:nvSpPr>
        <p:spPr>
          <a:xfrm>
            <a:off x="713225" y="1354825"/>
            <a:ext cx="4140300" cy="24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Develop an infant-safe device that periodically rotates an infant’s head while they are asleep without disruption to prevent the development of plagiocephaly (flat head syndrome, FHS). This device will be comfortable and adjustable for the user as well as affordable for the client.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826" name="Google Shape;1826;p48"/>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49"/>
          <p:cNvSpPr txBox="1"/>
          <p:nvPr>
            <p:ph type="title"/>
          </p:nvPr>
        </p:nvSpPr>
        <p:spPr>
          <a:xfrm>
            <a:off x="720000" y="539500"/>
            <a:ext cx="7704000" cy="5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832" name="Google Shape;1832;p49"/>
          <p:cNvSpPr txBox="1"/>
          <p:nvPr/>
        </p:nvSpPr>
        <p:spPr>
          <a:xfrm>
            <a:off x="65650" y="1914326"/>
            <a:ext cx="19359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Fredoka One"/>
                <a:ea typeface="Fredoka One"/>
                <a:cs typeface="Fredoka One"/>
                <a:sym typeface="Fredoka One"/>
              </a:rPr>
              <a:t>Prevention of a Stationary Head</a:t>
            </a:r>
            <a:endParaRPr b="1">
              <a:solidFill>
                <a:schemeClr val="dk2"/>
              </a:solidFill>
              <a:latin typeface="Fredoka One"/>
              <a:ea typeface="Fredoka One"/>
              <a:cs typeface="Fredoka One"/>
              <a:sym typeface="Fredoka One"/>
            </a:endParaRPr>
          </a:p>
        </p:txBody>
      </p:sp>
      <p:sp>
        <p:nvSpPr>
          <p:cNvPr id="1833" name="Google Shape;1833;p49"/>
          <p:cNvSpPr txBox="1"/>
          <p:nvPr/>
        </p:nvSpPr>
        <p:spPr>
          <a:xfrm>
            <a:off x="1226500" y="3709150"/>
            <a:ext cx="1418100" cy="3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Fredoka One"/>
                <a:ea typeface="Fredoka One"/>
                <a:cs typeface="Fredoka One"/>
                <a:sym typeface="Fredoka One"/>
              </a:rPr>
              <a:t>Automation</a:t>
            </a:r>
            <a:endParaRPr b="1">
              <a:solidFill>
                <a:schemeClr val="dk2"/>
              </a:solidFill>
              <a:latin typeface="Fredoka One"/>
              <a:ea typeface="Fredoka One"/>
              <a:cs typeface="Fredoka One"/>
              <a:sym typeface="Fredoka One"/>
            </a:endParaRPr>
          </a:p>
        </p:txBody>
      </p:sp>
      <p:sp>
        <p:nvSpPr>
          <p:cNvPr id="1834" name="Google Shape;1834;p49"/>
          <p:cNvSpPr txBox="1"/>
          <p:nvPr/>
        </p:nvSpPr>
        <p:spPr>
          <a:xfrm>
            <a:off x="2009000" y="1777338"/>
            <a:ext cx="19359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Fredoka One"/>
                <a:ea typeface="Fredoka One"/>
                <a:cs typeface="Fredoka One"/>
                <a:sym typeface="Fredoka One"/>
              </a:rPr>
              <a:t>Safety</a:t>
            </a:r>
            <a:endParaRPr b="1">
              <a:solidFill>
                <a:schemeClr val="dk2"/>
              </a:solidFill>
              <a:latin typeface="Fredoka One"/>
              <a:ea typeface="Fredoka One"/>
              <a:cs typeface="Fredoka One"/>
              <a:sym typeface="Fredoka One"/>
            </a:endParaRPr>
          </a:p>
        </p:txBody>
      </p:sp>
      <p:sp>
        <p:nvSpPr>
          <p:cNvPr id="1835" name="Google Shape;1835;p49"/>
          <p:cNvSpPr txBox="1"/>
          <p:nvPr/>
        </p:nvSpPr>
        <p:spPr>
          <a:xfrm>
            <a:off x="6687425" y="3431954"/>
            <a:ext cx="1480200" cy="3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Fredoka One"/>
                <a:ea typeface="Fredoka One"/>
                <a:cs typeface="Fredoka One"/>
                <a:sym typeface="Fredoka One"/>
              </a:rPr>
              <a:t>Portable</a:t>
            </a:r>
            <a:endParaRPr b="1">
              <a:solidFill>
                <a:schemeClr val="dk2"/>
              </a:solidFill>
              <a:latin typeface="Fredoka One"/>
              <a:ea typeface="Fredoka One"/>
              <a:cs typeface="Fredoka One"/>
              <a:sym typeface="Fredoka One"/>
            </a:endParaRPr>
          </a:p>
        </p:txBody>
      </p:sp>
      <p:cxnSp>
        <p:nvCxnSpPr>
          <p:cNvPr id="1836" name="Google Shape;1836;p49"/>
          <p:cNvCxnSpPr/>
          <p:nvPr/>
        </p:nvCxnSpPr>
        <p:spPr>
          <a:xfrm rot="-5400000">
            <a:off x="673651" y="2807275"/>
            <a:ext cx="573600" cy="600"/>
          </a:xfrm>
          <a:prstGeom prst="bentConnector3">
            <a:avLst>
              <a:gd fmla="val 50000" name="adj1"/>
            </a:avLst>
          </a:prstGeom>
          <a:noFill/>
          <a:ln cap="flat" cmpd="sng" w="19050">
            <a:solidFill>
              <a:schemeClr val="dk2"/>
            </a:solidFill>
            <a:prstDash val="solid"/>
            <a:round/>
            <a:headEnd len="med" w="med" type="triangle"/>
            <a:tailEnd len="med" w="med" type="none"/>
          </a:ln>
        </p:spPr>
      </p:cxnSp>
      <p:sp>
        <p:nvSpPr>
          <p:cNvPr id="1837" name="Google Shape;1837;p49"/>
          <p:cNvSpPr/>
          <p:nvPr/>
        </p:nvSpPr>
        <p:spPr>
          <a:xfrm>
            <a:off x="894451" y="3120375"/>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9"/>
          <p:cNvSpPr/>
          <p:nvPr/>
        </p:nvSpPr>
        <p:spPr>
          <a:xfrm>
            <a:off x="337075" y="1843100"/>
            <a:ext cx="8623917" cy="1472491"/>
          </a:xfrm>
          <a:custGeom>
            <a:rect b="b" l="l" r="r" t="t"/>
            <a:pathLst>
              <a:path extrusionOk="0" h="63634" w="400600">
                <a:moveTo>
                  <a:pt x="0" y="63634"/>
                </a:moveTo>
                <a:cubicBezTo>
                  <a:pt x="34441" y="52158"/>
                  <a:pt x="71919" y="53111"/>
                  <a:pt x="108146" y="50775"/>
                </a:cubicBezTo>
                <a:cubicBezTo>
                  <a:pt x="137459" y="48885"/>
                  <a:pt x="166608" y="44986"/>
                  <a:pt x="195849" y="42203"/>
                </a:cubicBezTo>
                <a:cubicBezTo>
                  <a:pt x="225200" y="39410"/>
                  <a:pt x="254800" y="38475"/>
                  <a:pt x="283882" y="33630"/>
                </a:cubicBezTo>
                <a:cubicBezTo>
                  <a:pt x="296134" y="31589"/>
                  <a:pt x="308814" y="35832"/>
                  <a:pt x="321139" y="34290"/>
                </a:cubicBezTo>
                <a:cubicBezTo>
                  <a:pt x="326509" y="33618"/>
                  <a:pt x="330597" y="28292"/>
                  <a:pt x="335976" y="27696"/>
                </a:cubicBezTo>
                <a:cubicBezTo>
                  <a:pt x="359270" y="25114"/>
                  <a:pt x="382099" y="14387"/>
                  <a:pt x="400600" y="0"/>
                </a:cubicBezTo>
              </a:path>
            </a:pathLst>
          </a:custGeom>
          <a:noFill/>
          <a:ln cap="flat" cmpd="sng" w="19050">
            <a:solidFill>
              <a:schemeClr val="lt1"/>
            </a:solidFill>
            <a:prstDash val="solid"/>
            <a:round/>
            <a:headEnd len="med" w="med" type="none"/>
            <a:tailEnd len="med" w="med" type="triangle"/>
          </a:ln>
        </p:spPr>
      </p:sp>
      <p:sp>
        <p:nvSpPr>
          <p:cNvPr id="1839" name="Google Shape;1839;p49"/>
          <p:cNvSpPr/>
          <p:nvPr/>
        </p:nvSpPr>
        <p:spPr>
          <a:xfrm>
            <a:off x="1869551" y="2986250"/>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9"/>
          <p:cNvSpPr/>
          <p:nvPr/>
        </p:nvSpPr>
        <p:spPr>
          <a:xfrm>
            <a:off x="2910951" y="2916325"/>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9"/>
          <p:cNvSpPr/>
          <p:nvPr/>
        </p:nvSpPr>
        <p:spPr>
          <a:xfrm>
            <a:off x="7361526" y="2499238"/>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2" name="Google Shape;1842;p49"/>
          <p:cNvCxnSpPr/>
          <p:nvPr/>
        </p:nvCxnSpPr>
        <p:spPr>
          <a:xfrm rot="-5400000">
            <a:off x="2670950" y="2534238"/>
            <a:ext cx="611400" cy="600"/>
          </a:xfrm>
          <a:prstGeom prst="bentConnector3">
            <a:avLst>
              <a:gd fmla="val 50000" name="adj1"/>
            </a:avLst>
          </a:prstGeom>
          <a:noFill/>
          <a:ln cap="flat" cmpd="sng" w="19050">
            <a:solidFill>
              <a:schemeClr val="dk2"/>
            </a:solidFill>
            <a:prstDash val="solid"/>
            <a:round/>
            <a:headEnd len="med" w="med" type="triangle"/>
            <a:tailEnd len="med" w="med" type="none"/>
          </a:ln>
        </p:spPr>
      </p:cxnSp>
      <p:cxnSp>
        <p:nvCxnSpPr>
          <p:cNvPr id="1843" name="Google Shape;1843;p49"/>
          <p:cNvCxnSpPr/>
          <p:nvPr/>
        </p:nvCxnSpPr>
        <p:spPr>
          <a:xfrm flipH="1" rot="-5400000">
            <a:off x="7026875" y="3107504"/>
            <a:ext cx="800700" cy="600"/>
          </a:xfrm>
          <a:prstGeom prst="bentConnector3">
            <a:avLst>
              <a:gd fmla="val 50000" name="adj1"/>
            </a:avLst>
          </a:prstGeom>
          <a:noFill/>
          <a:ln cap="flat" cmpd="sng" w="19050">
            <a:solidFill>
              <a:schemeClr val="dk2"/>
            </a:solidFill>
            <a:prstDash val="solid"/>
            <a:round/>
            <a:headEnd len="med" w="med" type="triangle"/>
            <a:tailEnd len="med" w="med" type="none"/>
          </a:ln>
        </p:spPr>
      </p:cxnSp>
      <p:cxnSp>
        <p:nvCxnSpPr>
          <p:cNvPr id="1844" name="Google Shape;1844;p49"/>
          <p:cNvCxnSpPr/>
          <p:nvPr/>
        </p:nvCxnSpPr>
        <p:spPr>
          <a:xfrm flipH="1" rot="-5400000">
            <a:off x="1663150" y="3466276"/>
            <a:ext cx="544200" cy="600"/>
          </a:xfrm>
          <a:prstGeom prst="bentConnector3">
            <a:avLst>
              <a:gd fmla="val 50000" name="adj1"/>
            </a:avLst>
          </a:prstGeom>
          <a:noFill/>
          <a:ln cap="flat" cmpd="sng" w="19050">
            <a:solidFill>
              <a:schemeClr val="dk2"/>
            </a:solidFill>
            <a:prstDash val="solid"/>
            <a:round/>
            <a:headEnd len="med" w="med" type="triangle"/>
            <a:tailEnd len="med" w="med" type="none"/>
          </a:ln>
        </p:spPr>
      </p:cxnSp>
      <p:grpSp>
        <p:nvGrpSpPr>
          <p:cNvPr id="1845" name="Google Shape;1845;p49"/>
          <p:cNvGrpSpPr/>
          <p:nvPr/>
        </p:nvGrpSpPr>
        <p:grpSpPr>
          <a:xfrm>
            <a:off x="6246529" y="2786127"/>
            <a:ext cx="398185" cy="392404"/>
            <a:chOff x="1438675" y="3311050"/>
            <a:chExt cx="485709" cy="480416"/>
          </a:xfrm>
        </p:grpSpPr>
        <p:sp>
          <p:nvSpPr>
            <p:cNvPr id="1846" name="Google Shape;1846;p49"/>
            <p:cNvSpPr/>
            <p:nvPr/>
          </p:nvSpPr>
          <p:spPr>
            <a:xfrm>
              <a:off x="1438675" y="3311050"/>
              <a:ext cx="485709" cy="480416"/>
            </a:xfrm>
            <a:custGeom>
              <a:rect b="b" l="l" r="r" t="t"/>
              <a:pathLst>
                <a:path extrusionOk="0" h="7352" w="7433">
                  <a:moveTo>
                    <a:pt x="4488" y="358"/>
                  </a:moveTo>
                  <a:cubicBezTo>
                    <a:pt x="4809" y="358"/>
                    <a:pt x="5068" y="617"/>
                    <a:pt x="5068" y="947"/>
                  </a:cubicBezTo>
                  <a:cubicBezTo>
                    <a:pt x="5068" y="973"/>
                    <a:pt x="5068" y="1018"/>
                    <a:pt x="5059" y="1054"/>
                  </a:cubicBezTo>
                  <a:lnTo>
                    <a:pt x="5041" y="1205"/>
                  </a:lnTo>
                  <a:lnTo>
                    <a:pt x="5336" y="1321"/>
                  </a:lnTo>
                  <a:lnTo>
                    <a:pt x="5416" y="1205"/>
                  </a:lnTo>
                  <a:cubicBezTo>
                    <a:pt x="5434" y="1170"/>
                    <a:pt x="5461" y="1143"/>
                    <a:pt x="5487" y="1116"/>
                  </a:cubicBezTo>
                  <a:cubicBezTo>
                    <a:pt x="5594" y="1009"/>
                    <a:pt x="5746" y="947"/>
                    <a:pt x="5898" y="947"/>
                  </a:cubicBezTo>
                  <a:cubicBezTo>
                    <a:pt x="6058" y="947"/>
                    <a:pt x="6201" y="1009"/>
                    <a:pt x="6317" y="1116"/>
                  </a:cubicBezTo>
                  <a:cubicBezTo>
                    <a:pt x="6424" y="1232"/>
                    <a:pt x="6486" y="1375"/>
                    <a:pt x="6486" y="1535"/>
                  </a:cubicBezTo>
                  <a:cubicBezTo>
                    <a:pt x="6486" y="1687"/>
                    <a:pt x="6424" y="1839"/>
                    <a:pt x="6317" y="1946"/>
                  </a:cubicBezTo>
                  <a:cubicBezTo>
                    <a:pt x="6290" y="1973"/>
                    <a:pt x="6263" y="1990"/>
                    <a:pt x="6228" y="2017"/>
                  </a:cubicBezTo>
                  <a:lnTo>
                    <a:pt x="6103" y="2097"/>
                  </a:lnTo>
                  <a:lnTo>
                    <a:pt x="6228" y="2401"/>
                  </a:lnTo>
                  <a:lnTo>
                    <a:pt x="6370" y="2374"/>
                  </a:lnTo>
                  <a:cubicBezTo>
                    <a:pt x="6415" y="2365"/>
                    <a:pt x="6451" y="2365"/>
                    <a:pt x="6486" y="2365"/>
                  </a:cubicBezTo>
                  <a:cubicBezTo>
                    <a:pt x="6808" y="2365"/>
                    <a:pt x="7075" y="2624"/>
                    <a:pt x="7066" y="2954"/>
                  </a:cubicBezTo>
                  <a:cubicBezTo>
                    <a:pt x="7066" y="3275"/>
                    <a:pt x="6808" y="3534"/>
                    <a:pt x="6486" y="3534"/>
                  </a:cubicBezTo>
                  <a:cubicBezTo>
                    <a:pt x="6451" y="3534"/>
                    <a:pt x="6415" y="3534"/>
                    <a:pt x="6370" y="3525"/>
                  </a:cubicBezTo>
                  <a:lnTo>
                    <a:pt x="6219" y="3507"/>
                  </a:lnTo>
                  <a:lnTo>
                    <a:pt x="6103" y="3792"/>
                  </a:lnTo>
                  <a:lnTo>
                    <a:pt x="6219" y="3882"/>
                  </a:lnTo>
                  <a:cubicBezTo>
                    <a:pt x="6254" y="3899"/>
                    <a:pt x="6281" y="3926"/>
                    <a:pt x="6308" y="3953"/>
                  </a:cubicBezTo>
                  <a:cubicBezTo>
                    <a:pt x="6540" y="4176"/>
                    <a:pt x="6540" y="4551"/>
                    <a:pt x="6308" y="4783"/>
                  </a:cubicBezTo>
                  <a:cubicBezTo>
                    <a:pt x="6201" y="4890"/>
                    <a:pt x="6049" y="4952"/>
                    <a:pt x="5898" y="4952"/>
                  </a:cubicBezTo>
                  <a:cubicBezTo>
                    <a:pt x="5737" y="4952"/>
                    <a:pt x="5594" y="4890"/>
                    <a:pt x="5478" y="4774"/>
                  </a:cubicBezTo>
                  <a:cubicBezTo>
                    <a:pt x="5452" y="4756"/>
                    <a:pt x="5434" y="4720"/>
                    <a:pt x="5407" y="4693"/>
                  </a:cubicBezTo>
                  <a:lnTo>
                    <a:pt x="5327" y="4569"/>
                  </a:lnTo>
                  <a:lnTo>
                    <a:pt x="5023" y="4693"/>
                  </a:lnTo>
                  <a:lnTo>
                    <a:pt x="5050" y="4836"/>
                  </a:lnTo>
                  <a:cubicBezTo>
                    <a:pt x="5059" y="4881"/>
                    <a:pt x="5068" y="4916"/>
                    <a:pt x="5068" y="4952"/>
                  </a:cubicBezTo>
                  <a:cubicBezTo>
                    <a:pt x="5059" y="5273"/>
                    <a:pt x="4800" y="5532"/>
                    <a:pt x="4479" y="5532"/>
                  </a:cubicBezTo>
                  <a:cubicBezTo>
                    <a:pt x="4149" y="5532"/>
                    <a:pt x="3890" y="5273"/>
                    <a:pt x="3890" y="4943"/>
                  </a:cubicBezTo>
                  <a:cubicBezTo>
                    <a:pt x="3890" y="4908"/>
                    <a:pt x="3899" y="4872"/>
                    <a:pt x="3899" y="4836"/>
                  </a:cubicBezTo>
                  <a:lnTo>
                    <a:pt x="3926" y="4684"/>
                  </a:lnTo>
                  <a:lnTo>
                    <a:pt x="3632" y="4569"/>
                  </a:lnTo>
                  <a:lnTo>
                    <a:pt x="3551" y="4684"/>
                  </a:lnTo>
                  <a:cubicBezTo>
                    <a:pt x="3525" y="4720"/>
                    <a:pt x="3498" y="4747"/>
                    <a:pt x="3471" y="4774"/>
                  </a:cubicBezTo>
                  <a:cubicBezTo>
                    <a:pt x="3418" y="4836"/>
                    <a:pt x="3337" y="4881"/>
                    <a:pt x="3266" y="4908"/>
                  </a:cubicBezTo>
                  <a:cubicBezTo>
                    <a:pt x="3195" y="4934"/>
                    <a:pt x="3132" y="4943"/>
                    <a:pt x="3061" y="4943"/>
                  </a:cubicBezTo>
                  <a:cubicBezTo>
                    <a:pt x="2972" y="4943"/>
                    <a:pt x="2891" y="4925"/>
                    <a:pt x="2820" y="4890"/>
                  </a:cubicBezTo>
                  <a:cubicBezTo>
                    <a:pt x="2757" y="4863"/>
                    <a:pt x="2695" y="4827"/>
                    <a:pt x="2650" y="4774"/>
                  </a:cubicBezTo>
                  <a:cubicBezTo>
                    <a:pt x="2615" y="4747"/>
                    <a:pt x="2588" y="4711"/>
                    <a:pt x="2570" y="4676"/>
                  </a:cubicBezTo>
                  <a:cubicBezTo>
                    <a:pt x="2508" y="4586"/>
                    <a:pt x="2472" y="4470"/>
                    <a:pt x="2472" y="4354"/>
                  </a:cubicBezTo>
                  <a:cubicBezTo>
                    <a:pt x="2472" y="4337"/>
                    <a:pt x="2481" y="4319"/>
                    <a:pt x="2481" y="4292"/>
                  </a:cubicBezTo>
                  <a:cubicBezTo>
                    <a:pt x="2499" y="4158"/>
                    <a:pt x="2552" y="4042"/>
                    <a:pt x="2650" y="3944"/>
                  </a:cubicBezTo>
                  <a:cubicBezTo>
                    <a:pt x="2677" y="3917"/>
                    <a:pt x="2704" y="3899"/>
                    <a:pt x="2740" y="3873"/>
                  </a:cubicBezTo>
                  <a:lnTo>
                    <a:pt x="2856" y="3792"/>
                  </a:lnTo>
                  <a:lnTo>
                    <a:pt x="2731" y="3489"/>
                  </a:lnTo>
                  <a:lnTo>
                    <a:pt x="2588" y="3516"/>
                  </a:lnTo>
                  <a:cubicBezTo>
                    <a:pt x="2552" y="3525"/>
                    <a:pt x="2508" y="3525"/>
                    <a:pt x="2481" y="3525"/>
                  </a:cubicBezTo>
                  <a:cubicBezTo>
                    <a:pt x="2151" y="3525"/>
                    <a:pt x="1892" y="3266"/>
                    <a:pt x="1892" y="2936"/>
                  </a:cubicBezTo>
                  <a:cubicBezTo>
                    <a:pt x="1892" y="2615"/>
                    <a:pt x="2151" y="2356"/>
                    <a:pt x="2481" y="2356"/>
                  </a:cubicBezTo>
                  <a:cubicBezTo>
                    <a:pt x="2517" y="2356"/>
                    <a:pt x="2552" y="2356"/>
                    <a:pt x="2588" y="2365"/>
                  </a:cubicBezTo>
                  <a:lnTo>
                    <a:pt x="2740" y="2383"/>
                  </a:lnTo>
                  <a:lnTo>
                    <a:pt x="2864" y="2097"/>
                  </a:lnTo>
                  <a:lnTo>
                    <a:pt x="2740" y="2008"/>
                  </a:lnTo>
                  <a:cubicBezTo>
                    <a:pt x="2704" y="1990"/>
                    <a:pt x="2677" y="1964"/>
                    <a:pt x="2650" y="1937"/>
                  </a:cubicBezTo>
                  <a:cubicBezTo>
                    <a:pt x="2543" y="1830"/>
                    <a:pt x="2481" y="1678"/>
                    <a:pt x="2481" y="1526"/>
                  </a:cubicBezTo>
                  <a:cubicBezTo>
                    <a:pt x="2481" y="1366"/>
                    <a:pt x="2543" y="1223"/>
                    <a:pt x="2650" y="1107"/>
                  </a:cubicBezTo>
                  <a:cubicBezTo>
                    <a:pt x="2766" y="1000"/>
                    <a:pt x="2909" y="938"/>
                    <a:pt x="3070" y="938"/>
                  </a:cubicBezTo>
                  <a:cubicBezTo>
                    <a:pt x="3221" y="938"/>
                    <a:pt x="3373" y="1000"/>
                    <a:pt x="3480" y="1116"/>
                  </a:cubicBezTo>
                  <a:cubicBezTo>
                    <a:pt x="3507" y="1134"/>
                    <a:pt x="3534" y="1170"/>
                    <a:pt x="3551" y="1196"/>
                  </a:cubicBezTo>
                  <a:lnTo>
                    <a:pt x="3632" y="1321"/>
                  </a:lnTo>
                  <a:lnTo>
                    <a:pt x="3935" y="1196"/>
                  </a:lnTo>
                  <a:lnTo>
                    <a:pt x="3908" y="1054"/>
                  </a:lnTo>
                  <a:cubicBezTo>
                    <a:pt x="3899" y="1009"/>
                    <a:pt x="3899" y="973"/>
                    <a:pt x="3899" y="938"/>
                  </a:cubicBezTo>
                  <a:cubicBezTo>
                    <a:pt x="3899" y="617"/>
                    <a:pt x="4167" y="358"/>
                    <a:pt x="4488" y="358"/>
                  </a:cubicBezTo>
                  <a:close/>
                  <a:moveTo>
                    <a:pt x="2276" y="4881"/>
                  </a:moveTo>
                  <a:cubicBezTo>
                    <a:pt x="2311" y="4934"/>
                    <a:pt x="2347" y="4979"/>
                    <a:pt x="2392" y="5023"/>
                  </a:cubicBezTo>
                  <a:cubicBezTo>
                    <a:pt x="2454" y="5086"/>
                    <a:pt x="2534" y="5139"/>
                    <a:pt x="2606" y="5184"/>
                  </a:cubicBezTo>
                  <a:cubicBezTo>
                    <a:pt x="2499" y="5345"/>
                    <a:pt x="2410" y="5505"/>
                    <a:pt x="2365" y="5630"/>
                  </a:cubicBezTo>
                  <a:cubicBezTo>
                    <a:pt x="2240" y="5987"/>
                    <a:pt x="1874" y="6442"/>
                    <a:pt x="1714" y="6620"/>
                  </a:cubicBezTo>
                  <a:cubicBezTo>
                    <a:pt x="1687" y="6656"/>
                    <a:pt x="1660" y="6683"/>
                    <a:pt x="1633" y="6710"/>
                  </a:cubicBezTo>
                  <a:cubicBezTo>
                    <a:pt x="1462" y="6881"/>
                    <a:pt x="1241" y="6987"/>
                    <a:pt x="1034" y="6987"/>
                  </a:cubicBezTo>
                  <a:cubicBezTo>
                    <a:pt x="1026" y="6987"/>
                    <a:pt x="1017" y="6986"/>
                    <a:pt x="1009" y="6986"/>
                  </a:cubicBezTo>
                  <a:cubicBezTo>
                    <a:pt x="902" y="6986"/>
                    <a:pt x="750" y="6968"/>
                    <a:pt x="625" y="6843"/>
                  </a:cubicBezTo>
                  <a:cubicBezTo>
                    <a:pt x="393" y="6603"/>
                    <a:pt x="456" y="6156"/>
                    <a:pt x="768" y="5835"/>
                  </a:cubicBezTo>
                  <a:cubicBezTo>
                    <a:pt x="795" y="5809"/>
                    <a:pt x="822" y="5782"/>
                    <a:pt x="857" y="5755"/>
                  </a:cubicBezTo>
                  <a:cubicBezTo>
                    <a:pt x="1036" y="5603"/>
                    <a:pt x="1491" y="5238"/>
                    <a:pt x="1847" y="5113"/>
                  </a:cubicBezTo>
                  <a:cubicBezTo>
                    <a:pt x="1972" y="5068"/>
                    <a:pt x="2124" y="4988"/>
                    <a:pt x="2276" y="4881"/>
                  </a:cubicBezTo>
                  <a:close/>
                  <a:moveTo>
                    <a:pt x="4488" y="1"/>
                  </a:moveTo>
                  <a:cubicBezTo>
                    <a:pt x="4042" y="1"/>
                    <a:pt x="3667" y="304"/>
                    <a:pt x="3569" y="724"/>
                  </a:cubicBezTo>
                  <a:cubicBezTo>
                    <a:pt x="3418" y="634"/>
                    <a:pt x="3248" y="581"/>
                    <a:pt x="3070" y="581"/>
                  </a:cubicBezTo>
                  <a:cubicBezTo>
                    <a:pt x="2820" y="581"/>
                    <a:pt x="2579" y="679"/>
                    <a:pt x="2401" y="857"/>
                  </a:cubicBezTo>
                  <a:cubicBezTo>
                    <a:pt x="2222" y="1036"/>
                    <a:pt x="2124" y="1268"/>
                    <a:pt x="2124" y="1526"/>
                  </a:cubicBezTo>
                  <a:cubicBezTo>
                    <a:pt x="2124" y="1705"/>
                    <a:pt x="2169" y="1874"/>
                    <a:pt x="2267" y="2026"/>
                  </a:cubicBezTo>
                  <a:cubicBezTo>
                    <a:pt x="1847" y="2115"/>
                    <a:pt x="1535" y="2490"/>
                    <a:pt x="1535" y="2936"/>
                  </a:cubicBezTo>
                  <a:cubicBezTo>
                    <a:pt x="1535" y="3382"/>
                    <a:pt x="1847" y="3757"/>
                    <a:pt x="2258" y="3855"/>
                  </a:cubicBezTo>
                  <a:cubicBezTo>
                    <a:pt x="2169" y="4006"/>
                    <a:pt x="2115" y="4176"/>
                    <a:pt x="2115" y="4354"/>
                  </a:cubicBezTo>
                  <a:cubicBezTo>
                    <a:pt x="2115" y="4417"/>
                    <a:pt x="2124" y="4488"/>
                    <a:pt x="2142" y="4551"/>
                  </a:cubicBezTo>
                  <a:cubicBezTo>
                    <a:pt x="1981" y="4649"/>
                    <a:pt x="1839" y="4738"/>
                    <a:pt x="1732" y="4774"/>
                  </a:cubicBezTo>
                  <a:cubicBezTo>
                    <a:pt x="1330" y="4916"/>
                    <a:pt x="866" y="5282"/>
                    <a:pt x="634" y="5478"/>
                  </a:cubicBezTo>
                  <a:cubicBezTo>
                    <a:pt x="590" y="5514"/>
                    <a:pt x="554" y="5550"/>
                    <a:pt x="518" y="5586"/>
                  </a:cubicBezTo>
                  <a:cubicBezTo>
                    <a:pt x="63" y="6040"/>
                    <a:pt x="1" y="6718"/>
                    <a:pt x="376" y="7093"/>
                  </a:cubicBezTo>
                  <a:cubicBezTo>
                    <a:pt x="536" y="7254"/>
                    <a:pt x="759" y="7343"/>
                    <a:pt x="1009" y="7352"/>
                  </a:cubicBezTo>
                  <a:cubicBezTo>
                    <a:pt x="1321" y="7352"/>
                    <a:pt x="1642" y="7209"/>
                    <a:pt x="1883" y="6959"/>
                  </a:cubicBezTo>
                  <a:cubicBezTo>
                    <a:pt x="1919" y="6933"/>
                    <a:pt x="1955" y="6888"/>
                    <a:pt x="1990" y="6852"/>
                  </a:cubicBezTo>
                  <a:cubicBezTo>
                    <a:pt x="2195" y="6611"/>
                    <a:pt x="2561" y="6148"/>
                    <a:pt x="2704" y="5755"/>
                  </a:cubicBezTo>
                  <a:cubicBezTo>
                    <a:pt x="2749" y="5630"/>
                    <a:pt x="2847" y="5470"/>
                    <a:pt x="2963" y="5300"/>
                  </a:cubicBezTo>
                  <a:lnTo>
                    <a:pt x="3061" y="5300"/>
                  </a:lnTo>
                  <a:cubicBezTo>
                    <a:pt x="3239" y="5300"/>
                    <a:pt x="3409" y="5255"/>
                    <a:pt x="3560" y="5157"/>
                  </a:cubicBezTo>
                  <a:cubicBezTo>
                    <a:pt x="3658" y="5577"/>
                    <a:pt x="4033" y="5889"/>
                    <a:pt x="4479" y="5889"/>
                  </a:cubicBezTo>
                  <a:cubicBezTo>
                    <a:pt x="4925" y="5889"/>
                    <a:pt x="5300" y="5586"/>
                    <a:pt x="5398" y="5166"/>
                  </a:cubicBezTo>
                  <a:cubicBezTo>
                    <a:pt x="5541" y="5255"/>
                    <a:pt x="5710" y="5309"/>
                    <a:pt x="5889" y="5309"/>
                  </a:cubicBezTo>
                  <a:cubicBezTo>
                    <a:pt x="6147" y="5309"/>
                    <a:pt x="6379" y="5211"/>
                    <a:pt x="6558" y="5032"/>
                  </a:cubicBezTo>
                  <a:cubicBezTo>
                    <a:pt x="6879" y="4720"/>
                    <a:pt x="6924" y="4230"/>
                    <a:pt x="6701" y="3864"/>
                  </a:cubicBezTo>
                  <a:cubicBezTo>
                    <a:pt x="7111" y="3775"/>
                    <a:pt x="7423" y="3400"/>
                    <a:pt x="7423" y="2954"/>
                  </a:cubicBezTo>
                  <a:cubicBezTo>
                    <a:pt x="7432" y="2508"/>
                    <a:pt x="7120" y="2124"/>
                    <a:pt x="6701" y="2035"/>
                  </a:cubicBezTo>
                  <a:cubicBezTo>
                    <a:pt x="6790" y="1883"/>
                    <a:pt x="6843" y="1714"/>
                    <a:pt x="6843" y="1535"/>
                  </a:cubicBezTo>
                  <a:cubicBezTo>
                    <a:pt x="6843" y="1277"/>
                    <a:pt x="6745" y="1045"/>
                    <a:pt x="6567" y="866"/>
                  </a:cubicBezTo>
                  <a:cubicBezTo>
                    <a:pt x="6388" y="688"/>
                    <a:pt x="6156" y="590"/>
                    <a:pt x="5898" y="590"/>
                  </a:cubicBezTo>
                  <a:cubicBezTo>
                    <a:pt x="5719" y="590"/>
                    <a:pt x="5550" y="634"/>
                    <a:pt x="5407" y="732"/>
                  </a:cubicBezTo>
                  <a:cubicBezTo>
                    <a:pt x="5309" y="313"/>
                    <a:pt x="4934" y="1"/>
                    <a:pt x="4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9"/>
            <p:cNvSpPr/>
            <p:nvPr/>
          </p:nvSpPr>
          <p:spPr>
            <a:xfrm>
              <a:off x="1618246" y="3399137"/>
              <a:ext cx="232105" cy="212829"/>
            </a:xfrm>
            <a:custGeom>
              <a:rect b="b" l="l" r="r" t="t"/>
              <a:pathLst>
                <a:path extrusionOk="0" h="3257" w="3552">
                  <a:moveTo>
                    <a:pt x="1767" y="357"/>
                  </a:moveTo>
                  <a:cubicBezTo>
                    <a:pt x="2106" y="357"/>
                    <a:pt x="2427" y="491"/>
                    <a:pt x="2668" y="732"/>
                  </a:cubicBezTo>
                  <a:cubicBezTo>
                    <a:pt x="3159" y="1231"/>
                    <a:pt x="3159" y="2034"/>
                    <a:pt x="2659" y="2525"/>
                  </a:cubicBezTo>
                  <a:cubicBezTo>
                    <a:pt x="2418" y="2766"/>
                    <a:pt x="2106" y="2899"/>
                    <a:pt x="1758" y="2899"/>
                  </a:cubicBezTo>
                  <a:cubicBezTo>
                    <a:pt x="1419" y="2899"/>
                    <a:pt x="1107" y="2766"/>
                    <a:pt x="866" y="2525"/>
                  </a:cubicBezTo>
                  <a:cubicBezTo>
                    <a:pt x="366" y="2025"/>
                    <a:pt x="366" y="1222"/>
                    <a:pt x="866" y="723"/>
                  </a:cubicBezTo>
                  <a:cubicBezTo>
                    <a:pt x="1107" y="491"/>
                    <a:pt x="1428" y="357"/>
                    <a:pt x="1767" y="357"/>
                  </a:cubicBezTo>
                  <a:close/>
                  <a:moveTo>
                    <a:pt x="1767" y="0"/>
                  </a:moveTo>
                  <a:cubicBezTo>
                    <a:pt x="1330" y="0"/>
                    <a:pt x="919" y="170"/>
                    <a:pt x="616" y="473"/>
                  </a:cubicBezTo>
                  <a:cubicBezTo>
                    <a:pt x="81" y="999"/>
                    <a:pt x="1" y="1811"/>
                    <a:pt x="348" y="2427"/>
                  </a:cubicBezTo>
                  <a:cubicBezTo>
                    <a:pt x="420" y="2551"/>
                    <a:pt x="509" y="2667"/>
                    <a:pt x="607" y="2774"/>
                  </a:cubicBezTo>
                  <a:cubicBezTo>
                    <a:pt x="714" y="2882"/>
                    <a:pt x="830" y="2971"/>
                    <a:pt x="955" y="3042"/>
                  </a:cubicBezTo>
                  <a:cubicBezTo>
                    <a:pt x="1196" y="3176"/>
                    <a:pt x="1472" y="3256"/>
                    <a:pt x="1758" y="3256"/>
                  </a:cubicBezTo>
                  <a:cubicBezTo>
                    <a:pt x="2195" y="3256"/>
                    <a:pt x="2605" y="3087"/>
                    <a:pt x="2909" y="2783"/>
                  </a:cubicBezTo>
                  <a:cubicBezTo>
                    <a:pt x="3551" y="2150"/>
                    <a:pt x="3551" y="1115"/>
                    <a:pt x="2918" y="482"/>
                  </a:cubicBezTo>
                  <a:cubicBezTo>
                    <a:pt x="2614" y="170"/>
                    <a:pt x="2204" y="0"/>
                    <a:pt x="1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9"/>
            <p:cNvSpPr/>
            <p:nvPr/>
          </p:nvSpPr>
          <p:spPr>
            <a:xfrm>
              <a:off x="1483568" y="3694109"/>
              <a:ext cx="60706" cy="61228"/>
            </a:xfrm>
            <a:custGeom>
              <a:rect b="b" l="l" r="r" t="t"/>
              <a:pathLst>
                <a:path extrusionOk="0" h="937" w="929">
                  <a:moveTo>
                    <a:pt x="465" y="357"/>
                  </a:moveTo>
                  <a:cubicBezTo>
                    <a:pt x="527" y="357"/>
                    <a:pt x="572" y="402"/>
                    <a:pt x="572" y="464"/>
                  </a:cubicBezTo>
                  <a:cubicBezTo>
                    <a:pt x="572" y="526"/>
                    <a:pt x="527" y="580"/>
                    <a:pt x="465" y="580"/>
                  </a:cubicBezTo>
                  <a:cubicBezTo>
                    <a:pt x="402" y="580"/>
                    <a:pt x="358" y="526"/>
                    <a:pt x="358" y="464"/>
                  </a:cubicBezTo>
                  <a:cubicBezTo>
                    <a:pt x="358" y="402"/>
                    <a:pt x="402" y="357"/>
                    <a:pt x="465" y="357"/>
                  </a:cubicBezTo>
                  <a:close/>
                  <a:moveTo>
                    <a:pt x="465" y="0"/>
                  </a:moveTo>
                  <a:cubicBezTo>
                    <a:pt x="206" y="0"/>
                    <a:pt x="1" y="205"/>
                    <a:pt x="1" y="464"/>
                  </a:cubicBezTo>
                  <a:cubicBezTo>
                    <a:pt x="1" y="723"/>
                    <a:pt x="206" y="937"/>
                    <a:pt x="465" y="937"/>
                  </a:cubicBezTo>
                  <a:cubicBezTo>
                    <a:pt x="723" y="937"/>
                    <a:pt x="929" y="723"/>
                    <a:pt x="929" y="464"/>
                  </a:cubicBezTo>
                  <a:cubicBezTo>
                    <a:pt x="929" y="205"/>
                    <a:pt x="723"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49"/>
          <p:cNvGrpSpPr/>
          <p:nvPr/>
        </p:nvGrpSpPr>
        <p:grpSpPr>
          <a:xfrm>
            <a:off x="1736144" y="2517928"/>
            <a:ext cx="398208" cy="392399"/>
            <a:chOff x="2227050" y="2750100"/>
            <a:chExt cx="184475" cy="184225"/>
          </a:xfrm>
        </p:grpSpPr>
        <p:sp>
          <p:nvSpPr>
            <p:cNvPr id="1850" name="Google Shape;1850;p49"/>
            <p:cNvSpPr/>
            <p:nvPr/>
          </p:nvSpPr>
          <p:spPr>
            <a:xfrm>
              <a:off x="2227050" y="2750100"/>
              <a:ext cx="184475" cy="184225"/>
            </a:xfrm>
            <a:custGeom>
              <a:rect b="b" l="l" r="r" t="t"/>
              <a:pathLst>
                <a:path extrusionOk="0" h="7369" w="7379">
                  <a:moveTo>
                    <a:pt x="2686" y="357"/>
                  </a:moveTo>
                  <a:cubicBezTo>
                    <a:pt x="2909" y="357"/>
                    <a:pt x="3096" y="509"/>
                    <a:pt x="3150" y="714"/>
                  </a:cubicBezTo>
                  <a:cubicBezTo>
                    <a:pt x="3159" y="732"/>
                    <a:pt x="3159" y="749"/>
                    <a:pt x="3168" y="767"/>
                  </a:cubicBezTo>
                  <a:cubicBezTo>
                    <a:pt x="3168" y="794"/>
                    <a:pt x="3168" y="812"/>
                    <a:pt x="3168" y="839"/>
                  </a:cubicBezTo>
                  <a:cubicBezTo>
                    <a:pt x="3168" y="865"/>
                    <a:pt x="3168" y="883"/>
                    <a:pt x="3168" y="901"/>
                  </a:cubicBezTo>
                  <a:cubicBezTo>
                    <a:pt x="3159" y="919"/>
                    <a:pt x="3159" y="937"/>
                    <a:pt x="3159" y="955"/>
                  </a:cubicBezTo>
                  <a:cubicBezTo>
                    <a:pt x="3141" y="999"/>
                    <a:pt x="3132" y="1035"/>
                    <a:pt x="3105" y="1071"/>
                  </a:cubicBezTo>
                  <a:cubicBezTo>
                    <a:pt x="3096" y="1088"/>
                    <a:pt x="3088" y="1106"/>
                    <a:pt x="3079" y="1115"/>
                  </a:cubicBezTo>
                  <a:cubicBezTo>
                    <a:pt x="2989" y="1240"/>
                    <a:pt x="2847" y="1320"/>
                    <a:pt x="2686" y="1320"/>
                  </a:cubicBezTo>
                  <a:cubicBezTo>
                    <a:pt x="2517" y="1320"/>
                    <a:pt x="2365" y="1222"/>
                    <a:pt x="2276" y="1088"/>
                  </a:cubicBezTo>
                  <a:cubicBezTo>
                    <a:pt x="2276" y="1079"/>
                    <a:pt x="2276" y="1079"/>
                    <a:pt x="2267" y="1071"/>
                  </a:cubicBezTo>
                  <a:cubicBezTo>
                    <a:pt x="2240" y="1026"/>
                    <a:pt x="2222" y="972"/>
                    <a:pt x="2213" y="919"/>
                  </a:cubicBezTo>
                  <a:cubicBezTo>
                    <a:pt x="2213" y="910"/>
                    <a:pt x="2213" y="910"/>
                    <a:pt x="2213" y="901"/>
                  </a:cubicBezTo>
                  <a:cubicBezTo>
                    <a:pt x="2213" y="883"/>
                    <a:pt x="2204" y="856"/>
                    <a:pt x="2204" y="839"/>
                  </a:cubicBezTo>
                  <a:cubicBezTo>
                    <a:pt x="2204" y="803"/>
                    <a:pt x="2213" y="767"/>
                    <a:pt x="2222" y="732"/>
                  </a:cubicBezTo>
                  <a:cubicBezTo>
                    <a:pt x="2222" y="732"/>
                    <a:pt x="2222" y="723"/>
                    <a:pt x="2222" y="714"/>
                  </a:cubicBezTo>
                  <a:cubicBezTo>
                    <a:pt x="2285" y="509"/>
                    <a:pt x="2472" y="357"/>
                    <a:pt x="2686" y="357"/>
                  </a:cubicBezTo>
                  <a:close/>
                  <a:moveTo>
                    <a:pt x="1384" y="901"/>
                  </a:moveTo>
                  <a:cubicBezTo>
                    <a:pt x="1464" y="901"/>
                    <a:pt x="1544" y="919"/>
                    <a:pt x="1625" y="964"/>
                  </a:cubicBezTo>
                  <a:cubicBezTo>
                    <a:pt x="1660" y="990"/>
                    <a:pt x="1696" y="1008"/>
                    <a:pt x="1723" y="1035"/>
                  </a:cubicBezTo>
                  <a:cubicBezTo>
                    <a:pt x="1740" y="1053"/>
                    <a:pt x="1749" y="1071"/>
                    <a:pt x="1758" y="1088"/>
                  </a:cubicBezTo>
                  <a:cubicBezTo>
                    <a:pt x="1758" y="1088"/>
                    <a:pt x="1767" y="1088"/>
                    <a:pt x="1767" y="1097"/>
                  </a:cubicBezTo>
                  <a:cubicBezTo>
                    <a:pt x="1803" y="1142"/>
                    <a:pt x="1830" y="1195"/>
                    <a:pt x="1839" y="1249"/>
                  </a:cubicBezTo>
                  <a:cubicBezTo>
                    <a:pt x="1839" y="1249"/>
                    <a:pt x="1839" y="1249"/>
                    <a:pt x="1839" y="1258"/>
                  </a:cubicBezTo>
                  <a:cubicBezTo>
                    <a:pt x="1883" y="1418"/>
                    <a:pt x="1848" y="1597"/>
                    <a:pt x="1723" y="1722"/>
                  </a:cubicBezTo>
                  <a:cubicBezTo>
                    <a:pt x="1625" y="1811"/>
                    <a:pt x="1509" y="1865"/>
                    <a:pt x="1375" y="1865"/>
                  </a:cubicBezTo>
                  <a:cubicBezTo>
                    <a:pt x="1339" y="1865"/>
                    <a:pt x="1294" y="1856"/>
                    <a:pt x="1250" y="1838"/>
                  </a:cubicBezTo>
                  <a:cubicBezTo>
                    <a:pt x="1196" y="1820"/>
                    <a:pt x="1143" y="1802"/>
                    <a:pt x="1089" y="1766"/>
                  </a:cubicBezTo>
                  <a:cubicBezTo>
                    <a:pt x="1089" y="1766"/>
                    <a:pt x="1089" y="1757"/>
                    <a:pt x="1089" y="1757"/>
                  </a:cubicBezTo>
                  <a:cubicBezTo>
                    <a:pt x="1071" y="1749"/>
                    <a:pt x="1054" y="1731"/>
                    <a:pt x="1036" y="1722"/>
                  </a:cubicBezTo>
                  <a:cubicBezTo>
                    <a:pt x="1009" y="1686"/>
                    <a:pt x="991" y="1659"/>
                    <a:pt x="964" y="1624"/>
                  </a:cubicBezTo>
                  <a:cubicBezTo>
                    <a:pt x="964" y="1624"/>
                    <a:pt x="964" y="1624"/>
                    <a:pt x="964" y="1615"/>
                  </a:cubicBezTo>
                  <a:cubicBezTo>
                    <a:pt x="920" y="1543"/>
                    <a:pt x="902" y="1463"/>
                    <a:pt x="902" y="1374"/>
                  </a:cubicBezTo>
                  <a:cubicBezTo>
                    <a:pt x="902" y="1249"/>
                    <a:pt x="947" y="1124"/>
                    <a:pt x="1045" y="1035"/>
                  </a:cubicBezTo>
                  <a:cubicBezTo>
                    <a:pt x="1134" y="946"/>
                    <a:pt x="1250" y="901"/>
                    <a:pt x="1384" y="901"/>
                  </a:cubicBezTo>
                  <a:close/>
                  <a:moveTo>
                    <a:pt x="3998" y="901"/>
                  </a:moveTo>
                  <a:cubicBezTo>
                    <a:pt x="4122" y="901"/>
                    <a:pt x="4247" y="955"/>
                    <a:pt x="4337" y="1044"/>
                  </a:cubicBezTo>
                  <a:cubicBezTo>
                    <a:pt x="4426" y="1133"/>
                    <a:pt x="4479" y="1258"/>
                    <a:pt x="4479" y="1383"/>
                  </a:cubicBezTo>
                  <a:cubicBezTo>
                    <a:pt x="4479" y="1472"/>
                    <a:pt x="4452" y="1552"/>
                    <a:pt x="4408" y="1624"/>
                  </a:cubicBezTo>
                  <a:cubicBezTo>
                    <a:pt x="4390" y="1659"/>
                    <a:pt x="4372" y="1695"/>
                    <a:pt x="4345" y="1722"/>
                  </a:cubicBezTo>
                  <a:lnTo>
                    <a:pt x="4337" y="1722"/>
                  </a:lnTo>
                  <a:cubicBezTo>
                    <a:pt x="4319" y="1740"/>
                    <a:pt x="4301" y="1749"/>
                    <a:pt x="4283" y="1766"/>
                  </a:cubicBezTo>
                  <a:cubicBezTo>
                    <a:pt x="4256" y="1784"/>
                    <a:pt x="4229" y="1811"/>
                    <a:pt x="4194" y="1820"/>
                  </a:cubicBezTo>
                  <a:cubicBezTo>
                    <a:pt x="4176" y="1829"/>
                    <a:pt x="4149" y="1838"/>
                    <a:pt x="4131" y="1847"/>
                  </a:cubicBezTo>
                  <a:cubicBezTo>
                    <a:pt x="4087" y="1856"/>
                    <a:pt x="4051" y="1865"/>
                    <a:pt x="4015" y="1865"/>
                  </a:cubicBezTo>
                  <a:lnTo>
                    <a:pt x="3998" y="1865"/>
                  </a:lnTo>
                  <a:cubicBezTo>
                    <a:pt x="3864" y="1865"/>
                    <a:pt x="3748" y="1811"/>
                    <a:pt x="3659" y="1722"/>
                  </a:cubicBezTo>
                  <a:cubicBezTo>
                    <a:pt x="3569" y="1633"/>
                    <a:pt x="3516" y="1508"/>
                    <a:pt x="3516" y="1383"/>
                  </a:cubicBezTo>
                  <a:cubicBezTo>
                    <a:pt x="3516" y="1365"/>
                    <a:pt x="3516" y="1347"/>
                    <a:pt x="3525" y="1329"/>
                  </a:cubicBezTo>
                  <a:cubicBezTo>
                    <a:pt x="3525" y="1303"/>
                    <a:pt x="3525" y="1276"/>
                    <a:pt x="3534" y="1249"/>
                  </a:cubicBezTo>
                  <a:cubicBezTo>
                    <a:pt x="3543" y="1213"/>
                    <a:pt x="3560" y="1187"/>
                    <a:pt x="3578" y="1151"/>
                  </a:cubicBezTo>
                  <a:cubicBezTo>
                    <a:pt x="3587" y="1133"/>
                    <a:pt x="3605" y="1115"/>
                    <a:pt x="3614" y="1088"/>
                  </a:cubicBezTo>
                  <a:cubicBezTo>
                    <a:pt x="3632" y="1079"/>
                    <a:pt x="3641" y="1062"/>
                    <a:pt x="3659" y="1044"/>
                  </a:cubicBezTo>
                  <a:cubicBezTo>
                    <a:pt x="3667" y="1035"/>
                    <a:pt x="3676" y="1026"/>
                    <a:pt x="3694" y="1017"/>
                  </a:cubicBezTo>
                  <a:cubicBezTo>
                    <a:pt x="3712" y="999"/>
                    <a:pt x="3730" y="981"/>
                    <a:pt x="3757" y="972"/>
                  </a:cubicBezTo>
                  <a:cubicBezTo>
                    <a:pt x="3828" y="928"/>
                    <a:pt x="3908" y="901"/>
                    <a:pt x="3998" y="901"/>
                  </a:cubicBezTo>
                  <a:close/>
                  <a:moveTo>
                    <a:pt x="839" y="2204"/>
                  </a:moveTo>
                  <a:cubicBezTo>
                    <a:pt x="857" y="2204"/>
                    <a:pt x="875" y="2212"/>
                    <a:pt x="902" y="2212"/>
                  </a:cubicBezTo>
                  <a:lnTo>
                    <a:pt x="920" y="2212"/>
                  </a:lnTo>
                  <a:cubicBezTo>
                    <a:pt x="973" y="2221"/>
                    <a:pt x="1027" y="2239"/>
                    <a:pt x="1071" y="2266"/>
                  </a:cubicBezTo>
                  <a:cubicBezTo>
                    <a:pt x="1071" y="2275"/>
                    <a:pt x="1080" y="2275"/>
                    <a:pt x="1080" y="2275"/>
                  </a:cubicBezTo>
                  <a:cubicBezTo>
                    <a:pt x="1223" y="2364"/>
                    <a:pt x="1321" y="2516"/>
                    <a:pt x="1321" y="2685"/>
                  </a:cubicBezTo>
                  <a:cubicBezTo>
                    <a:pt x="1321" y="2846"/>
                    <a:pt x="1232" y="2989"/>
                    <a:pt x="1116" y="3078"/>
                  </a:cubicBezTo>
                  <a:cubicBezTo>
                    <a:pt x="1098" y="3087"/>
                    <a:pt x="1080" y="3096"/>
                    <a:pt x="1071" y="3105"/>
                  </a:cubicBezTo>
                  <a:cubicBezTo>
                    <a:pt x="1027" y="3122"/>
                    <a:pt x="991" y="3140"/>
                    <a:pt x="947" y="3149"/>
                  </a:cubicBezTo>
                  <a:cubicBezTo>
                    <a:pt x="929" y="3158"/>
                    <a:pt x="920" y="3158"/>
                    <a:pt x="902" y="3158"/>
                  </a:cubicBezTo>
                  <a:cubicBezTo>
                    <a:pt x="875" y="3167"/>
                    <a:pt x="857" y="3167"/>
                    <a:pt x="831" y="3167"/>
                  </a:cubicBezTo>
                  <a:cubicBezTo>
                    <a:pt x="813" y="3167"/>
                    <a:pt x="786" y="3167"/>
                    <a:pt x="768" y="3158"/>
                  </a:cubicBezTo>
                  <a:cubicBezTo>
                    <a:pt x="750" y="3158"/>
                    <a:pt x="732" y="3158"/>
                    <a:pt x="715" y="3149"/>
                  </a:cubicBezTo>
                  <a:cubicBezTo>
                    <a:pt x="509" y="3096"/>
                    <a:pt x="358" y="2908"/>
                    <a:pt x="358" y="2685"/>
                  </a:cubicBezTo>
                  <a:cubicBezTo>
                    <a:pt x="358" y="2462"/>
                    <a:pt x="509" y="2275"/>
                    <a:pt x="715" y="2221"/>
                  </a:cubicBezTo>
                  <a:lnTo>
                    <a:pt x="732" y="2221"/>
                  </a:lnTo>
                  <a:cubicBezTo>
                    <a:pt x="768" y="2212"/>
                    <a:pt x="804" y="2204"/>
                    <a:pt x="839" y="2204"/>
                  </a:cubicBezTo>
                  <a:close/>
                  <a:moveTo>
                    <a:pt x="3168" y="1526"/>
                  </a:moveTo>
                  <a:cubicBezTo>
                    <a:pt x="3204" y="1695"/>
                    <a:pt x="3275" y="1856"/>
                    <a:pt x="3400" y="1972"/>
                  </a:cubicBezTo>
                  <a:cubicBezTo>
                    <a:pt x="3560" y="2132"/>
                    <a:pt x="3774" y="2221"/>
                    <a:pt x="3998" y="2221"/>
                  </a:cubicBezTo>
                  <a:cubicBezTo>
                    <a:pt x="4051" y="2221"/>
                    <a:pt x="4113" y="2212"/>
                    <a:pt x="4167" y="2204"/>
                  </a:cubicBezTo>
                  <a:cubicBezTo>
                    <a:pt x="4203" y="2195"/>
                    <a:pt x="4238" y="2186"/>
                    <a:pt x="4274" y="2177"/>
                  </a:cubicBezTo>
                  <a:cubicBezTo>
                    <a:pt x="4328" y="2337"/>
                    <a:pt x="4354" y="2516"/>
                    <a:pt x="4354" y="2694"/>
                  </a:cubicBezTo>
                  <a:cubicBezTo>
                    <a:pt x="4354" y="3060"/>
                    <a:pt x="4238" y="3417"/>
                    <a:pt x="4015" y="3702"/>
                  </a:cubicBezTo>
                  <a:cubicBezTo>
                    <a:pt x="3971" y="3765"/>
                    <a:pt x="3917" y="3818"/>
                    <a:pt x="3864" y="3872"/>
                  </a:cubicBezTo>
                  <a:cubicBezTo>
                    <a:pt x="3810" y="3925"/>
                    <a:pt x="3757" y="3979"/>
                    <a:pt x="3694" y="4023"/>
                  </a:cubicBezTo>
                  <a:cubicBezTo>
                    <a:pt x="3409" y="4238"/>
                    <a:pt x="3052" y="4362"/>
                    <a:pt x="2686" y="4362"/>
                  </a:cubicBezTo>
                  <a:cubicBezTo>
                    <a:pt x="2508" y="4362"/>
                    <a:pt x="2329" y="4336"/>
                    <a:pt x="2160" y="4273"/>
                  </a:cubicBezTo>
                  <a:cubicBezTo>
                    <a:pt x="2178" y="4246"/>
                    <a:pt x="2187" y="4211"/>
                    <a:pt x="2195" y="4175"/>
                  </a:cubicBezTo>
                  <a:cubicBezTo>
                    <a:pt x="2249" y="3907"/>
                    <a:pt x="2178" y="3613"/>
                    <a:pt x="1972" y="3408"/>
                  </a:cubicBezTo>
                  <a:cubicBezTo>
                    <a:pt x="1848" y="3283"/>
                    <a:pt x="1687" y="3203"/>
                    <a:pt x="1517" y="3167"/>
                  </a:cubicBezTo>
                  <a:cubicBezTo>
                    <a:pt x="1616" y="3033"/>
                    <a:pt x="1678" y="2864"/>
                    <a:pt x="1678" y="2685"/>
                  </a:cubicBezTo>
                  <a:cubicBezTo>
                    <a:pt x="1678" y="2507"/>
                    <a:pt x="1616" y="2346"/>
                    <a:pt x="1517" y="2204"/>
                  </a:cubicBezTo>
                  <a:cubicBezTo>
                    <a:pt x="1687" y="2177"/>
                    <a:pt x="1848" y="2096"/>
                    <a:pt x="1972" y="1972"/>
                  </a:cubicBezTo>
                  <a:cubicBezTo>
                    <a:pt x="2097" y="1847"/>
                    <a:pt x="2178" y="1686"/>
                    <a:pt x="2204" y="1526"/>
                  </a:cubicBezTo>
                  <a:cubicBezTo>
                    <a:pt x="2338" y="1624"/>
                    <a:pt x="2508" y="1677"/>
                    <a:pt x="2686" y="1677"/>
                  </a:cubicBezTo>
                  <a:cubicBezTo>
                    <a:pt x="2865" y="1677"/>
                    <a:pt x="3034" y="1624"/>
                    <a:pt x="3168" y="1526"/>
                  </a:cubicBezTo>
                  <a:close/>
                  <a:moveTo>
                    <a:pt x="1375" y="3515"/>
                  </a:moveTo>
                  <a:cubicBezTo>
                    <a:pt x="1509" y="3515"/>
                    <a:pt x="1625" y="3568"/>
                    <a:pt x="1714" y="3658"/>
                  </a:cubicBezTo>
                  <a:cubicBezTo>
                    <a:pt x="1812" y="3756"/>
                    <a:pt x="1856" y="3881"/>
                    <a:pt x="1856" y="4014"/>
                  </a:cubicBezTo>
                  <a:cubicBezTo>
                    <a:pt x="1856" y="4050"/>
                    <a:pt x="1848" y="4086"/>
                    <a:pt x="1839" y="4130"/>
                  </a:cubicBezTo>
                  <a:cubicBezTo>
                    <a:pt x="1830" y="4148"/>
                    <a:pt x="1821" y="4175"/>
                    <a:pt x="1812" y="4193"/>
                  </a:cubicBezTo>
                  <a:cubicBezTo>
                    <a:pt x="1794" y="4229"/>
                    <a:pt x="1776" y="4255"/>
                    <a:pt x="1758" y="4291"/>
                  </a:cubicBezTo>
                  <a:cubicBezTo>
                    <a:pt x="1740" y="4300"/>
                    <a:pt x="1732" y="4318"/>
                    <a:pt x="1714" y="4336"/>
                  </a:cubicBezTo>
                  <a:cubicBezTo>
                    <a:pt x="1714" y="4336"/>
                    <a:pt x="1714" y="4336"/>
                    <a:pt x="1714" y="4345"/>
                  </a:cubicBezTo>
                  <a:cubicBezTo>
                    <a:pt x="1678" y="4371"/>
                    <a:pt x="1651" y="4389"/>
                    <a:pt x="1616" y="4407"/>
                  </a:cubicBezTo>
                  <a:cubicBezTo>
                    <a:pt x="1544" y="4452"/>
                    <a:pt x="1464" y="4478"/>
                    <a:pt x="1375" y="4478"/>
                  </a:cubicBezTo>
                  <a:cubicBezTo>
                    <a:pt x="1250" y="4478"/>
                    <a:pt x="1125" y="4425"/>
                    <a:pt x="1036" y="4336"/>
                  </a:cubicBezTo>
                  <a:cubicBezTo>
                    <a:pt x="875" y="4175"/>
                    <a:pt x="857" y="3934"/>
                    <a:pt x="964" y="3756"/>
                  </a:cubicBezTo>
                  <a:cubicBezTo>
                    <a:pt x="973" y="3729"/>
                    <a:pt x="991" y="3711"/>
                    <a:pt x="1009" y="3684"/>
                  </a:cubicBezTo>
                  <a:cubicBezTo>
                    <a:pt x="1018" y="3675"/>
                    <a:pt x="1027" y="3667"/>
                    <a:pt x="1036" y="3658"/>
                  </a:cubicBezTo>
                  <a:cubicBezTo>
                    <a:pt x="1054" y="3640"/>
                    <a:pt x="1071" y="3631"/>
                    <a:pt x="1089" y="3613"/>
                  </a:cubicBezTo>
                  <a:cubicBezTo>
                    <a:pt x="1107" y="3595"/>
                    <a:pt x="1125" y="3586"/>
                    <a:pt x="1152" y="3577"/>
                  </a:cubicBezTo>
                  <a:cubicBezTo>
                    <a:pt x="1178" y="3560"/>
                    <a:pt x="1214" y="3542"/>
                    <a:pt x="1241" y="3533"/>
                  </a:cubicBezTo>
                  <a:cubicBezTo>
                    <a:pt x="1268" y="3524"/>
                    <a:pt x="1294" y="3524"/>
                    <a:pt x="1330" y="3515"/>
                  </a:cubicBezTo>
                  <a:close/>
                  <a:moveTo>
                    <a:pt x="4274" y="3952"/>
                  </a:moveTo>
                  <a:cubicBezTo>
                    <a:pt x="4640" y="4318"/>
                    <a:pt x="5139" y="4817"/>
                    <a:pt x="5514" y="4942"/>
                  </a:cubicBezTo>
                  <a:cubicBezTo>
                    <a:pt x="5898" y="5085"/>
                    <a:pt x="6388" y="5486"/>
                    <a:pt x="6585" y="5656"/>
                  </a:cubicBezTo>
                  <a:cubicBezTo>
                    <a:pt x="6629" y="5683"/>
                    <a:pt x="6656" y="5709"/>
                    <a:pt x="6683" y="5736"/>
                  </a:cubicBezTo>
                  <a:cubicBezTo>
                    <a:pt x="6852" y="5915"/>
                    <a:pt x="6959" y="6129"/>
                    <a:pt x="6986" y="6343"/>
                  </a:cubicBezTo>
                  <a:cubicBezTo>
                    <a:pt x="7004" y="6548"/>
                    <a:pt x="6950" y="6726"/>
                    <a:pt x="6825" y="6851"/>
                  </a:cubicBezTo>
                  <a:cubicBezTo>
                    <a:pt x="6727" y="6950"/>
                    <a:pt x="6576" y="7012"/>
                    <a:pt x="6406" y="7012"/>
                  </a:cubicBezTo>
                  <a:cubicBezTo>
                    <a:pt x="6165" y="7012"/>
                    <a:pt x="5916" y="6896"/>
                    <a:pt x="5719" y="6700"/>
                  </a:cubicBezTo>
                  <a:cubicBezTo>
                    <a:pt x="5693" y="6673"/>
                    <a:pt x="5666" y="6637"/>
                    <a:pt x="5630" y="6593"/>
                  </a:cubicBezTo>
                  <a:cubicBezTo>
                    <a:pt x="5469" y="6405"/>
                    <a:pt x="5068" y="5915"/>
                    <a:pt x="4934" y="5522"/>
                  </a:cubicBezTo>
                  <a:cubicBezTo>
                    <a:pt x="4800" y="5156"/>
                    <a:pt x="4310" y="4648"/>
                    <a:pt x="3944" y="4282"/>
                  </a:cubicBezTo>
                  <a:cubicBezTo>
                    <a:pt x="4006" y="4229"/>
                    <a:pt x="4060" y="4184"/>
                    <a:pt x="4113" y="4130"/>
                  </a:cubicBezTo>
                  <a:cubicBezTo>
                    <a:pt x="4176" y="4068"/>
                    <a:pt x="4221" y="4014"/>
                    <a:pt x="4274" y="3952"/>
                  </a:cubicBezTo>
                  <a:close/>
                  <a:moveTo>
                    <a:pt x="2695" y="0"/>
                  </a:moveTo>
                  <a:cubicBezTo>
                    <a:pt x="2276" y="0"/>
                    <a:pt x="1937" y="303"/>
                    <a:pt x="1865" y="696"/>
                  </a:cubicBezTo>
                  <a:cubicBezTo>
                    <a:pt x="1723" y="598"/>
                    <a:pt x="1553" y="544"/>
                    <a:pt x="1384" y="544"/>
                  </a:cubicBezTo>
                  <a:cubicBezTo>
                    <a:pt x="1161" y="544"/>
                    <a:pt x="947" y="625"/>
                    <a:pt x="786" y="785"/>
                  </a:cubicBezTo>
                  <a:cubicBezTo>
                    <a:pt x="625" y="946"/>
                    <a:pt x="545" y="1151"/>
                    <a:pt x="545" y="1374"/>
                  </a:cubicBezTo>
                  <a:cubicBezTo>
                    <a:pt x="545" y="1552"/>
                    <a:pt x="599" y="1722"/>
                    <a:pt x="697" y="1865"/>
                  </a:cubicBezTo>
                  <a:cubicBezTo>
                    <a:pt x="304" y="1927"/>
                    <a:pt x="1" y="2275"/>
                    <a:pt x="1" y="2685"/>
                  </a:cubicBezTo>
                  <a:cubicBezTo>
                    <a:pt x="1" y="3096"/>
                    <a:pt x="295" y="3444"/>
                    <a:pt x="697" y="3515"/>
                  </a:cubicBezTo>
                  <a:cubicBezTo>
                    <a:pt x="465" y="3836"/>
                    <a:pt x="492" y="4291"/>
                    <a:pt x="777" y="4585"/>
                  </a:cubicBezTo>
                  <a:cubicBezTo>
                    <a:pt x="938" y="4746"/>
                    <a:pt x="1152" y="4835"/>
                    <a:pt x="1375" y="4835"/>
                  </a:cubicBezTo>
                  <a:cubicBezTo>
                    <a:pt x="1598" y="4835"/>
                    <a:pt x="1812" y="4746"/>
                    <a:pt x="1964" y="4585"/>
                  </a:cubicBezTo>
                  <a:lnTo>
                    <a:pt x="1972" y="4585"/>
                  </a:lnTo>
                  <a:cubicBezTo>
                    <a:pt x="2195" y="4675"/>
                    <a:pt x="2436" y="4719"/>
                    <a:pt x="2686" y="4719"/>
                  </a:cubicBezTo>
                  <a:cubicBezTo>
                    <a:pt x="3025" y="4719"/>
                    <a:pt x="3346" y="4639"/>
                    <a:pt x="3641" y="4478"/>
                  </a:cubicBezTo>
                  <a:cubicBezTo>
                    <a:pt x="3659" y="4496"/>
                    <a:pt x="3667" y="4505"/>
                    <a:pt x="3676" y="4514"/>
                  </a:cubicBezTo>
                  <a:cubicBezTo>
                    <a:pt x="3980" y="4826"/>
                    <a:pt x="4488" y="5344"/>
                    <a:pt x="4595" y="5647"/>
                  </a:cubicBezTo>
                  <a:cubicBezTo>
                    <a:pt x="4747" y="6066"/>
                    <a:pt x="5139" y="6566"/>
                    <a:pt x="5354" y="6825"/>
                  </a:cubicBezTo>
                  <a:cubicBezTo>
                    <a:pt x="5398" y="6878"/>
                    <a:pt x="5434" y="6914"/>
                    <a:pt x="5469" y="6950"/>
                  </a:cubicBezTo>
                  <a:cubicBezTo>
                    <a:pt x="5728" y="7217"/>
                    <a:pt x="6076" y="7369"/>
                    <a:pt x="6406" y="7369"/>
                  </a:cubicBezTo>
                  <a:cubicBezTo>
                    <a:pt x="6674" y="7369"/>
                    <a:pt x="6906" y="7271"/>
                    <a:pt x="7084" y="7101"/>
                  </a:cubicBezTo>
                  <a:cubicBezTo>
                    <a:pt x="7280" y="6905"/>
                    <a:pt x="7379" y="6619"/>
                    <a:pt x="7343" y="6307"/>
                  </a:cubicBezTo>
                  <a:cubicBezTo>
                    <a:pt x="7307" y="6013"/>
                    <a:pt x="7164" y="5718"/>
                    <a:pt x="6933" y="5486"/>
                  </a:cubicBezTo>
                  <a:cubicBezTo>
                    <a:pt x="6897" y="5451"/>
                    <a:pt x="6861" y="5415"/>
                    <a:pt x="6817" y="5379"/>
                  </a:cubicBezTo>
                  <a:cubicBezTo>
                    <a:pt x="6558" y="5156"/>
                    <a:pt x="6058" y="4764"/>
                    <a:pt x="5630" y="4612"/>
                  </a:cubicBezTo>
                  <a:cubicBezTo>
                    <a:pt x="5336" y="4505"/>
                    <a:pt x="4818" y="3997"/>
                    <a:pt x="4506" y="3693"/>
                  </a:cubicBezTo>
                  <a:cubicBezTo>
                    <a:pt x="4497" y="3675"/>
                    <a:pt x="4488" y="3667"/>
                    <a:pt x="4470" y="3649"/>
                  </a:cubicBezTo>
                  <a:cubicBezTo>
                    <a:pt x="4631" y="3363"/>
                    <a:pt x="4711" y="3033"/>
                    <a:pt x="4711" y="2694"/>
                  </a:cubicBezTo>
                  <a:cubicBezTo>
                    <a:pt x="4711" y="2444"/>
                    <a:pt x="4667" y="2204"/>
                    <a:pt x="4586" y="1981"/>
                  </a:cubicBezTo>
                  <a:cubicBezTo>
                    <a:pt x="4747" y="1820"/>
                    <a:pt x="4836" y="1606"/>
                    <a:pt x="4836" y="1383"/>
                  </a:cubicBezTo>
                  <a:cubicBezTo>
                    <a:pt x="4836" y="1160"/>
                    <a:pt x="4747" y="955"/>
                    <a:pt x="4586" y="794"/>
                  </a:cubicBezTo>
                  <a:cubicBezTo>
                    <a:pt x="4435" y="633"/>
                    <a:pt x="4221" y="544"/>
                    <a:pt x="3998" y="544"/>
                  </a:cubicBezTo>
                  <a:cubicBezTo>
                    <a:pt x="3819" y="544"/>
                    <a:pt x="3659" y="598"/>
                    <a:pt x="3516" y="696"/>
                  </a:cubicBezTo>
                  <a:cubicBezTo>
                    <a:pt x="3444" y="303"/>
                    <a:pt x="3105" y="0"/>
                    <a:pt x="26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9"/>
            <p:cNvSpPr/>
            <p:nvPr/>
          </p:nvSpPr>
          <p:spPr>
            <a:xfrm>
              <a:off x="2366675" y="2890600"/>
              <a:ext cx="29250" cy="27000"/>
            </a:xfrm>
            <a:custGeom>
              <a:rect b="b" l="l" r="r" t="t"/>
              <a:pathLst>
                <a:path extrusionOk="0" h="1080" w="1170">
                  <a:moveTo>
                    <a:pt x="411" y="357"/>
                  </a:moveTo>
                  <a:cubicBezTo>
                    <a:pt x="464" y="357"/>
                    <a:pt x="545" y="384"/>
                    <a:pt x="634" y="473"/>
                  </a:cubicBezTo>
                  <a:cubicBezTo>
                    <a:pt x="750" y="589"/>
                    <a:pt x="759" y="705"/>
                    <a:pt x="741" y="723"/>
                  </a:cubicBezTo>
                  <a:lnTo>
                    <a:pt x="705" y="723"/>
                  </a:lnTo>
                  <a:cubicBezTo>
                    <a:pt x="661" y="723"/>
                    <a:pt x="571" y="696"/>
                    <a:pt x="491" y="616"/>
                  </a:cubicBezTo>
                  <a:cubicBezTo>
                    <a:pt x="429" y="553"/>
                    <a:pt x="393" y="491"/>
                    <a:pt x="384" y="428"/>
                  </a:cubicBezTo>
                  <a:cubicBezTo>
                    <a:pt x="375" y="393"/>
                    <a:pt x="375" y="366"/>
                    <a:pt x="384" y="366"/>
                  </a:cubicBezTo>
                  <a:cubicBezTo>
                    <a:pt x="384" y="366"/>
                    <a:pt x="393" y="357"/>
                    <a:pt x="411" y="357"/>
                  </a:cubicBezTo>
                  <a:close/>
                  <a:moveTo>
                    <a:pt x="411" y="0"/>
                  </a:moveTo>
                  <a:cubicBezTo>
                    <a:pt x="304" y="0"/>
                    <a:pt x="206" y="36"/>
                    <a:pt x="134" y="107"/>
                  </a:cubicBezTo>
                  <a:cubicBezTo>
                    <a:pt x="36" y="205"/>
                    <a:pt x="0" y="348"/>
                    <a:pt x="27" y="500"/>
                  </a:cubicBezTo>
                  <a:cubicBezTo>
                    <a:pt x="63" y="634"/>
                    <a:pt x="134" y="759"/>
                    <a:pt x="232" y="866"/>
                  </a:cubicBezTo>
                  <a:cubicBezTo>
                    <a:pt x="375" y="999"/>
                    <a:pt x="545" y="1080"/>
                    <a:pt x="705" y="1080"/>
                  </a:cubicBezTo>
                  <a:cubicBezTo>
                    <a:pt x="821" y="1080"/>
                    <a:pt x="919" y="1044"/>
                    <a:pt x="991" y="973"/>
                  </a:cubicBezTo>
                  <a:cubicBezTo>
                    <a:pt x="1169" y="794"/>
                    <a:pt x="1125" y="464"/>
                    <a:pt x="884" y="214"/>
                  </a:cubicBezTo>
                  <a:cubicBezTo>
                    <a:pt x="750" y="81"/>
                    <a:pt x="571" y="0"/>
                    <a:pt x="4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2" name="Google Shape;1852;p49"/>
          <p:cNvSpPr/>
          <p:nvPr/>
        </p:nvSpPr>
        <p:spPr>
          <a:xfrm>
            <a:off x="2707226" y="3120375"/>
            <a:ext cx="398202" cy="392395"/>
          </a:xfrm>
          <a:custGeom>
            <a:rect b="b" l="l" r="r" t="t"/>
            <a:pathLst>
              <a:path extrusionOk="0" h="7298" w="7406">
                <a:moveTo>
                  <a:pt x="5041" y="357"/>
                </a:moveTo>
                <a:cubicBezTo>
                  <a:pt x="5576" y="357"/>
                  <a:pt x="6085" y="571"/>
                  <a:pt x="6460" y="946"/>
                </a:cubicBezTo>
                <a:cubicBezTo>
                  <a:pt x="6834" y="1330"/>
                  <a:pt x="7048" y="1829"/>
                  <a:pt x="7039" y="2365"/>
                </a:cubicBezTo>
                <a:cubicBezTo>
                  <a:pt x="7039" y="2882"/>
                  <a:pt x="6843" y="3364"/>
                  <a:pt x="6495" y="3738"/>
                </a:cubicBezTo>
                <a:cubicBezTo>
                  <a:pt x="6466" y="3764"/>
                  <a:pt x="6407" y="3781"/>
                  <a:pt x="6324" y="3781"/>
                </a:cubicBezTo>
                <a:cubicBezTo>
                  <a:pt x="6205" y="3781"/>
                  <a:pt x="6036" y="3747"/>
                  <a:pt x="5826" y="3658"/>
                </a:cubicBezTo>
                <a:cubicBezTo>
                  <a:pt x="5425" y="3489"/>
                  <a:pt x="4988" y="3176"/>
                  <a:pt x="4604" y="2793"/>
                </a:cubicBezTo>
                <a:cubicBezTo>
                  <a:pt x="3748" y="1927"/>
                  <a:pt x="3507" y="1071"/>
                  <a:pt x="3676" y="902"/>
                </a:cubicBezTo>
                <a:cubicBezTo>
                  <a:pt x="4042" y="554"/>
                  <a:pt x="4533" y="357"/>
                  <a:pt x="5041" y="357"/>
                </a:cubicBezTo>
                <a:close/>
                <a:moveTo>
                  <a:pt x="3310" y="1365"/>
                </a:moveTo>
                <a:cubicBezTo>
                  <a:pt x="3417" y="1856"/>
                  <a:pt x="3792" y="2489"/>
                  <a:pt x="4354" y="3051"/>
                </a:cubicBezTo>
                <a:cubicBezTo>
                  <a:pt x="4907" y="3605"/>
                  <a:pt x="5541" y="3988"/>
                  <a:pt x="6031" y="4095"/>
                </a:cubicBezTo>
                <a:cubicBezTo>
                  <a:pt x="5737" y="4274"/>
                  <a:pt x="5389" y="4363"/>
                  <a:pt x="5041" y="4363"/>
                </a:cubicBezTo>
                <a:cubicBezTo>
                  <a:pt x="4506" y="4363"/>
                  <a:pt x="3997" y="4158"/>
                  <a:pt x="3623" y="3774"/>
                </a:cubicBezTo>
                <a:cubicBezTo>
                  <a:pt x="3248" y="3399"/>
                  <a:pt x="3034" y="2891"/>
                  <a:pt x="3043" y="2356"/>
                </a:cubicBezTo>
                <a:cubicBezTo>
                  <a:pt x="3043" y="1999"/>
                  <a:pt x="3132" y="1660"/>
                  <a:pt x="3310" y="1365"/>
                </a:cubicBezTo>
                <a:close/>
                <a:moveTo>
                  <a:pt x="1036" y="5763"/>
                </a:moveTo>
                <a:cubicBezTo>
                  <a:pt x="1196" y="5763"/>
                  <a:pt x="1339" y="5826"/>
                  <a:pt x="1455" y="5933"/>
                </a:cubicBezTo>
                <a:cubicBezTo>
                  <a:pt x="1562" y="6049"/>
                  <a:pt x="1624" y="6192"/>
                  <a:pt x="1624" y="6352"/>
                </a:cubicBezTo>
                <a:cubicBezTo>
                  <a:pt x="1624" y="6504"/>
                  <a:pt x="1562" y="6656"/>
                  <a:pt x="1455" y="6763"/>
                </a:cubicBezTo>
                <a:cubicBezTo>
                  <a:pt x="1346" y="6871"/>
                  <a:pt x="1214" y="6933"/>
                  <a:pt x="1066" y="6933"/>
                </a:cubicBezTo>
                <a:cubicBezTo>
                  <a:pt x="1056" y="6933"/>
                  <a:pt x="1046" y="6933"/>
                  <a:pt x="1036" y="6932"/>
                </a:cubicBezTo>
                <a:cubicBezTo>
                  <a:pt x="884" y="6932"/>
                  <a:pt x="732" y="6879"/>
                  <a:pt x="625" y="6763"/>
                </a:cubicBezTo>
                <a:cubicBezTo>
                  <a:pt x="393" y="6540"/>
                  <a:pt x="393" y="6165"/>
                  <a:pt x="625" y="5933"/>
                </a:cubicBezTo>
                <a:cubicBezTo>
                  <a:pt x="732" y="5826"/>
                  <a:pt x="884" y="5763"/>
                  <a:pt x="1036" y="5763"/>
                </a:cubicBezTo>
                <a:close/>
                <a:moveTo>
                  <a:pt x="5041" y="0"/>
                </a:moveTo>
                <a:cubicBezTo>
                  <a:pt x="4417" y="0"/>
                  <a:pt x="3819" y="250"/>
                  <a:pt x="3373" y="687"/>
                </a:cubicBezTo>
                <a:cubicBezTo>
                  <a:pt x="2927" y="1133"/>
                  <a:pt x="2686" y="1731"/>
                  <a:pt x="2677" y="2356"/>
                </a:cubicBezTo>
                <a:cubicBezTo>
                  <a:pt x="2677" y="2927"/>
                  <a:pt x="2882" y="3471"/>
                  <a:pt x="3248" y="3899"/>
                </a:cubicBezTo>
                <a:lnTo>
                  <a:pt x="1606" y="5532"/>
                </a:lnTo>
                <a:cubicBezTo>
                  <a:pt x="1598" y="5540"/>
                  <a:pt x="1589" y="5558"/>
                  <a:pt x="1580" y="5576"/>
                </a:cubicBezTo>
                <a:cubicBezTo>
                  <a:pt x="1419" y="5469"/>
                  <a:pt x="1232" y="5407"/>
                  <a:pt x="1036" y="5407"/>
                </a:cubicBezTo>
                <a:cubicBezTo>
                  <a:pt x="786" y="5407"/>
                  <a:pt x="554" y="5505"/>
                  <a:pt x="375" y="5683"/>
                </a:cubicBezTo>
                <a:cubicBezTo>
                  <a:pt x="1" y="6049"/>
                  <a:pt x="1" y="6647"/>
                  <a:pt x="366" y="7012"/>
                </a:cubicBezTo>
                <a:cubicBezTo>
                  <a:pt x="545" y="7191"/>
                  <a:pt x="786" y="7289"/>
                  <a:pt x="1036" y="7298"/>
                </a:cubicBezTo>
                <a:cubicBezTo>
                  <a:pt x="1285" y="7298"/>
                  <a:pt x="1526" y="7200"/>
                  <a:pt x="1705" y="7021"/>
                </a:cubicBezTo>
                <a:cubicBezTo>
                  <a:pt x="1883" y="6843"/>
                  <a:pt x="1981" y="6602"/>
                  <a:pt x="1981" y="6352"/>
                </a:cubicBezTo>
                <a:cubicBezTo>
                  <a:pt x="1981" y="6156"/>
                  <a:pt x="1919" y="5969"/>
                  <a:pt x="1812" y="5817"/>
                </a:cubicBezTo>
                <a:cubicBezTo>
                  <a:pt x="1829" y="5808"/>
                  <a:pt x="1847" y="5799"/>
                  <a:pt x="1856" y="5781"/>
                </a:cubicBezTo>
                <a:lnTo>
                  <a:pt x="3498" y="4149"/>
                </a:lnTo>
                <a:cubicBezTo>
                  <a:pt x="3926" y="4515"/>
                  <a:pt x="4470" y="4720"/>
                  <a:pt x="5032" y="4720"/>
                </a:cubicBezTo>
                <a:cubicBezTo>
                  <a:pt x="5666" y="4720"/>
                  <a:pt x="6263" y="4479"/>
                  <a:pt x="6709" y="4033"/>
                </a:cubicBezTo>
                <a:cubicBezTo>
                  <a:pt x="7155" y="3587"/>
                  <a:pt x="7396" y="2998"/>
                  <a:pt x="7396" y="2365"/>
                </a:cubicBezTo>
                <a:cubicBezTo>
                  <a:pt x="7405" y="1740"/>
                  <a:pt x="7155" y="1142"/>
                  <a:pt x="6709" y="696"/>
                </a:cubicBezTo>
                <a:cubicBezTo>
                  <a:pt x="6263" y="250"/>
                  <a:pt x="5674" y="0"/>
                  <a:pt x="5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3" name="Google Shape;1853;p49"/>
          <p:cNvGrpSpPr/>
          <p:nvPr/>
        </p:nvGrpSpPr>
        <p:grpSpPr>
          <a:xfrm rot="-2891208">
            <a:off x="7254955" y="1990855"/>
            <a:ext cx="350317" cy="360380"/>
            <a:chOff x="2499600" y="1366875"/>
            <a:chExt cx="155250" cy="181125"/>
          </a:xfrm>
        </p:grpSpPr>
        <p:sp>
          <p:nvSpPr>
            <p:cNvPr id="1854" name="Google Shape;1854;p49"/>
            <p:cNvSpPr/>
            <p:nvPr/>
          </p:nvSpPr>
          <p:spPr>
            <a:xfrm>
              <a:off x="2534400" y="1366875"/>
              <a:ext cx="85425" cy="181125"/>
            </a:xfrm>
            <a:custGeom>
              <a:rect b="b" l="l" r="r" t="t"/>
              <a:pathLst>
                <a:path extrusionOk="0" h="7245" w="3417">
                  <a:moveTo>
                    <a:pt x="1697" y="358"/>
                  </a:moveTo>
                  <a:cubicBezTo>
                    <a:pt x="1702" y="358"/>
                    <a:pt x="1707" y="358"/>
                    <a:pt x="1713" y="358"/>
                  </a:cubicBezTo>
                  <a:cubicBezTo>
                    <a:pt x="2453" y="358"/>
                    <a:pt x="3060" y="964"/>
                    <a:pt x="3060" y="1705"/>
                  </a:cubicBezTo>
                  <a:cubicBezTo>
                    <a:pt x="3060" y="2410"/>
                    <a:pt x="2650" y="2945"/>
                    <a:pt x="2034" y="3034"/>
                  </a:cubicBezTo>
                  <a:lnTo>
                    <a:pt x="1874" y="3061"/>
                  </a:lnTo>
                  <a:lnTo>
                    <a:pt x="1882" y="3222"/>
                  </a:lnTo>
                  <a:cubicBezTo>
                    <a:pt x="1882" y="3302"/>
                    <a:pt x="1882" y="3409"/>
                    <a:pt x="1882" y="3534"/>
                  </a:cubicBezTo>
                  <a:cubicBezTo>
                    <a:pt x="1882" y="3989"/>
                    <a:pt x="1891" y="4613"/>
                    <a:pt x="2043" y="4934"/>
                  </a:cubicBezTo>
                  <a:cubicBezTo>
                    <a:pt x="2195" y="5247"/>
                    <a:pt x="2248" y="5800"/>
                    <a:pt x="2266" y="6023"/>
                  </a:cubicBezTo>
                  <a:cubicBezTo>
                    <a:pt x="2266" y="6058"/>
                    <a:pt x="2275" y="6094"/>
                    <a:pt x="2275" y="6139"/>
                  </a:cubicBezTo>
                  <a:cubicBezTo>
                    <a:pt x="2266" y="6549"/>
                    <a:pt x="2016" y="6888"/>
                    <a:pt x="1704" y="6888"/>
                  </a:cubicBezTo>
                  <a:cubicBezTo>
                    <a:pt x="1383" y="6888"/>
                    <a:pt x="1133" y="6549"/>
                    <a:pt x="1133" y="6130"/>
                  </a:cubicBezTo>
                  <a:cubicBezTo>
                    <a:pt x="1133" y="6094"/>
                    <a:pt x="1133" y="6058"/>
                    <a:pt x="1142" y="6014"/>
                  </a:cubicBezTo>
                  <a:cubicBezTo>
                    <a:pt x="1160" y="5800"/>
                    <a:pt x="1213" y="5247"/>
                    <a:pt x="1365" y="4934"/>
                  </a:cubicBezTo>
                  <a:cubicBezTo>
                    <a:pt x="1517" y="4613"/>
                    <a:pt x="1526" y="3989"/>
                    <a:pt x="1526" y="3534"/>
                  </a:cubicBezTo>
                  <a:cubicBezTo>
                    <a:pt x="1535" y="3409"/>
                    <a:pt x="1535" y="3302"/>
                    <a:pt x="1535" y="3222"/>
                  </a:cubicBezTo>
                  <a:lnTo>
                    <a:pt x="1543" y="3061"/>
                  </a:lnTo>
                  <a:lnTo>
                    <a:pt x="1383" y="3034"/>
                  </a:lnTo>
                  <a:cubicBezTo>
                    <a:pt x="767" y="2936"/>
                    <a:pt x="357" y="2401"/>
                    <a:pt x="357" y="1705"/>
                  </a:cubicBezTo>
                  <a:cubicBezTo>
                    <a:pt x="357" y="961"/>
                    <a:pt x="955" y="358"/>
                    <a:pt x="1697" y="358"/>
                  </a:cubicBezTo>
                  <a:close/>
                  <a:moveTo>
                    <a:pt x="1697" y="1"/>
                  </a:moveTo>
                  <a:cubicBezTo>
                    <a:pt x="758" y="1"/>
                    <a:pt x="0" y="765"/>
                    <a:pt x="0" y="1705"/>
                  </a:cubicBezTo>
                  <a:cubicBezTo>
                    <a:pt x="0" y="2526"/>
                    <a:pt x="464" y="3168"/>
                    <a:pt x="1178" y="3355"/>
                  </a:cubicBezTo>
                  <a:cubicBezTo>
                    <a:pt x="1169" y="3409"/>
                    <a:pt x="1169" y="3462"/>
                    <a:pt x="1169" y="3525"/>
                  </a:cubicBezTo>
                  <a:cubicBezTo>
                    <a:pt x="1169" y="3900"/>
                    <a:pt x="1160" y="4533"/>
                    <a:pt x="1044" y="4774"/>
                  </a:cubicBezTo>
                  <a:cubicBezTo>
                    <a:pt x="874" y="5140"/>
                    <a:pt x="803" y="5693"/>
                    <a:pt x="785" y="5987"/>
                  </a:cubicBezTo>
                  <a:cubicBezTo>
                    <a:pt x="776" y="6041"/>
                    <a:pt x="776" y="6085"/>
                    <a:pt x="776" y="6130"/>
                  </a:cubicBezTo>
                  <a:cubicBezTo>
                    <a:pt x="776" y="6745"/>
                    <a:pt x="1187" y="7245"/>
                    <a:pt x="1695" y="7245"/>
                  </a:cubicBezTo>
                  <a:cubicBezTo>
                    <a:pt x="2213" y="7245"/>
                    <a:pt x="2623" y="6745"/>
                    <a:pt x="2623" y="6139"/>
                  </a:cubicBezTo>
                  <a:cubicBezTo>
                    <a:pt x="2623" y="6094"/>
                    <a:pt x="2623" y="6041"/>
                    <a:pt x="2623" y="5996"/>
                  </a:cubicBezTo>
                  <a:cubicBezTo>
                    <a:pt x="2596" y="5693"/>
                    <a:pt x="2534" y="5140"/>
                    <a:pt x="2364" y="4783"/>
                  </a:cubicBezTo>
                  <a:cubicBezTo>
                    <a:pt x="2248" y="4533"/>
                    <a:pt x="2239" y="3908"/>
                    <a:pt x="2239" y="3525"/>
                  </a:cubicBezTo>
                  <a:cubicBezTo>
                    <a:pt x="2239" y="3471"/>
                    <a:pt x="2239" y="3409"/>
                    <a:pt x="2239" y="3355"/>
                  </a:cubicBezTo>
                  <a:cubicBezTo>
                    <a:pt x="2953" y="3177"/>
                    <a:pt x="3417" y="2535"/>
                    <a:pt x="3417" y="1705"/>
                  </a:cubicBezTo>
                  <a:cubicBezTo>
                    <a:pt x="3417" y="768"/>
                    <a:pt x="2659" y="1"/>
                    <a:pt x="1713" y="1"/>
                  </a:cubicBezTo>
                  <a:cubicBezTo>
                    <a:pt x="1707" y="1"/>
                    <a:pt x="1702" y="1"/>
                    <a:pt x="1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9"/>
            <p:cNvSpPr/>
            <p:nvPr/>
          </p:nvSpPr>
          <p:spPr>
            <a:xfrm>
              <a:off x="2566275" y="1504725"/>
              <a:ext cx="21225" cy="27675"/>
            </a:xfrm>
            <a:custGeom>
              <a:rect b="b" l="l" r="r" t="t"/>
              <a:pathLst>
                <a:path extrusionOk="0" h="1107" w="849">
                  <a:moveTo>
                    <a:pt x="420" y="357"/>
                  </a:moveTo>
                  <a:cubicBezTo>
                    <a:pt x="438" y="357"/>
                    <a:pt x="491" y="428"/>
                    <a:pt x="491" y="553"/>
                  </a:cubicBezTo>
                  <a:cubicBezTo>
                    <a:pt x="491" y="660"/>
                    <a:pt x="447" y="732"/>
                    <a:pt x="429" y="741"/>
                  </a:cubicBezTo>
                  <a:cubicBezTo>
                    <a:pt x="402" y="732"/>
                    <a:pt x="358" y="660"/>
                    <a:pt x="358" y="553"/>
                  </a:cubicBezTo>
                  <a:cubicBezTo>
                    <a:pt x="358" y="428"/>
                    <a:pt x="411" y="357"/>
                    <a:pt x="420" y="357"/>
                  </a:cubicBezTo>
                  <a:close/>
                  <a:moveTo>
                    <a:pt x="429" y="0"/>
                  </a:moveTo>
                  <a:cubicBezTo>
                    <a:pt x="188" y="0"/>
                    <a:pt x="1" y="241"/>
                    <a:pt x="1" y="553"/>
                  </a:cubicBezTo>
                  <a:cubicBezTo>
                    <a:pt x="1" y="857"/>
                    <a:pt x="188" y="1097"/>
                    <a:pt x="429" y="1106"/>
                  </a:cubicBezTo>
                  <a:cubicBezTo>
                    <a:pt x="661" y="1106"/>
                    <a:pt x="848" y="857"/>
                    <a:pt x="848" y="553"/>
                  </a:cubicBezTo>
                  <a:cubicBezTo>
                    <a:pt x="848" y="241"/>
                    <a:pt x="661" y="0"/>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9"/>
            <p:cNvSpPr/>
            <p:nvPr/>
          </p:nvSpPr>
          <p:spPr>
            <a:xfrm>
              <a:off x="2551125" y="1384225"/>
              <a:ext cx="51975" cy="46075"/>
            </a:xfrm>
            <a:custGeom>
              <a:rect b="b" l="l" r="r" t="t"/>
              <a:pathLst>
                <a:path extrusionOk="0" h="1843" w="2079">
                  <a:moveTo>
                    <a:pt x="1044" y="1"/>
                  </a:moveTo>
                  <a:cubicBezTo>
                    <a:pt x="993" y="1"/>
                    <a:pt x="941" y="61"/>
                    <a:pt x="901" y="181"/>
                  </a:cubicBezTo>
                  <a:cubicBezTo>
                    <a:pt x="821" y="422"/>
                    <a:pt x="758" y="618"/>
                    <a:pt x="758" y="618"/>
                  </a:cubicBezTo>
                  <a:lnTo>
                    <a:pt x="295" y="618"/>
                  </a:lnTo>
                  <a:cubicBezTo>
                    <a:pt x="45" y="618"/>
                    <a:pt x="0" y="743"/>
                    <a:pt x="205" y="886"/>
                  </a:cubicBezTo>
                  <a:cubicBezTo>
                    <a:pt x="411" y="1038"/>
                    <a:pt x="580" y="1163"/>
                    <a:pt x="580" y="1163"/>
                  </a:cubicBezTo>
                  <a:lnTo>
                    <a:pt x="437" y="1600"/>
                  </a:lnTo>
                  <a:cubicBezTo>
                    <a:pt x="385" y="1757"/>
                    <a:pt x="412" y="1842"/>
                    <a:pt x="495" y="1842"/>
                  </a:cubicBezTo>
                  <a:cubicBezTo>
                    <a:pt x="539" y="1842"/>
                    <a:pt x="598" y="1819"/>
                    <a:pt x="669" y="1769"/>
                  </a:cubicBezTo>
                  <a:cubicBezTo>
                    <a:pt x="874" y="1618"/>
                    <a:pt x="1044" y="1493"/>
                    <a:pt x="1044" y="1493"/>
                  </a:cubicBezTo>
                  <a:lnTo>
                    <a:pt x="1410" y="1769"/>
                  </a:lnTo>
                  <a:cubicBezTo>
                    <a:pt x="1481" y="1819"/>
                    <a:pt x="1540" y="1842"/>
                    <a:pt x="1584" y="1842"/>
                  </a:cubicBezTo>
                  <a:cubicBezTo>
                    <a:pt x="1667" y="1842"/>
                    <a:pt x="1694" y="1757"/>
                    <a:pt x="1642" y="1600"/>
                  </a:cubicBezTo>
                  <a:cubicBezTo>
                    <a:pt x="1561" y="1359"/>
                    <a:pt x="1499" y="1163"/>
                    <a:pt x="1499" y="1163"/>
                  </a:cubicBezTo>
                  <a:lnTo>
                    <a:pt x="1874" y="895"/>
                  </a:lnTo>
                  <a:cubicBezTo>
                    <a:pt x="2079" y="743"/>
                    <a:pt x="2043" y="618"/>
                    <a:pt x="1784" y="618"/>
                  </a:cubicBezTo>
                  <a:lnTo>
                    <a:pt x="1329" y="618"/>
                  </a:lnTo>
                  <a:lnTo>
                    <a:pt x="1187" y="181"/>
                  </a:lnTo>
                  <a:cubicBezTo>
                    <a:pt x="1147" y="61"/>
                    <a:pt x="1095" y="1"/>
                    <a:pt x="10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9"/>
            <p:cNvSpPr/>
            <p:nvPr/>
          </p:nvSpPr>
          <p:spPr>
            <a:xfrm>
              <a:off x="2515650" y="1386100"/>
              <a:ext cx="14975" cy="48175"/>
            </a:xfrm>
            <a:custGeom>
              <a:rect b="b" l="l" r="r" t="t"/>
              <a:pathLst>
                <a:path extrusionOk="0" h="1927" w="599">
                  <a:moveTo>
                    <a:pt x="392" y="1"/>
                  </a:moveTo>
                  <a:cubicBezTo>
                    <a:pt x="329" y="1"/>
                    <a:pt x="269" y="34"/>
                    <a:pt x="233" y="88"/>
                  </a:cubicBezTo>
                  <a:cubicBezTo>
                    <a:pt x="81" y="356"/>
                    <a:pt x="1" y="650"/>
                    <a:pt x="1" y="963"/>
                  </a:cubicBezTo>
                  <a:cubicBezTo>
                    <a:pt x="1" y="1266"/>
                    <a:pt x="81" y="1569"/>
                    <a:pt x="233" y="1837"/>
                  </a:cubicBezTo>
                  <a:cubicBezTo>
                    <a:pt x="268" y="1890"/>
                    <a:pt x="322" y="1926"/>
                    <a:pt x="384" y="1926"/>
                  </a:cubicBezTo>
                  <a:cubicBezTo>
                    <a:pt x="420" y="1926"/>
                    <a:pt x="447" y="1917"/>
                    <a:pt x="474" y="1899"/>
                  </a:cubicBezTo>
                  <a:cubicBezTo>
                    <a:pt x="563" y="1855"/>
                    <a:pt x="590" y="1739"/>
                    <a:pt x="545" y="1659"/>
                  </a:cubicBezTo>
                  <a:cubicBezTo>
                    <a:pt x="465" y="1525"/>
                    <a:pt x="420" y="1382"/>
                    <a:pt x="393" y="1230"/>
                  </a:cubicBezTo>
                  <a:cubicBezTo>
                    <a:pt x="375" y="1141"/>
                    <a:pt x="358" y="1052"/>
                    <a:pt x="358" y="963"/>
                  </a:cubicBezTo>
                  <a:cubicBezTo>
                    <a:pt x="358" y="873"/>
                    <a:pt x="375" y="775"/>
                    <a:pt x="393" y="686"/>
                  </a:cubicBezTo>
                  <a:cubicBezTo>
                    <a:pt x="420" y="543"/>
                    <a:pt x="474" y="401"/>
                    <a:pt x="545" y="267"/>
                  </a:cubicBezTo>
                  <a:cubicBezTo>
                    <a:pt x="598" y="178"/>
                    <a:pt x="563" y="71"/>
                    <a:pt x="482" y="26"/>
                  </a:cubicBezTo>
                  <a:cubicBezTo>
                    <a:pt x="453" y="9"/>
                    <a:pt x="422" y="1"/>
                    <a:pt x="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9"/>
            <p:cNvSpPr/>
            <p:nvPr/>
          </p:nvSpPr>
          <p:spPr>
            <a:xfrm>
              <a:off x="2499600" y="1376175"/>
              <a:ext cx="17425" cy="67900"/>
            </a:xfrm>
            <a:custGeom>
              <a:rect b="b" l="l" r="r" t="t"/>
              <a:pathLst>
                <a:path extrusionOk="0" h="2716" w="697">
                  <a:moveTo>
                    <a:pt x="494" y="0"/>
                  </a:moveTo>
                  <a:cubicBezTo>
                    <a:pt x="432" y="0"/>
                    <a:pt x="369" y="30"/>
                    <a:pt x="339" y="84"/>
                  </a:cubicBezTo>
                  <a:cubicBezTo>
                    <a:pt x="116" y="468"/>
                    <a:pt x="0" y="914"/>
                    <a:pt x="0" y="1360"/>
                  </a:cubicBezTo>
                  <a:cubicBezTo>
                    <a:pt x="0" y="1806"/>
                    <a:pt x="116" y="2243"/>
                    <a:pt x="330" y="2626"/>
                  </a:cubicBezTo>
                  <a:cubicBezTo>
                    <a:pt x="366" y="2680"/>
                    <a:pt x="429" y="2716"/>
                    <a:pt x="491" y="2716"/>
                  </a:cubicBezTo>
                  <a:cubicBezTo>
                    <a:pt x="518" y="2716"/>
                    <a:pt x="545" y="2707"/>
                    <a:pt x="571" y="2689"/>
                  </a:cubicBezTo>
                  <a:cubicBezTo>
                    <a:pt x="661" y="2644"/>
                    <a:pt x="687" y="2537"/>
                    <a:pt x="643" y="2448"/>
                  </a:cubicBezTo>
                  <a:cubicBezTo>
                    <a:pt x="580" y="2341"/>
                    <a:pt x="527" y="2234"/>
                    <a:pt x="491" y="2118"/>
                  </a:cubicBezTo>
                  <a:cubicBezTo>
                    <a:pt x="402" y="1877"/>
                    <a:pt x="357" y="1618"/>
                    <a:pt x="357" y="1360"/>
                  </a:cubicBezTo>
                  <a:cubicBezTo>
                    <a:pt x="357" y="1101"/>
                    <a:pt x="402" y="842"/>
                    <a:pt x="491" y="601"/>
                  </a:cubicBezTo>
                  <a:cubicBezTo>
                    <a:pt x="536" y="485"/>
                    <a:pt x="589" y="369"/>
                    <a:pt x="643" y="262"/>
                  </a:cubicBezTo>
                  <a:cubicBezTo>
                    <a:pt x="696" y="182"/>
                    <a:pt x="669" y="75"/>
                    <a:pt x="580" y="22"/>
                  </a:cubicBezTo>
                  <a:cubicBezTo>
                    <a:pt x="554" y="7"/>
                    <a:pt x="524" y="0"/>
                    <a:pt x="4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9"/>
            <p:cNvSpPr/>
            <p:nvPr/>
          </p:nvSpPr>
          <p:spPr>
            <a:xfrm>
              <a:off x="2623825" y="1386275"/>
              <a:ext cx="14750" cy="48225"/>
            </a:xfrm>
            <a:custGeom>
              <a:rect b="b" l="l" r="r" t="t"/>
              <a:pathLst>
                <a:path extrusionOk="0" h="1929" w="590">
                  <a:moveTo>
                    <a:pt x="208" y="0"/>
                  </a:moveTo>
                  <a:cubicBezTo>
                    <a:pt x="176" y="0"/>
                    <a:pt x="144" y="9"/>
                    <a:pt x="116" y="28"/>
                  </a:cubicBezTo>
                  <a:cubicBezTo>
                    <a:pt x="27" y="73"/>
                    <a:pt x="0" y="180"/>
                    <a:pt x="45" y="269"/>
                  </a:cubicBezTo>
                  <a:cubicBezTo>
                    <a:pt x="125" y="403"/>
                    <a:pt x="170" y="545"/>
                    <a:pt x="206" y="688"/>
                  </a:cubicBezTo>
                  <a:cubicBezTo>
                    <a:pt x="223" y="777"/>
                    <a:pt x="232" y="866"/>
                    <a:pt x="232" y="965"/>
                  </a:cubicBezTo>
                  <a:cubicBezTo>
                    <a:pt x="232" y="1054"/>
                    <a:pt x="223" y="1143"/>
                    <a:pt x="206" y="1232"/>
                  </a:cubicBezTo>
                  <a:cubicBezTo>
                    <a:pt x="170" y="1384"/>
                    <a:pt x="125" y="1527"/>
                    <a:pt x="45" y="1660"/>
                  </a:cubicBezTo>
                  <a:cubicBezTo>
                    <a:pt x="0" y="1741"/>
                    <a:pt x="27" y="1848"/>
                    <a:pt x="116" y="1901"/>
                  </a:cubicBezTo>
                  <a:cubicBezTo>
                    <a:pt x="143" y="1919"/>
                    <a:pt x="170" y="1928"/>
                    <a:pt x="197" y="1928"/>
                  </a:cubicBezTo>
                  <a:cubicBezTo>
                    <a:pt x="259" y="1928"/>
                    <a:pt x="322" y="1892"/>
                    <a:pt x="357" y="1839"/>
                  </a:cubicBezTo>
                  <a:cubicBezTo>
                    <a:pt x="509" y="1571"/>
                    <a:pt x="589" y="1268"/>
                    <a:pt x="589" y="965"/>
                  </a:cubicBezTo>
                  <a:cubicBezTo>
                    <a:pt x="589" y="652"/>
                    <a:pt x="509" y="358"/>
                    <a:pt x="357" y="90"/>
                  </a:cubicBezTo>
                  <a:cubicBezTo>
                    <a:pt x="328" y="32"/>
                    <a:pt x="269" y="0"/>
                    <a:pt x="2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9"/>
            <p:cNvSpPr/>
            <p:nvPr/>
          </p:nvSpPr>
          <p:spPr>
            <a:xfrm>
              <a:off x="2637200" y="1376400"/>
              <a:ext cx="17650" cy="67900"/>
            </a:xfrm>
            <a:custGeom>
              <a:rect b="b" l="l" r="r" t="t"/>
              <a:pathLst>
                <a:path extrusionOk="0" h="2716" w="706">
                  <a:moveTo>
                    <a:pt x="210" y="0"/>
                  </a:moveTo>
                  <a:cubicBezTo>
                    <a:pt x="180" y="0"/>
                    <a:pt x="151" y="7"/>
                    <a:pt x="126" y="21"/>
                  </a:cubicBezTo>
                  <a:cubicBezTo>
                    <a:pt x="36" y="75"/>
                    <a:pt x="10" y="182"/>
                    <a:pt x="54" y="262"/>
                  </a:cubicBezTo>
                  <a:cubicBezTo>
                    <a:pt x="117" y="369"/>
                    <a:pt x="170" y="485"/>
                    <a:pt x="215" y="601"/>
                  </a:cubicBezTo>
                  <a:cubicBezTo>
                    <a:pt x="295" y="842"/>
                    <a:pt x="349" y="1101"/>
                    <a:pt x="349" y="1360"/>
                  </a:cubicBezTo>
                  <a:cubicBezTo>
                    <a:pt x="349" y="1618"/>
                    <a:pt x="295" y="1877"/>
                    <a:pt x="206" y="2118"/>
                  </a:cubicBezTo>
                  <a:cubicBezTo>
                    <a:pt x="161" y="2234"/>
                    <a:pt x="117" y="2341"/>
                    <a:pt x="54" y="2448"/>
                  </a:cubicBezTo>
                  <a:cubicBezTo>
                    <a:pt x="1" y="2537"/>
                    <a:pt x="36" y="2644"/>
                    <a:pt x="117" y="2698"/>
                  </a:cubicBezTo>
                  <a:cubicBezTo>
                    <a:pt x="143" y="2707"/>
                    <a:pt x="179" y="2716"/>
                    <a:pt x="206" y="2716"/>
                  </a:cubicBezTo>
                  <a:cubicBezTo>
                    <a:pt x="268" y="2716"/>
                    <a:pt x="331" y="2689"/>
                    <a:pt x="366" y="2626"/>
                  </a:cubicBezTo>
                  <a:cubicBezTo>
                    <a:pt x="581" y="2243"/>
                    <a:pt x="697" y="1806"/>
                    <a:pt x="705" y="1360"/>
                  </a:cubicBezTo>
                  <a:cubicBezTo>
                    <a:pt x="705" y="914"/>
                    <a:pt x="589" y="476"/>
                    <a:pt x="366" y="93"/>
                  </a:cubicBezTo>
                  <a:cubicBezTo>
                    <a:pt x="336" y="32"/>
                    <a:pt x="273" y="0"/>
                    <a:pt x="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1" name="Google Shape;1861;p49"/>
          <p:cNvSpPr txBox="1"/>
          <p:nvPr/>
        </p:nvSpPr>
        <p:spPr>
          <a:xfrm>
            <a:off x="3203600" y="3857656"/>
            <a:ext cx="13482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2"/>
                </a:solidFill>
                <a:latin typeface="Fredoka One"/>
                <a:ea typeface="Fredoka One"/>
                <a:cs typeface="Fredoka One"/>
                <a:sym typeface="Fredoka One"/>
              </a:rPr>
              <a:t>Comfort</a:t>
            </a:r>
            <a:endParaRPr b="1">
              <a:solidFill>
                <a:schemeClr val="dk2"/>
              </a:solidFill>
              <a:latin typeface="Fredoka One"/>
              <a:ea typeface="Fredoka One"/>
              <a:cs typeface="Fredoka One"/>
              <a:sym typeface="Fredoka One"/>
            </a:endParaRPr>
          </a:p>
        </p:txBody>
      </p:sp>
      <p:sp>
        <p:nvSpPr>
          <p:cNvPr id="1862" name="Google Shape;1862;p49"/>
          <p:cNvSpPr/>
          <p:nvPr/>
        </p:nvSpPr>
        <p:spPr>
          <a:xfrm>
            <a:off x="3811701" y="2848738"/>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3" name="Google Shape;1863;p49"/>
          <p:cNvCxnSpPr/>
          <p:nvPr/>
        </p:nvCxnSpPr>
        <p:spPr>
          <a:xfrm flipH="1" rot="-5400000">
            <a:off x="3477050" y="3457006"/>
            <a:ext cx="800700" cy="600"/>
          </a:xfrm>
          <a:prstGeom prst="bentConnector3">
            <a:avLst>
              <a:gd fmla="val 50000" name="adj1"/>
            </a:avLst>
          </a:prstGeom>
          <a:noFill/>
          <a:ln cap="flat" cmpd="sng" w="19050">
            <a:solidFill>
              <a:schemeClr val="dk2"/>
            </a:solidFill>
            <a:prstDash val="solid"/>
            <a:round/>
            <a:headEnd len="med" w="med" type="triangle"/>
            <a:tailEnd len="med" w="med" type="none"/>
          </a:ln>
        </p:spPr>
      </p:cxnSp>
      <p:sp>
        <p:nvSpPr>
          <p:cNvPr id="1864" name="Google Shape;1864;p49"/>
          <p:cNvSpPr txBox="1"/>
          <p:nvPr/>
        </p:nvSpPr>
        <p:spPr>
          <a:xfrm>
            <a:off x="4186325" y="1412300"/>
            <a:ext cx="1263900" cy="5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2"/>
                </a:solidFill>
                <a:latin typeface="Fredoka One"/>
                <a:ea typeface="Fredoka One"/>
                <a:cs typeface="Fredoka One"/>
                <a:sym typeface="Fredoka One"/>
              </a:rPr>
              <a:t>Appropriate</a:t>
            </a:r>
            <a:endParaRPr b="1">
              <a:solidFill>
                <a:schemeClr val="dk2"/>
              </a:solidFill>
              <a:latin typeface="Fredoka One"/>
              <a:ea typeface="Fredoka One"/>
              <a:cs typeface="Fredoka One"/>
              <a:sym typeface="Fredoka One"/>
            </a:endParaRPr>
          </a:p>
          <a:p>
            <a:pPr indent="0" lvl="0" marL="0" rtl="0" algn="ctr">
              <a:spcBef>
                <a:spcPts val="0"/>
              </a:spcBef>
              <a:spcAft>
                <a:spcPts val="0"/>
              </a:spcAft>
              <a:buNone/>
            </a:pPr>
            <a:r>
              <a:rPr b="1" lang="en">
                <a:solidFill>
                  <a:schemeClr val="dk2"/>
                </a:solidFill>
                <a:latin typeface="Fredoka One"/>
                <a:ea typeface="Fredoka One"/>
                <a:cs typeface="Fredoka One"/>
                <a:sym typeface="Fredoka One"/>
              </a:rPr>
              <a:t>Dimensions</a:t>
            </a:r>
            <a:endParaRPr b="1">
              <a:solidFill>
                <a:schemeClr val="dk2"/>
              </a:solidFill>
              <a:latin typeface="Fredoka One"/>
              <a:ea typeface="Fredoka One"/>
              <a:cs typeface="Fredoka One"/>
              <a:sym typeface="Fredoka One"/>
            </a:endParaRPr>
          </a:p>
        </p:txBody>
      </p:sp>
      <p:sp>
        <p:nvSpPr>
          <p:cNvPr id="1865" name="Google Shape;1865;p49"/>
          <p:cNvSpPr/>
          <p:nvPr/>
        </p:nvSpPr>
        <p:spPr>
          <a:xfrm>
            <a:off x="4752263" y="2757863"/>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6" name="Google Shape;1866;p49"/>
          <p:cNvCxnSpPr/>
          <p:nvPr/>
        </p:nvCxnSpPr>
        <p:spPr>
          <a:xfrm rot="-5400000">
            <a:off x="4436225" y="2299550"/>
            <a:ext cx="763500" cy="600"/>
          </a:xfrm>
          <a:prstGeom prst="bentConnector3">
            <a:avLst>
              <a:gd fmla="val 50000" name="adj1"/>
            </a:avLst>
          </a:prstGeom>
          <a:noFill/>
          <a:ln cap="flat" cmpd="sng" w="19050">
            <a:solidFill>
              <a:schemeClr val="dk2"/>
            </a:solidFill>
            <a:prstDash val="solid"/>
            <a:round/>
            <a:headEnd len="med" w="med" type="triangle"/>
            <a:tailEnd len="med" w="med" type="none"/>
          </a:ln>
        </p:spPr>
      </p:cxnSp>
      <p:sp>
        <p:nvSpPr>
          <p:cNvPr id="1867" name="Google Shape;1867;p49"/>
          <p:cNvSpPr txBox="1"/>
          <p:nvPr/>
        </p:nvSpPr>
        <p:spPr>
          <a:xfrm>
            <a:off x="5617175" y="1592728"/>
            <a:ext cx="1656300" cy="30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Fredoka One"/>
                <a:ea typeface="Fredoka One"/>
                <a:cs typeface="Fredoka One"/>
                <a:sym typeface="Fredoka One"/>
              </a:rPr>
              <a:t>Installation</a:t>
            </a:r>
            <a:endParaRPr b="1">
              <a:solidFill>
                <a:schemeClr val="dk2"/>
              </a:solidFill>
              <a:latin typeface="Fredoka One"/>
              <a:ea typeface="Fredoka One"/>
              <a:cs typeface="Fredoka One"/>
              <a:sym typeface="Fredoka One"/>
            </a:endParaRPr>
          </a:p>
        </p:txBody>
      </p:sp>
      <p:sp>
        <p:nvSpPr>
          <p:cNvPr id="1868" name="Google Shape;1868;p49"/>
          <p:cNvSpPr/>
          <p:nvPr/>
        </p:nvSpPr>
        <p:spPr>
          <a:xfrm>
            <a:off x="6379326" y="2554038"/>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9" name="Google Shape;1869;p49"/>
          <p:cNvCxnSpPr>
            <a:stCxn id="1868" idx="0"/>
            <a:endCxn id="1867" idx="2"/>
          </p:cNvCxnSpPr>
          <p:nvPr/>
        </p:nvCxnSpPr>
        <p:spPr>
          <a:xfrm rot="-5400000">
            <a:off x="6116826" y="2224938"/>
            <a:ext cx="657600" cy="600"/>
          </a:xfrm>
          <a:prstGeom prst="bentConnector3">
            <a:avLst>
              <a:gd fmla="val 50008" name="adj1"/>
            </a:avLst>
          </a:prstGeom>
          <a:noFill/>
          <a:ln cap="flat" cmpd="sng" w="19050">
            <a:solidFill>
              <a:schemeClr val="dk2"/>
            </a:solidFill>
            <a:prstDash val="solid"/>
            <a:round/>
            <a:headEnd len="med" w="med" type="triangle"/>
            <a:tailEnd len="med" w="med" type="none"/>
          </a:ln>
        </p:spPr>
      </p:cxnSp>
      <p:sp>
        <p:nvSpPr>
          <p:cNvPr id="1870" name="Google Shape;1870;p49"/>
          <p:cNvSpPr txBox="1"/>
          <p:nvPr/>
        </p:nvSpPr>
        <p:spPr>
          <a:xfrm>
            <a:off x="4965113" y="3705931"/>
            <a:ext cx="13482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Fredoka One"/>
                <a:ea typeface="Fredoka One"/>
                <a:cs typeface="Fredoka One"/>
                <a:sym typeface="Fredoka One"/>
              </a:rPr>
              <a:t>Cost</a:t>
            </a:r>
            <a:endParaRPr b="1">
              <a:solidFill>
                <a:schemeClr val="dk2"/>
              </a:solidFill>
              <a:latin typeface="Fredoka One"/>
              <a:ea typeface="Fredoka One"/>
              <a:cs typeface="Fredoka One"/>
              <a:sym typeface="Fredoka One"/>
            </a:endParaRPr>
          </a:p>
        </p:txBody>
      </p:sp>
      <p:sp>
        <p:nvSpPr>
          <p:cNvPr id="1871" name="Google Shape;1871;p49"/>
          <p:cNvSpPr/>
          <p:nvPr/>
        </p:nvSpPr>
        <p:spPr>
          <a:xfrm>
            <a:off x="5573213" y="2697013"/>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2" name="Google Shape;1872;p49"/>
          <p:cNvCxnSpPr/>
          <p:nvPr/>
        </p:nvCxnSpPr>
        <p:spPr>
          <a:xfrm flipH="1" rot="-5400000">
            <a:off x="5238563" y="3305281"/>
            <a:ext cx="800700" cy="600"/>
          </a:xfrm>
          <a:prstGeom prst="bentConnector3">
            <a:avLst>
              <a:gd fmla="val 50000" name="adj1"/>
            </a:avLst>
          </a:prstGeom>
          <a:noFill/>
          <a:ln cap="flat" cmpd="sng" w="19050">
            <a:solidFill>
              <a:schemeClr val="dk2"/>
            </a:solidFill>
            <a:prstDash val="solid"/>
            <a:round/>
            <a:headEnd len="med" w="med" type="triangle"/>
            <a:tailEnd len="med" w="med" type="none"/>
          </a:ln>
        </p:spPr>
      </p:cxnSp>
      <p:sp>
        <p:nvSpPr>
          <p:cNvPr id="1873" name="Google Shape;1873;p49"/>
          <p:cNvSpPr txBox="1"/>
          <p:nvPr/>
        </p:nvSpPr>
        <p:spPr>
          <a:xfrm>
            <a:off x="7361525" y="1291616"/>
            <a:ext cx="1656300" cy="30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Fredoka One"/>
                <a:ea typeface="Fredoka One"/>
                <a:cs typeface="Fredoka One"/>
                <a:sym typeface="Fredoka One"/>
              </a:rPr>
              <a:t>Cycle Options</a:t>
            </a:r>
            <a:endParaRPr b="1">
              <a:solidFill>
                <a:schemeClr val="dk2"/>
              </a:solidFill>
              <a:latin typeface="Fredoka One"/>
              <a:ea typeface="Fredoka One"/>
              <a:cs typeface="Fredoka One"/>
              <a:sym typeface="Fredoka One"/>
            </a:endParaRPr>
          </a:p>
        </p:txBody>
      </p:sp>
      <p:sp>
        <p:nvSpPr>
          <p:cNvPr id="1874" name="Google Shape;1874;p49"/>
          <p:cNvSpPr/>
          <p:nvPr/>
        </p:nvSpPr>
        <p:spPr>
          <a:xfrm>
            <a:off x="8123676" y="2252925"/>
            <a:ext cx="132000" cy="132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5" name="Google Shape;1875;p49"/>
          <p:cNvCxnSpPr>
            <a:stCxn id="1874" idx="0"/>
            <a:endCxn id="1873" idx="2"/>
          </p:cNvCxnSpPr>
          <p:nvPr/>
        </p:nvCxnSpPr>
        <p:spPr>
          <a:xfrm rot="-5400000">
            <a:off x="7861176" y="1923825"/>
            <a:ext cx="657600" cy="600"/>
          </a:xfrm>
          <a:prstGeom prst="bentConnector3">
            <a:avLst>
              <a:gd fmla="val 50008" name="adj1"/>
            </a:avLst>
          </a:prstGeom>
          <a:noFill/>
          <a:ln cap="flat" cmpd="sng" w="19050">
            <a:solidFill>
              <a:schemeClr val="dk2"/>
            </a:solidFill>
            <a:prstDash val="solid"/>
            <a:round/>
            <a:headEnd len="med" w="med" type="triangle"/>
            <a:tailEnd len="med" w="med" type="none"/>
          </a:ln>
        </p:spPr>
      </p:cxnSp>
      <p:grpSp>
        <p:nvGrpSpPr>
          <p:cNvPr id="1876" name="Google Shape;1876;p49"/>
          <p:cNvGrpSpPr/>
          <p:nvPr/>
        </p:nvGrpSpPr>
        <p:grpSpPr>
          <a:xfrm>
            <a:off x="3711612" y="2425108"/>
            <a:ext cx="372602" cy="303598"/>
            <a:chOff x="3066300" y="1123800"/>
            <a:chExt cx="188050" cy="145450"/>
          </a:xfrm>
        </p:grpSpPr>
        <p:sp>
          <p:nvSpPr>
            <p:cNvPr id="1877" name="Google Shape;1877;p49"/>
            <p:cNvSpPr/>
            <p:nvPr/>
          </p:nvSpPr>
          <p:spPr>
            <a:xfrm>
              <a:off x="3066300" y="1123800"/>
              <a:ext cx="188050" cy="145450"/>
            </a:xfrm>
            <a:custGeom>
              <a:rect b="b" l="l" r="r" t="t"/>
              <a:pathLst>
                <a:path extrusionOk="0" h="5818" w="7522">
                  <a:moveTo>
                    <a:pt x="3745" y="0"/>
                  </a:moveTo>
                  <a:cubicBezTo>
                    <a:pt x="2504" y="0"/>
                    <a:pt x="1381" y="792"/>
                    <a:pt x="964" y="1927"/>
                  </a:cubicBezTo>
                  <a:cubicBezTo>
                    <a:pt x="429" y="1936"/>
                    <a:pt x="1" y="2373"/>
                    <a:pt x="1" y="2899"/>
                  </a:cubicBezTo>
                  <a:cubicBezTo>
                    <a:pt x="1" y="3435"/>
                    <a:pt x="429" y="3872"/>
                    <a:pt x="964" y="3881"/>
                  </a:cubicBezTo>
                  <a:cubicBezTo>
                    <a:pt x="1375" y="5023"/>
                    <a:pt x="2499" y="5817"/>
                    <a:pt x="3757" y="5817"/>
                  </a:cubicBezTo>
                  <a:cubicBezTo>
                    <a:pt x="3773" y="5817"/>
                    <a:pt x="3789" y="5817"/>
                    <a:pt x="3806" y="5817"/>
                  </a:cubicBezTo>
                  <a:cubicBezTo>
                    <a:pt x="4278" y="5817"/>
                    <a:pt x="4725" y="5693"/>
                    <a:pt x="5130" y="5487"/>
                  </a:cubicBezTo>
                  <a:cubicBezTo>
                    <a:pt x="5032" y="5406"/>
                    <a:pt x="4943" y="5317"/>
                    <a:pt x="4863" y="5210"/>
                  </a:cubicBezTo>
                  <a:cubicBezTo>
                    <a:pt x="4524" y="5371"/>
                    <a:pt x="4149" y="5460"/>
                    <a:pt x="3757" y="5460"/>
                  </a:cubicBezTo>
                  <a:cubicBezTo>
                    <a:pt x="2615" y="5451"/>
                    <a:pt x="1589" y="4702"/>
                    <a:pt x="1259" y="3631"/>
                  </a:cubicBezTo>
                  <a:lnTo>
                    <a:pt x="1214" y="3479"/>
                  </a:lnTo>
                  <a:lnTo>
                    <a:pt x="1062" y="3506"/>
                  </a:lnTo>
                  <a:cubicBezTo>
                    <a:pt x="1027" y="3515"/>
                    <a:pt x="1000" y="3515"/>
                    <a:pt x="973" y="3515"/>
                  </a:cubicBezTo>
                  <a:cubicBezTo>
                    <a:pt x="634" y="3515"/>
                    <a:pt x="367" y="3238"/>
                    <a:pt x="367" y="2899"/>
                  </a:cubicBezTo>
                  <a:cubicBezTo>
                    <a:pt x="367" y="2569"/>
                    <a:pt x="634" y="2293"/>
                    <a:pt x="973" y="2293"/>
                  </a:cubicBezTo>
                  <a:cubicBezTo>
                    <a:pt x="1000" y="2293"/>
                    <a:pt x="1027" y="2293"/>
                    <a:pt x="1062" y="2302"/>
                  </a:cubicBezTo>
                  <a:lnTo>
                    <a:pt x="1223" y="2329"/>
                  </a:lnTo>
                  <a:lnTo>
                    <a:pt x="1268" y="2177"/>
                  </a:lnTo>
                  <a:cubicBezTo>
                    <a:pt x="1491" y="1454"/>
                    <a:pt x="2035" y="874"/>
                    <a:pt x="2713" y="580"/>
                  </a:cubicBezTo>
                  <a:lnTo>
                    <a:pt x="2713" y="580"/>
                  </a:lnTo>
                  <a:cubicBezTo>
                    <a:pt x="2561" y="919"/>
                    <a:pt x="2766" y="1329"/>
                    <a:pt x="3114" y="1499"/>
                  </a:cubicBezTo>
                  <a:cubicBezTo>
                    <a:pt x="3296" y="1586"/>
                    <a:pt x="3527" y="1641"/>
                    <a:pt x="3755" y="1641"/>
                  </a:cubicBezTo>
                  <a:cubicBezTo>
                    <a:pt x="4062" y="1641"/>
                    <a:pt x="4364" y="1541"/>
                    <a:pt x="4533" y="1285"/>
                  </a:cubicBezTo>
                  <a:cubicBezTo>
                    <a:pt x="4666" y="1089"/>
                    <a:pt x="4551" y="839"/>
                    <a:pt x="4390" y="705"/>
                  </a:cubicBezTo>
                  <a:cubicBezTo>
                    <a:pt x="4252" y="583"/>
                    <a:pt x="4076" y="527"/>
                    <a:pt x="3899" y="527"/>
                  </a:cubicBezTo>
                  <a:cubicBezTo>
                    <a:pt x="3790" y="527"/>
                    <a:pt x="3680" y="548"/>
                    <a:pt x="3578" y="589"/>
                  </a:cubicBezTo>
                  <a:cubicBezTo>
                    <a:pt x="3388" y="668"/>
                    <a:pt x="3437" y="951"/>
                    <a:pt x="3607" y="951"/>
                  </a:cubicBezTo>
                  <a:cubicBezTo>
                    <a:pt x="3628" y="951"/>
                    <a:pt x="3651" y="947"/>
                    <a:pt x="3676" y="937"/>
                  </a:cubicBezTo>
                  <a:cubicBezTo>
                    <a:pt x="3747" y="908"/>
                    <a:pt x="3816" y="892"/>
                    <a:pt x="3885" y="892"/>
                  </a:cubicBezTo>
                  <a:cubicBezTo>
                    <a:pt x="3964" y="892"/>
                    <a:pt x="4042" y="912"/>
                    <a:pt x="4122" y="955"/>
                  </a:cubicBezTo>
                  <a:cubicBezTo>
                    <a:pt x="4336" y="1071"/>
                    <a:pt x="4140" y="1204"/>
                    <a:pt x="3997" y="1240"/>
                  </a:cubicBezTo>
                  <a:cubicBezTo>
                    <a:pt x="3918" y="1263"/>
                    <a:pt x="3829" y="1274"/>
                    <a:pt x="3738" y="1274"/>
                  </a:cubicBezTo>
                  <a:cubicBezTo>
                    <a:pt x="3511" y="1274"/>
                    <a:pt x="3267" y="1204"/>
                    <a:pt x="3114" y="1071"/>
                  </a:cubicBezTo>
                  <a:cubicBezTo>
                    <a:pt x="2847" y="830"/>
                    <a:pt x="3195" y="553"/>
                    <a:pt x="3409" y="482"/>
                  </a:cubicBezTo>
                  <a:cubicBezTo>
                    <a:pt x="3605" y="414"/>
                    <a:pt x="3815" y="391"/>
                    <a:pt x="4021" y="391"/>
                  </a:cubicBezTo>
                  <a:cubicBezTo>
                    <a:pt x="4058" y="391"/>
                    <a:pt x="4095" y="391"/>
                    <a:pt x="4131" y="393"/>
                  </a:cubicBezTo>
                  <a:cubicBezTo>
                    <a:pt x="5121" y="535"/>
                    <a:pt x="5969" y="1231"/>
                    <a:pt x="6263" y="2186"/>
                  </a:cubicBezTo>
                  <a:lnTo>
                    <a:pt x="6308" y="2337"/>
                  </a:lnTo>
                  <a:lnTo>
                    <a:pt x="6460" y="2311"/>
                  </a:lnTo>
                  <a:cubicBezTo>
                    <a:pt x="6495" y="2311"/>
                    <a:pt x="6522" y="2302"/>
                    <a:pt x="6549" y="2302"/>
                  </a:cubicBezTo>
                  <a:cubicBezTo>
                    <a:pt x="6888" y="2302"/>
                    <a:pt x="7164" y="2578"/>
                    <a:pt x="7155" y="2917"/>
                  </a:cubicBezTo>
                  <a:cubicBezTo>
                    <a:pt x="7155" y="3247"/>
                    <a:pt x="6888" y="3524"/>
                    <a:pt x="6549" y="3524"/>
                  </a:cubicBezTo>
                  <a:cubicBezTo>
                    <a:pt x="6522" y="3524"/>
                    <a:pt x="6495" y="3524"/>
                    <a:pt x="6460" y="3515"/>
                  </a:cubicBezTo>
                  <a:lnTo>
                    <a:pt x="6308" y="3497"/>
                  </a:lnTo>
                  <a:lnTo>
                    <a:pt x="6254" y="3640"/>
                  </a:lnTo>
                  <a:cubicBezTo>
                    <a:pt x="6246" y="3693"/>
                    <a:pt x="6219" y="3747"/>
                    <a:pt x="6201" y="3800"/>
                  </a:cubicBezTo>
                  <a:cubicBezTo>
                    <a:pt x="6254" y="3783"/>
                    <a:pt x="6317" y="3783"/>
                    <a:pt x="6370" y="3783"/>
                  </a:cubicBezTo>
                  <a:cubicBezTo>
                    <a:pt x="6504" y="3783"/>
                    <a:pt x="6629" y="3809"/>
                    <a:pt x="6736" y="3872"/>
                  </a:cubicBezTo>
                  <a:cubicBezTo>
                    <a:pt x="7182" y="3783"/>
                    <a:pt x="7521" y="3390"/>
                    <a:pt x="7521" y="2917"/>
                  </a:cubicBezTo>
                  <a:cubicBezTo>
                    <a:pt x="7521" y="2382"/>
                    <a:pt x="7093" y="1945"/>
                    <a:pt x="6567" y="1945"/>
                  </a:cubicBezTo>
                  <a:cubicBezTo>
                    <a:pt x="6201" y="946"/>
                    <a:pt x="5309" y="214"/>
                    <a:pt x="4256" y="45"/>
                  </a:cubicBezTo>
                  <a:cubicBezTo>
                    <a:pt x="4238" y="36"/>
                    <a:pt x="4220" y="27"/>
                    <a:pt x="4203" y="27"/>
                  </a:cubicBezTo>
                  <a:lnTo>
                    <a:pt x="4158" y="27"/>
                  </a:lnTo>
                  <a:cubicBezTo>
                    <a:pt x="4033" y="9"/>
                    <a:pt x="3899" y="0"/>
                    <a:pt x="3765" y="0"/>
                  </a:cubicBezTo>
                  <a:cubicBezTo>
                    <a:pt x="3759" y="0"/>
                    <a:pt x="3752" y="0"/>
                    <a:pt x="37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9"/>
            <p:cNvSpPr/>
            <p:nvPr/>
          </p:nvSpPr>
          <p:spPr>
            <a:xfrm>
              <a:off x="3133225" y="1193375"/>
              <a:ext cx="15850" cy="12075"/>
            </a:xfrm>
            <a:custGeom>
              <a:rect b="b" l="l" r="r" t="t"/>
              <a:pathLst>
                <a:path extrusionOk="0" h="483" w="634">
                  <a:moveTo>
                    <a:pt x="312" y="0"/>
                  </a:moveTo>
                  <a:cubicBezTo>
                    <a:pt x="0" y="0"/>
                    <a:pt x="0" y="482"/>
                    <a:pt x="312" y="482"/>
                  </a:cubicBezTo>
                  <a:cubicBezTo>
                    <a:pt x="625" y="482"/>
                    <a:pt x="633" y="0"/>
                    <a:pt x="3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9"/>
            <p:cNvSpPr/>
            <p:nvPr/>
          </p:nvSpPr>
          <p:spPr>
            <a:xfrm>
              <a:off x="3171800" y="1192700"/>
              <a:ext cx="15625" cy="12075"/>
            </a:xfrm>
            <a:custGeom>
              <a:rect b="b" l="l" r="r" t="t"/>
              <a:pathLst>
                <a:path extrusionOk="0" h="483" w="625">
                  <a:moveTo>
                    <a:pt x="313" y="1"/>
                  </a:moveTo>
                  <a:cubicBezTo>
                    <a:pt x="0" y="1"/>
                    <a:pt x="0" y="482"/>
                    <a:pt x="313" y="482"/>
                  </a:cubicBezTo>
                  <a:cubicBezTo>
                    <a:pt x="625" y="482"/>
                    <a:pt x="625" y="1"/>
                    <a:pt x="3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9"/>
            <p:cNvSpPr/>
            <p:nvPr/>
          </p:nvSpPr>
          <p:spPr>
            <a:xfrm>
              <a:off x="3142350" y="1213450"/>
              <a:ext cx="35950" cy="22550"/>
            </a:xfrm>
            <a:custGeom>
              <a:rect b="b" l="l" r="r" t="t"/>
              <a:pathLst>
                <a:path extrusionOk="0" h="902" w="1438">
                  <a:moveTo>
                    <a:pt x="188" y="0"/>
                  </a:moveTo>
                  <a:cubicBezTo>
                    <a:pt x="81" y="0"/>
                    <a:pt x="1" y="81"/>
                    <a:pt x="1" y="188"/>
                  </a:cubicBezTo>
                  <a:cubicBezTo>
                    <a:pt x="1" y="580"/>
                    <a:pt x="322" y="901"/>
                    <a:pt x="715" y="901"/>
                  </a:cubicBezTo>
                  <a:cubicBezTo>
                    <a:pt x="1107" y="901"/>
                    <a:pt x="1437" y="580"/>
                    <a:pt x="1437" y="188"/>
                  </a:cubicBezTo>
                  <a:cubicBezTo>
                    <a:pt x="1437" y="90"/>
                    <a:pt x="1357" y="0"/>
                    <a:pt x="1250" y="0"/>
                  </a:cubicBezTo>
                  <a:cubicBezTo>
                    <a:pt x="1152" y="0"/>
                    <a:pt x="1071" y="81"/>
                    <a:pt x="1071" y="188"/>
                  </a:cubicBezTo>
                  <a:cubicBezTo>
                    <a:pt x="1071" y="375"/>
                    <a:pt x="911" y="536"/>
                    <a:pt x="715" y="536"/>
                  </a:cubicBezTo>
                  <a:cubicBezTo>
                    <a:pt x="527" y="536"/>
                    <a:pt x="367" y="375"/>
                    <a:pt x="367" y="188"/>
                  </a:cubicBezTo>
                  <a:cubicBezTo>
                    <a:pt x="367" y="81"/>
                    <a:pt x="286" y="0"/>
                    <a:pt x="1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9"/>
            <p:cNvSpPr/>
            <p:nvPr/>
          </p:nvSpPr>
          <p:spPr>
            <a:xfrm>
              <a:off x="3175425" y="1224325"/>
              <a:ext cx="74850" cy="43575"/>
            </a:xfrm>
            <a:custGeom>
              <a:rect b="b" l="l" r="r" t="t"/>
              <a:pathLst>
                <a:path extrusionOk="0" h="1743" w="2994">
                  <a:moveTo>
                    <a:pt x="1809" y="368"/>
                  </a:moveTo>
                  <a:cubicBezTo>
                    <a:pt x="2077" y="368"/>
                    <a:pt x="2389" y="788"/>
                    <a:pt x="1479" y="1323"/>
                  </a:cubicBezTo>
                  <a:cubicBezTo>
                    <a:pt x="614" y="805"/>
                    <a:pt x="864" y="368"/>
                    <a:pt x="1167" y="368"/>
                  </a:cubicBezTo>
                  <a:cubicBezTo>
                    <a:pt x="1310" y="368"/>
                    <a:pt x="1381" y="466"/>
                    <a:pt x="1488" y="565"/>
                  </a:cubicBezTo>
                  <a:cubicBezTo>
                    <a:pt x="1595" y="466"/>
                    <a:pt x="1666" y="368"/>
                    <a:pt x="1809" y="368"/>
                  </a:cubicBezTo>
                  <a:close/>
                  <a:moveTo>
                    <a:pt x="1160" y="1"/>
                  </a:moveTo>
                  <a:cubicBezTo>
                    <a:pt x="521" y="1"/>
                    <a:pt x="1" y="972"/>
                    <a:pt x="1479" y="1742"/>
                  </a:cubicBezTo>
                  <a:cubicBezTo>
                    <a:pt x="2994" y="969"/>
                    <a:pt x="2442" y="7"/>
                    <a:pt x="1804" y="7"/>
                  </a:cubicBezTo>
                  <a:cubicBezTo>
                    <a:pt x="1698" y="7"/>
                    <a:pt x="1590" y="33"/>
                    <a:pt x="1488" y="92"/>
                  </a:cubicBezTo>
                  <a:cubicBezTo>
                    <a:pt x="1381" y="29"/>
                    <a:pt x="1269" y="1"/>
                    <a:pt x="1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49"/>
          <p:cNvGrpSpPr/>
          <p:nvPr/>
        </p:nvGrpSpPr>
        <p:grpSpPr>
          <a:xfrm>
            <a:off x="785627" y="3311051"/>
            <a:ext cx="307030" cy="505793"/>
            <a:chOff x="602325" y="2470200"/>
            <a:chExt cx="99925" cy="176425"/>
          </a:xfrm>
        </p:grpSpPr>
        <p:sp>
          <p:nvSpPr>
            <p:cNvPr id="1883" name="Google Shape;1883;p49"/>
            <p:cNvSpPr/>
            <p:nvPr/>
          </p:nvSpPr>
          <p:spPr>
            <a:xfrm>
              <a:off x="602325" y="2470200"/>
              <a:ext cx="99925" cy="176425"/>
            </a:xfrm>
            <a:custGeom>
              <a:rect b="b" l="l" r="r" t="t"/>
              <a:pathLst>
                <a:path extrusionOk="0" h="7057" w="3997">
                  <a:moveTo>
                    <a:pt x="2007" y="357"/>
                  </a:moveTo>
                  <a:cubicBezTo>
                    <a:pt x="2873" y="357"/>
                    <a:pt x="3568" y="1062"/>
                    <a:pt x="3568" y="1927"/>
                  </a:cubicBezTo>
                  <a:cubicBezTo>
                    <a:pt x="3568" y="2311"/>
                    <a:pt x="3426" y="2685"/>
                    <a:pt x="3167" y="2971"/>
                  </a:cubicBezTo>
                  <a:lnTo>
                    <a:pt x="3060" y="3087"/>
                  </a:lnTo>
                  <a:lnTo>
                    <a:pt x="3158" y="3203"/>
                  </a:lnTo>
                  <a:cubicBezTo>
                    <a:pt x="3470" y="3595"/>
                    <a:pt x="3640" y="4113"/>
                    <a:pt x="3640" y="4657"/>
                  </a:cubicBezTo>
                  <a:cubicBezTo>
                    <a:pt x="3631" y="5781"/>
                    <a:pt x="2899" y="6700"/>
                    <a:pt x="1998" y="6700"/>
                  </a:cubicBezTo>
                  <a:cubicBezTo>
                    <a:pt x="1097" y="6700"/>
                    <a:pt x="357" y="5781"/>
                    <a:pt x="366" y="4648"/>
                  </a:cubicBezTo>
                  <a:cubicBezTo>
                    <a:pt x="366" y="4104"/>
                    <a:pt x="535" y="3586"/>
                    <a:pt x="848" y="3203"/>
                  </a:cubicBezTo>
                  <a:lnTo>
                    <a:pt x="946" y="3087"/>
                  </a:lnTo>
                  <a:lnTo>
                    <a:pt x="848" y="2971"/>
                  </a:lnTo>
                  <a:cubicBezTo>
                    <a:pt x="580" y="2676"/>
                    <a:pt x="437" y="2311"/>
                    <a:pt x="437" y="1918"/>
                  </a:cubicBezTo>
                  <a:cubicBezTo>
                    <a:pt x="446" y="1062"/>
                    <a:pt x="1142" y="357"/>
                    <a:pt x="2007" y="357"/>
                  </a:cubicBezTo>
                  <a:close/>
                  <a:moveTo>
                    <a:pt x="2007" y="0"/>
                  </a:moveTo>
                  <a:cubicBezTo>
                    <a:pt x="946" y="0"/>
                    <a:pt x="89" y="857"/>
                    <a:pt x="80" y="1918"/>
                  </a:cubicBezTo>
                  <a:cubicBezTo>
                    <a:pt x="80" y="2346"/>
                    <a:pt x="223" y="2757"/>
                    <a:pt x="482" y="3096"/>
                  </a:cubicBezTo>
                  <a:cubicBezTo>
                    <a:pt x="178" y="3524"/>
                    <a:pt x="9" y="4077"/>
                    <a:pt x="9" y="4648"/>
                  </a:cubicBezTo>
                  <a:cubicBezTo>
                    <a:pt x="0" y="5977"/>
                    <a:pt x="901" y="7057"/>
                    <a:pt x="1998" y="7057"/>
                  </a:cubicBezTo>
                  <a:cubicBezTo>
                    <a:pt x="3096" y="7057"/>
                    <a:pt x="3988" y="5986"/>
                    <a:pt x="3997" y="4657"/>
                  </a:cubicBezTo>
                  <a:cubicBezTo>
                    <a:pt x="3997" y="4086"/>
                    <a:pt x="3827" y="3533"/>
                    <a:pt x="3524" y="3096"/>
                  </a:cubicBezTo>
                  <a:cubicBezTo>
                    <a:pt x="3783" y="2766"/>
                    <a:pt x="3925" y="2355"/>
                    <a:pt x="3925" y="1927"/>
                  </a:cubicBezTo>
                  <a:cubicBezTo>
                    <a:pt x="3925" y="866"/>
                    <a:pt x="3069" y="0"/>
                    <a:pt x="20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9"/>
            <p:cNvSpPr/>
            <p:nvPr/>
          </p:nvSpPr>
          <p:spPr>
            <a:xfrm>
              <a:off x="617925" y="2490475"/>
              <a:ext cx="69175" cy="55800"/>
            </a:xfrm>
            <a:custGeom>
              <a:rect b="b" l="l" r="r" t="t"/>
              <a:pathLst>
                <a:path extrusionOk="0" h="2232" w="2767">
                  <a:moveTo>
                    <a:pt x="1383" y="349"/>
                  </a:moveTo>
                  <a:cubicBezTo>
                    <a:pt x="1722" y="358"/>
                    <a:pt x="2017" y="581"/>
                    <a:pt x="2115" y="902"/>
                  </a:cubicBezTo>
                  <a:lnTo>
                    <a:pt x="2151" y="1054"/>
                  </a:lnTo>
                  <a:lnTo>
                    <a:pt x="2311" y="1027"/>
                  </a:lnTo>
                  <a:lnTo>
                    <a:pt x="2320" y="1027"/>
                  </a:lnTo>
                  <a:cubicBezTo>
                    <a:pt x="2365" y="1027"/>
                    <a:pt x="2409" y="1072"/>
                    <a:pt x="2409" y="1116"/>
                  </a:cubicBezTo>
                  <a:cubicBezTo>
                    <a:pt x="2409" y="1161"/>
                    <a:pt x="2365" y="1205"/>
                    <a:pt x="2320" y="1205"/>
                  </a:cubicBezTo>
                  <a:lnTo>
                    <a:pt x="2151" y="1179"/>
                  </a:lnTo>
                  <a:lnTo>
                    <a:pt x="2106" y="1330"/>
                  </a:lnTo>
                  <a:cubicBezTo>
                    <a:pt x="2017" y="1651"/>
                    <a:pt x="1713" y="1874"/>
                    <a:pt x="1383" y="1874"/>
                  </a:cubicBezTo>
                  <a:cubicBezTo>
                    <a:pt x="1044" y="1874"/>
                    <a:pt x="741" y="1651"/>
                    <a:pt x="652" y="1321"/>
                  </a:cubicBezTo>
                  <a:lnTo>
                    <a:pt x="607" y="1179"/>
                  </a:lnTo>
                  <a:lnTo>
                    <a:pt x="456" y="1196"/>
                  </a:lnTo>
                  <a:lnTo>
                    <a:pt x="447" y="1196"/>
                  </a:lnTo>
                  <a:cubicBezTo>
                    <a:pt x="393" y="1196"/>
                    <a:pt x="357" y="1161"/>
                    <a:pt x="357" y="1107"/>
                  </a:cubicBezTo>
                  <a:cubicBezTo>
                    <a:pt x="357" y="1063"/>
                    <a:pt x="393" y="1027"/>
                    <a:pt x="438" y="1027"/>
                  </a:cubicBezTo>
                  <a:lnTo>
                    <a:pt x="607" y="1045"/>
                  </a:lnTo>
                  <a:lnTo>
                    <a:pt x="652" y="902"/>
                  </a:lnTo>
                  <a:cubicBezTo>
                    <a:pt x="750" y="581"/>
                    <a:pt x="1044" y="349"/>
                    <a:pt x="1383" y="349"/>
                  </a:cubicBezTo>
                  <a:close/>
                  <a:moveTo>
                    <a:pt x="1362" y="1"/>
                  </a:moveTo>
                  <a:cubicBezTo>
                    <a:pt x="924" y="1"/>
                    <a:pt x="524" y="275"/>
                    <a:pt x="357" y="679"/>
                  </a:cubicBezTo>
                  <a:cubicBezTo>
                    <a:pt x="152" y="715"/>
                    <a:pt x="1" y="893"/>
                    <a:pt x="1" y="1107"/>
                  </a:cubicBezTo>
                  <a:cubicBezTo>
                    <a:pt x="1" y="1321"/>
                    <a:pt x="152" y="1509"/>
                    <a:pt x="348" y="1544"/>
                  </a:cubicBezTo>
                  <a:cubicBezTo>
                    <a:pt x="527" y="1955"/>
                    <a:pt x="928" y="2231"/>
                    <a:pt x="1383" y="2231"/>
                  </a:cubicBezTo>
                  <a:cubicBezTo>
                    <a:pt x="1829" y="2231"/>
                    <a:pt x="2231" y="1955"/>
                    <a:pt x="2409" y="1553"/>
                  </a:cubicBezTo>
                  <a:cubicBezTo>
                    <a:pt x="2614" y="1509"/>
                    <a:pt x="2766" y="1330"/>
                    <a:pt x="2766" y="1116"/>
                  </a:cubicBezTo>
                  <a:cubicBezTo>
                    <a:pt x="2766" y="902"/>
                    <a:pt x="2614" y="724"/>
                    <a:pt x="2409" y="679"/>
                  </a:cubicBezTo>
                  <a:cubicBezTo>
                    <a:pt x="2240" y="269"/>
                    <a:pt x="1829" y="1"/>
                    <a:pt x="1383" y="1"/>
                  </a:cubicBezTo>
                  <a:cubicBezTo>
                    <a:pt x="1376" y="1"/>
                    <a:pt x="1369" y="1"/>
                    <a:pt x="1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9"/>
            <p:cNvSpPr/>
            <p:nvPr/>
          </p:nvSpPr>
          <p:spPr>
            <a:xfrm>
              <a:off x="646700" y="2519925"/>
              <a:ext cx="11625" cy="8950"/>
            </a:xfrm>
            <a:custGeom>
              <a:rect b="b" l="l" r="r" t="t"/>
              <a:pathLst>
                <a:path extrusionOk="0" h="358" w="465">
                  <a:moveTo>
                    <a:pt x="232" y="1"/>
                  </a:moveTo>
                  <a:cubicBezTo>
                    <a:pt x="0" y="1"/>
                    <a:pt x="0" y="357"/>
                    <a:pt x="232" y="357"/>
                  </a:cubicBezTo>
                  <a:cubicBezTo>
                    <a:pt x="235" y="358"/>
                    <a:pt x="238" y="358"/>
                    <a:pt x="241" y="358"/>
                  </a:cubicBezTo>
                  <a:cubicBezTo>
                    <a:pt x="464" y="358"/>
                    <a:pt x="461" y="1"/>
                    <a:pt x="2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6" name="Google Shape;1886;p49"/>
          <p:cNvGrpSpPr/>
          <p:nvPr/>
        </p:nvGrpSpPr>
        <p:grpSpPr>
          <a:xfrm>
            <a:off x="8006987" y="2518236"/>
            <a:ext cx="398197" cy="392408"/>
            <a:chOff x="808400" y="1895450"/>
            <a:chExt cx="180900" cy="180675"/>
          </a:xfrm>
        </p:grpSpPr>
        <p:sp>
          <p:nvSpPr>
            <p:cNvPr id="1887" name="Google Shape;1887;p49"/>
            <p:cNvSpPr/>
            <p:nvPr/>
          </p:nvSpPr>
          <p:spPr>
            <a:xfrm>
              <a:off x="808400" y="1895450"/>
              <a:ext cx="180900" cy="180675"/>
            </a:xfrm>
            <a:custGeom>
              <a:rect b="b" l="l" r="r" t="t"/>
              <a:pathLst>
                <a:path extrusionOk="0" h="7227" w="7236">
                  <a:moveTo>
                    <a:pt x="3606" y="357"/>
                  </a:moveTo>
                  <a:cubicBezTo>
                    <a:pt x="3611" y="357"/>
                    <a:pt x="3617" y="358"/>
                    <a:pt x="3622" y="358"/>
                  </a:cubicBezTo>
                  <a:cubicBezTo>
                    <a:pt x="4050" y="358"/>
                    <a:pt x="4389" y="697"/>
                    <a:pt x="4389" y="1125"/>
                  </a:cubicBezTo>
                  <a:cubicBezTo>
                    <a:pt x="4389" y="1134"/>
                    <a:pt x="4389" y="1152"/>
                    <a:pt x="4389" y="1161"/>
                  </a:cubicBezTo>
                  <a:cubicBezTo>
                    <a:pt x="4157" y="1098"/>
                    <a:pt x="3908" y="1053"/>
                    <a:pt x="3658" y="1053"/>
                  </a:cubicBezTo>
                  <a:cubicBezTo>
                    <a:pt x="3381" y="1053"/>
                    <a:pt x="3114" y="1098"/>
                    <a:pt x="2855" y="1187"/>
                  </a:cubicBezTo>
                  <a:cubicBezTo>
                    <a:pt x="2855" y="1161"/>
                    <a:pt x="2855" y="1143"/>
                    <a:pt x="2855" y="1125"/>
                  </a:cubicBezTo>
                  <a:cubicBezTo>
                    <a:pt x="2855" y="702"/>
                    <a:pt x="3185" y="357"/>
                    <a:pt x="3606" y="357"/>
                  </a:cubicBezTo>
                  <a:close/>
                  <a:moveTo>
                    <a:pt x="5380" y="1089"/>
                  </a:moveTo>
                  <a:cubicBezTo>
                    <a:pt x="5585" y="1089"/>
                    <a:pt x="5781" y="1169"/>
                    <a:pt x="5924" y="1312"/>
                  </a:cubicBezTo>
                  <a:cubicBezTo>
                    <a:pt x="6066" y="1455"/>
                    <a:pt x="6147" y="1651"/>
                    <a:pt x="6147" y="1856"/>
                  </a:cubicBezTo>
                  <a:cubicBezTo>
                    <a:pt x="6147" y="2062"/>
                    <a:pt x="6066" y="2258"/>
                    <a:pt x="5924" y="2401"/>
                  </a:cubicBezTo>
                  <a:cubicBezTo>
                    <a:pt x="5808" y="2195"/>
                    <a:pt x="5665" y="1999"/>
                    <a:pt x="5495" y="1821"/>
                  </a:cubicBezTo>
                  <a:cubicBezTo>
                    <a:pt x="5290" y="1615"/>
                    <a:pt x="5058" y="1455"/>
                    <a:pt x="4817" y="1330"/>
                  </a:cubicBezTo>
                  <a:cubicBezTo>
                    <a:pt x="4817" y="1321"/>
                    <a:pt x="4826" y="1321"/>
                    <a:pt x="4835" y="1312"/>
                  </a:cubicBezTo>
                  <a:cubicBezTo>
                    <a:pt x="4978" y="1161"/>
                    <a:pt x="5174" y="1089"/>
                    <a:pt x="5380" y="1089"/>
                  </a:cubicBezTo>
                  <a:close/>
                  <a:moveTo>
                    <a:pt x="1865" y="1080"/>
                  </a:moveTo>
                  <a:cubicBezTo>
                    <a:pt x="2070" y="1080"/>
                    <a:pt x="2266" y="1161"/>
                    <a:pt x="2409" y="1303"/>
                  </a:cubicBezTo>
                  <a:cubicBezTo>
                    <a:pt x="2418" y="1321"/>
                    <a:pt x="2436" y="1339"/>
                    <a:pt x="2453" y="1357"/>
                  </a:cubicBezTo>
                  <a:cubicBezTo>
                    <a:pt x="2221" y="1473"/>
                    <a:pt x="2016" y="1624"/>
                    <a:pt x="1829" y="1812"/>
                  </a:cubicBezTo>
                  <a:cubicBezTo>
                    <a:pt x="1633" y="1999"/>
                    <a:pt x="1481" y="2213"/>
                    <a:pt x="1365" y="2436"/>
                  </a:cubicBezTo>
                  <a:cubicBezTo>
                    <a:pt x="1347" y="2418"/>
                    <a:pt x="1329" y="2409"/>
                    <a:pt x="1312" y="2392"/>
                  </a:cubicBezTo>
                  <a:cubicBezTo>
                    <a:pt x="1169" y="2249"/>
                    <a:pt x="1088" y="2053"/>
                    <a:pt x="1088" y="1847"/>
                  </a:cubicBezTo>
                  <a:cubicBezTo>
                    <a:pt x="1088" y="1642"/>
                    <a:pt x="1169" y="1446"/>
                    <a:pt x="1320" y="1303"/>
                  </a:cubicBezTo>
                  <a:cubicBezTo>
                    <a:pt x="1463" y="1161"/>
                    <a:pt x="1659" y="1080"/>
                    <a:pt x="1865" y="1080"/>
                  </a:cubicBezTo>
                  <a:close/>
                  <a:moveTo>
                    <a:pt x="1196" y="2838"/>
                  </a:moveTo>
                  <a:cubicBezTo>
                    <a:pt x="1035" y="3337"/>
                    <a:pt x="1017" y="3873"/>
                    <a:pt x="1169" y="4372"/>
                  </a:cubicBezTo>
                  <a:cubicBezTo>
                    <a:pt x="1151" y="4372"/>
                    <a:pt x="1142" y="4381"/>
                    <a:pt x="1124" y="4381"/>
                  </a:cubicBezTo>
                  <a:cubicBezTo>
                    <a:pt x="705" y="4372"/>
                    <a:pt x="357" y="4033"/>
                    <a:pt x="357" y="3605"/>
                  </a:cubicBezTo>
                  <a:cubicBezTo>
                    <a:pt x="357" y="3177"/>
                    <a:pt x="705" y="2838"/>
                    <a:pt x="1133" y="2838"/>
                  </a:cubicBezTo>
                  <a:close/>
                  <a:moveTo>
                    <a:pt x="6120" y="2847"/>
                  </a:moveTo>
                  <a:cubicBezTo>
                    <a:pt x="6539" y="2856"/>
                    <a:pt x="6878" y="3195"/>
                    <a:pt x="6878" y="3614"/>
                  </a:cubicBezTo>
                  <a:cubicBezTo>
                    <a:pt x="6869" y="4033"/>
                    <a:pt x="6548" y="4363"/>
                    <a:pt x="6138" y="4381"/>
                  </a:cubicBezTo>
                  <a:cubicBezTo>
                    <a:pt x="6289" y="3881"/>
                    <a:pt x="6281" y="3346"/>
                    <a:pt x="6120" y="2847"/>
                  </a:cubicBezTo>
                  <a:close/>
                  <a:moveTo>
                    <a:pt x="3658" y="1410"/>
                  </a:moveTo>
                  <a:cubicBezTo>
                    <a:pt x="4255" y="1410"/>
                    <a:pt x="4817" y="1651"/>
                    <a:pt x="5237" y="2070"/>
                  </a:cubicBezTo>
                  <a:cubicBezTo>
                    <a:pt x="6111" y="2945"/>
                    <a:pt x="6111" y="4363"/>
                    <a:pt x="5237" y="5237"/>
                  </a:cubicBezTo>
                  <a:cubicBezTo>
                    <a:pt x="4809" y="5657"/>
                    <a:pt x="4247" y="5889"/>
                    <a:pt x="3649" y="5889"/>
                  </a:cubicBezTo>
                  <a:cubicBezTo>
                    <a:pt x="3051" y="5889"/>
                    <a:pt x="2489" y="5648"/>
                    <a:pt x="2070" y="5228"/>
                  </a:cubicBezTo>
                  <a:cubicBezTo>
                    <a:pt x="1204" y="4354"/>
                    <a:pt x="1204" y="2936"/>
                    <a:pt x="2079" y="2062"/>
                  </a:cubicBezTo>
                  <a:cubicBezTo>
                    <a:pt x="2498" y="1642"/>
                    <a:pt x="3060" y="1410"/>
                    <a:pt x="3658" y="1410"/>
                  </a:cubicBezTo>
                  <a:close/>
                  <a:moveTo>
                    <a:pt x="1329" y="4800"/>
                  </a:moveTo>
                  <a:cubicBezTo>
                    <a:pt x="1454" y="5041"/>
                    <a:pt x="1615" y="5273"/>
                    <a:pt x="1820" y="5478"/>
                  </a:cubicBezTo>
                  <a:cubicBezTo>
                    <a:pt x="1990" y="5657"/>
                    <a:pt x="2186" y="5799"/>
                    <a:pt x="2391" y="5915"/>
                  </a:cubicBezTo>
                  <a:cubicBezTo>
                    <a:pt x="2248" y="6058"/>
                    <a:pt x="2061" y="6138"/>
                    <a:pt x="1856" y="6138"/>
                  </a:cubicBezTo>
                  <a:cubicBezTo>
                    <a:pt x="1651" y="6138"/>
                    <a:pt x="1454" y="6058"/>
                    <a:pt x="1312" y="5906"/>
                  </a:cubicBezTo>
                  <a:cubicBezTo>
                    <a:pt x="1160" y="5764"/>
                    <a:pt x="1088" y="5567"/>
                    <a:pt x="1088" y="5362"/>
                  </a:cubicBezTo>
                  <a:cubicBezTo>
                    <a:pt x="1088" y="5157"/>
                    <a:pt x="1169" y="4970"/>
                    <a:pt x="1312" y="4818"/>
                  </a:cubicBezTo>
                  <a:cubicBezTo>
                    <a:pt x="1320" y="4809"/>
                    <a:pt x="1329" y="4809"/>
                    <a:pt x="1329" y="4800"/>
                  </a:cubicBezTo>
                  <a:close/>
                  <a:moveTo>
                    <a:pt x="5950" y="4863"/>
                  </a:moveTo>
                  <a:cubicBezTo>
                    <a:pt x="6075" y="5005"/>
                    <a:pt x="6147" y="5184"/>
                    <a:pt x="6147" y="5371"/>
                  </a:cubicBezTo>
                  <a:cubicBezTo>
                    <a:pt x="6138" y="5576"/>
                    <a:pt x="6058" y="5773"/>
                    <a:pt x="5915" y="5915"/>
                  </a:cubicBezTo>
                  <a:cubicBezTo>
                    <a:pt x="5772" y="6067"/>
                    <a:pt x="5576" y="6147"/>
                    <a:pt x="5371" y="6147"/>
                  </a:cubicBezTo>
                  <a:cubicBezTo>
                    <a:pt x="5183" y="6147"/>
                    <a:pt x="5005" y="6076"/>
                    <a:pt x="4862" y="5951"/>
                  </a:cubicBezTo>
                  <a:cubicBezTo>
                    <a:pt x="5085" y="5826"/>
                    <a:pt x="5299" y="5675"/>
                    <a:pt x="5487" y="5487"/>
                  </a:cubicBezTo>
                  <a:cubicBezTo>
                    <a:pt x="5674" y="5300"/>
                    <a:pt x="5826" y="5086"/>
                    <a:pt x="5950" y="4863"/>
                  </a:cubicBezTo>
                  <a:close/>
                  <a:moveTo>
                    <a:pt x="2846" y="6112"/>
                  </a:moveTo>
                  <a:lnTo>
                    <a:pt x="2846" y="6112"/>
                  </a:lnTo>
                  <a:cubicBezTo>
                    <a:pt x="3096" y="6192"/>
                    <a:pt x="3372" y="6245"/>
                    <a:pt x="3649" y="6245"/>
                  </a:cubicBezTo>
                  <a:cubicBezTo>
                    <a:pt x="3899" y="6245"/>
                    <a:pt x="4148" y="6210"/>
                    <a:pt x="4380" y="6138"/>
                  </a:cubicBezTo>
                  <a:lnTo>
                    <a:pt x="4380" y="6138"/>
                  </a:lnTo>
                  <a:cubicBezTo>
                    <a:pt x="4363" y="6549"/>
                    <a:pt x="4024" y="6870"/>
                    <a:pt x="3613" y="6870"/>
                  </a:cubicBezTo>
                  <a:cubicBezTo>
                    <a:pt x="3194" y="6870"/>
                    <a:pt x="2846" y="6531"/>
                    <a:pt x="2846" y="6112"/>
                  </a:cubicBezTo>
                  <a:close/>
                  <a:moveTo>
                    <a:pt x="3604" y="1"/>
                  </a:moveTo>
                  <a:cubicBezTo>
                    <a:pt x="3059" y="1"/>
                    <a:pt x="2604" y="408"/>
                    <a:pt x="2507" y="929"/>
                  </a:cubicBezTo>
                  <a:cubicBezTo>
                    <a:pt x="2320" y="795"/>
                    <a:pt x="2097" y="723"/>
                    <a:pt x="1865" y="723"/>
                  </a:cubicBezTo>
                  <a:cubicBezTo>
                    <a:pt x="1561" y="723"/>
                    <a:pt x="1276" y="839"/>
                    <a:pt x="1062" y="1053"/>
                  </a:cubicBezTo>
                  <a:cubicBezTo>
                    <a:pt x="857" y="1259"/>
                    <a:pt x="732" y="1544"/>
                    <a:pt x="732" y="1847"/>
                  </a:cubicBezTo>
                  <a:cubicBezTo>
                    <a:pt x="732" y="2079"/>
                    <a:pt x="803" y="2302"/>
                    <a:pt x="937" y="2499"/>
                  </a:cubicBezTo>
                  <a:cubicBezTo>
                    <a:pt x="410" y="2588"/>
                    <a:pt x="0" y="3052"/>
                    <a:pt x="0" y="3605"/>
                  </a:cubicBezTo>
                  <a:cubicBezTo>
                    <a:pt x="0" y="4158"/>
                    <a:pt x="402" y="4622"/>
                    <a:pt x="937" y="4720"/>
                  </a:cubicBezTo>
                  <a:cubicBezTo>
                    <a:pt x="803" y="4907"/>
                    <a:pt x="732" y="5130"/>
                    <a:pt x="732" y="5362"/>
                  </a:cubicBezTo>
                  <a:cubicBezTo>
                    <a:pt x="723" y="5666"/>
                    <a:pt x="848" y="5951"/>
                    <a:pt x="1053" y="6165"/>
                  </a:cubicBezTo>
                  <a:cubicBezTo>
                    <a:pt x="1267" y="6379"/>
                    <a:pt x="1552" y="6495"/>
                    <a:pt x="1856" y="6495"/>
                  </a:cubicBezTo>
                  <a:cubicBezTo>
                    <a:pt x="2088" y="6495"/>
                    <a:pt x="2311" y="6424"/>
                    <a:pt x="2498" y="6290"/>
                  </a:cubicBezTo>
                  <a:cubicBezTo>
                    <a:pt x="2596" y="6816"/>
                    <a:pt x="3051" y="7227"/>
                    <a:pt x="3613" y="7227"/>
                  </a:cubicBezTo>
                  <a:cubicBezTo>
                    <a:pt x="4166" y="7227"/>
                    <a:pt x="4630" y="6825"/>
                    <a:pt x="4719" y="6299"/>
                  </a:cubicBezTo>
                  <a:cubicBezTo>
                    <a:pt x="4907" y="6424"/>
                    <a:pt x="5139" y="6504"/>
                    <a:pt x="5371" y="6504"/>
                  </a:cubicBezTo>
                  <a:cubicBezTo>
                    <a:pt x="5674" y="6504"/>
                    <a:pt x="5950" y="6388"/>
                    <a:pt x="6165" y="6174"/>
                  </a:cubicBezTo>
                  <a:cubicBezTo>
                    <a:pt x="6379" y="5960"/>
                    <a:pt x="6495" y="5675"/>
                    <a:pt x="6504" y="5371"/>
                  </a:cubicBezTo>
                  <a:cubicBezTo>
                    <a:pt x="6504" y="5139"/>
                    <a:pt x="6432" y="4916"/>
                    <a:pt x="6298" y="4729"/>
                  </a:cubicBezTo>
                  <a:cubicBezTo>
                    <a:pt x="6825" y="4640"/>
                    <a:pt x="7226" y="4176"/>
                    <a:pt x="7235" y="3614"/>
                  </a:cubicBezTo>
                  <a:cubicBezTo>
                    <a:pt x="7235" y="3061"/>
                    <a:pt x="6825" y="2597"/>
                    <a:pt x="6298" y="2508"/>
                  </a:cubicBezTo>
                  <a:cubicBezTo>
                    <a:pt x="6432" y="2320"/>
                    <a:pt x="6504" y="2097"/>
                    <a:pt x="6504" y="1856"/>
                  </a:cubicBezTo>
                  <a:cubicBezTo>
                    <a:pt x="6504" y="1553"/>
                    <a:pt x="6388" y="1276"/>
                    <a:pt x="6173" y="1062"/>
                  </a:cubicBezTo>
                  <a:cubicBezTo>
                    <a:pt x="5968" y="848"/>
                    <a:pt x="5683" y="732"/>
                    <a:pt x="5380" y="732"/>
                  </a:cubicBezTo>
                  <a:cubicBezTo>
                    <a:pt x="5148" y="732"/>
                    <a:pt x="4925" y="804"/>
                    <a:pt x="4728" y="929"/>
                  </a:cubicBezTo>
                  <a:cubicBezTo>
                    <a:pt x="4639" y="402"/>
                    <a:pt x="4175" y="1"/>
                    <a:pt x="3622" y="1"/>
                  </a:cubicBezTo>
                  <a:cubicBezTo>
                    <a:pt x="3616" y="1"/>
                    <a:pt x="3610" y="1"/>
                    <a:pt x="36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9"/>
            <p:cNvSpPr/>
            <p:nvPr/>
          </p:nvSpPr>
          <p:spPr>
            <a:xfrm>
              <a:off x="864825" y="1972400"/>
              <a:ext cx="11600" cy="8950"/>
            </a:xfrm>
            <a:custGeom>
              <a:rect b="b" l="l" r="r" t="t"/>
              <a:pathLst>
                <a:path extrusionOk="0" h="358" w="464">
                  <a:moveTo>
                    <a:pt x="232" y="1"/>
                  </a:moveTo>
                  <a:cubicBezTo>
                    <a:pt x="0" y="1"/>
                    <a:pt x="0" y="357"/>
                    <a:pt x="232" y="357"/>
                  </a:cubicBezTo>
                  <a:cubicBezTo>
                    <a:pt x="235" y="357"/>
                    <a:pt x="238" y="358"/>
                    <a:pt x="241" y="358"/>
                  </a:cubicBezTo>
                  <a:cubicBezTo>
                    <a:pt x="464" y="358"/>
                    <a:pt x="461" y="9"/>
                    <a:pt x="2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9"/>
            <p:cNvSpPr/>
            <p:nvPr/>
          </p:nvSpPr>
          <p:spPr>
            <a:xfrm>
              <a:off x="922350" y="1972625"/>
              <a:ext cx="11400" cy="8950"/>
            </a:xfrm>
            <a:custGeom>
              <a:rect b="b" l="l" r="r" t="t"/>
              <a:pathLst>
                <a:path extrusionOk="0" h="358" w="456">
                  <a:moveTo>
                    <a:pt x="233" y="0"/>
                  </a:moveTo>
                  <a:cubicBezTo>
                    <a:pt x="1" y="0"/>
                    <a:pt x="1" y="357"/>
                    <a:pt x="233" y="357"/>
                  </a:cubicBezTo>
                  <a:cubicBezTo>
                    <a:pt x="456" y="357"/>
                    <a:pt x="456"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9"/>
            <p:cNvSpPr/>
            <p:nvPr/>
          </p:nvSpPr>
          <p:spPr>
            <a:xfrm>
              <a:off x="881550" y="1977300"/>
              <a:ext cx="35025" cy="22100"/>
            </a:xfrm>
            <a:custGeom>
              <a:rect b="b" l="l" r="r" t="t"/>
              <a:pathLst>
                <a:path extrusionOk="0" h="884" w="1401">
                  <a:moveTo>
                    <a:pt x="179" y="1"/>
                  </a:moveTo>
                  <a:cubicBezTo>
                    <a:pt x="81" y="1"/>
                    <a:pt x="0" y="81"/>
                    <a:pt x="0" y="179"/>
                  </a:cubicBezTo>
                  <a:cubicBezTo>
                    <a:pt x="0" y="563"/>
                    <a:pt x="312" y="884"/>
                    <a:pt x="696" y="884"/>
                  </a:cubicBezTo>
                  <a:cubicBezTo>
                    <a:pt x="1089" y="884"/>
                    <a:pt x="1401" y="572"/>
                    <a:pt x="1401" y="179"/>
                  </a:cubicBezTo>
                  <a:cubicBezTo>
                    <a:pt x="1401" y="81"/>
                    <a:pt x="1321" y="1"/>
                    <a:pt x="1222" y="1"/>
                  </a:cubicBezTo>
                  <a:cubicBezTo>
                    <a:pt x="1124" y="1"/>
                    <a:pt x="1044" y="81"/>
                    <a:pt x="1044" y="179"/>
                  </a:cubicBezTo>
                  <a:cubicBezTo>
                    <a:pt x="1044" y="367"/>
                    <a:pt x="892" y="527"/>
                    <a:pt x="696" y="527"/>
                  </a:cubicBezTo>
                  <a:cubicBezTo>
                    <a:pt x="509" y="527"/>
                    <a:pt x="357" y="367"/>
                    <a:pt x="357" y="179"/>
                  </a:cubicBezTo>
                  <a:cubicBezTo>
                    <a:pt x="357" y="81"/>
                    <a:pt x="277" y="1"/>
                    <a:pt x="1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49"/>
          <p:cNvGrpSpPr/>
          <p:nvPr/>
        </p:nvGrpSpPr>
        <p:grpSpPr>
          <a:xfrm>
            <a:off x="4649368" y="2986242"/>
            <a:ext cx="372628" cy="247802"/>
            <a:chOff x="1106575" y="1674450"/>
            <a:chExt cx="181575" cy="95250"/>
          </a:xfrm>
        </p:grpSpPr>
        <p:sp>
          <p:nvSpPr>
            <p:cNvPr id="1892" name="Google Shape;1892;p49"/>
            <p:cNvSpPr/>
            <p:nvPr/>
          </p:nvSpPr>
          <p:spPr>
            <a:xfrm>
              <a:off x="1106575" y="1674450"/>
              <a:ext cx="181575" cy="95250"/>
            </a:xfrm>
            <a:custGeom>
              <a:rect b="b" l="l" r="r" t="t"/>
              <a:pathLst>
                <a:path extrusionOk="0" h="3810" w="7263">
                  <a:moveTo>
                    <a:pt x="3615" y="0"/>
                  </a:moveTo>
                  <a:cubicBezTo>
                    <a:pt x="1624" y="0"/>
                    <a:pt x="1" y="1620"/>
                    <a:pt x="1" y="3622"/>
                  </a:cubicBezTo>
                  <a:cubicBezTo>
                    <a:pt x="1" y="3720"/>
                    <a:pt x="81" y="3800"/>
                    <a:pt x="179" y="3800"/>
                  </a:cubicBezTo>
                  <a:cubicBezTo>
                    <a:pt x="277" y="3800"/>
                    <a:pt x="357" y="3720"/>
                    <a:pt x="357" y="3622"/>
                  </a:cubicBezTo>
                  <a:cubicBezTo>
                    <a:pt x="357" y="1825"/>
                    <a:pt x="1821" y="357"/>
                    <a:pt x="3615" y="357"/>
                  </a:cubicBezTo>
                  <a:cubicBezTo>
                    <a:pt x="3621" y="357"/>
                    <a:pt x="3626" y="357"/>
                    <a:pt x="3631" y="357"/>
                  </a:cubicBezTo>
                  <a:cubicBezTo>
                    <a:pt x="5433" y="357"/>
                    <a:pt x="6905" y="1829"/>
                    <a:pt x="6897" y="3631"/>
                  </a:cubicBezTo>
                  <a:cubicBezTo>
                    <a:pt x="6897" y="3729"/>
                    <a:pt x="6977" y="3809"/>
                    <a:pt x="7075" y="3809"/>
                  </a:cubicBezTo>
                  <a:cubicBezTo>
                    <a:pt x="7173" y="3809"/>
                    <a:pt x="7253" y="3729"/>
                    <a:pt x="7253" y="3631"/>
                  </a:cubicBezTo>
                  <a:cubicBezTo>
                    <a:pt x="7262" y="1633"/>
                    <a:pt x="5639" y="0"/>
                    <a:pt x="3631" y="0"/>
                  </a:cubicBezTo>
                  <a:cubicBezTo>
                    <a:pt x="3626" y="0"/>
                    <a:pt x="3620" y="0"/>
                    <a:pt x="36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9"/>
            <p:cNvSpPr/>
            <p:nvPr/>
          </p:nvSpPr>
          <p:spPr>
            <a:xfrm>
              <a:off x="1121525" y="1689150"/>
              <a:ext cx="151675" cy="80550"/>
            </a:xfrm>
            <a:custGeom>
              <a:rect b="b" l="l" r="r" t="t"/>
              <a:pathLst>
                <a:path extrusionOk="0" h="3222" w="6067">
                  <a:moveTo>
                    <a:pt x="3033" y="1"/>
                  </a:moveTo>
                  <a:cubicBezTo>
                    <a:pt x="1365" y="1"/>
                    <a:pt x="0" y="1357"/>
                    <a:pt x="0" y="3034"/>
                  </a:cubicBezTo>
                  <a:cubicBezTo>
                    <a:pt x="0" y="3132"/>
                    <a:pt x="72" y="3212"/>
                    <a:pt x="170" y="3212"/>
                  </a:cubicBezTo>
                  <a:cubicBezTo>
                    <a:pt x="277" y="3212"/>
                    <a:pt x="348" y="3132"/>
                    <a:pt x="357" y="3034"/>
                  </a:cubicBezTo>
                  <a:cubicBezTo>
                    <a:pt x="357" y="1562"/>
                    <a:pt x="1561" y="358"/>
                    <a:pt x="3033" y="358"/>
                  </a:cubicBezTo>
                  <a:cubicBezTo>
                    <a:pt x="4514" y="367"/>
                    <a:pt x="5710" y="1571"/>
                    <a:pt x="5710" y="3043"/>
                  </a:cubicBezTo>
                  <a:cubicBezTo>
                    <a:pt x="5701" y="3141"/>
                    <a:pt x="5781" y="3221"/>
                    <a:pt x="5888" y="3221"/>
                  </a:cubicBezTo>
                  <a:cubicBezTo>
                    <a:pt x="5986" y="3221"/>
                    <a:pt x="6067" y="3141"/>
                    <a:pt x="6067" y="3043"/>
                  </a:cubicBezTo>
                  <a:cubicBezTo>
                    <a:pt x="6067" y="1375"/>
                    <a:pt x="4711" y="10"/>
                    <a:pt x="30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9"/>
            <p:cNvSpPr/>
            <p:nvPr/>
          </p:nvSpPr>
          <p:spPr>
            <a:xfrm>
              <a:off x="1135575" y="1703425"/>
              <a:ext cx="123575" cy="66275"/>
            </a:xfrm>
            <a:custGeom>
              <a:rect b="b" l="l" r="r" t="t"/>
              <a:pathLst>
                <a:path extrusionOk="0" h="2651" w="4943">
                  <a:moveTo>
                    <a:pt x="2471" y="1"/>
                  </a:moveTo>
                  <a:cubicBezTo>
                    <a:pt x="1115" y="1"/>
                    <a:pt x="0" y="1098"/>
                    <a:pt x="0" y="2463"/>
                  </a:cubicBezTo>
                  <a:cubicBezTo>
                    <a:pt x="0" y="2561"/>
                    <a:pt x="81" y="2641"/>
                    <a:pt x="179" y="2641"/>
                  </a:cubicBezTo>
                  <a:cubicBezTo>
                    <a:pt x="277" y="2641"/>
                    <a:pt x="357" y="2561"/>
                    <a:pt x="357" y="2463"/>
                  </a:cubicBezTo>
                  <a:cubicBezTo>
                    <a:pt x="357" y="1303"/>
                    <a:pt x="1303" y="358"/>
                    <a:pt x="2471" y="358"/>
                  </a:cubicBezTo>
                  <a:cubicBezTo>
                    <a:pt x="3631" y="358"/>
                    <a:pt x="4577" y="1303"/>
                    <a:pt x="4577" y="2472"/>
                  </a:cubicBezTo>
                  <a:cubicBezTo>
                    <a:pt x="4577" y="2570"/>
                    <a:pt x="4657" y="2650"/>
                    <a:pt x="4755" y="2650"/>
                  </a:cubicBezTo>
                  <a:cubicBezTo>
                    <a:pt x="4853" y="2650"/>
                    <a:pt x="4934" y="2570"/>
                    <a:pt x="4934" y="2472"/>
                  </a:cubicBezTo>
                  <a:cubicBezTo>
                    <a:pt x="4943" y="1107"/>
                    <a:pt x="3836" y="1"/>
                    <a:pt x="24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9"/>
            <p:cNvSpPr/>
            <p:nvPr/>
          </p:nvSpPr>
          <p:spPr>
            <a:xfrm>
              <a:off x="1150725" y="1717925"/>
              <a:ext cx="93025" cy="51325"/>
            </a:xfrm>
            <a:custGeom>
              <a:rect b="b" l="l" r="r" t="t"/>
              <a:pathLst>
                <a:path extrusionOk="0" h="2053" w="3721">
                  <a:moveTo>
                    <a:pt x="1865" y="1"/>
                  </a:moveTo>
                  <a:cubicBezTo>
                    <a:pt x="839" y="1"/>
                    <a:pt x="1" y="839"/>
                    <a:pt x="1" y="1865"/>
                  </a:cubicBezTo>
                  <a:cubicBezTo>
                    <a:pt x="1" y="1963"/>
                    <a:pt x="81" y="2044"/>
                    <a:pt x="179" y="2044"/>
                  </a:cubicBezTo>
                  <a:cubicBezTo>
                    <a:pt x="277" y="2044"/>
                    <a:pt x="358" y="1963"/>
                    <a:pt x="358" y="1865"/>
                  </a:cubicBezTo>
                  <a:cubicBezTo>
                    <a:pt x="358" y="1041"/>
                    <a:pt x="1027" y="366"/>
                    <a:pt x="1849" y="366"/>
                  </a:cubicBezTo>
                  <a:cubicBezTo>
                    <a:pt x="1855" y="366"/>
                    <a:pt x="1860" y="366"/>
                    <a:pt x="1865" y="366"/>
                  </a:cubicBezTo>
                  <a:cubicBezTo>
                    <a:pt x="2695" y="366"/>
                    <a:pt x="3364" y="1036"/>
                    <a:pt x="3364" y="1874"/>
                  </a:cubicBezTo>
                  <a:cubicBezTo>
                    <a:pt x="3364" y="1972"/>
                    <a:pt x="3444" y="2053"/>
                    <a:pt x="3543" y="2053"/>
                  </a:cubicBezTo>
                  <a:cubicBezTo>
                    <a:pt x="3641" y="2053"/>
                    <a:pt x="3721" y="1972"/>
                    <a:pt x="3721" y="1874"/>
                  </a:cubicBezTo>
                  <a:cubicBezTo>
                    <a:pt x="3721" y="839"/>
                    <a:pt x="2891" y="10"/>
                    <a:pt x="18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96" name="Google Shape;1896;p49"/>
          <p:cNvPicPr preferRelativeResize="0"/>
          <p:nvPr/>
        </p:nvPicPr>
        <p:blipFill>
          <a:blip r:embed="rId3">
            <a:alphaModFix/>
          </a:blip>
          <a:stretch>
            <a:fillRect/>
          </a:stretch>
        </p:blipFill>
        <p:spPr>
          <a:xfrm>
            <a:off x="8024996" y="4337100"/>
            <a:ext cx="1007301" cy="660851"/>
          </a:xfrm>
          <a:prstGeom prst="rect">
            <a:avLst/>
          </a:prstGeom>
          <a:noFill/>
          <a:ln>
            <a:noFill/>
          </a:ln>
        </p:spPr>
      </p:pic>
      <p:grpSp>
        <p:nvGrpSpPr>
          <p:cNvPr id="1897" name="Google Shape;1897;p49"/>
          <p:cNvGrpSpPr/>
          <p:nvPr/>
        </p:nvGrpSpPr>
        <p:grpSpPr>
          <a:xfrm>
            <a:off x="5432694" y="2215466"/>
            <a:ext cx="398208" cy="392399"/>
            <a:chOff x="2227050" y="2750100"/>
            <a:chExt cx="184475" cy="184225"/>
          </a:xfrm>
        </p:grpSpPr>
        <p:sp>
          <p:nvSpPr>
            <p:cNvPr id="1898" name="Google Shape;1898;p49"/>
            <p:cNvSpPr/>
            <p:nvPr/>
          </p:nvSpPr>
          <p:spPr>
            <a:xfrm>
              <a:off x="2227050" y="2750100"/>
              <a:ext cx="184475" cy="184225"/>
            </a:xfrm>
            <a:custGeom>
              <a:rect b="b" l="l" r="r" t="t"/>
              <a:pathLst>
                <a:path extrusionOk="0" h="7369" w="7379">
                  <a:moveTo>
                    <a:pt x="2686" y="357"/>
                  </a:moveTo>
                  <a:cubicBezTo>
                    <a:pt x="2909" y="357"/>
                    <a:pt x="3096" y="509"/>
                    <a:pt x="3150" y="714"/>
                  </a:cubicBezTo>
                  <a:cubicBezTo>
                    <a:pt x="3159" y="732"/>
                    <a:pt x="3159" y="749"/>
                    <a:pt x="3168" y="767"/>
                  </a:cubicBezTo>
                  <a:cubicBezTo>
                    <a:pt x="3168" y="794"/>
                    <a:pt x="3168" y="812"/>
                    <a:pt x="3168" y="839"/>
                  </a:cubicBezTo>
                  <a:cubicBezTo>
                    <a:pt x="3168" y="865"/>
                    <a:pt x="3168" y="883"/>
                    <a:pt x="3168" y="901"/>
                  </a:cubicBezTo>
                  <a:cubicBezTo>
                    <a:pt x="3159" y="919"/>
                    <a:pt x="3159" y="937"/>
                    <a:pt x="3159" y="955"/>
                  </a:cubicBezTo>
                  <a:cubicBezTo>
                    <a:pt x="3141" y="999"/>
                    <a:pt x="3132" y="1035"/>
                    <a:pt x="3105" y="1071"/>
                  </a:cubicBezTo>
                  <a:cubicBezTo>
                    <a:pt x="3096" y="1088"/>
                    <a:pt x="3088" y="1106"/>
                    <a:pt x="3079" y="1115"/>
                  </a:cubicBezTo>
                  <a:cubicBezTo>
                    <a:pt x="2989" y="1240"/>
                    <a:pt x="2847" y="1320"/>
                    <a:pt x="2686" y="1320"/>
                  </a:cubicBezTo>
                  <a:cubicBezTo>
                    <a:pt x="2517" y="1320"/>
                    <a:pt x="2365" y="1222"/>
                    <a:pt x="2276" y="1088"/>
                  </a:cubicBezTo>
                  <a:cubicBezTo>
                    <a:pt x="2276" y="1079"/>
                    <a:pt x="2276" y="1079"/>
                    <a:pt x="2267" y="1071"/>
                  </a:cubicBezTo>
                  <a:cubicBezTo>
                    <a:pt x="2240" y="1026"/>
                    <a:pt x="2222" y="972"/>
                    <a:pt x="2213" y="919"/>
                  </a:cubicBezTo>
                  <a:cubicBezTo>
                    <a:pt x="2213" y="910"/>
                    <a:pt x="2213" y="910"/>
                    <a:pt x="2213" y="901"/>
                  </a:cubicBezTo>
                  <a:cubicBezTo>
                    <a:pt x="2213" y="883"/>
                    <a:pt x="2204" y="856"/>
                    <a:pt x="2204" y="839"/>
                  </a:cubicBezTo>
                  <a:cubicBezTo>
                    <a:pt x="2204" y="803"/>
                    <a:pt x="2213" y="767"/>
                    <a:pt x="2222" y="732"/>
                  </a:cubicBezTo>
                  <a:cubicBezTo>
                    <a:pt x="2222" y="732"/>
                    <a:pt x="2222" y="723"/>
                    <a:pt x="2222" y="714"/>
                  </a:cubicBezTo>
                  <a:cubicBezTo>
                    <a:pt x="2285" y="509"/>
                    <a:pt x="2472" y="357"/>
                    <a:pt x="2686" y="357"/>
                  </a:cubicBezTo>
                  <a:close/>
                  <a:moveTo>
                    <a:pt x="1384" y="901"/>
                  </a:moveTo>
                  <a:cubicBezTo>
                    <a:pt x="1464" y="901"/>
                    <a:pt x="1544" y="919"/>
                    <a:pt x="1625" y="964"/>
                  </a:cubicBezTo>
                  <a:cubicBezTo>
                    <a:pt x="1660" y="990"/>
                    <a:pt x="1696" y="1008"/>
                    <a:pt x="1723" y="1035"/>
                  </a:cubicBezTo>
                  <a:cubicBezTo>
                    <a:pt x="1740" y="1053"/>
                    <a:pt x="1749" y="1071"/>
                    <a:pt x="1758" y="1088"/>
                  </a:cubicBezTo>
                  <a:cubicBezTo>
                    <a:pt x="1758" y="1088"/>
                    <a:pt x="1767" y="1088"/>
                    <a:pt x="1767" y="1097"/>
                  </a:cubicBezTo>
                  <a:cubicBezTo>
                    <a:pt x="1803" y="1142"/>
                    <a:pt x="1830" y="1195"/>
                    <a:pt x="1839" y="1249"/>
                  </a:cubicBezTo>
                  <a:cubicBezTo>
                    <a:pt x="1839" y="1249"/>
                    <a:pt x="1839" y="1249"/>
                    <a:pt x="1839" y="1258"/>
                  </a:cubicBezTo>
                  <a:cubicBezTo>
                    <a:pt x="1883" y="1418"/>
                    <a:pt x="1848" y="1597"/>
                    <a:pt x="1723" y="1722"/>
                  </a:cubicBezTo>
                  <a:cubicBezTo>
                    <a:pt x="1625" y="1811"/>
                    <a:pt x="1509" y="1865"/>
                    <a:pt x="1375" y="1865"/>
                  </a:cubicBezTo>
                  <a:cubicBezTo>
                    <a:pt x="1339" y="1865"/>
                    <a:pt x="1294" y="1856"/>
                    <a:pt x="1250" y="1838"/>
                  </a:cubicBezTo>
                  <a:cubicBezTo>
                    <a:pt x="1196" y="1820"/>
                    <a:pt x="1143" y="1802"/>
                    <a:pt x="1089" y="1766"/>
                  </a:cubicBezTo>
                  <a:cubicBezTo>
                    <a:pt x="1089" y="1766"/>
                    <a:pt x="1089" y="1757"/>
                    <a:pt x="1089" y="1757"/>
                  </a:cubicBezTo>
                  <a:cubicBezTo>
                    <a:pt x="1071" y="1749"/>
                    <a:pt x="1054" y="1731"/>
                    <a:pt x="1036" y="1722"/>
                  </a:cubicBezTo>
                  <a:cubicBezTo>
                    <a:pt x="1009" y="1686"/>
                    <a:pt x="991" y="1659"/>
                    <a:pt x="964" y="1624"/>
                  </a:cubicBezTo>
                  <a:cubicBezTo>
                    <a:pt x="964" y="1624"/>
                    <a:pt x="964" y="1624"/>
                    <a:pt x="964" y="1615"/>
                  </a:cubicBezTo>
                  <a:cubicBezTo>
                    <a:pt x="920" y="1543"/>
                    <a:pt x="902" y="1463"/>
                    <a:pt x="902" y="1374"/>
                  </a:cubicBezTo>
                  <a:cubicBezTo>
                    <a:pt x="902" y="1249"/>
                    <a:pt x="947" y="1124"/>
                    <a:pt x="1045" y="1035"/>
                  </a:cubicBezTo>
                  <a:cubicBezTo>
                    <a:pt x="1134" y="946"/>
                    <a:pt x="1250" y="901"/>
                    <a:pt x="1384" y="901"/>
                  </a:cubicBezTo>
                  <a:close/>
                  <a:moveTo>
                    <a:pt x="3998" y="901"/>
                  </a:moveTo>
                  <a:cubicBezTo>
                    <a:pt x="4122" y="901"/>
                    <a:pt x="4247" y="955"/>
                    <a:pt x="4337" y="1044"/>
                  </a:cubicBezTo>
                  <a:cubicBezTo>
                    <a:pt x="4426" y="1133"/>
                    <a:pt x="4479" y="1258"/>
                    <a:pt x="4479" y="1383"/>
                  </a:cubicBezTo>
                  <a:cubicBezTo>
                    <a:pt x="4479" y="1472"/>
                    <a:pt x="4452" y="1552"/>
                    <a:pt x="4408" y="1624"/>
                  </a:cubicBezTo>
                  <a:cubicBezTo>
                    <a:pt x="4390" y="1659"/>
                    <a:pt x="4372" y="1695"/>
                    <a:pt x="4345" y="1722"/>
                  </a:cubicBezTo>
                  <a:lnTo>
                    <a:pt x="4337" y="1722"/>
                  </a:lnTo>
                  <a:cubicBezTo>
                    <a:pt x="4319" y="1740"/>
                    <a:pt x="4301" y="1749"/>
                    <a:pt x="4283" y="1766"/>
                  </a:cubicBezTo>
                  <a:cubicBezTo>
                    <a:pt x="4256" y="1784"/>
                    <a:pt x="4229" y="1811"/>
                    <a:pt x="4194" y="1820"/>
                  </a:cubicBezTo>
                  <a:cubicBezTo>
                    <a:pt x="4176" y="1829"/>
                    <a:pt x="4149" y="1838"/>
                    <a:pt x="4131" y="1847"/>
                  </a:cubicBezTo>
                  <a:cubicBezTo>
                    <a:pt x="4087" y="1856"/>
                    <a:pt x="4051" y="1865"/>
                    <a:pt x="4015" y="1865"/>
                  </a:cubicBezTo>
                  <a:lnTo>
                    <a:pt x="3998" y="1865"/>
                  </a:lnTo>
                  <a:cubicBezTo>
                    <a:pt x="3864" y="1865"/>
                    <a:pt x="3748" y="1811"/>
                    <a:pt x="3659" y="1722"/>
                  </a:cubicBezTo>
                  <a:cubicBezTo>
                    <a:pt x="3569" y="1633"/>
                    <a:pt x="3516" y="1508"/>
                    <a:pt x="3516" y="1383"/>
                  </a:cubicBezTo>
                  <a:cubicBezTo>
                    <a:pt x="3516" y="1365"/>
                    <a:pt x="3516" y="1347"/>
                    <a:pt x="3525" y="1329"/>
                  </a:cubicBezTo>
                  <a:cubicBezTo>
                    <a:pt x="3525" y="1303"/>
                    <a:pt x="3525" y="1276"/>
                    <a:pt x="3534" y="1249"/>
                  </a:cubicBezTo>
                  <a:cubicBezTo>
                    <a:pt x="3543" y="1213"/>
                    <a:pt x="3560" y="1187"/>
                    <a:pt x="3578" y="1151"/>
                  </a:cubicBezTo>
                  <a:cubicBezTo>
                    <a:pt x="3587" y="1133"/>
                    <a:pt x="3605" y="1115"/>
                    <a:pt x="3614" y="1088"/>
                  </a:cubicBezTo>
                  <a:cubicBezTo>
                    <a:pt x="3632" y="1079"/>
                    <a:pt x="3641" y="1062"/>
                    <a:pt x="3659" y="1044"/>
                  </a:cubicBezTo>
                  <a:cubicBezTo>
                    <a:pt x="3667" y="1035"/>
                    <a:pt x="3676" y="1026"/>
                    <a:pt x="3694" y="1017"/>
                  </a:cubicBezTo>
                  <a:cubicBezTo>
                    <a:pt x="3712" y="999"/>
                    <a:pt x="3730" y="981"/>
                    <a:pt x="3757" y="972"/>
                  </a:cubicBezTo>
                  <a:cubicBezTo>
                    <a:pt x="3828" y="928"/>
                    <a:pt x="3908" y="901"/>
                    <a:pt x="3998" y="901"/>
                  </a:cubicBezTo>
                  <a:close/>
                  <a:moveTo>
                    <a:pt x="839" y="2204"/>
                  </a:moveTo>
                  <a:cubicBezTo>
                    <a:pt x="857" y="2204"/>
                    <a:pt x="875" y="2212"/>
                    <a:pt x="902" y="2212"/>
                  </a:cubicBezTo>
                  <a:lnTo>
                    <a:pt x="920" y="2212"/>
                  </a:lnTo>
                  <a:cubicBezTo>
                    <a:pt x="973" y="2221"/>
                    <a:pt x="1027" y="2239"/>
                    <a:pt x="1071" y="2266"/>
                  </a:cubicBezTo>
                  <a:cubicBezTo>
                    <a:pt x="1071" y="2275"/>
                    <a:pt x="1080" y="2275"/>
                    <a:pt x="1080" y="2275"/>
                  </a:cubicBezTo>
                  <a:cubicBezTo>
                    <a:pt x="1223" y="2364"/>
                    <a:pt x="1321" y="2516"/>
                    <a:pt x="1321" y="2685"/>
                  </a:cubicBezTo>
                  <a:cubicBezTo>
                    <a:pt x="1321" y="2846"/>
                    <a:pt x="1232" y="2989"/>
                    <a:pt x="1116" y="3078"/>
                  </a:cubicBezTo>
                  <a:cubicBezTo>
                    <a:pt x="1098" y="3087"/>
                    <a:pt x="1080" y="3096"/>
                    <a:pt x="1071" y="3105"/>
                  </a:cubicBezTo>
                  <a:cubicBezTo>
                    <a:pt x="1027" y="3122"/>
                    <a:pt x="991" y="3140"/>
                    <a:pt x="947" y="3149"/>
                  </a:cubicBezTo>
                  <a:cubicBezTo>
                    <a:pt x="929" y="3158"/>
                    <a:pt x="920" y="3158"/>
                    <a:pt x="902" y="3158"/>
                  </a:cubicBezTo>
                  <a:cubicBezTo>
                    <a:pt x="875" y="3167"/>
                    <a:pt x="857" y="3167"/>
                    <a:pt x="831" y="3167"/>
                  </a:cubicBezTo>
                  <a:cubicBezTo>
                    <a:pt x="813" y="3167"/>
                    <a:pt x="786" y="3167"/>
                    <a:pt x="768" y="3158"/>
                  </a:cubicBezTo>
                  <a:cubicBezTo>
                    <a:pt x="750" y="3158"/>
                    <a:pt x="732" y="3158"/>
                    <a:pt x="715" y="3149"/>
                  </a:cubicBezTo>
                  <a:cubicBezTo>
                    <a:pt x="509" y="3096"/>
                    <a:pt x="358" y="2908"/>
                    <a:pt x="358" y="2685"/>
                  </a:cubicBezTo>
                  <a:cubicBezTo>
                    <a:pt x="358" y="2462"/>
                    <a:pt x="509" y="2275"/>
                    <a:pt x="715" y="2221"/>
                  </a:cubicBezTo>
                  <a:lnTo>
                    <a:pt x="732" y="2221"/>
                  </a:lnTo>
                  <a:cubicBezTo>
                    <a:pt x="768" y="2212"/>
                    <a:pt x="804" y="2204"/>
                    <a:pt x="839" y="2204"/>
                  </a:cubicBezTo>
                  <a:close/>
                  <a:moveTo>
                    <a:pt x="3168" y="1526"/>
                  </a:moveTo>
                  <a:cubicBezTo>
                    <a:pt x="3204" y="1695"/>
                    <a:pt x="3275" y="1856"/>
                    <a:pt x="3400" y="1972"/>
                  </a:cubicBezTo>
                  <a:cubicBezTo>
                    <a:pt x="3560" y="2132"/>
                    <a:pt x="3774" y="2221"/>
                    <a:pt x="3998" y="2221"/>
                  </a:cubicBezTo>
                  <a:cubicBezTo>
                    <a:pt x="4051" y="2221"/>
                    <a:pt x="4113" y="2212"/>
                    <a:pt x="4167" y="2204"/>
                  </a:cubicBezTo>
                  <a:cubicBezTo>
                    <a:pt x="4203" y="2195"/>
                    <a:pt x="4238" y="2186"/>
                    <a:pt x="4274" y="2177"/>
                  </a:cubicBezTo>
                  <a:cubicBezTo>
                    <a:pt x="4328" y="2337"/>
                    <a:pt x="4354" y="2516"/>
                    <a:pt x="4354" y="2694"/>
                  </a:cubicBezTo>
                  <a:cubicBezTo>
                    <a:pt x="4354" y="3060"/>
                    <a:pt x="4238" y="3417"/>
                    <a:pt x="4015" y="3702"/>
                  </a:cubicBezTo>
                  <a:cubicBezTo>
                    <a:pt x="3971" y="3765"/>
                    <a:pt x="3917" y="3818"/>
                    <a:pt x="3864" y="3872"/>
                  </a:cubicBezTo>
                  <a:cubicBezTo>
                    <a:pt x="3810" y="3925"/>
                    <a:pt x="3757" y="3979"/>
                    <a:pt x="3694" y="4023"/>
                  </a:cubicBezTo>
                  <a:cubicBezTo>
                    <a:pt x="3409" y="4238"/>
                    <a:pt x="3052" y="4362"/>
                    <a:pt x="2686" y="4362"/>
                  </a:cubicBezTo>
                  <a:cubicBezTo>
                    <a:pt x="2508" y="4362"/>
                    <a:pt x="2329" y="4336"/>
                    <a:pt x="2160" y="4273"/>
                  </a:cubicBezTo>
                  <a:cubicBezTo>
                    <a:pt x="2178" y="4246"/>
                    <a:pt x="2187" y="4211"/>
                    <a:pt x="2195" y="4175"/>
                  </a:cubicBezTo>
                  <a:cubicBezTo>
                    <a:pt x="2249" y="3907"/>
                    <a:pt x="2178" y="3613"/>
                    <a:pt x="1972" y="3408"/>
                  </a:cubicBezTo>
                  <a:cubicBezTo>
                    <a:pt x="1848" y="3283"/>
                    <a:pt x="1687" y="3203"/>
                    <a:pt x="1517" y="3167"/>
                  </a:cubicBezTo>
                  <a:cubicBezTo>
                    <a:pt x="1616" y="3033"/>
                    <a:pt x="1678" y="2864"/>
                    <a:pt x="1678" y="2685"/>
                  </a:cubicBezTo>
                  <a:cubicBezTo>
                    <a:pt x="1678" y="2507"/>
                    <a:pt x="1616" y="2346"/>
                    <a:pt x="1517" y="2204"/>
                  </a:cubicBezTo>
                  <a:cubicBezTo>
                    <a:pt x="1687" y="2177"/>
                    <a:pt x="1848" y="2096"/>
                    <a:pt x="1972" y="1972"/>
                  </a:cubicBezTo>
                  <a:cubicBezTo>
                    <a:pt x="2097" y="1847"/>
                    <a:pt x="2178" y="1686"/>
                    <a:pt x="2204" y="1526"/>
                  </a:cubicBezTo>
                  <a:cubicBezTo>
                    <a:pt x="2338" y="1624"/>
                    <a:pt x="2508" y="1677"/>
                    <a:pt x="2686" y="1677"/>
                  </a:cubicBezTo>
                  <a:cubicBezTo>
                    <a:pt x="2865" y="1677"/>
                    <a:pt x="3034" y="1624"/>
                    <a:pt x="3168" y="1526"/>
                  </a:cubicBezTo>
                  <a:close/>
                  <a:moveTo>
                    <a:pt x="1375" y="3515"/>
                  </a:moveTo>
                  <a:cubicBezTo>
                    <a:pt x="1509" y="3515"/>
                    <a:pt x="1625" y="3568"/>
                    <a:pt x="1714" y="3658"/>
                  </a:cubicBezTo>
                  <a:cubicBezTo>
                    <a:pt x="1812" y="3756"/>
                    <a:pt x="1856" y="3881"/>
                    <a:pt x="1856" y="4014"/>
                  </a:cubicBezTo>
                  <a:cubicBezTo>
                    <a:pt x="1856" y="4050"/>
                    <a:pt x="1848" y="4086"/>
                    <a:pt x="1839" y="4130"/>
                  </a:cubicBezTo>
                  <a:cubicBezTo>
                    <a:pt x="1830" y="4148"/>
                    <a:pt x="1821" y="4175"/>
                    <a:pt x="1812" y="4193"/>
                  </a:cubicBezTo>
                  <a:cubicBezTo>
                    <a:pt x="1794" y="4229"/>
                    <a:pt x="1776" y="4255"/>
                    <a:pt x="1758" y="4291"/>
                  </a:cubicBezTo>
                  <a:cubicBezTo>
                    <a:pt x="1740" y="4300"/>
                    <a:pt x="1732" y="4318"/>
                    <a:pt x="1714" y="4336"/>
                  </a:cubicBezTo>
                  <a:cubicBezTo>
                    <a:pt x="1714" y="4336"/>
                    <a:pt x="1714" y="4336"/>
                    <a:pt x="1714" y="4345"/>
                  </a:cubicBezTo>
                  <a:cubicBezTo>
                    <a:pt x="1678" y="4371"/>
                    <a:pt x="1651" y="4389"/>
                    <a:pt x="1616" y="4407"/>
                  </a:cubicBezTo>
                  <a:cubicBezTo>
                    <a:pt x="1544" y="4452"/>
                    <a:pt x="1464" y="4478"/>
                    <a:pt x="1375" y="4478"/>
                  </a:cubicBezTo>
                  <a:cubicBezTo>
                    <a:pt x="1250" y="4478"/>
                    <a:pt x="1125" y="4425"/>
                    <a:pt x="1036" y="4336"/>
                  </a:cubicBezTo>
                  <a:cubicBezTo>
                    <a:pt x="875" y="4175"/>
                    <a:pt x="857" y="3934"/>
                    <a:pt x="964" y="3756"/>
                  </a:cubicBezTo>
                  <a:cubicBezTo>
                    <a:pt x="973" y="3729"/>
                    <a:pt x="991" y="3711"/>
                    <a:pt x="1009" y="3684"/>
                  </a:cubicBezTo>
                  <a:cubicBezTo>
                    <a:pt x="1018" y="3675"/>
                    <a:pt x="1027" y="3667"/>
                    <a:pt x="1036" y="3658"/>
                  </a:cubicBezTo>
                  <a:cubicBezTo>
                    <a:pt x="1054" y="3640"/>
                    <a:pt x="1071" y="3631"/>
                    <a:pt x="1089" y="3613"/>
                  </a:cubicBezTo>
                  <a:cubicBezTo>
                    <a:pt x="1107" y="3595"/>
                    <a:pt x="1125" y="3586"/>
                    <a:pt x="1152" y="3577"/>
                  </a:cubicBezTo>
                  <a:cubicBezTo>
                    <a:pt x="1178" y="3560"/>
                    <a:pt x="1214" y="3542"/>
                    <a:pt x="1241" y="3533"/>
                  </a:cubicBezTo>
                  <a:cubicBezTo>
                    <a:pt x="1268" y="3524"/>
                    <a:pt x="1294" y="3524"/>
                    <a:pt x="1330" y="3515"/>
                  </a:cubicBezTo>
                  <a:close/>
                  <a:moveTo>
                    <a:pt x="4274" y="3952"/>
                  </a:moveTo>
                  <a:cubicBezTo>
                    <a:pt x="4640" y="4318"/>
                    <a:pt x="5139" y="4817"/>
                    <a:pt x="5514" y="4942"/>
                  </a:cubicBezTo>
                  <a:cubicBezTo>
                    <a:pt x="5898" y="5085"/>
                    <a:pt x="6388" y="5486"/>
                    <a:pt x="6585" y="5656"/>
                  </a:cubicBezTo>
                  <a:cubicBezTo>
                    <a:pt x="6629" y="5683"/>
                    <a:pt x="6656" y="5709"/>
                    <a:pt x="6683" y="5736"/>
                  </a:cubicBezTo>
                  <a:cubicBezTo>
                    <a:pt x="6852" y="5915"/>
                    <a:pt x="6959" y="6129"/>
                    <a:pt x="6986" y="6343"/>
                  </a:cubicBezTo>
                  <a:cubicBezTo>
                    <a:pt x="7004" y="6548"/>
                    <a:pt x="6950" y="6726"/>
                    <a:pt x="6825" y="6851"/>
                  </a:cubicBezTo>
                  <a:cubicBezTo>
                    <a:pt x="6727" y="6950"/>
                    <a:pt x="6576" y="7012"/>
                    <a:pt x="6406" y="7012"/>
                  </a:cubicBezTo>
                  <a:cubicBezTo>
                    <a:pt x="6165" y="7012"/>
                    <a:pt x="5916" y="6896"/>
                    <a:pt x="5719" y="6700"/>
                  </a:cubicBezTo>
                  <a:cubicBezTo>
                    <a:pt x="5693" y="6673"/>
                    <a:pt x="5666" y="6637"/>
                    <a:pt x="5630" y="6593"/>
                  </a:cubicBezTo>
                  <a:cubicBezTo>
                    <a:pt x="5469" y="6405"/>
                    <a:pt x="5068" y="5915"/>
                    <a:pt x="4934" y="5522"/>
                  </a:cubicBezTo>
                  <a:cubicBezTo>
                    <a:pt x="4800" y="5156"/>
                    <a:pt x="4310" y="4648"/>
                    <a:pt x="3944" y="4282"/>
                  </a:cubicBezTo>
                  <a:cubicBezTo>
                    <a:pt x="4006" y="4229"/>
                    <a:pt x="4060" y="4184"/>
                    <a:pt x="4113" y="4130"/>
                  </a:cubicBezTo>
                  <a:cubicBezTo>
                    <a:pt x="4176" y="4068"/>
                    <a:pt x="4221" y="4014"/>
                    <a:pt x="4274" y="3952"/>
                  </a:cubicBezTo>
                  <a:close/>
                  <a:moveTo>
                    <a:pt x="2695" y="0"/>
                  </a:moveTo>
                  <a:cubicBezTo>
                    <a:pt x="2276" y="0"/>
                    <a:pt x="1937" y="303"/>
                    <a:pt x="1865" y="696"/>
                  </a:cubicBezTo>
                  <a:cubicBezTo>
                    <a:pt x="1723" y="598"/>
                    <a:pt x="1553" y="544"/>
                    <a:pt x="1384" y="544"/>
                  </a:cubicBezTo>
                  <a:cubicBezTo>
                    <a:pt x="1161" y="544"/>
                    <a:pt x="947" y="625"/>
                    <a:pt x="786" y="785"/>
                  </a:cubicBezTo>
                  <a:cubicBezTo>
                    <a:pt x="625" y="946"/>
                    <a:pt x="545" y="1151"/>
                    <a:pt x="545" y="1374"/>
                  </a:cubicBezTo>
                  <a:cubicBezTo>
                    <a:pt x="545" y="1552"/>
                    <a:pt x="599" y="1722"/>
                    <a:pt x="697" y="1865"/>
                  </a:cubicBezTo>
                  <a:cubicBezTo>
                    <a:pt x="304" y="1927"/>
                    <a:pt x="1" y="2275"/>
                    <a:pt x="1" y="2685"/>
                  </a:cubicBezTo>
                  <a:cubicBezTo>
                    <a:pt x="1" y="3096"/>
                    <a:pt x="295" y="3444"/>
                    <a:pt x="697" y="3515"/>
                  </a:cubicBezTo>
                  <a:cubicBezTo>
                    <a:pt x="465" y="3836"/>
                    <a:pt x="492" y="4291"/>
                    <a:pt x="777" y="4585"/>
                  </a:cubicBezTo>
                  <a:cubicBezTo>
                    <a:pt x="938" y="4746"/>
                    <a:pt x="1152" y="4835"/>
                    <a:pt x="1375" y="4835"/>
                  </a:cubicBezTo>
                  <a:cubicBezTo>
                    <a:pt x="1598" y="4835"/>
                    <a:pt x="1812" y="4746"/>
                    <a:pt x="1964" y="4585"/>
                  </a:cubicBezTo>
                  <a:lnTo>
                    <a:pt x="1972" y="4585"/>
                  </a:lnTo>
                  <a:cubicBezTo>
                    <a:pt x="2195" y="4675"/>
                    <a:pt x="2436" y="4719"/>
                    <a:pt x="2686" y="4719"/>
                  </a:cubicBezTo>
                  <a:cubicBezTo>
                    <a:pt x="3025" y="4719"/>
                    <a:pt x="3346" y="4639"/>
                    <a:pt x="3641" y="4478"/>
                  </a:cubicBezTo>
                  <a:cubicBezTo>
                    <a:pt x="3659" y="4496"/>
                    <a:pt x="3667" y="4505"/>
                    <a:pt x="3676" y="4514"/>
                  </a:cubicBezTo>
                  <a:cubicBezTo>
                    <a:pt x="3980" y="4826"/>
                    <a:pt x="4488" y="5344"/>
                    <a:pt x="4595" y="5647"/>
                  </a:cubicBezTo>
                  <a:cubicBezTo>
                    <a:pt x="4747" y="6066"/>
                    <a:pt x="5139" y="6566"/>
                    <a:pt x="5354" y="6825"/>
                  </a:cubicBezTo>
                  <a:cubicBezTo>
                    <a:pt x="5398" y="6878"/>
                    <a:pt x="5434" y="6914"/>
                    <a:pt x="5469" y="6950"/>
                  </a:cubicBezTo>
                  <a:cubicBezTo>
                    <a:pt x="5728" y="7217"/>
                    <a:pt x="6076" y="7369"/>
                    <a:pt x="6406" y="7369"/>
                  </a:cubicBezTo>
                  <a:cubicBezTo>
                    <a:pt x="6674" y="7369"/>
                    <a:pt x="6906" y="7271"/>
                    <a:pt x="7084" y="7101"/>
                  </a:cubicBezTo>
                  <a:cubicBezTo>
                    <a:pt x="7280" y="6905"/>
                    <a:pt x="7379" y="6619"/>
                    <a:pt x="7343" y="6307"/>
                  </a:cubicBezTo>
                  <a:cubicBezTo>
                    <a:pt x="7307" y="6013"/>
                    <a:pt x="7164" y="5718"/>
                    <a:pt x="6933" y="5486"/>
                  </a:cubicBezTo>
                  <a:cubicBezTo>
                    <a:pt x="6897" y="5451"/>
                    <a:pt x="6861" y="5415"/>
                    <a:pt x="6817" y="5379"/>
                  </a:cubicBezTo>
                  <a:cubicBezTo>
                    <a:pt x="6558" y="5156"/>
                    <a:pt x="6058" y="4764"/>
                    <a:pt x="5630" y="4612"/>
                  </a:cubicBezTo>
                  <a:cubicBezTo>
                    <a:pt x="5336" y="4505"/>
                    <a:pt x="4818" y="3997"/>
                    <a:pt x="4506" y="3693"/>
                  </a:cubicBezTo>
                  <a:cubicBezTo>
                    <a:pt x="4497" y="3675"/>
                    <a:pt x="4488" y="3667"/>
                    <a:pt x="4470" y="3649"/>
                  </a:cubicBezTo>
                  <a:cubicBezTo>
                    <a:pt x="4631" y="3363"/>
                    <a:pt x="4711" y="3033"/>
                    <a:pt x="4711" y="2694"/>
                  </a:cubicBezTo>
                  <a:cubicBezTo>
                    <a:pt x="4711" y="2444"/>
                    <a:pt x="4667" y="2204"/>
                    <a:pt x="4586" y="1981"/>
                  </a:cubicBezTo>
                  <a:cubicBezTo>
                    <a:pt x="4747" y="1820"/>
                    <a:pt x="4836" y="1606"/>
                    <a:pt x="4836" y="1383"/>
                  </a:cubicBezTo>
                  <a:cubicBezTo>
                    <a:pt x="4836" y="1160"/>
                    <a:pt x="4747" y="955"/>
                    <a:pt x="4586" y="794"/>
                  </a:cubicBezTo>
                  <a:cubicBezTo>
                    <a:pt x="4435" y="633"/>
                    <a:pt x="4221" y="544"/>
                    <a:pt x="3998" y="544"/>
                  </a:cubicBezTo>
                  <a:cubicBezTo>
                    <a:pt x="3819" y="544"/>
                    <a:pt x="3659" y="598"/>
                    <a:pt x="3516" y="696"/>
                  </a:cubicBezTo>
                  <a:cubicBezTo>
                    <a:pt x="3444" y="303"/>
                    <a:pt x="3105" y="0"/>
                    <a:pt x="26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9"/>
            <p:cNvSpPr/>
            <p:nvPr/>
          </p:nvSpPr>
          <p:spPr>
            <a:xfrm>
              <a:off x="2366675" y="2890600"/>
              <a:ext cx="29250" cy="27000"/>
            </a:xfrm>
            <a:custGeom>
              <a:rect b="b" l="l" r="r" t="t"/>
              <a:pathLst>
                <a:path extrusionOk="0" h="1080" w="1170">
                  <a:moveTo>
                    <a:pt x="411" y="357"/>
                  </a:moveTo>
                  <a:cubicBezTo>
                    <a:pt x="464" y="357"/>
                    <a:pt x="545" y="384"/>
                    <a:pt x="634" y="473"/>
                  </a:cubicBezTo>
                  <a:cubicBezTo>
                    <a:pt x="750" y="589"/>
                    <a:pt x="759" y="705"/>
                    <a:pt x="741" y="723"/>
                  </a:cubicBezTo>
                  <a:lnTo>
                    <a:pt x="705" y="723"/>
                  </a:lnTo>
                  <a:cubicBezTo>
                    <a:pt x="661" y="723"/>
                    <a:pt x="571" y="696"/>
                    <a:pt x="491" y="616"/>
                  </a:cubicBezTo>
                  <a:cubicBezTo>
                    <a:pt x="429" y="553"/>
                    <a:pt x="393" y="491"/>
                    <a:pt x="384" y="428"/>
                  </a:cubicBezTo>
                  <a:cubicBezTo>
                    <a:pt x="375" y="393"/>
                    <a:pt x="375" y="366"/>
                    <a:pt x="384" y="366"/>
                  </a:cubicBezTo>
                  <a:cubicBezTo>
                    <a:pt x="384" y="366"/>
                    <a:pt x="393" y="357"/>
                    <a:pt x="411" y="357"/>
                  </a:cubicBezTo>
                  <a:close/>
                  <a:moveTo>
                    <a:pt x="411" y="0"/>
                  </a:moveTo>
                  <a:cubicBezTo>
                    <a:pt x="304" y="0"/>
                    <a:pt x="206" y="36"/>
                    <a:pt x="134" y="107"/>
                  </a:cubicBezTo>
                  <a:cubicBezTo>
                    <a:pt x="36" y="205"/>
                    <a:pt x="0" y="348"/>
                    <a:pt x="27" y="500"/>
                  </a:cubicBezTo>
                  <a:cubicBezTo>
                    <a:pt x="63" y="634"/>
                    <a:pt x="134" y="759"/>
                    <a:pt x="232" y="866"/>
                  </a:cubicBezTo>
                  <a:cubicBezTo>
                    <a:pt x="375" y="999"/>
                    <a:pt x="545" y="1080"/>
                    <a:pt x="705" y="1080"/>
                  </a:cubicBezTo>
                  <a:cubicBezTo>
                    <a:pt x="821" y="1080"/>
                    <a:pt x="919" y="1044"/>
                    <a:pt x="991" y="973"/>
                  </a:cubicBezTo>
                  <a:cubicBezTo>
                    <a:pt x="1169" y="794"/>
                    <a:pt x="1125" y="464"/>
                    <a:pt x="884" y="214"/>
                  </a:cubicBezTo>
                  <a:cubicBezTo>
                    <a:pt x="750" y="81"/>
                    <a:pt x="571" y="0"/>
                    <a:pt x="4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50"/>
          <p:cNvSpPr txBox="1"/>
          <p:nvPr>
            <p:ph type="title"/>
          </p:nvPr>
        </p:nvSpPr>
        <p:spPr>
          <a:xfrm>
            <a:off x="831375" y="1204000"/>
            <a:ext cx="21099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Pugh Concept Analysis</a:t>
            </a:r>
            <a:endParaRPr/>
          </a:p>
        </p:txBody>
      </p:sp>
      <p:pic>
        <p:nvPicPr>
          <p:cNvPr id="1905" name="Google Shape;1905;p50"/>
          <p:cNvPicPr preferRelativeResize="0"/>
          <p:nvPr/>
        </p:nvPicPr>
        <p:blipFill>
          <a:blip r:embed="rId3">
            <a:alphaModFix/>
          </a:blip>
          <a:stretch>
            <a:fillRect/>
          </a:stretch>
        </p:blipFill>
        <p:spPr>
          <a:xfrm>
            <a:off x="2984150" y="691900"/>
            <a:ext cx="5265851" cy="415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51"/>
          <p:cNvSpPr/>
          <p:nvPr/>
        </p:nvSpPr>
        <p:spPr>
          <a:xfrm>
            <a:off x="7446300" y="3910500"/>
            <a:ext cx="1697700" cy="1233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1"/>
          <p:cNvSpPr txBox="1"/>
          <p:nvPr>
            <p:ph type="title"/>
          </p:nvPr>
        </p:nvSpPr>
        <p:spPr>
          <a:xfrm>
            <a:off x="6995375" y="1228625"/>
            <a:ext cx="1408800" cy="9474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03</a:t>
            </a:r>
            <a:endParaRPr/>
          </a:p>
        </p:txBody>
      </p:sp>
      <p:sp>
        <p:nvSpPr>
          <p:cNvPr id="1912" name="Google Shape;1912;p51"/>
          <p:cNvSpPr txBox="1"/>
          <p:nvPr>
            <p:ph idx="2" type="ctrTitle"/>
          </p:nvPr>
        </p:nvSpPr>
        <p:spPr>
          <a:xfrm>
            <a:off x="4135125" y="2273350"/>
            <a:ext cx="4271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Our Design</a:t>
            </a:r>
            <a:endParaRPr/>
          </a:p>
        </p:txBody>
      </p:sp>
      <p:pic>
        <p:nvPicPr>
          <p:cNvPr id="1913" name="Google Shape;1913;p51"/>
          <p:cNvPicPr preferRelativeResize="0"/>
          <p:nvPr/>
        </p:nvPicPr>
        <p:blipFill>
          <a:blip r:embed="rId3">
            <a:alphaModFix/>
          </a:blip>
          <a:stretch>
            <a:fillRect/>
          </a:stretch>
        </p:blipFill>
        <p:spPr>
          <a:xfrm>
            <a:off x="8024996" y="4337100"/>
            <a:ext cx="1007301" cy="66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by Race Competition Planning for MK by Slidesgo">
  <a:themeElements>
    <a:clrScheme name="Simple Light">
      <a:dk1>
        <a:srgbClr val="000000"/>
      </a:dk1>
      <a:lt1>
        <a:srgbClr val="274470"/>
      </a:lt1>
      <a:dk2>
        <a:srgbClr val="8E7CC3"/>
      </a:dk2>
      <a:lt2>
        <a:srgbClr val="EA9999"/>
      </a:lt2>
      <a:accent1>
        <a:srgbClr val="D5A6BD"/>
      </a:accent1>
      <a:accent2>
        <a:srgbClr val="B4A7D6"/>
      </a:accent2>
      <a:accent3>
        <a:srgbClr val="9FC5E8"/>
      </a:accent3>
      <a:accent4>
        <a:srgbClr val="B6D7A8"/>
      </a:accent4>
      <a:accent5>
        <a:srgbClr val="F9CB9C"/>
      </a:accent5>
      <a:accent6>
        <a:srgbClr val="FFF2CC"/>
      </a:accent6>
      <a:hlink>
        <a:srgbClr val="8E7C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