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59" r:id="rId3"/>
    <p:sldId id="267" r:id="rId4"/>
    <p:sldId id="269" r:id="rId5"/>
    <p:sldId id="271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5" r:id="rId17"/>
    <p:sldId id="287" r:id="rId18"/>
    <p:sldId id="288" r:id="rId19"/>
    <p:sldId id="28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FFFFFF"/>
    <a:srgbClr val="C29EDE"/>
    <a:srgbClr val="9B5ECA"/>
    <a:srgbClr val="532675"/>
    <a:srgbClr val="6F339C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12" autoAdjust="0"/>
  </p:normalViewPr>
  <p:slideViewPr>
    <p:cSldViewPr snapToGrid="0">
      <p:cViewPr varScale="1">
        <p:scale>
          <a:sx n="70" d="100"/>
          <a:sy n="70" d="100"/>
        </p:scale>
        <p:origin x="17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C7A4-1681-485B-95BE-8E2A9D7232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65426-BED0-4ABD-B70C-6835C18131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19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also have points, scoring, report-card, shuffling questions and answers, exporting results to google sheets and more! Contact us for the same: contact@pptvba.com</a:t>
            </a:r>
          </a:p>
          <a:p>
            <a:endParaRPr lang="en-US" dirty="0"/>
          </a:p>
          <a:p>
            <a:r>
              <a:rPr lang="en-US" dirty="0"/>
              <a:t>Game built by PPTVBA.com - https://pptvba.com/how-to-make-powerpoint-quiz-game/</a:t>
            </a:r>
          </a:p>
          <a:p>
            <a:r>
              <a:rPr lang="en-US" dirty="0"/>
              <a:t>Thank you for downloading our free templates.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4918C0-8D46-47D6-A795-A41BE38C120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084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3FDA-76C8-48DA-9B72-E61C0AB9A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C829B5-1E06-4F90-A9E8-F24ACC7ED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032C-30C4-42B6-8EF6-283FC6D83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DC043-E608-4A97-9D73-0A99F313F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48563-0A12-46A7-8214-6D51FE9A1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36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B2AB-8C3C-4922-8BEB-AAE118815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7C9F-C9C2-4D4C-AFCD-B670D43DA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A5474-FAE5-45FC-932E-E3AB6B5F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7749F-41B8-4123-978E-E1B84494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4AA3D-E1F8-4B1D-835D-A839A9BF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818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7DD5-2AE8-4DED-923D-5487685CF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5A0A7-1EB4-4EFA-A62B-A76C61EE8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C20B-3D35-4C79-8B7E-E3575324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48B3-45F0-4DA5-A21B-019D038D4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5DEF-624D-4FA1-A56E-982347A9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0B71-CC59-45D6-A55C-58F6CE87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2E490-D9CF-444D-8697-3D8FB3EC2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91AF-A46D-48E8-BA98-A0F41056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D23D9-F33A-4C20-842E-EB3DC0A02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FC20-A5D1-4AF8-9A9F-F660484B3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1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EB81-66C5-45C2-8D51-01B2A6874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4A8C4-50E5-42E0-92BB-E5DE30F8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C5A0B-6436-44ED-A71A-8042B3F5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65E29-972D-4524-B90E-C7DD8742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2E24-6427-437A-9B65-210D000DA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223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C2F6-8339-4130-84BA-4BDC035F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66E2A-61A4-4ED0-8342-DBE6FC906F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1BAB0-79C5-4B75-AD4B-FD042467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C548F-9A36-44FC-A8C4-9718518B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781BB-B37B-476F-9097-A28C1B179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5258A-C67A-474F-80B2-E6CED5EE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1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1A43-BBFE-4064-B560-E8B0FC283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CFBA8-6D08-4D78-8E3F-DEFBFD674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D337-E19C-4F80-95F2-57D9F136E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ECDD4-568E-4F19-9F05-155645324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F9093-585A-4BE6-B087-6D8783B16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8E764-7FF5-4F94-AFC6-F884EFD2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EFA61-92C8-47AE-BA99-4876A5D0E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E32B19-1204-42DD-BB4A-DDA4FD3C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D9D1-1A87-44AD-8490-61FF2F02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34839-989C-4BEF-82A3-C019DAF6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437B8-57F9-4BEB-89E9-F9C34201B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A4559-91B5-4A50-917D-1939C6F18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61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3106D-5CCD-46AB-94F3-D089EB04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43447-525B-4226-82AF-5B4A692D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78D79-320F-4F96-B37E-1278DA8B2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6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F5B8-9936-4CC3-83AB-32CAC8B1D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0074F-8500-46AB-816C-BADDCAB24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1F542-EF15-46B0-BDAE-EEF563842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9A9AE-3362-4129-A97C-00C365A9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93170-9840-4368-8594-07025754A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F8577-741D-41C1-8C87-510BC38A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89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AED7-327D-4618-A0C6-AB442E79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204ED-8027-457C-98FB-5AB54B05B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DB1D9E-6432-4D2E-9448-F613F108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6D94E-C511-47C6-B516-62A31B61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E769D27-5446-4EDF-9743-432CF3085816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25077-DDAA-43A7-B852-5AC972822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746B0-86EA-4B53-8566-F0451029E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D3181655-30C9-4F46-A900-20AAC22A58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65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92D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4EDE1-683B-4BE8-AD34-FD7A5370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DB7F8-E2E3-415B-BD1E-F1EDD7E5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3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 /><Relationship Id="rId2" Type="http://schemas.openxmlformats.org/officeDocument/2006/relationships/slide" Target="slide2.xml" /><Relationship Id="rId1" Type="http://schemas.openxmlformats.org/officeDocument/2006/relationships/slideLayout" Target="../slideLayouts/slideLayout7.xml" /><Relationship Id="rId4" Type="http://schemas.openxmlformats.org/officeDocument/2006/relationships/audio" Target="../media/audio2.wav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untdown">
            <a:extLst>
              <a:ext uri="{FF2B5EF4-FFF2-40B4-BE49-F238E27FC236}">
                <a16:creationId xmlns:a16="http://schemas.microsoft.com/office/drawing/2014/main" id="{C98CD549-8990-47B2-A1F8-B4964DC969BB}"/>
              </a:ext>
            </a:extLst>
          </p:cNvPr>
          <p:cNvSpPr/>
          <p:nvPr/>
        </p:nvSpPr>
        <p:spPr>
          <a:xfrm>
            <a:off x="-35081" y="1427113"/>
            <a:ext cx="9179081" cy="1384505"/>
          </a:xfrm>
          <a:prstGeom prst="roundRect">
            <a:avLst/>
          </a:prstGeom>
          <a:noFill/>
          <a:ln>
            <a:noFill/>
          </a:ln>
          <a:effectLst/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5000" rtlCol="0" anchor="ctr"/>
          <a:lstStyle/>
          <a:p>
            <a:pPr algn="ctr" defTabSz="685800"/>
            <a:r>
              <a:rPr lang="en-US" sz="6000" dirty="0">
                <a:solidFill>
                  <a:srgbClr val="C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r>
              <a:rPr lang="en-IN" sz="6000" dirty="0">
                <a:solidFill>
                  <a:srgbClr val="C00000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Quiz Game</a:t>
            </a:r>
            <a:endParaRPr lang="en-IN" sz="6000" dirty="0">
              <a:solidFill>
                <a:schemeClr val="bg1">
                  <a:lumMod val="75000"/>
                </a:schemeClr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8135223-01C2-4159-A0D8-13B2809F1E06}"/>
              </a:ext>
            </a:extLst>
          </p:cNvPr>
          <p:cNvCxnSpPr/>
          <p:nvPr/>
        </p:nvCxnSpPr>
        <p:spPr>
          <a:xfrm>
            <a:off x="659757" y="3141856"/>
            <a:ext cx="7766613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hlinkClick r:id="rId3" action="ppaction://hlinksldjump"/>
            <a:extLst>
              <a:ext uri="{FF2B5EF4-FFF2-40B4-BE49-F238E27FC236}">
                <a16:creationId xmlns:a16="http://schemas.microsoft.com/office/drawing/2014/main" id="{0DB9D700-1D76-41DD-89CB-8D783B0F0F76}"/>
              </a:ext>
            </a:extLst>
          </p:cNvPr>
          <p:cNvSpPr/>
          <p:nvPr/>
        </p:nvSpPr>
        <p:spPr>
          <a:xfrm>
            <a:off x="3284674" y="4023360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US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Start Quiz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676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AD60B-D47C-FB22-A7C2-4FAFD025B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58" b="9090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358485" y="1122363"/>
            <a:ext cx="3017520" cy="3204134"/>
          </a:xfrm>
          <a:prstGeom prst="rect">
            <a:avLst/>
          </a:prstGeom>
          <a:solidFill>
            <a:srgbClr val="7030A0"/>
          </a:solidFill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4. Identify the logo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63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 </a:t>
            </a: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Tesla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17358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82601" y="643467"/>
            <a:ext cx="3465438" cy="4567137"/>
          </a:xfrm>
          <a:prstGeom prst="rect">
            <a:avLst/>
          </a:prstGeom>
          <a:solidFill>
            <a:srgbClr val="7030A0"/>
          </a:solidFill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3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en-US" sz="3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 Identify the founder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8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3F028-D9F2-8AC9-EB8D-816D8A793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0" r="9427"/>
          <a:stretch>
            <a:fillRect/>
          </a:stretch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9225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Colonel Sanders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9654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6. ___ brand used the slogan “Connecting People”?</a:t>
            </a:r>
          </a:p>
          <a:p>
            <a:pPr algn="ctr" defTabSz="685800"/>
            <a:endParaRPr lang="en-IN" sz="3200" dirty="0">
              <a:solidFill>
                <a:srgbClr val="FFFFFF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Nokia 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 Airtel</a:t>
            </a: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Vi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Samsung </a:t>
            </a:r>
          </a:p>
        </p:txBody>
      </p:sp>
    </p:spTree>
    <p:extLst>
      <p:ext uri="{BB962C8B-B14F-4D97-AF65-F5344CB8AC3E}">
        <p14:creationId xmlns:p14="http://schemas.microsoft.com/office/powerpoint/2010/main" val="71785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Nokia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698630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7. Best platform for professional networking </a:t>
            </a:r>
          </a:p>
          <a:p>
            <a:pPr algn="ctr" defTabSz="685800"/>
            <a:endParaRPr lang="en-IN" sz="3200" dirty="0">
              <a:solidFill>
                <a:srgbClr val="FFFFFF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Facebook 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 </a:t>
            </a:r>
            <a:r>
              <a:rPr lang="en-IN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Github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LinkedIn 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Instagram </a:t>
            </a:r>
          </a:p>
        </p:txBody>
      </p:sp>
    </p:spTree>
    <p:extLst>
      <p:ext uri="{BB962C8B-B14F-4D97-AF65-F5344CB8AC3E}">
        <p14:creationId xmlns:p14="http://schemas.microsoft.com/office/powerpoint/2010/main" val="201125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LinkedIn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931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8. Which soft drink brand is known more for sports than beverages?</a:t>
            </a:r>
          </a:p>
          <a:p>
            <a:pPr algn="ctr" defTabSz="685800"/>
            <a:endParaRPr lang="en-IN" sz="3200" dirty="0">
              <a:solidFill>
                <a:srgbClr val="FFFFFF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Red Bull  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c)Fanta </a:t>
            </a: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Pepsi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Coca cola </a:t>
            </a:r>
          </a:p>
        </p:txBody>
      </p:sp>
    </p:spTree>
    <p:extLst>
      <p:ext uri="{BB962C8B-B14F-4D97-AF65-F5344CB8AC3E}">
        <p14:creationId xmlns:p14="http://schemas.microsoft.com/office/powerpoint/2010/main" val="3404258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Red Bull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39677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1. Which Indian company owns the brand </a:t>
            </a:r>
            <a:r>
              <a:rPr lang="en-IN" sz="3200" dirty="0" err="1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Myntra</a:t>
            </a:r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?</a:t>
            </a: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Tata Group 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 </a:t>
            </a:r>
            <a:r>
              <a:rPr lang="en-IN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Ajio</a:t>
            </a:r>
            <a:endParaRPr lang="en-IN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Reliance Industries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Flipkart </a:t>
            </a:r>
          </a:p>
        </p:txBody>
      </p:sp>
    </p:spTree>
    <p:extLst>
      <p:ext uri="{BB962C8B-B14F-4D97-AF65-F5344CB8AC3E}">
        <p14:creationId xmlns:p14="http://schemas.microsoft.com/office/powerpoint/2010/main" val="175637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Flipkart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7410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2. Starbucks in India is known as:</a:t>
            </a:r>
          </a:p>
          <a:p>
            <a:pPr algn="ctr" defTabSz="685800"/>
            <a:endParaRPr lang="en-IN" sz="3200" dirty="0">
              <a:solidFill>
                <a:srgbClr val="FFFFFF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India Starbucks  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 Tata Starbucks </a:t>
            </a: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</a:t>
            </a:r>
            <a:r>
              <a:rPr lang="en-IN" sz="2000" dirty="0" err="1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Jio</a:t>
            </a:r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Starbucks 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Cafe Starbucks </a:t>
            </a:r>
          </a:p>
        </p:txBody>
      </p:sp>
    </p:spTree>
    <p:extLst>
      <p:ext uri="{BB962C8B-B14F-4D97-AF65-F5344CB8AC3E}">
        <p14:creationId xmlns:p14="http://schemas.microsoft.com/office/powerpoint/2010/main" val="189041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c) Tat</a:t>
            </a: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 Starbucks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2699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Which brand is associated with the slogan “Gives you wings”?</a:t>
            </a:r>
          </a:p>
          <a:p>
            <a:pPr algn="ctr" defTabSz="685800"/>
            <a:endParaRPr lang="en-IN" sz="3200" dirty="0">
              <a:solidFill>
                <a:srgbClr val="FFFFFF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Red Bull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 Pepsi</a:t>
            </a: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Monster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Mountain Dew</a:t>
            </a:r>
          </a:p>
        </p:txBody>
      </p:sp>
    </p:spTree>
    <p:extLst>
      <p:ext uri="{BB962C8B-B14F-4D97-AF65-F5344CB8AC3E}">
        <p14:creationId xmlns:p14="http://schemas.microsoft.com/office/powerpoint/2010/main" val="5579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) Red Bull</a:t>
            </a: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4650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228A24-4A1B-41B0-A802-CD51398332B9}"/>
              </a:ext>
            </a:extLst>
          </p:cNvPr>
          <p:cNvSpPr/>
          <p:nvPr/>
        </p:nvSpPr>
        <p:spPr>
          <a:xfrm>
            <a:off x="452846" y="435429"/>
            <a:ext cx="8290560" cy="1898468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3200" dirty="0">
                <a:solidFill>
                  <a:srgbClr val="FFFFFF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3. Which brand is associated with the slogan “Gives you wings”?</a:t>
            </a:r>
          </a:p>
          <a:p>
            <a:pPr algn="ctr" defTabSz="685800"/>
            <a:endParaRPr lang="en-IN" sz="3200" dirty="0">
              <a:solidFill>
                <a:srgbClr val="FFFFFF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93EB3632-12C3-41FB-861E-57B9D53BBF65}"/>
              </a:ext>
            </a:extLst>
          </p:cNvPr>
          <p:cNvSpPr/>
          <p:nvPr/>
        </p:nvSpPr>
        <p:spPr>
          <a:xfrm>
            <a:off x="4772298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b) Red Bull</a:t>
            </a:r>
          </a:p>
        </p:txBody>
      </p:sp>
      <p:sp>
        <p:nvSpPr>
          <p:cNvPr id="4" name="Rectangle 3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B13A91EA-B5BD-4E5A-9CE5-F4D02B7DF76F}"/>
              </a:ext>
            </a:extLst>
          </p:cNvPr>
          <p:cNvSpPr/>
          <p:nvPr/>
        </p:nvSpPr>
        <p:spPr>
          <a:xfrm>
            <a:off x="452846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c) Pepsi</a:t>
            </a:r>
          </a:p>
        </p:txBody>
      </p:sp>
      <p:sp>
        <p:nvSpPr>
          <p:cNvPr id="5" name="Rectangle 4">
            <a:hlinkClick r:id="" action="ppaction://hlinkshowjump?jump=nextslide">
              <a:snd r:embed="rId4" name="CorrectAnswerSFX.wav"/>
            </a:hlinkClick>
            <a:extLst>
              <a:ext uri="{FF2B5EF4-FFF2-40B4-BE49-F238E27FC236}">
                <a16:creationId xmlns:a16="http://schemas.microsoft.com/office/drawing/2014/main" id="{11A411AB-3628-4BD3-8F92-E851842AEEC9}"/>
              </a:ext>
            </a:extLst>
          </p:cNvPr>
          <p:cNvSpPr/>
          <p:nvPr/>
        </p:nvSpPr>
        <p:spPr>
          <a:xfrm>
            <a:off x="452846" y="2612571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a) Monster</a:t>
            </a:r>
          </a:p>
        </p:txBody>
      </p:sp>
      <p:sp>
        <p:nvSpPr>
          <p:cNvPr id="6" name="Rectangle 5">
            <a:hlinkClick r:id="rId2" action="ppaction://hlinksldjump">
              <a:snd r:embed="rId3" name="WrongAnswerSFX.wav"/>
            </a:hlinkClick>
            <a:extLst>
              <a:ext uri="{FF2B5EF4-FFF2-40B4-BE49-F238E27FC236}">
                <a16:creationId xmlns:a16="http://schemas.microsoft.com/office/drawing/2014/main" id="{7437F406-25AD-4C56-831A-1438E6834146}"/>
              </a:ext>
            </a:extLst>
          </p:cNvPr>
          <p:cNvSpPr/>
          <p:nvPr/>
        </p:nvSpPr>
        <p:spPr>
          <a:xfrm>
            <a:off x="4772298" y="4127863"/>
            <a:ext cx="3971108" cy="12366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r>
              <a:rPr lang="en-IN" sz="20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d) Mountain Dew</a:t>
            </a:r>
          </a:p>
        </p:txBody>
      </p:sp>
    </p:spTree>
    <p:extLst>
      <p:ext uri="{BB962C8B-B14F-4D97-AF65-F5344CB8AC3E}">
        <p14:creationId xmlns:p14="http://schemas.microsoft.com/office/powerpoint/2010/main" val="194436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75EE3-328C-49EE-B897-556D339C339C}"/>
              </a:ext>
            </a:extLst>
          </p:cNvPr>
          <p:cNvSpPr txBox="1"/>
          <p:nvPr/>
        </p:nvSpPr>
        <p:spPr>
          <a:xfrm>
            <a:off x="1256028" y="1576251"/>
            <a:ext cx="332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 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54398F-B01E-311D-CDCC-D636A037363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7030A0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algn="ctr" defTabSz="685800"/>
            <a:endParaRPr lang="en-US" sz="2000" dirty="0">
              <a:solidFill>
                <a:schemeClr val="tx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Rectangl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E95FE85-01E9-48D9-93B4-B3632117840E}"/>
              </a:ext>
            </a:extLst>
          </p:cNvPr>
          <p:cNvSpPr/>
          <p:nvPr/>
        </p:nvSpPr>
        <p:spPr>
          <a:xfrm>
            <a:off x="3284674" y="2856411"/>
            <a:ext cx="2516777" cy="6966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381000" dist="127000" dir="7080000" sx="94000" sy="94000" algn="t" rotWithShape="0">
              <a:prstClr val="black">
                <a:alpha val="16000"/>
              </a:prstClr>
            </a:outerShdw>
          </a:effectLst>
          <a:scene3d>
            <a:camera prst="perspectiveFron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bIns="90000"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a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rPr>
              <a:t>) Red Bull</a:t>
            </a:r>
            <a:r>
              <a:rPr lang="en-IN" sz="2000" dirty="0">
                <a:solidFill>
                  <a:prstClr val="black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SemiBold" panose="00000700000000000000" pitchFamily="2" charset="0"/>
              <a:ea typeface="+mn-ea"/>
              <a:cs typeface="Poppins SemiBold" panose="000007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FF69D-721F-CCBB-D506-4061943F9F81}"/>
              </a:ext>
            </a:extLst>
          </p:cNvPr>
          <p:cNvSpPr txBox="1"/>
          <p:nvPr/>
        </p:nvSpPr>
        <p:spPr>
          <a:xfrm>
            <a:off x="646395" y="1576251"/>
            <a:ext cx="7793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>
                <a:solidFill>
                  <a:prstClr val="white"/>
                </a:solidFill>
                <a:latin typeface="Poppins"/>
              </a:rPr>
              <a:t>CORRECT ANSWER!🎉</a:t>
            </a:r>
            <a:endParaRPr lang="en-US" sz="5400" b="1" dirty="0">
              <a:solidFill>
                <a:prstClr val="white"/>
              </a:solidFill>
              <a:latin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519344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">
      <a:majorFont>
        <a:latin typeface="Poppins Extra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>
              <a:lumMod val="85000"/>
            </a:schemeClr>
          </a:solidFill>
        </a:ln>
        <a:effectLst>
          <a:outerShdw blurRad="381000" dist="127000" dir="7080000" sx="94000" sy="94000" algn="t" rotWithShape="0">
            <a:prstClr val="black">
              <a:alpha val="16000"/>
            </a:prstClr>
          </a:outerShdw>
        </a:effectLst>
        <a:scene3d>
          <a:camera prst="perspectiveFront"/>
          <a:lightRig rig="threePt" dir="t"/>
        </a:scene3d>
      </a:spPr>
      <a:bodyPr tIns="144000" bIns="90000" rtlCol="0" anchor="ctr"/>
      <a:lstStyle>
        <a:defPPr algn="ctr" defTabSz="685800">
          <a:defRPr sz="2000" dirty="0" smtClean="0">
            <a:solidFill>
              <a:schemeClr val="tx1"/>
            </a:solidFill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</TotalTime>
  <Words>154</Words>
  <Application>Microsoft Office PowerPoint</Application>
  <PresentationFormat>On-screen Show (4:3)</PresentationFormat>
  <Paragraphs>38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Quiz Template - PPTVBA</dc:title>
  <dc:creator>Bhavesh Shaha</dc:creator>
  <cp:lastModifiedBy>artistnv5@gmail.com</cp:lastModifiedBy>
  <cp:revision>32</cp:revision>
  <dcterms:created xsi:type="dcterms:W3CDTF">2022-03-09T14:43:42Z</dcterms:created>
  <dcterms:modified xsi:type="dcterms:W3CDTF">2025-08-07T10:50:07Z</dcterms:modified>
  <cp:category>PPTVBA</cp:category>
</cp:coreProperties>
</file>