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58" r:id="rId4"/>
    <p:sldId id="256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D46"/>
    <a:srgbClr val="56C501"/>
    <a:srgbClr val="409300"/>
    <a:srgbClr val="8F482F"/>
    <a:srgbClr val="21372B"/>
    <a:srgbClr val="63213C"/>
    <a:srgbClr val="BE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1E76-43A0-7469-B4C4-C186F7826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046F2-D27E-E0D6-7706-13DEF0537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5F63-383A-F105-173F-5541905A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0DD2-2FEA-04C6-207A-A115E00B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570B-CF19-6040-466E-080C6E1A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419-9B5E-4645-10B1-017122FB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D4CE0-708C-177F-7D0D-3FD21D1A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E2E1-111D-025A-FA3E-12D1A48E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510FB-F784-A743-0B0C-C7F62B42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A96C-2979-83F9-01A9-75783070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2B350-4CC7-581C-53F0-56B0DF5AA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B20FC-60C8-D86B-2B92-59E49D7EF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A5AD-CC37-C1A7-AA42-F52B82D3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DD95-C792-BFED-998C-C26E0C45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76F9-42C8-B470-C686-BA425C58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7D59-D5F9-8C5E-5DC6-55F615FE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90E4-81E2-5EE7-D37B-9DD046A8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2679-E0F5-59F1-4778-6D463CD3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983C-7B72-27E5-0789-4B877490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DB92-EF8E-2C18-49BA-079B246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792A-A3C1-E9CF-5FF7-358F6AFC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42EE7-8DC0-EFD7-2942-FF931B3F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71A1-4630-8EB5-5F2C-8367A97A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766E-7AE0-53B0-AFB9-97CD477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13DF-4964-B5E3-A36A-69FA6E40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87D6-3278-847D-58EA-4E8F375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7D59-2F94-B078-3921-1DBA3BFB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4B43-8BD6-043F-6365-89161C7D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3EE3-F01D-1565-DB8E-50B14A01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2563-7CCF-3956-4A12-337EAE38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F2CE-BFDC-0AFE-8E1C-9F7F75C7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8E2-4987-5DFF-D7C8-281042C7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0B94-1064-3305-FF88-D4F587FD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B6EB-8966-D13D-0B3F-EB9719873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4D81C-0E42-6C50-F1EE-15CD08AF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7CF5A-190B-A953-9BAE-63544BCC2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42203-E84F-139B-3E4E-FDF4D2FD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FF90A-41F1-B013-0FDB-D2A71A5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28B8-AC6B-C0B5-07FD-5C23BA82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54F5-623F-D0DC-CC84-442DDBDE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DFA1A-0B42-2D89-EAF5-52A2BD34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1D41C-1A07-E7F3-B454-A7E42FBF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F14A7-E8C7-F3C2-3686-C6171620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18276-6E78-29DB-A918-32471337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9B40-494E-6B1E-AE88-681DE7F3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7CF8F-3951-AF20-C697-B75D8A64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D000-521A-2B18-1EB0-1C334C44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187E-8783-3EE5-B087-D5217730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575B-7739-E19E-6A0E-931CF7E9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DE53-126E-9D37-CE6C-B62F65A0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1D06-F797-97C6-0921-61B19AA6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04A7-9282-5B8F-153F-0AC1DF04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A02D-24CA-C2CA-DF50-0EC6E980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D4019-A9B6-052C-FA56-C70F26BF3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1C78-DC5C-9D5A-2818-4BE603225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26E57-F0D8-A8DA-1A19-FC79C85B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1973-4419-B32F-9D80-672BC57E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ED17B-28DA-A552-F19E-8F58413E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4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AA2C3-6528-CB15-5E04-581F6870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CD41-A293-CA42-B208-025A29CB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34B5-73CA-ADA6-958C-E1DA26D02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41767-40F1-3C44-B57E-5929C4C624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DF53-4F32-0DB0-BB1F-5ACFFB8D3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30FD-B51F-FD74-BCE9-EA63FD03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2D9F3-A2BB-BE4B-A378-D159C204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1C750-5935-9EB4-3E00-8C9D4191A8B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Wave 13">
            <a:extLst>
              <a:ext uri="{FF2B5EF4-FFF2-40B4-BE49-F238E27FC236}">
                <a16:creationId xmlns:a16="http://schemas.microsoft.com/office/drawing/2014/main" id="{016DB1B4-8968-C242-B0EB-6E313F098B1C}"/>
              </a:ext>
            </a:extLst>
          </p:cNvPr>
          <p:cNvSpPr/>
          <p:nvPr/>
        </p:nvSpPr>
        <p:spPr>
          <a:xfrm rot="3430783">
            <a:off x="-5114892" y="2459849"/>
            <a:ext cx="9877360" cy="5742688"/>
          </a:xfrm>
          <a:prstGeom prst="doubleWave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9FBDD5-710A-C3FF-E45B-5B35021D37DB}"/>
              </a:ext>
            </a:extLst>
          </p:cNvPr>
          <p:cNvSpPr/>
          <p:nvPr/>
        </p:nvSpPr>
        <p:spPr>
          <a:xfrm>
            <a:off x="255388" y="210741"/>
            <a:ext cx="11681222" cy="64472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131E5-C77F-8BAD-F7B3-79BEB91497F8}"/>
              </a:ext>
            </a:extLst>
          </p:cNvPr>
          <p:cNvSpPr/>
          <p:nvPr/>
        </p:nvSpPr>
        <p:spPr>
          <a:xfrm>
            <a:off x="12780763" y="410766"/>
            <a:ext cx="5585224" cy="6447234"/>
          </a:xfrm>
          <a:prstGeom prst="roundRect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2CCB30-3319-F999-BB26-43A46FADB334}"/>
              </a:ext>
            </a:extLst>
          </p:cNvPr>
          <p:cNvSpPr/>
          <p:nvPr/>
        </p:nvSpPr>
        <p:spPr>
          <a:xfrm>
            <a:off x="255389" y="7318773"/>
            <a:ext cx="11681223" cy="2986086"/>
          </a:xfrm>
          <a:prstGeom prst="roundRect">
            <a:avLst/>
          </a:prstGeom>
          <a:solidFill>
            <a:srgbClr val="8F4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9FBDD5-710A-C3FF-E45B-5B35021D37DB}"/>
              </a:ext>
            </a:extLst>
          </p:cNvPr>
          <p:cNvSpPr/>
          <p:nvPr/>
        </p:nvSpPr>
        <p:spPr>
          <a:xfrm>
            <a:off x="255388" y="210741"/>
            <a:ext cx="5585224" cy="64472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131E5-C77F-8BAD-F7B3-79BEB91497F8}"/>
              </a:ext>
            </a:extLst>
          </p:cNvPr>
          <p:cNvSpPr/>
          <p:nvPr/>
        </p:nvSpPr>
        <p:spPr>
          <a:xfrm>
            <a:off x="6351388" y="210741"/>
            <a:ext cx="5585224" cy="6447234"/>
          </a:xfrm>
          <a:prstGeom prst="roundRect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2CCB30-3319-F999-BB26-43A46FADB334}"/>
              </a:ext>
            </a:extLst>
          </p:cNvPr>
          <p:cNvSpPr/>
          <p:nvPr/>
        </p:nvSpPr>
        <p:spPr>
          <a:xfrm>
            <a:off x="255389" y="7318773"/>
            <a:ext cx="11681223" cy="2986086"/>
          </a:xfrm>
          <a:prstGeom prst="roundRect">
            <a:avLst/>
          </a:prstGeom>
          <a:solidFill>
            <a:srgbClr val="8F4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9FBDD5-710A-C3FF-E45B-5B35021D37DB}"/>
              </a:ext>
            </a:extLst>
          </p:cNvPr>
          <p:cNvSpPr/>
          <p:nvPr/>
        </p:nvSpPr>
        <p:spPr>
          <a:xfrm>
            <a:off x="255388" y="210741"/>
            <a:ext cx="5585224" cy="321825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131E5-C77F-8BAD-F7B3-79BEB91497F8}"/>
              </a:ext>
            </a:extLst>
          </p:cNvPr>
          <p:cNvSpPr/>
          <p:nvPr/>
        </p:nvSpPr>
        <p:spPr>
          <a:xfrm>
            <a:off x="6351388" y="210741"/>
            <a:ext cx="5585224" cy="3218259"/>
          </a:xfrm>
          <a:prstGeom prst="roundRect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2CCB30-3319-F999-BB26-43A46FADB334}"/>
              </a:ext>
            </a:extLst>
          </p:cNvPr>
          <p:cNvSpPr/>
          <p:nvPr/>
        </p:nvSpPr>
        <p:spPr>
          <a:xfrm>
            <a:off x="255388" y="3661173"/>
            <a:ext cx="11681223" cy="2986086"/>
          </a:xfrm>
          <a:prstGeom prst="roundRect">
            <a:avLst/>
          </a:prstGeom>
          <a:solidFill>
            <a:srgbClr val="8F4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9FBDD5-710A-C3FF-E45B-5B35021D37DB}"/>
              </a:ext>
            </a:extLst>
          </p:cNvPr>
          <p:cNvSpPr/>
          <p:nvPr/>
        </p:nvSpPr>
        <p:spPr>
          <a:xfrm>
            <a:off x="255388" y="210742"/>
            <a:ext cx="5585224" cy="298608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131E5-C77F-8BAD-F7B3-79BEB91497F8}"/>
              </a:ext>
            </a:extLst>
          </p:cNvPr>
          <p:cNvSpPr/>
          <p:nvPr/>
        </p:nvSpPr>
        <p:spPr>
          <a:xfrm>
            <a:off x="255388" y="3679032"/>
            <a:ext cx="5585224" cy="2986087"/>
          </a:xfrm>
          <a:prstGeom prst="roundRect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2CCB30-3319-F999-BB26-43A46FADB334}"/>
              </a:ext>
            </a:extLst>
          </p:cNvPr>
          <p:cNvSpPr/>
          <p:nvPr/>
        </p:nvSpPr>
        <p:spPr>
          <a:xfrm>
            <a:off x="255389" y="7147323"/>
            <a:ext cx="11681223" cy="2986086"/>
          </a:xfrm>
          <a:prstGeom prst="roundRect">
            <a:avLst/>
          </a:prstGeom>
          <a:solidFill>
            <a:srgbClr val="8F4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BBE65D-1164-177F-59DA-C7202799F4F8}"/>
              </a:ext>
            </a:extLst>
          </p:cNvPr>
          <p:cNvSpPr/>
          <p:nvPr/>
        </p:nvSpPr>
        <p:spPr>
          <a:xfrm>
            <a:off x="6096000" y="210742"/>
            <a:ext cx="5840612" cy="6454377"/>
          </a:xfrm>
          <a:prstGeom prst="roundRect">
            <a:avLst/>
          </a:prstGeom>
          <a:solidFill>
            <a:srgbClr val="BE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9FBDD5-710A-C3FF-E45B-5B35021D37DB}"/>
              </a:ext>
            </a:extLst>
          </p:cNvPr>
          <p:cNvSpPr/>
          <p:nvPr/>
        </p:nvSpPr>
        <p:spPr>
          <a:xfrm>
            <a:off x="255388" y="-3307555"/>
            <a:ext cx="5585224" cy="298608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131E5-C77F-8BAD-F7B3-79BEB91497F8}"/>
              </a:ext>
            </a:extLst>
          </p:cNvPr>
          <p:cNvSpPr/>
          <p:nvPr/>
        </p:nvSpPr>
        <p:spPr>
          <a:xfrm>
            <a:off x="255388" y="210742"/>
            <a:ext cx="5585224" cy="6454377"/>
          </a:xfrm>
          <a:prstGeom prst="roundRect">
            <a:avLst/>
          </a:prstGeom>
          <a:solidFill>
            <a:srgbClr val="293D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2CCB30-3319-F999-BB26-43A46FADB334}"/>
              </a:ext>
            </a:extLst>
          </p:cNvPr>
          <p:cNvSpPr/>
          <p:nvPr/>
        </p:nvSpPr>
        <p:spPr>
          <a:xfrm>
            <a:off x="255389" y="7147323"/>
            <a:ext cx="11681223" cy="2986086"/>
          </a:xfrm>
          <a:prstGeom prst="roundRect">
            <a:avLst/>
          </a:prstGeom>
          <a:solidFill>
            <a:srgbClr val="8F4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BBE65D-1164-177F-59DA-C7202799F4F8}"/>
              </a:ext>
            </a:extLst>
          </p:cNvPr>
          <p:cNvSpPr/>
          <p:nvPr/>
        </p:nvSpPr>
        <p:spPr>
          <a:xfrm>
            <a:off x="6096000" y="210742"/>
            <a:ext cx="5840612" cy="6454377"/>
          </a:xfrm>
          <a:prstGeom prst="roundRect">
            <a:avLst/>
          </a:prstGeom>
          <a:solidFill>
            <a:srgbClr val="BE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9FBDD5-710A-C3FF-E45B-5B35021D37DB}"/>
              </a:ext>
            </a:extLst>
          </p:cNvPr>
          <p:cNvSpPr/>
          <p:nvPr/>
        </p:nvSpPr>
        <p:spPr>
          <a:xfrm>
            <a:off x="255388" y="-3307555"/>
            <a:ext cx="5585224" cy="298608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131E5-C77F-8BAD-F7B3-79BEB91497F8}"/>
              </a:ext>
            </a:extLst>
          </p:cNvPr>
          <p:cNvSpPr/>
          <p:nvPr/>
        </p:nvSpPr>
        <p:spPr>
          <a:xfrm>
            <a:off x="255388" y="210742"/>
            <a:ext cx="11681222" cy="6454377"/>
          </a:xfrm>
          <a:prstGeom prst="roundRect">
            <a:avLst/>
          </a:prstGeom>
          <a:solidFill>
            <a:srgbClr val="6321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2CCB30-3319-F999-BB26-43A46FADB334}"/>
              </a:ext>
            </a:extLst>
          </p:cNvPr>
          <p:cNvSpPr/>
          <p:nvPr/>
        </p:nvSpPr>
        <p:spPr>
          <a:xfrm>
            <a:off x="255389" y="7147323"/>
            <a:ext cx="11681223" cy="2986086"/>
          </a:xfrm>
          <a:prstGeom prst="roundRect">
            <a:avLst/>
          </a:prstGeom>
          <a:solidFill>
            <a:srgbClr val="8F48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BBE65D-1164-177F-59DA-C7202799F4F8}"/>
              </a:ext>
            </a:extLst>
          </p:cNvPr>
          <p:cNvSpPr/>
          <p:nvPr/>
        </p:nvSpPr>
        <p:spPr>
          <a:xfrm>
            <a:off x="6351390" y="-6775846"/>
            <a:ext cx="5840612" cy="6454377"/>
          </a:xfrm>
          <a:prstGeom prst="roundRect">
            <a:avLst/>
          </a:prstGeom>
          <a:solidFill>
            <a:srgbClr val="BE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artistnv5@gmail.com</dc:creator>
  <cp:lastModifiedBy>artistnv5@gmail.com</cp:lastModifiedBy>
  <cp:revision>8</cp:revision>
  <dcterms:created xsi:type="dcterms:W3CDTF">2025-08-08T15:50:57Z</dcterms:created>
  <dcterms:modified xsi:type="dcterms:W3CDTF">2025-08-08T18:27:00Z</dcterms:modified>
</cp:coreProperties>
</file>