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86" r:id="rId4"/>
    <p:sldId id="259" r:id="rId5"/>
    <p:sldId id="261" r:id="rId6"/>
    <p:sldId id="262" r:id="rId7"/>
    <p:sldId id="263" r:id="rId8"/>
    <p:sldId id="287" r:id="rId9"/>
    <p:sldId id="264" r:id="rId10"/>
    <p:sldId id="265" r:id="rId11"/>
    <p:sldId id="266" r:id="rId12"/>
    <p:sldId id="267" r:id="rId13"/>
    <p:sldId id="270" r:id="rId14"/>
    <p:sldId id="268" r:id="rId15"/>
    <p:sldId id="285" r:id="rId16"/>
    <p:sldId id="269" r:id="rId17"/>
    <p:sldId id="271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8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EB3"/>
    <a:srgbClr val="D16B33"/>
    <a:srgbClr val="79E0D6"/>
    <a:srgbClr val="32CB38"/>
    <a:srgbClr val="F4FCF6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5954B-BE46-44ED-A21F-0AF9AC5CA036}" v="105" dt="2022-08-03T17:59:1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shan Wagachchige | BISTEC Global" userId="177454d3-8e04-4281-ab00-dd1f5ab848a8" providerId="ADAL" clId="{9745954B-BE46-44ED-A21F-0AF9AC5CA036}"/>
    <pc:docChg chg="undo custSel addSld delSld modSld sldOrd modMainMaster">
      <pc:chgData name="Gayashan Wagachchige | BISTEC Global" userId="177454d3-8e04-4281-ab00-dd1f5ab848a8" providerId="ADAL" clId="{9745954B-BE46-44ED-A21F-0AF9AC5CA036}" dt="2022-08-03T22:10:44.668" v="6950" actId="20577"/>
      <pc:docMkLst>
        <pc:docMk/>
      </pc:docMkLst>
      <pc:sldChg chg="addSp delSp modSp mod setBg">
        <pc:chgData name="Gayashan Wagachchige | BISTEC Global" userId="177454d3-8e04-4281-ab00-dd1f5ab848a8" providerId="ADAL" clId="{9745954B-BE46-44ED-A21F-0AF9AC5CA036}" dt="2022-08-03T20:04:10.228" v="6937" actId="1076"/>
        <pc:sldMkLst>
          <pc:docMk/>
          <pc:sldMk cId="3481202689" sldId="256"/>
        </pc:sldMkLst>
        <pc:spChg chg="mod">
          <ac:chgData name="Gayashan Wagachchige | BISTEC Global" userId="177454d3-8e04-4281-ab00-dd1f5ab848a8" providerId="ADAL" clId="{9745954B-BE46-44ED-A21F-0AF9AC5CA036}" dt="2022-08-03T17:20:12.404" v="6372" actId="1035"/>
          <ac:spMkLst>
            <pc:docMk/>
            <pc:sldMk cId="3481202689" sldId="256"/>
            <ac:spMk id="2" creationId="{ADF209CD-C500-B8E3-71D5-6F9B385F7BCD}"/>
          </ac:spMkLst>
        </pc:spChg>
        <pc:spChg chg="mod topLvl">
          <ac:chgData name="Gayashan Wagachchige | BISTEC Global" userId="177454d3-8e04-4281-ab00-dd1f5ab848a8" providerId="ADAL" clId="{9745954B-BE46-44ED-A21F-0AF9AC5CA036}" dt="2022-08-03T20:04:10.228" v="6937" actId="1076"/>
          <ac:spMkLst>
            <pc:docMk/>
            <pc:sldMk cId="3481202689" sldId="256"/>
            <ac:spMk id="8" creationId="{05BB6C09-529D-363A-4040-2F815E550A1C}"/>
          </ac:spMkLst>
        </pc:spChg>
        <pc:spChg chg="mod">
          <ac:chgData name="Gayashan Wagachchige | BISTEC Global" userId="177454d3-8e04-4281-ab00-dd1f5ab848a8" providerId="ADAL" clId="{9745954B-BE46-44ED-A21F-0AF9AC5CA036}" dt="2022-08-03T17:20:12.404" v="6372" actId="1035"/>
          <ac:spMkLst>
            <pc:docMk/>
            <pc:sldMk cId="3481202689" sldId="256"/>
            <ac:spMk id="9" creationId="{93E35A4C-778F-3EEC-C21F-0AC22F09348C}"/>
          </ac:spMkLst>
        </pc:spChg>
        <pc:spChg chg="del">
          <ac:chgData name="Gayashan Wagachchige | BISTEC Global" userId="177454d3-8e04-4281-ab00-dd1f5ab848a8" providerId="ADAL" clId="{9745954B-BE46-44ED-A21F-0AF9AC5CA036}" dt="2022-08-01T05:21:51.725" v="127" actId="478"/>
          <ac:spMkLst>
            <pc:docMk/>
            <pc:sldMk cId="3481202689" sldId="256"/>
            <ac:spMk id="12" creationId="{4673C124-D97C-D579-951C-71EA0B447C61}"/>
          </ac:spMkLst>
        </pc:spChg>
        <pc:spChg chg="add del mod ord">
          <ac:chgData name="Gayashan Wagachchige | BISTEC Global" userId="177454d3-8e04-4281-ab00-dd1f5ab848a8" providerId="ADAL" clId="{9745954B-BE46-44ED-A21F-0AF9AC5CA036}" dt="2022-08-03T16:59:20.196" v="5762" actId="478"/>
          <ac:spMkLst>
            <pc:docMk/>
            <pc:sldMk cId="3481202689" sldId="256"/>
            <ac:spMk id="24" creationId="{33F26B25-C5FF-7141-7339-5B7D414010B5}"/>
          </ac:spMkLst>
        </pc:spChg>
        <pc:spChg chg="add del mod">
          <ac:chgData name="Gayashan Wagachchige | BISTEC Global" userId="177454d3-8e04-4281-ab00-dd1f5ab848a8" providerId="ADAL" clId="{9745954B-BE46-44ED-A21F-0AF9AC5CA036}" dt="2022-08-03T17:11:23.933" v="5994"/>
          <ac:spMkLst>
            <pc:docMk/>
            <pc:sldMk cId="3481202689" sldId="256"/>
            <ac:spMk id="27" creationId="{B46A95DE-FE11-A6D2-FBF7-31F90DDBEFB7}"/>
          </ac:spMkLst>
        </pc:spChg>
        <pc:spChg chg="mod topLvl">
          <ac:chgData name="Gayashan Wagachchige | BISTEC Global" userId="177454d3-8e04-4281-ab00-dd1f5ab848a8" providerId="ADAL" clId="{9745954B-BE46-44ED-A21F-0AF9AC5CA036}" dt="2022-08-03T17:20:12.404" v="6372" actId="1035"/>
          <ac:spMkLst>
            <pc:docMk/>
            <pc:sldMk cId="3481202689" sldId="256"/>
            <ac:spMk id="29" creationId="{823EB846-C28D-72E6-DDA2-689CD41E0A40}"/>
          </ac:spMkLst>
        </pc:spChg>
        <pc:grpChg chg="add del mod">
          <ac:chgData name="Gayashan Wagachchige | BISTEC Global" userId="177454d3-8e04-4281-ab00-dd1f5ab848a8" providerId="ADAL" clId="{9745954B-BE46-44ED-A21F-0AF9AC5CA036}" dt="2022-08-03T17:02:44.366" v="5830" actId="165"/>
          <ac:grpSpMkLst>
            <pc:docMk/>
            <pc:sldMk cId="3481202689" sldId="256"/>
            <ac:grpSpMk id="11" creationId="{6C021E91-9BE0-9616-78FD-F2ADCFAD1978}"/>
          </ac:grpSpMkLst>
        </pc:grpChg>
        <pc:grpChg chg="add del mod">
          <ac:chgData name="Gayashan Wagachchige | BISTEC Global" userId="177454d3-8e04-4281-ab00-dd1f5ab848a8" providerId="ADAL" clId="{9745954B-BE46-44ED-A21F-0AF9AC5CA036}" dt="2022-08-03T17:11:47.558" v="5998" actId="165"/>
          <ac:grpSpMkLst>
            <pc:docMk/>
            <pc:sldMk cId="3481202689" sldId="256"/>
            <ac:grpSpMk id="28" creationId="{5257C6C5-02BD-753B-9B93-645D6DB604F9}"/>
          </ac:grpSpMkLst>
        </pc:grpChg>
        <pc:picChg chg="add del mod topLvl">
          <ac:chgData name="Gayashan Wagachchige | BISTEC Global" userId="177454d3-8e04-4281-ab00-dd1f5ab848a8" providerId="ADAL" clId="{9745954B-BE46-44ED-A21F-0AF9AC5CA036}" dt="2022-08-03T20:04:10.228" v="6937" actId="1076"/>
          <ac:picMkLst>
            <pc:docMk/>
            <pc:sldMk cId="3481202689" sldId="256"/>
            <ac:picMk id="4" creationId="{E8D59E8F-7DC4-6F5A-0663-97513FEDE2E2}"/>
          </ac:picMkLst>
        </pc:picChg>
        <pc:picChg chg="del mod">
          <ac:chgData name="Gayashan Wagachchige | BISTEC Global" userId="177454d3-8e04-4281-ab00-dd1f5ab848a8" providerId="ADAL" clId="{9745954B-BE46-44ED-A21F-0AF9AC5CA036}" dt="2022-08-03T16:21:39.429" v="5372" actId="478"/>
          <ac:picMkLst>
            <pc:docMk/>
            <pc:sldMk cId="3481202689" sldId="256"/>
            <ac:picMk id="5" creationId="{24C92676-BE95-271C-9B36-138B92C3A393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7:20:17.097" v="6374" actId="14100"/>
          <ac:picMkLst>
            <pc:docMk/>
            <pc:sldMk cId="3481202689" sldId="256"/>
            <ac:picMk id="7" creationId="{DBD9CB17-F869-82D4-CB93-C319ABBCF5B8}"/>
          </ac:picMkLst>
        </pc:picChg>
        <pc:picChg chg="add del mod ord">
          <ac:chgData name="Gayashan Wagachchige | BISTEC Global" userId="177454d3-8e04-4281-ab00-dd1f5ab848a8" providerId="ADAL" clId="{9745954B-BE46-44ED-A21F-0AF9AC5CA036}" dt="2022-08-03T16:42:51.194" v="5605" actId="478"/>
          <ac:picMkLst>
            <pc:docMk/>
            <pc:sldMk cId="3481202689" sldId="256"/>
            <ac:picMk id="10" creationId="{751FAED7-3260-D499-1BE6-64F234CC12A8}"/>
          </ac:picMkLst>
        </pc:picChg>
        <pc:picChg chg="add del mod">
          <ac:chgData name="Gayashan Wagachchige | BISTEC Global" userId="177454d3-8e04-4281-ab00-dd1f5ab848a8" providerId="ADAL" clId="{9745954B-BE46-44ED-A21F-0AF9AC5CA036}" dt="2022-08-01T05:25:43.504" v="205" actId="478"/>
          <ac:picMkLst>
            <pc:docMk/>
            <pc:sldMk cId="3481202689" sldId="256"/>
            <ac:picMk id="10" creationId="{91933BC2-D9E3-B11F-428F-7AD9794F0CBC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0:53.354" v="5705" actId="478"/>
          <ac:picMkLst>
            <pc:docMk/>
            <pc:sldMk cId="3481202689" sldId="256"/>
            <ac:picMk id="13" creationId="{01FE9531-D026-4288-C9EB-1032FF761C1E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4:40.686" v="5717" actId="478"/>
          <ac:picMkLst>
            <pc:docMk/>
            <pc:sldMk cId="3481202689" sldId="256"/>
            <ac:picMk id="15" creationId="{001D52F8-F011-87ED-713E-4F5B0161E974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7:06.482" v="5727" actId="478"/>
          <ac:picMkLst>
            <pc:docMk/>
            <pc:sldMk cId="3481202689" sldId="256"/>
            <ac:picMk id="17" creationId="{F296C69F-046E-6A60-3FE3-59365C5BD87E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7:46.735" v="5740" actId="478"/>
          <ac:picMkLst>
            <pc:docMk/>
            <pc:sldMk cId="3481202689" sldId="256"/>
            <ac:picMk id="19" creationId="{93657C03-BAA6-98E6-D268-C6EDC52A2A12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8:12.776" v="5748" actId="478"/>
          <ac:picMkLst>
            <pc:docMk/>
            <pc:sldMk cId="3481202689" sldId="256"/>
            <ac:picMk id="21" creationId="{BE5EF436-E728-0579-6F6A-F63B27213A37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6:59:21.809" v="5763" actId="478"/>
          <ac:picMkLst>
            <pc:docMk/>
            <pc:sldMk cId="3481202689" sldId="256"/>
            <ac:picMk id="23" creationId="{B7886725-8E36-6E8F-B2B7-28F6389B339B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7:18:10.080" v="6190" actId="478"/>
          <ac:picMkLst>
            <pc:docMk/>
            <pc:sldMk cId="3481202689" sldId="256"/>
            <ac:picMk id="26" creationId="{B452BEA5-DF43-B1B4-599D-0BAB477FD7FA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7:16:35.532" v="6175" actId="478"/>
          <ac:picMkLst>
            <pc:docMk/>
            <pc:sldMk cId="3481202689" sldId="256"/>
            <ac:picMk id="33" creationId="{2B138A68-C2B8-1261-AA3B-5A3994B88616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7:16:01.671" v="6168" actId="478"/>
          <ac:picMkLst>
            <pc:docMk/>
            <pc:sldMk cId="3481202689" sldId="256"/>
            <ac:picMk id="35" creationId="{C896140B-0B71-2926-2622-C3997B1E0F74}"/>
          </ac:picMkLst>
        </pc:picChg>
        <pc:cxnChg chg="del mod topLvl">
          <ac:chgData name="Gayashan Wagachchige | BISTEC Global" userId="177454d3-8e04-4281-ab00-dd1f5ab848a8" providerId="ADAL" clId="{9745954B-BE46-44ED-A21F-0AF9AC5CA036}" dt="2022-08-03T17:13:36.894" v="6012" actId="478"/>
          <ac:cxnSpMkLst>
            <pc:docMk/>
            <pc:sldMk cId="3481202689" sldId="256"/>
            <ac:cxnSpMk id="30" creationId="{2E0C6FDC-9FB0-340C-3AEC-F61D495BE90E}"/>
          </ac:cxnSpMkLst>
        </pc:cxnChg>
        <pc:cxnChg chg="del mod topLvl">
          <ac:chgData name="Gayashan Wagachchige | BISTEC Global" userId="177454d3-8e04-4281-ab00-dd1f5ab848a8" providerId="ADAL" clId="{9745954B-BE46-44ED-A21F-0AF9AC5CA036}" dt="2022-08-03T17:13:35.233" v="6011" actId="478"/>
          <ac:cxnSpMkLst>
            <pc:docMk/>
            <pc:sldMk cId="3481202689" sldId="256"/>
            <ac:cxnSpMk id="31" creationId="{6F013772-91E6-4DE4-70BD-C9B461DB8810}"/>
          </ac:cxnSpMkLst>
        </pc:cxnChg>
      </pc:sldChg>
      <pc:sldChg chg="modSp mod">
        <pc:chgData name="Gayashan Wagachchige | BISTEC Global" userId="177454d3-8e04-4281-ab00-dd1f5ab848a8" providerId="ADAL" clId="{9745954B-BE46-44ED-A21F-0AF9AC5CA036}" dt="2022-08-03T16:36:41.016" v="5574" actId="113"/>
        <pc:sldMkLst>
          <pc:docMk/>
          <pc:sldMk cId="1939923305" sldId="257"/>
        </pc:sldMkLst>
        <pc:spChg chg="mod">
          <ac:chgData name="Gayashan Wagachchige | BISTEC Global" userId="177454d3-8e04-4281-ab00-dd1f5ab848a8" providerId="ADAL" clId="{9745954B-BE46-44ED-A21F-0AF9AC5CA036}" dt="2022-08-03T16:36:41.016" v="5574" actId="113"/>
          <ac:spMkLst>
            <pc:docMk/>
            <pc:sldMk cId="1939923305" sldId="257"/>
            <ac:spMk id="2" creationId="{42CB1C6A-BE12-535D-821E-4FFAE504C31D}"/>
          </ac:spMkLst>
        </pc:spChg>
        <pc:spChg chg="mod">
          <ac:chgData name="Gayashan Wagachchige | BISTEC Global" userId="177454d3-8e04-4281-ab00-dd1f5ab848a8" providerId="ADAL" clId="{9745954B-BE46-44ED-A21F-0AF9AC5CA036}" dt="2022-08-02T14:20:24.788" v="3486" actId="1076"/>
          <ac:spMkLst>
            <pc:docMk/>
            <pc:sldMk cId="1939923305" sldId="257"/>
            <ac:spMk id="3" creationId="{A6945E93-8ACA-822B-76E5-1AFF862AA5A8}"/>
          </ac:spMkLst>
        </pc:spChg>
        <pc:picChg chg="mod">
          <ac:chgData name="Gayashan Wagachchige | BISTEC Global" userId="177454d3-8e04-4281-ab00-dd1f5ab848a8" providerId="ADAL" clId="{9745954B-BE46-44ED-A21F-0AF9AC5CA036}" dt="2022-08-02T14:20:24.788" v="3486" actId="1076"/>
          <ac:picMkLst>
            <pc:docMk/>
            <pc:sldMk cId="1939923305" sldId="257"/>
            <ac:picMk id="5" creationId="{C2D40063-543A-76B3-3C0B-5825BF44FA29}"/>
          </ac:picMkLst>
        </pc:picChg>
      </pc:sldChg>
      <pc:sldChg chg="delSp del mod">
        <pc:chgData name="Gayashan Wagachchige | BISTEC Global" userId="177454d3-8e04-4281-ab00-dd1f5ab848a8" providerId="ADAL" clId="{9745954B-BE46-44ED-A21F-0AF9AC5CA036}" dt="2022-08-02T12:56:18.682" v="2738" actId="47"/>
        <pc:sldMkLst>
          <pc:docMk/>
          <pc:sldMk cId="657696470" sldId="258"/>
        </pc:sldMkLst>
        <pc:picChg chg="del">
          <ac:chgData name="Gayashan Wagachchige | BISTEC Global" userId="177454d3-8e04-4281-ab00-dd1f5ab848a8" providerId="ADAL" clId="{9745954B-BE46-44ED-A21F-0AF9AC5CA036}" dt="2022-08-02T05:59:17.305" v="214" actId="478"/>
          <ac:picMkLst>
            <pc:docMk/>
            <pc:sldMk cId="657696470" sldId="258"/>
            <ac:picMk id="10" creationId="{474F376D-29BE-8FAB-8838-89F06BA1550B}"/>
          </ac:picMkLst>
        </pc:picChg>
      </pc:sldChg>
      <pc:sldChg chg="modSp mod">
        <pc:chgData name="Gayashan Wagachchige | BISTEC Global" userId="177454d3-8e04-4281-ab00-dd1f5ab848a8" providerId="ADAL" clId="{9745954B-BE46-44ED-A21F-0AF9AC5CA036}" dt="2022-08-03T17:24:05.765" v="6634" actId="1076"/>
        <pc:sldMkLst>
          <pc:docMk/>
          <pc:sldMk cId="392902779" sldId="259"/>
        </pc:sldMkLst>
        <pc:spChg chg="mod">
          <ac:chgData name="Gayashan Wagachchige | BISTEC Global" userId="177454d3-8e04-4281-ab00-dd1f5ab848a8" providerId="ADAL" clId="{9745954B-BE46-44ED-A21F-0AF9AC5CA036}" dt="2022-08-03T17:24:05.765" v="6634" actId="1076"/>
          <ac:spMkLst>
            <pc:docMk/>
            <pc:sldMk cId="392902779" sldId="259"/>
            <ac:spMk id="2" creationId="{9A22DBDC-9ABC-D709-825C-5089D99BA3B7}"/>
          </ac:spMkLst>
        </pc:spChg>
        <pc:spChg chg="mod">
          <ac:chgData name="Gayashan Wagachchige | BISTEC Global" userId="177454d3-8e04-4281-ab00-dd1f5ab848a8" providerId="ADAL" clId="{9745954B-BE46-44ED-A21F-0AF9AC5CA036}" dt="2022-08-03T17:24:01.948" v="6633" actId="1076"/>
          <ac:spMkLst>
            <pc:docMk/>
            <pc:sldMk cId="392902779" sldId="259"/>
            <ac:spMk id="3" creationId="{2BEDB421-41CB-C4B8-7D5D-E046A7EDBDFA}"/>
          </ac:spMkLst>
        </pc:spChg>
      </pc:sldChg>
      <pc:sldChg chg="del">
        <pc:chgData name="Gayashan Wagachchige | BISTEC Global" userId="177454d3-8e04-4281-ab00-dd1f5ab848a8" providerId="ADAL" clId="{9745954B-BE46-44ED-A21F-0AF9AC5CA036}" dt="2022-08-02T12:56:20.086" v="2739" actId="47"/>
        <pc:sldMkLst>
          <pc:docMk/>
          <pc:sldMk cId="1032590503" sldId="260"/>
        </pc:sldMkLst>
      </pc:sldChg>
      <pc:sldChg chg="addSp modSp new mod">
        <pc:chgData name="Gayashan Wagachchige | BISTEC Global" userId="177454d3-8e04-4281-ab00-dd1f5ab848a8" providerId="ADAL" clId="{9745954B-BE46-44ED-A21F-0AF9AC5CA036}" dt="2022-08-02T12:56:58.115" v="2742" actId="207"/>
        <pc:sldMkLst>
          <pc:docMk/>
          <pc:sldMk cId="2561830895" sldId="261"/>
        </pc:sldMkLst>
        <pc:spChg chg="mod">
          <ac:chgData name="Gayashan Wagachchige | BISTEC Global" userId="177454d3-8e04-4281-ab00-dd1f5ab848a8" providerId="ADAL" clId="{9745954B-BE46-44ED-A21F-0AF9AC5CA036}" dt="2022-08-02T12:56:58.115" v="2742" actId="207"/>
          <ac:spMkLst>
            <pc:docMk/>
            <pc:sldMk cId="2561830895" sldId="261"/>
            <ac:spMk id="2" creationId="{A61D205D-4A35-6F78-B2B7-C8D5D0A4CE00}"/>
          </ac:spMkLst>
        </pc:spChg>
        <pc:picChg chg="add mod">
          <ac:chgData name="Gayashan Wagachchige | BISTEC Global" userId="177454d3-8e04-4281-ab00-dd1f5ab848a8" providerId="ADAL" clId="{9745954B-BE46-44ED-A21F-0AF9AC5CA036}" dt="2022-08-02T08:36:36.321" v="499" actId="1076"/>
          <ac:picMkLst>
            <pc:docMk/>
            <pc:sldMk cId="2561830895" sldId="261"/>
            <ac:picMk id="4" creationId="{4FA3083A-9E03-6D72-5EB6-9E79B884A471}"/>
          </ac:picMkLst>
        </pc:picChg>
      </pc:sldChg>
      <pc:sldChg chg="modSp new mod">
        <pc:chgData name="Gayashan Wagachchige | BISTEC Global" userId="177454d3-8e04-4281-ab00-dd1f5ab848a8" providerId="ADAL" clId="{9745954B-BE46-44ED-A21F-0AF9AC5CA036}" dt="2022-08-02T12:57:04.894" v="2743" actId="207"/>
        <pc:sldMkLst>
          <pc:docMk/>
          <pc:sldMk cId="1208293126" sldId="262"/>
        </pc:sldMkLst>
        <pc:spChg chg="mod">
          <ac:chgData name="Gayashan Wagachchige | BISTEC Global" userId="177454d3-8e04-4281-ab00-dd1f5ab848a8" providerId="ADAL" clId="{9745954B-BE46-44ED-A21F-0AF9AC5CA036}" dt="2022-08-02T12:57:04.894" v="2743" actId="207"/>
          <ac:spMkLst>
            <pc:docMk/>
            <pc:sldMk cId="1208293126" sldId="262"/>
            <ac:spMk id="2" creationId="{01541509-7B14-97A2-701E-A553C47B9ECA}"/>
          </ac:spMkLst>
        </pc:spChg>
        <pc:spChg chg="mod">
          <ac:chgData name="Gayashan Wagachchige | BISTEC Global" userId="177454d3-8e04-4281-ab00-dd1f5ab848a8" providerId="ADAL" clId="{9745954B-BE46-44ED-A21F-0AF9AC5CA036}" dt="2022-08-02T08:38:42.832" v="561" actId="1076"/>
          <ac:spMkLst>
            <pc:docMk/>
            <pc:sldMk cId="1208293126" sldId="262"/>
            <ac:spMk id="3" creationId="{F14BB699-C90E-224C-8D82-CFFC37B70CA1}"/>
          </ac:spMkLst>
        </pc:spChg>
      </pc:sldChg>
      <pc:sldChg chg="addSp modSp new mod setBg">
        <pc:chgData name="Gayashan Wagachchige | BISTEC Global" userId="177454d3-8e04-4281-ab00-dd1f5ab848a8" providerId="ADAL" clId="{9745954B-BE46-44ED-A21F-0AF9AC5CA036}" dt="2022-08-03T22:10:44.668" v="6950" actId="20577"/>
        <pc:sldMkLst>
          <pc:docMk/>
          <pc:sldMk cId="1544950509" sldId="263"/>
        </pc:sldMkLst>
        <pc:spChg chg="add mod">
          <ac:chgData name="Gayashan Wagachchige | BISTEC Global" userId="177454d3-8e04-4281-ab00-dd1f5ab848a8" providerId="ADAL" clId="{9745954B-BE46-44ED-A21F-0AF9AC5CA036}" dt="2022-08-02T08:41:04.973" v="610" actId="1076"/>
          <ac:spMkLst>
            <pc:docMk/>
            <pc:sldMk cId="1544950509" sldId="263"/>
            <ac:spMk id="3" creationId="{3D7E98D0-CA2F-950A-16CB-AA0C99A0C84B}"/>
          </ac:spMkLst>
        </pc:spChg>
        <pc:spChg chg="add mod">
          <ac:chgData name="Gayashan Wagachchige | BISTEC Global" userId="177454d3-8e04-4281-ab00-dd1f5ab848a8" providerId="ADAL" clId="{9745954B-BE46-44ED-A21F-0AF9AC5CA036}" dt="2022-08-03T22:10:44.668" v="6950" actId="20577"/>
          <ac:spMkLst>
            <pc:docMk/>
            <pc:sldMk cId="1544950509" sldId="263"/>
            <ac:spMk id="4" creationId="{782E52A5-539B-0E0D-78B6-C21FF5401DDA}"/>
          </ac:spMkLst>
        </pc:spChg>
        <pc:spChg chg="add mod">
          <ac:chgData name="Gayashan Wagachchige | BISTEC Global" userId="177454d3-8e04-4281-ab00-dd1f5ab848a8" providerId="ADAL" clId="{9745954B-BE46-44ED-A21F-0AF9AC5CA036}" dt="2022-08-02T08:40:57.449" v="606" actId="1076"/>
          <ac:spMkLst>
            <pc:docMk/>
            <pc:sldMk cId="1544950509" sldId="263"/>
            <ac:spMk id="5" creationId="{F8FDA86A-3740-792C-A6BA-4A9881ECE1C9}"/>
          </ac:spMkLst>
        </pc:spChg>
        <pc:picChg chg="add mod">
          <ac:chgData name="Gayashan Wagachchige | BISTEC Global" userId="177454d3-8e04-4281-ab00-dd1f5ab848a8" providerId="ADAL" clId="{9745954B-BE46-44ED-A21F-0AF9AC5CA036}" dt="2022-08-02T08:41:11.688" v="617" actId="1036"/>
          <ac:picMkLst>
            <pc:docMk/>
            <pc:sldMk cId="1544950509" sldId="263"/>
            <ac:picMk id="2" creationId="{E04E8F47-98D9-8AFF-F23C-B9E0F7B6D263}"/>
          </ac:picMkLst>
        </pc:picChg>
      </pc:sldChg>
      <pc:sldChg chg="addSp delSp modSp new mod">
        <pc:chgData name="Gayashan Wagachchige | BISTEC Global" userId="177454d3-8e04-4281-ab00-dd1f5ab848a8" providerId="ADAL" clId="{9745954B-BE46-44ED-A21F-0AF9AC5CA036}" dt="2022-08-03T17:24:34.161" v="6635" actId="20577"/>
        <pc:sldMkLst>
          <pc:docMk/>
          <pc:sldMk cId="1139300259" sldId="264"/>
        </pc:sldMkLst>
        <pc:spChg chg="add mod">
          <ac:chgData name="Gayashan Wagachchige | BISTEC Global" userId="177454d3-8e04-4281-ab00-dd1f5ab848a8" providerId="ADAL" clId="{9745954B-BE46-44ED-A21F-0AF9AC5CA036}" dt="2022-08-02T13:26:46.787" v="2975" actId="1076"/>
          <ac:spMkLst>
            <pc:docMk/>
            <pc:sldMk cId="1139300259" sldId="264"/>
            <ac:spMk id="2" creationId="{D1D8AACB-BCF5-31B9-223E-62AAE5D944AF}"/>
          </ac:spMkLst>
        </pc:spChg>
        <pc:spChg chg="add del mod">
          <ac:chgData name="Gayashan Wagachchige | BISTEC Global" userId="177454d3-8e04-4281-ab00-dd1f5ab848a8" providerId="ADAL" clId="{9745954B-BE46-44ED-A21F-0AF9AC5CA036}" dt="2022-08-02T13:19:42.977" v="2790" actId="478"/>
          <ac:spMkLst>
            <pc:docMk/>
            <pc:sldMk cId="1139300259" sldId="264"/>
            <ac:spMk id="8" creationId="{23C35459-2751-595C-F9AE-01348DF2E87C}"/>
          </ac:spMkLst>
        </pc:spChg>
        <pc:spChg chg="add mod">
          <ac:chgData name="Gayashan Wagachchige | BISTEC Global" userId="177454d3-8e04-4281-ab00-dd1f5ab848a8" providerId="ADAL" clId="{9745954B-BE46-44ED-A21F-0AF9AC5CA036}" dt="2022-08-02T13:26:46.787" v="2975" actId="1076"/>
          <ac:spMkLst>
            <pc:docMk/>
            <pc:sldMk cId="1139300259" sldId="264"/>
            <ac:spMk id="10" creationId="{1605E5FE-4F88-A05D-3115-BBF18836FEFA}"/>
          </ac:spMkLst>
        </pc:spChg>
        <pc:spChg chg="add mod">
          <ac:chgData name="Gayashan Wagachchige | BISTEC Global" userId="177454d3-8e04-4281-ab00-dd1f5ab848a8" providerId="ADAL" clId="{9745954B-BE46-44ED-A21F-0AF9AC5CA036}" dt="2022-08-02T13:26:46.787" v="2975" actId="1076"/>
          <ac:spMkLst>
            <pc:docMk/>
            <pc:sldMk cId="1139300259" sldId="264"/>
            <ac:spMk id="12" creationId="{9ADE3FDE-CD42-D670-BF39-5C1D8BDA237A}"/>
          </ac:spMkLst>
        </pc:spChg>
        <pc:spChg chg="add mod">
          <ac:chgData name="Gayashan Wagachchige | BISTEC Global" userId="177454d3-8e04-4281-ab00-dd1f5ab848a8" providerId="ADAL" clId="{9745954B-BE46-44ED-A21F-0AF9AC5CA036}" dt="2022-08-02T13:26:46.787" v="2975" actId="1076"/>
          <ac:spMkLst>
            <pc:docMk/>
            <pc:sldMk cId="1139300259" sldId="264"/>
            <ac:spMk id="14" creationId="{9165F14C-A4FF-B230-7115-01A3DF95E00A}"/>
          </ac:spMkLst>
        </pc:spChg>
        <pc:spChg chg="add mod">
          <ac:chgData name="Gayashan Wagachchige | BISTEC Global" userId="177454d3-8e04-4281-ab00-dd1f5ab848a8" providerId="ADAL" clId="{9745954B-BE46-44ED-A21F-0AF9AC5CA036}" dt="2022-08-02T13:30:09.943" v="2992" actId="1076"/>
          <ac:spMkLst>
            <pc:docMk/>
            <pc:sldMk cId="1139300259" sldId="264"/>
            <ac:spMk id="15" creationId="{6F4A2655-3792-0AA0-D41F-7530631AAEAC}"/>
          </ac:spMkLst>
        </pc:spChg>
        <pc:spChg chg="add mod">
          <ac:chgData name="Gayashan Wagachchige | BISTEC Global" userId="177454d3-8e04-4281-ab00-dd1f5ab848a8" providerId="ADAL" clId="{9745954B-BE46-44ED-A21F-0AF9AC5CA036}" dt="2022-08-03T17:24:34.161" v="6635" actId="20577"/>
          <ac:spMkLst>
            <pc:docMk/>
            <pc:sldMk cId="1139300259" sldId="264"/>
            <ac:spMk id="16" creationId="{47532DF5-A7A0-6A3E-7C87-EE68F1963F7E}"/>
          </ac:spMkLst>
        </pc:spChg>
        <pc:picChg chg="add mod">
          <ac:chgData name="Gayashan Wagachchige | BISTEC Global" userId="177454d3-8e04-4281-ab00-dd1f5ab848a8" providerId="ADAL" clId="{9745954B-BE46-44ED-A21F-0AF9AC5CA036}" dt="2022-08-02T13:26:46.787" v="2975" actId="1076"/>
          <ac:picMkLst>
            <pc:docMk/>
            <pc:sldMk cId="1139300259" sldId="264"/>
            <ac:picMk id="3" creationId="{32307F4F-DEAD-D9E5-9C7B-96ADD448201C}"/>
          </ac:picMkLst>
        </pc:picChg>
        <pc:picChg chg="add mod">
          <ac:chgData name="Gayashan Wagachchige | BISTEC Global" userId="177454d3-8e04-4281-ab00-dd1f5ab848a8" providerId="ADAL" clId="{9745954B-BE46-44ED-A21F-0AF9AC5CA036}" dt="2022-08-02T13:26:46.787" v="2975" actId="1076"/>
          <ac:picMkLst>
            <pc:docMk/>
            <pc:sldMk cId="1139300259" sldId="264"/>
            <ac:picMk id="5" creationId="{38AA00D5-E894-1F48-6CD2-3204FD009163}"/>
          </ac:picMkLst>
        </pc:picChg>
        <pc:picChg chg="add del mod">
          <ac:chgData name="Gayashan Wagachchige | BISTEC Global" userId="177454d3-8e04-4281-ab00-dd1f5ab848a8" providerId="ADAL" clId="{9745954B-BE46-44ED-A21F-0AF9AC5CA036}" dt="2022-08-02T13:27:55.657" v="2979" actId="478"/>
          <ac:picMkLst>
            <pc:docMk/>
            <pc:sldMk cId="1139300259" sldId="264"/>
            <ac:picMk id="6" creationId="{B5FF45AF-4DB2-E4B6-732A-5C68FCE17C24}"/>
          </ac:picMkLst>
        </pc:picChg>
        <pc:picChg chg="add mod">
          <ac:chgData name="Gayashan Wagachchige | BISTEC Global" userId="177454d3-8e04-4281-ab00-dd1f5ab848a8" providerId="ADAL" clId="{9745954B-BE46-44ED-A21F-0AF9AC5CA036}" dt="2022-08-02T13:26:46.787" v="2975" actId="1076"/>
          <ac:picMkLst>
            <pc:docMk/>
            <pc:sldMk cId="1139300259" sldId="264"/>
            <ac:picMk id="7" creationId="{07977683-35C9-43E5-DD33-96FC9CCC0129}"/>
          </ac:picMkLst>
        </pc:picChg>
        <pc:picChg chg="add del mod">
          <ac:chgData name="Gayashan Wagachchige | BISTEC Global" userId="177454d3-8e04-4281-ab00-dd1f5ab848a8" providerId="ADAL" clId="{9745954B-BE46-44ED-A21F-0AF9AC5CA036}" dt="2022-08-02T13:29:45.409" v="2986" actId="478"/>
          <ac:picMkLst>
            <pc:docMk/>
            <pc:sldMk cId="1139300259" sldId="264"/>
            <ac:picMk id="9" creationId="{DECB71A6-0929-7E9F-6EE7-FB5E009927CE}"/>
          </ac:picMkLst>
        </pc:picChg>
        <pc:picChg chg="add mod">
          <ac:chgData name="Gayashan Wagachchige | BISTEC Global" userId="177454d3-8e04-4281-ab00-dd1f5ab848a8" providerId="ADAL" clId="{9745954B-BE46-44ED-A21F-0AF9AC5CA036}" dt="2022-08-02T13:26:46.787" v="2975" actId="1076"/>
          <ac:picMkLst>
            <pc:docMk/>
            <pc:sldMk cId="1139300259" sldId="264"/>
            <ac:picMk id="11" creationId="{81A4845C-1500-B7C5-ABF7-EB345D866232}"/>
          </ac:picMkLst>
        </pc:picChg>
        <pc:picChg chg="add mod">
          <ac:chgData name="Gayashan Wagachchige | BISTEC Global" userId="177454d3-8e04-4281-ab00-dd1f5ab848a8" providerId="ADAL" clId="{9745954B-BE46-44ED-A21F-0AF9AC5CA036}" dt="2022-08-02T13:26:46.787" v="2975" actId="1076"/>
          <ac:picMkLst>
            <pc:docMk/>
            <pc:sldMk cId="1139300259" sldId="264"/>
            <ac:picMk id="13" creationId="{34CF4055-DA66-0AE7-785B-F5B50A0BE255}"/>
          </ac:picMkLst>
        </pc:picChg>
        <pc:picChg chg="add mod">
          <ac:chgData name="Gayashan Wagachchige | BISTEC Global" userId="177454d3-8e04-4281-ab00-dd1f5ab848a8" providerId="ADAL" clId="{9745954B-BE46-44ED-A21F-0AF9AC5CA036}" dt="2022-08-02T13:30:14.458" v="2993" actId="14100"/>
          <ac:picMkLst>
            <pc:docMk/>
            <pc:sldMk cId="1139300259" sldId="264"/>
            <ac:picMk id="18" creationId="{BE682B4A-AB7E-A48A-C2D0-5FF3F38CADFA}"/>
          </ac:picMkLst>
        </pc:picChg>
      </pc:sldChg>
      <pc:sldChg chg="addSp modSp new mod ord">
        <pc:chgData name="Gayashan Wagachchige | BISTEC Global" userId="177454d3-8e04-4281-ab00-dd1f5ab848a8" providerId="ADAL" clId="{9745954B-BE46-44ED-A21F-0AF9AC5CA036}" dt="2022-08-03T17:31:13.724" v="6900" actId="1076"/>
        <pc:sldMkLst>
          <pc:docMk/>
          <pc:sldMk cId="2149221271" sldId="265"/>
        </pc:sldMkLst>
        <pc:picChg chg="add mod">
          <ac:chgData name="Gayashan Wagachchige | BISTEC Global" userId="177454d3-8e04-4281-ab00-dd1f5ab848a8" providerId="ADAL" clId="{9745954B-BE46-44ED-A21F-0AF9AC5CA036}" dt="2022-08-03T17:31:13.724" v="6900" actId="1076"/>
          <ac:picMkLst>
            <pc:docMk/>
            <pc:sldMk cId="2149221271" sldId="265"/>
            <ac:picMk id="3" creationId="{3122EC6C-5BC0-2223-89F0-9A83431CC099}"/>
          </ac:picMkLst>
        </pc:picChg>
      </pc:sldChg>
      <pc:sldChg chg="addSp delSp modSp new mod">
        <pc:chgData name="Gayashan Wagachchige | BISTEC Global" userId="177454d3-8e04-4281-ab00-dd1f5ab848a8" providerId="ADAL" clId="{9745954B-BE46-44ED-A21F-0AF9AC5CA036}" dt="2022-08-03T17:25:03.512" v="6709" actId="1035"/>
        <pc:sldMkLst>
          <pc:docMk/>
          <pc:sldMk cId="638951575" sldId="266"/>
        </pc:sldMkLst>
        <pc:spChg chg="add mod">
          <ac:chgData name="Gayashan Wagachchige | BISTEC Global" userId="177454d3-8e04-4281-ab00-dd1f5ab848a8" providerId="ADAL" clId="{9745954B-BE46-44ED-A21F-0AF9AC5CA036}" dt="2022-08-03T17:25:03.512" v="6709" actId="1035"/>
          <ac:spMkLst>
            <pc:docMk/>
            <pc:sldMk cId="638951575" sldId="266"/>
            <ac:spMk id="2" creationId="{7E99D226-1794-A0BB-E601-14D7071F920A}"/>
          </ac:spMkLst>
        </pc:spChg>
        <pc:spChg chg="add del mod">
          <ac:chgData name="Gayashan Wagachchige | BISTEC Global" userId="177454d3-8e04-4281-ab00-dd1f5ab848a8" providerId="ADAL" clId="{9745954B-BE46-44ED-A21F-0AF9AC5CA036}" dt="2022-08-02T08:49:53.449" v="877" actId="478"/>
          <ac:spMkLst>
            <pc:docMk/>
            <pc:sldMk cId="638951575" sldId="266"/>
            <ac:spMk id="3" creationId="{D4F1AF9B-9BD7-342C-5B8E-CE4AA30243FC}"/>
          </ac:spMkLst>
        </pc:spChg>
        <pc:spChg chg="add mod">
          <ac:chgData name="Gayashan Wagachchige | BISTEC Global" userId="177454d3-8e04-4281-ab00-dd1f5ab848a8" providerId="ADAL" clId="{9745954B-BE46-44ED-A21F-0AF9AC5CA036}" dt="2022-08-03T17:25:03.512" v="6709" actId="1035"/>
          <ac:spMkLst>
            <pc:docMk/>
            <pc:sldMk cId="638951575" sldId="266"/>
            <ac:spMk id="4" creationId="{9F373139-0460-225F-D8C7-6E5F3B129FC9}"/>
          </ac:spMkLst>
        </pc:spChg>
        <pc:spChg chg="add del">
          <ac:chgData name="Gayashan Wagachchige | BISTEC Global" userId="177454d3-8e04-4281-ab00-dd1f5ab848a8" providerId="ADAL" clId="{9745954B-BE46-44ED-A21F-0AF9AC5CA036}" dt="2022-08-02T14:09:43.139" v="3304" actId="478"/>
          <ac:spMkLst>
            <pc:docMk/>
            <pc:sldMk cId="638951575" sldId="266"/>
            <ac:spMk id="5" creationId="{7A9AE6F1-9556-561D-D59E-766464162B36}"/>
          </ac:spMkLst>
        </pc:spChg>
      </pc:sldChg>
      <pc:sldChg chg="addSp delSp modSp new mod">
        <pc:chgData name="Gayashan Wagachchige | BISTEC Global" userId="177454d3-8e04-4281-ab00-dd1f5ab848a8" providerId="ADAL" clId="{9745954B-BE46-44ED-A21F-0AF9AC5CA036}" dt="2022-08-03T17:25:32.459" v="6762" actId="1036"/>
        <pc:sldMkLst>
          <pc:docMk/>
          <pc:sldMk cId="267693395" sldId="267"/>
        </pc:sldMkLst>
        <pc:spChg chg="mod">
          <ac:chgData name="Gayashan Wagachchige | BISTEC Global" userId="177454d3-8e04-4281-ab00-dd1f5ab848a8" providerId="ADAL" clId="{9745954B-BE46-44ED-A21F-0AF9AC5CA036}" dt="2022-08-03T17:25:17.922" v="6710" actId="1076"/>
          <ac:spMkLst>
            <pc:docMk/>
            <pc:sldMk cId="267693395" sldId="267"/>
            <ac:spMk id="2" creationId="{963B009E-E454-7FF8-767E-2B9BF6A31A57}"/>
          </ac:spMkLst>
        </pc:spChg>
        <pc:spChg chg="del mod">
          <ac:chgData name="Gayashan Wagachchige | BISTEC Global" userId="177454d3-8e04-4281-ab00-dd1f5ab848a8" providerId="ADAL" clId="{9745954B-BE46-44ED-A21F-0AF9AC5CA036}" dt="2022-08-02T08:53:42.274" v="1085" actId="478"/>
          <ac:spMkLst>
            <pc:docMk/>
            <pc:sldMk cId="267693395" sldId="267"/>
            <ac:spMk id="3" creationId="{235738E3-087D-A81D-1370-18C709D2F6EB}"/>
          </ac:spMkLst>
        </pc:spChg>
        <pc:spChg chg="add mod">
          <ac:chgData name="Gayashan Wagachchige | BISTEC Global" userId="177454d3-8e04-4281-ab00-dd1f5ab848a8" providerId="ADAL" clId="{9745954B-BE46-44ED-A21F-0AF9AC5CA036}" dt="2022-08-03T17:25:25.570" v="6746" actId="1036"/>
          <ac:spMkLst>
            <pc:docMk/>
            <pc:sldMk cId="267693395" sldId="267"/>
            <ac:spMk id="6" creationId="{FCFC2AA2-63EE-6CEC-9B34-6149D662D7F0}"/>
          </ac:spMkLst>
        </pc:spChg>
        <pc:spChg chg="add mod">
          <ac:chgData name="Gayashan Wagachchige | BISTEC Global" userId="177454d3-8e04-4281-ab00-dd1f5ab848a8" providerId="ADAL" clId="{9745954B-BE46-44ED-A21F-0AF9AC5CA036}" dt="2022-08-03T17:25:25.570" v="6746" actId="1036"/>
          <ac:spMkLst>
            <pc:docMk/>
            <pc:sldMk cId="267693395" sldId="267"/>
            <ac:spMk id="7" creationId="{2585C856-84B8-B0DC-65A2-AB5299868AB6}"/>
          </ac:spMkLst>
        </pc:spChg>
        <pc:spChg chg="add mod">
          <ac:chgData name="Gayashan Wagachchige | BISTEC Global" userId="177454d3-8e04-4281-ab00-dd1f5ab848a8" providerId="ADAL" clId="{9745954B-BE46-44ED-A21F-0AF9AC5CA036}" dt="2022-08-03T17:25:25.570" v="6746" actId="1036"/>
          <ac:spMkLst>
            <pc:docMk/>
            <pc:sldMk cId="267693395" sldId="267"/>
            <ac:spMk id="8" creationId="{EB2F94D2-8C46-5653-744C-604B937C323E}"/>
          </ac:spMkLst>
        </pc:spChg>
        <pc:spChg chg="add del mod">
          <ac:chgData name="Gayashan Wagachchige | BISTEC Global" userId="177454d3-8e04-4281-ab00-dd1f5ab848a8" providerId="ADAL" clId="{9745954B-BE46-44ED-A21F-0AF9AC5CA036}" dt="2022-08-02T08:53:45.008" v="1086" actId="478"/>
          <ac:spMkLst>
            <pc:docMk/>
            <pc:sldMk cId="267693395" sldId="267"/>
            <ac:spMk id="11" creationId="{DFE52468-4061-9AEA-4BDE-274D4CCB77E0}"/>
          </ac:spMkLst>
        </pc:spChg>
        <pc:spChg chg="add mod">
          <ac:chgData name="Gayashan Wagachchige | BISTEC Global" userId="177454d3-8e04-4281-ab00-dd1f5ab848a8" providerId="ADAL" clId="{9745954B-BE46-44ED-A21F-0AF9AC5CA036}" dt="2022-08-03T17:25:32.459" v="6762" actId="1036"/>
          <ac:spMkLst>
            <pc:docMk/>
            <pc:sldMk cId="267693395" sldId="267"/>
            <ac:spMk id="12" creationId="{4C9818FC-7E47-F2BB-6C07-415D159A250C}"/>
          </ac:spMkLst>
        </pc:spChg>
        <pc:picChg chg="add mod">
          <ac:chgData name="Gayashan Wagachchige | BISTEC Global" userId="177454d3-8e04-4281-ab00-dd1f5ab848a8" providerId="ADAL" clId="{9745954B-BE46-44ED-A21F-0AF9AC5CA036}" dt="2022-08-03T17:25:25.570" v="6746" actId="1036"/>
          <ac:picMkLst>
            <pc:docMk/>
            <pc:sldMk cId="267693395" sldId="267"/>
            <ac:picMk id="4" creationId="{2B2FF470-36E6-7435-0189-484776497D8B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5:25.570" v="6746" actId="1036"/>
          <ac:picMkLst>
            <pc:docMk/>
            <pc:sldMk cId="267693395" sldId="267"/>
            <ac:picMk id="5" creationId="{1A35142F-174A-2FF9-2FB4-D71A5399885C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5:25.570" v="6746" actId="1036"/>
          <ac:picMkLst>
            <pc:docMk/>
            <pc:sldMk cId="267693395" sldId="267"/>
            <ac:picMk id="9" creationId="{07B6D4FF-1480-0FB9-A72E-83CEDF8EFCD6}"/>
          </ac:picMkLst>
        </pc:picChg>
      </pc:sldChg>
      <pc:sldChg chg="addSp delSp modSp new del mod">
        <pc:chgData name="Gayashan Wagachchige | BISTEC Global" userId="177454d3-8e04-4281-ab00-dd1f5ab848a8" providerId="ADAL" clId="{9745954B-BE46-44ED-A21F-0AF9AC5CA036}" dt="2022-08-02T08:51:58.501" v="1051" actId="47"/>
        <pc:sldMkLst>
          <pc:docMk/>
          <pc:sldMk cId="3438574921" sldId="267"/>
        </pc:sldMkLst>
        <pc:spChg chg="del mod">
          <ac:chgData name="Gayashan Wagachchige | BISTEC Global" userId="177454d3-8e04-4281-ab00-dd1f5ab848a8" providerId="ADAL" clId="{9745954B-BE46-44ED-A21F-0AF9AC5CA036}" dt="2022-08-02T08:51:54.915" v="1049" actId="478"/>
          <ac:spMkLst>
            <pc:docMk/>
            <pc:sldMk cId="3438574921" sldId="267"/>
            <ac:spMk id="2" creationId="{792E690B-5D6C-271F-2763-1766C513CDD1}"/>
          </ac:spMkLst>
        </pc:spChg>
        <pc:spChg chg="del mod">
          <ac:chgData name="Gayashan Wagachchige | BISTEC Global" userId="177454d3-8e04-4281-ab00-dd1f5ab848a8" providerId="ADAL" clId="{9745954B-BE46-44ED-A21F-0AF9AC5CA036}" dt="2022-08-02T08:51:54.915" v="1049" actId="478"/>
          <ac:spMkLst>
            <pc:docMk/>
            <pc:sldMk cId="3438574921" sldId="267"/>
            <ac:spMk id="3" creationId="{D1092EDC-B58F-E545-5245-FDD6ABC114A6}"/>
          </ac:spMkLst>
        </pc:spChg>
        <pc:spChg chg="add del mod">
          <ac:chgData name="Gayashan Wagachchige | BISTEC Global" userId="177454d3-8e04-4281-ab00-dd1f5ab848a8" providerId="ADAL" clId="{9745954B-BE46-44ED-A21F-0AF9AC5CA036}" dt="2022-08-02T08:51:57.205" v="1050" actId="478"/>
          <ac:spMkLst>
            <pc:docMk/>
            <pc:sldMk cId="3438574921" sldId="267"/>
            <ac:spMk id="5" creationId="{3DBEB94F-4031-3373-A370-FA0E038B6B7B}"/>
          </ac:spMkLst>
        </pc:spChg>
      </pc:sldChg>
      <pc:sldChg chg="addSp delSp modSp new mod ord">
        <pc:chgData name="Gayashan Wagachchige | BISTEC Global" userId="177454d3-8e04-4281-ab00-dd1f5ab848a8" providerId="ADAL" clId="{9745954B-BE46-44ED-A21F-0AF9AC5CA036}" dt="2022-08-03T17:25:47.374" v="6763" actId="1076"/>
        <pc:sldMkLst>
          <pc:docMk/>
          <pc:sldMk cId="3346857011" sldId="268"/>
        </pc:sldMkLst>
        <pc:spChg chg="add mod">
          <ac:chgData name="Gayashan Wagachchige | BISTEC Global" userId="177454d3-8e04-4281-ab00-dd1f5ab848a8" providerId="ADAL" clId="{9745954B-BE46-44ED-A21F-0AF9AC5CA036}" dt="2022-08-03T17:25:47.374" v="6763" actId="1076"/>
          <ac:spMkLst>
            <pc:docMk/>
            <pc:sldMk cId="3346857011" sldId="268"/>
            <ac:spMk id="2" creationId="{FC6F2AF4-86C4-9C15-54E5-383A9C8481BA}"/>
          </ac:spMkLst>
        </pc:spChg>
        <pc:spChg chg="add del mod">
          <ac:chgData name="Gayashan Wagachchige | BISTEC Global" userId="177454d3-8e04-4281-ab00-dd1f5ab848a8" providerId="ADAL" clId="{9745954B-BE46-44ED-A21F-0AF9AC5CA036}" dt="2022-08-02T14:03:44.794" v="3107" actId="478"/>
          <ac:spMkLst>
            <pc:docMk/>
            <pc:sldMk cId="3346857011" sldId="268"/>
            <ac:spMk id="3" creationId="{82F0BAA1-A715-B9B0-EE6F-1C1F54A5CF89}"/>
          </ac:spMkLst>
        </pc:spChg>
        <pc:spChg chg="add del mod">
          <ac:chgData name="Gayashan Wagachchige | BISTEC Global" userId="177454d3-8e04-4281-ab00-dd1f5ab848a8" providerId="ADAL" clId="{9745954B-BE46-44ED-A21F-0AF9AC5CA036}" dt="2022-08-02T14:06:25.579" v="3212" actId="478"/>
          <ac:spMkLst>
            <pc:docMk/>
            <pc:sldMk cId="3346857011" sldId="268"/>
            <ac:spMk id="8" creationId="{4777ABE6-91FA-16F4-DDE5-65A15427B5E9}"/>
          </ac:spMkLst>
        </pc:spChg>
        <pc:picChg chg="add del mod">
          <ac:chgData name="Gayashan Wagachchige | BISTEC Global" userId="177454d3-8e04-4281-ab00-dd1f5ab848a8" providerId="ADAL" clId="{9745954B-BE46-44ED-A21F-0AF9AC5CA036}" dt="2022-08-02T14:06:33.892" v="3213" actId="21"/>
          <ac:picMkLst>
            <pc:docMk/>
            <pc:sldMk cId="3346857011" sldId="268"/>
            <ac:picMk id="5" creationId="{6F5BFABA-8B10-6AEB-AA08-497CB600D607}"/>
          </ac:picMkLst>
        </pc:picChg>
        <pc:picChg chg="add mod">
          <ac:chgData name="Gayashan Wagachchige | BISTEC Global" userId="177454d3-8e04-4281-ab00-dd1f5ab848a8" providerId="ADAL" clId="{9745954B-BE46-44ED-A21F-0AF9AC5CA036}" dt="2022-08-02T14:08:51.057" v="3248" actId="1076"/>
          <ac:picMkLst>
            <pc:docMk/>
            <pc:sldMk cId="3346857011" sldId="268"/>
            <ac:picMk id="7" creationId="{7ECC186F-4E1D-8F7B-EDBB-896B12ABE2FC}"/>
          </ac:picMkLst>
        </pc:picChg>
      </pc:sldChg>
      <pc:sldChg chg="addSp delSp modSp new mod ord">
        <pc:chgData name="Gayashan Wagachchige | BISTEC Global" userId="177454d3-8e04-4281-ab00-dd1f5ab848a8" providerId="ADAL" clId="{9745954B-BE46-44ED-A21F-0AF9AC5CA036}" dt="2022-08-03T17:38:22.506" v="6929" actId="1036"/>
        <pc:sldMkLst>
          <pc:docMk/>
          <pc:sldMk cId="4248145139" sldId="269"/>
        </pc:sldMkLst>
        <pc:spChg chg="add mod">
          <ac:chgData name="Gayashan Wagachchige | BISTEC Global" userId="177454d3-8e04-4281-ab00-dd1f5ab848a8" providerId="ADAL" clId="{9745954B-BE46-44ED-A21F-0AF9AC5CA036}" dt="2022-08-03T17:27:43.122" v="6868" actId="1035"/>
          <ac:spMkLst>
            <pc:docMk/>
            <pc:sldMk cId="4248145139" sldId="269"/>
            <ac:spMk id="3" creationId="{DF857A61-8360-7549-2DC2-9650711E0256}"/>
          </ac:spMkLst>
        </pc:spChg>
        <pc:spChg chg="add mod">
          <ac:chgData name="Gayashan Wagachchige | BISTEC Global" userId="177454d3-8e04-4281-ab00-dd1f5ab848a8" providerId="ADAL" clId="{9745954B-BE46-44ED-A21F-0AF9AC5CA036}" dt="2022-08-03T17:38:22.506" v="6929" actId="1036"/>
          <ac:spMkLst>
            <pc:docMk/>
            <pc:sldMk cId="4248145139" sldId="269"/>
            <ac:spMk id="4" creationId="{5AA751B0-1C14-77CB-63F6-A5B080969CC7}"/>
          </ac:spMkLst>
        </pc:spChg>
        <pc:picChg chg="add del mod">
          <ac:chgData name="Gayashan Wagachchige | BISTEC Global" userId="177454d3-8e04-4281-ab00-dd1f5ab848a8" providerId="ADAL" clId="{9745954B-BE46-44ED-A21F-0AF9AC5CA036}" dt="2022-08-03T17:34:39.225" v="6901" actId="478"/>
          <ac:picMkLst>
            <pc:docMk/>
            <pc:sldMk cId="4248145139" sldId="269"/>
            <ac:picMk id="2" creationId="{DADDE912-C183-34E1-77F6-0E328E267C01}"/>
          </ac:picMkLst>
        </pc:picChg>
        <pc:picChg chg="add del mod">
          <ac:chgData name="Gayashan Wagachchige | BISTEC Global" userId="177454d3-8e04-4281-ab00-dd1f5ab848a8" providerId="ADAL" clId="{9745954B-BE46-44ED-A21F-0AF9AC5CA036}" dt="2022-08-03T17:37:00.618" v="6908" actId="478"/>
          <ac:picMkLst>
            <pc:docMk/>
            <pc:sldMk cId="4248145139" sldId="269"/>
            <ac:picMk id="6" creationId="{5812E802-7CBF-4394-F9BF-3EF83CE40A04}"/>
          </ac:picMkLst>
        </pc:picChg>
        <pc:picChg chg="add mod">
          <ac:chgData name="Gayashan Wagachchige | BISTEC Global" userId="177454d3-8e04-4281-ab00-dd1f5ab848a8" providerId="ADAL" clId="{9745954B-BE46-44ED-A21F-0AF9AC5CA036}" dt="2022-08-03T17:38:11.126" v="6916" actId="1076"/>
          <ac:picMkLst>
            <pc:docMk/>
            <pc:sldMk cId="4248145139" sldId="269"/>
            <ac:picMk id="8" creationId="{E6C027F6-24A3-5A73-D63D-D4A392635163}"/>
          </ac:picMkLst>
        </pc:picChg>
      </pc:sldChg>
      <pc:sldChg chg="addSp delSp modSp new mod ord">
        <pc:chgData name="Gayashan Wagachchige | BISTEC Global" userId="177454d3-8e04-4281-ab00-dd1f5ab848a8" providerId="ADAL" clId="{9745954B-BE46-44ED-A21F-0AF9AC5CA036}" dt="2022-08-03T17:26:44.663" v="6829" actId="1035"/>
        <pc:sldMkLst>
          <pc:docMk/>
          <pc:sldMk cId="2520293220" sldId="270"/>
        </pc:sldMkLst>
        <pc:spChg chg="add mod">
          <ac:chgData name="Gayashan Wagachchige | BISTEC Global" userId="177454d3-8e04-4281-ab00-dd1f5ab848a8" providerId="ADAL" clId="{9745954B-BE46-44ED-A21F-0AF9AC5CA036}" dt="2022-08-03T17:26:24.977" v="6801" actId="1035"/>
          <ac:spMkLst>
            <pc:docMk/>
            <pc:sldMk cId="2520293220" sldId="270"/>
            <ac:spMk id="2" creationId="{525EFF73-4EB7-1A5E-4B66-36827D522AB4}"/>
          </ac:spMkLst>
        </pc:spChg>
        <pc:spChg chg="add mod">
          <ac:chgData name="Gayashan Wagachchige | BISTEC Global" userId="177454d3-8e04-4281-ab00-dd1f5ab848a8" providerId="ADAL" clId="{9745954B-BE46-44ED-A21F-0AF9AC5CA036}" dt="2022-08-03T17:26:24.977" v="6801" actId="1035"/>
          <ac:spMkLst>
            <pc:docMk/>
            <pc:sldMk cId="2520293220" sldId="270"/>
            <ac:spMk id="3" creationId="{B57E6296-EA03-9860-F599-FBE00CD79354}"/>
          </ac:spMkLst>
        </pc:spChg>
        <pc:spChg chg="add del mod">
          <ac:chgData name="Gayashan Wagachchige | BISTEC Global" userId="177454d3-8e04-4281-ab00-dd1f5ab848a8" providerId="ADAL" clId="{9745954B-BE46-44ED-A21F-0AF9AC5CA036}" dt="2022-08-02T09:05:46.995" v="1529" actId="478"/>
          <ac:spMkLst>
            <pc:docMk/>
            <pc:sldMk cId="2520293220" sldId="270"/>
            <ac:spMk id="6" creationId="{C69B9CA5-14D7-D988-D2AA-58C8452347FD}"/>
          </ac:spMkLst>
        </pc:spChg>
        <pc:spChg chg="add mod">
          <ac:chgData name="Gayashan Wagachchige | BISTEC Global" userId="177454d3-8e04-4281-ab00-dd1f5ab848a8" providerId="ADAL" clId="{9745954B-BE46-44ED-A21F-0AF9AC5CA036}" dt="2022-08-03T17:26:36.848" v="6802" actId="1076"/>
          <ac:spMkLst>
            <pc:docMk/>
            <pc:sldMk cId="2520293220" sldId="270"/>
            <ac:spMk id="7" creationId="{65FF7C99-CFB7-1B41-4BFC-40B8C28276CC}"/>
          </ac:spMkLst>
        </pc:spChg>
        <pc:spChg chg="add del mod">
          <ac:chgData name="Gayashan Wagachchige | BISTEC Global" userId="177454d3-8e04-4281-ab00-dd1f5ab848a8" providerId="ADAL" clId="{9745954B-BE46-44ED-A21F-0AF9AC5CA036}" dt="2022-08-03T15:15:55.896" v="4019" actId="478"/>
          <ac:spMkLst>
            <pc:docMk/>
            <pc:sldMk cId="2520293220" sldId="270"/>
            <ac:spMk id="8" creationId="{9B0BFC35-C299-A45D-5C77-1577AA84E47A}"/>
          </ac:spMkLst>
        </pc:spChg>
        <pc:spChg chg="add del mod">
          <ac:chgData name="Gayashan Wagachchige | BISTEC Global" userId="177454d3-8e04-4281-ab00-dd1f5ab848a8" providerId="ADAL" clId="{9745954B-BE46-44ED-A21F-0AF9AC5CA036}" dt="2022-08-03T15:15:58.298" v="4020" actId="478"/>
          <ac:spMkLst>
            <pc:docMk/>
            <pc:sldMk cId="2520293220" sldId="270"/>
            <ac:spMk id="9" creationId="{B0807137-0A28-814A-1EE7-A7649EB3AA5E}"/>
          </ac:spMkLst>
        </pc:spChg>
        <pc:picChg chg="add mod">
          <ac:chgData name="Gayashan Wagachchige | BISTEC Global" userId="177454d3-8e04-4281-ab00-dd1f5ab848a8" providerId="ADAL" clId="{9745954B-BE46-44ED-A21F-0AF9AC5CA036}" dt="2022-08-03T17:26:44.663" v="6829" actId="1035"/>
          <ac:picMkLst>
            <pc:docMk/>
            <pc:sldMk cId="2520293220" sldId="270"/>
            <ac:picMk id="4" creationId="{3E20AE39-DC0C-C07B-9664-1E84D85FC0C5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6:44.663" v="6829" actId="1035"/>
          <ac:picMkLst>
            <pc:docMk/>
            <pc:sldMk cId="2520293220" sldId="270"/>
            <ac:picMk id="5" creationId="{EA68299B-009E-E3A7-BC58-7BFAE579CC58}"/>
          </ac:picMkLst>
        </pc:picChg>
      </pc:sldChg>
      <pc:sldChg chg="addSp modSp new mod">
        <pc:chgData name="Gayashan Wagachchige | BISTEC Global" userId="177454d3-8e04-4281-ab00-dd1f5ab848a8" providerId="ADAL" clId="{9745954B-BE46-44ED-A21F-0AF9AC5CA036}" dt="2022-08-03T16:37:23.609" v="5579" actId="207"/>
        <pc:sldMkLst>
          <pc:docMk/>
          <pc:sldMk cId="3072758857" sldId="271"/>
        </pc:sldMkLst>
        <pc:spChg chg="add mod">
          <ac:chgData name="Gayashan Wagachchige | BISTEC Global" userId="177454d3-8e04-4281-ab00-dd1f5ab848a8" providerId="ADAL" clId="{9745954B-BE46-44ED-A21F-0AF9AC5CA036}" dt="2022-08-03T16:37:23.609" v="5579" actId="207"/>
          <ac:spMkLst>
            <pc:docMk/>
            <pc:sldMk cId="3072758857" sldId="271"/>
            <ac:spMk id="2" creationId="{1BDD29C1-DEF1-453D-FEC2-709F2332A6ED}"/>
          </ac:spMkLst>
        </pc:spChg>
      </pc:sldChg>
      <pc:sldChg chg="addSp modSp new del mod">
        <pc:chgData name="Gayashan Wagachchige | BISTEC Global" userId="177454d3-8e04-4281-ab00-dd1f5ab848a8" providerId="ADAL" clId="{9745954B-BE46-44ED-A21F-0AF9AC5CA036}" dt="2022-08-02T09:13:51.226" v="1858" actId="47"/>
        <pc:sldMkLst>
          <pc:docMk/>
          <pc:sldMk cId="4109703763" sldId="272"/>
        </pc:sldMkLst>
        <pc:spChg chg="add mod">
          <ac:chgData name="Gayashan Wagachchige | BISTEC Global" userId="177454d3-8e04-4281-ab00-dd1f5ab848a8" providerId="ADAL" clId="{9745954B-BE46-44ED-A21F-0AF9AC5CA036}" dt="2022-08-02T09:11:56.572" v="1642" actId="20577"/>
          <ac:spMkLst>
            <pc:docMk/>
            <pc:sldMk cId="4109703763" sldId="272"/>
            <ac:spMk id="2" creationId="{F4E29DE1-96E9-3F30-EC9B-0655678BAB2D}"/>
          </ac:spMkLst>
        </pc:spChg>
        <pc:spChg chg="add mod">
          <ac:chgData name="Gayashan Wagachchige | BISTEC Global" userId="177454d3-8e04-4281-ab00-dd1f5ab848a8" providerId="ADAL" clId="{9745954B-BE46-44ED-A21F-0AF9AC5CA036}" dt="2022-08-02T09:11:46.874" v="1609"/>
          <ac:spMkLst>
            <pc:docMk/>
            <pc:sldMk cId="4109703763" sldId="272"/>
            <ac:spMk id="3" creationId="{CC26921A-2005-BC05-5E17-5D5C21801EDC}"/>
          </ac:spMkLst>
        </pc:spChg>
      </pc:sldChg>
      <pc:sldChg chg="modSp new mod">
        <pc:chgData name="Gayashan Wagachchige | BISTEC Global" userId="177454d3-8e04-4281-ab00-dd1f5ab848a8" providerId="ADAL" clId="{9745954B-BE46-44ED-A21F-0AF9AC5CA036}" dt="2022-08-02T09:13:41.048" v="1857" actId="1036"/>
        <pc:sldMkLst>
          <pc:docMk/>
          <pc:sldMk cId="2236530548" sldId="273"/>
        </pc:sldMkLst>
        <pc:spChg chg="mod">
          <ac:chgData name="Gayashan Wagachchige | BISTEC Global" userId="177454d3-8e04-4281-ab00-dd1f5ab848a8" providerId="ADAL" clId="{9745954B-BE46-44ED-A21F-0AF9AC5CA036}" dt="2022-08-02T09:13:41.048" v="1857" actId="1036"/>
          <ac:spMkLst>
            <pc:docMk/>
            <pc:sldMk cId="2236530548" sldId="273"/>
            <ac:spMk id="2" creationId="{EBBEC574-8B5A-6ACD-C851-0DCC2FB480F3}"/>
          </ac:spMkLst>
        </pc:spChg>
        <pc:spChg chg="mod">
          <ac:chgData name="Gayashan Wagachchige | BISTEC Global" userId="177454d3-8e04-4281-ab00-dd1f5ab848a8" providerId="ADAL" clId="{9745954B-BE46-44ED-A21F-0AF9AC5CA036}" dt="2022-08-02T09:13:41.048" v="1857" actId="1036"/>
          <ac:spMkLst>
            <pc:docMk/>
            <pc:sldMk cId="2236530548" sldId="273"/>
            <ac:spMk id="3" creationId="{1D0DDADE-ACCF-3920-AB30-C1E19B73AF90}"/>
          </ac:spMkLst>
        </pc:spChg>
      </pc:sldChg>
      <pc:sldChg chg="addSp delSp modSp new mod">
        <pc:chgData name="Gayashan Wagachchige | BISTEC Global" userId="177454d3-8e04-4281-ab00-dd1f5ab848a8" providerId="ADAL" clId="{9745954B-BE46-44ED-A21F-0AF9AC5CA036}" dt="2022-08-03T17:28:27.873" v="6874" actId="1076"/>
        <pc:sldMkLst>
          <pc:docMk/>
          <pc:sldMk cId="1752120525" sldId="274"/>
        </pc:sldMkLst>
        <pc:spChg chg="add mod">
          <ac:chgData name="Gayashan Wagachchige | BISTEC Global" userId="177454d3-8e04-4281-ab00-dd1f5ab848a8" providerId="ADAL" clId="{9745954B-BE46-44ED-A21F-0AF9AC5CA036}" dt="2022-08-03T17:28:27.873" v="6874" actId="1076"/>
          <ac:spMkLst>
            <pc:docMk/>
            <pc:sldMk cId="1752120525" sldId="274"/>
            <ac:spMk id="2" creationId="{B762131B-8754-E74D-F257-FB3C61DBA72A}"/>
          </ac:spMkLst>
        </pc:spChg>
        <pc:spChg chg="add del mod">
          <ac:chgData name="Gayashan Wagachchige | BISTEC Global" userId="177454d3-8e04-4281-ab00-dd1f5ab848a8" providerId="ADAL" clId="{9745954B-BE46-44ED-A21F-0AF9AC5CA036}" dt="2022-08-03T15:16:51.990" v="4029" actId="478"/>
          <ac:spMkLst>
            <pc:docMk/>
            <pc:sldMk cId="1752120525" sldId="274"/>
            <ac:spMk id="4" creationId="{76CA027A-774E-BC61-5B2F-392C3651987B}"/>
          </ac:spMkLst>
        </pc:spChg>
        <pc:spChg chg="add mod">
          <ac:chgData name="Gayashan Wagachchige | BISTEC Global" userId="177454d3-8e04-4281-ab00-dd1f5ab848a8" providerId="ADAL" clId="{9745954B-BE46-44ED-A21F-0AF9AC5CA036}" dt="2022-08-03T17:27:58.883" v="6870" actId="1076"/>
          <ac:spMkLst>
            <pc:docMk/>
            <pc:sldMk cId="1752120525" sldId="274"/>
            <ac:spMk id="5" creationId="{EEE687D3-B7A3-39D5-4637-B371DE1C0AF7}"/>
          </ac:spMkLst>
        </pc:spChg>
        <pc:picChg chg="add mod">
          <ac:chgData name="Gayashan Wagachchige | BISTEC Global" userId="177454d3-8e04-4281-ab00-dd1f5ab848a8" providerId="ADAL" clId="{9745954B-BE46-44ED-A21F-0AF9AC5CA036}" dt="2022-08-03T17:28:20.579" v="6873" actId="1076"/>
          <ac:picMkLst>
            <pc:docMk/>
            <pc:sldMk cId="1752120525" sldId="274"/>
            <ac:picMk id="3" creationId="{FBDFFEAE-89AC-3BEB-FEC0-CF8E678D8036}"/>
          </ac:picMkLst>
        </pc:picChg>
      </pc:sldChg>
      <pc:sldChg chg="addSp delSp modSp new mod modClrScheme chgLayout">
        <pc:chgData name="Gayashan Wagachchige | BISTEC Global" userId="177454d3-8e04-4281-ab00-dd1f5ab848a8" providerId="ADAL" clId="{9745954B-BE46-44ED-A21F-0AF9AC5CA036}" dt="2022-08-03T17:28:46.217" v="6878" actId="1076"/>
        <pc:sldMkLst>
          <pc:docMk/>
          <pc:sldMk cId="1720731608" sldId="275"/>
        </pc:sldMkLst>
        <pc:spChg chg="add mod">
          <ac:chgData name="Gayashan Wagachchige | BISTEC Global" userId="177454d3-8e04-4281-ab00-dd1f5ab848a8" providerId="ADAL" clId="{9745954B-BE46-44ED-A21F-0AF9AC5CA036}" dt="2022-08-03T17:28:46.217" v="6878" actId="1076"/>
          <ac:spMkLst>
            <pc:docMk/>
            <pc:sldMk cId="1720731608" sldId="275"/>
            <ac:spMk id="2" creationId="{8F526800-47EA-783A-3257-58E0EB55328E}"/>
          </ac:spMkLst>
        </pc:spChg>
        <pc:spChg chg="add del mod">
          <ac:chgData name="Gayashan Wagachchige | BISTEC Global" userId="177454d3-8e04-4281-ab00-dd1f5ab848a8" providerId="ADAL" clId="{9745954B-BE46-44ED-A21F-0AF9AC5CA036}" dt="2022-08-02T09:23:12.689" v="2370" actId="478"/>
          <ac:spMkLst>
            <pc:docMk/>
            <pc:sldMk cId="1720731608" sldId="275"/>
            <ac:spMk id="5" creationId="{EC668039-0166-FA8C-92E6-1347303474C3}"/>
          </ac:spMkLst>
        </pc:spChg>
        <pc:spChg chg="add mod">
          <ac:chgData name="Gayashan Wagachchige | BISTEC Global" userId="177454d3-8e04-4281-ab00-dd1f5ab848a8" providerId="ADAL" clId="{9745954B-BE46-44ED-A21F-0AF9AC5CA036}" dt="2022-08-03T17:28:41.515" v="6877" actId="1076"/>
          <ac:spMkLst>
            <pc:docMk/>
            <pc:sldMk cId="1720731608" sldId="275"/>
            <ac:spMk id="6" creationId="{33A9FBB9-2827-1335-713F-C7E6409FA1DC}"/>
          </ac:spMkLst>
        </pc:spChg>
        <pc:spChg chg="add del mod">
          <ac:chgData name="Gayashan Wagachchige | BISTEC Global" userId="177454d3-8e04-4281-ab00-dd1f5ab848a8" providerId="ADAL" clId="{9745954B-BE46-44ED-A21F-0AF9AC5CA036}" dt="2022-08-02T09:23:16.296" v="2371" actId="478"/>
          <ac:spMkLst>
            <pc:docMk/>
            <pc:sldMk cId="1720731608" sldId="275"/>
            <ac:spMk id="7" creationId="{B9A85618-7444-128F-1167-4F39A7AB68D2}"/>
          </ac:spMkLst>
        </pc:spChg>
        <pc:spChg chg="add del mod">
          <ac:chgData name="Gayashan Wagachchige | BISTEC Global" userId="177454d3-8e04-4281-ab00-dd1f5ab848a8" providerId="ADAL" clId="{9745954B-BE46-44ED-A21F-0AF9AC5CA036}" dt="2022-08-02T09:18:57.302" v="2009"/>
          <ac:spMkLst>
            <pc:docMk/>
            <pc:sldMk cId="1720731608" sldId="275"/>
            <ac:spMk id="8" creationId="{2A7AD08D-0D35-E882-FE02-0DEDA66DB445}"/>
          </ac:spMkLst>
        </pc:spChg>
        <pc:picChg chg="add mod">
          <ac:chgData name="Gayashan Wagachchige | BISTEC Global" userId="177454d3-8e04-4281-ab00-dd1f5ab848a8" providerId="ADAL" clId="{9745954B-BE46-44ED-A21F-0AF9AC5CA036}" dt="2022-08-03T17:28:37.683" v="6876" actId="1076"/>
          <ac:picMkLst>
            <pc:docMk/>
            <pc:sldMk cId="1720731608" sldId="275"/>
            <ac:picMk id="3" creationId="{D3D42F48-E754-6696-8F2F-A485435FE395}"/>
          </ac:picMkLst>
        </pc:picChg>
      </pc:sldChg>
      <pc:sldChg chg="addSp delSp modSp new mod">
        <pc:chgData name="Gayashan Wagachchige | BISTEC Global" userId="177454d3-8e04-4281-ab00-dd1f5ab848a8" providerId="ADAL" clId="{9745954B-BE46-44ED-A21F-0AF9AC5CA036}" dt="2022-08-03T17:29:03.040" v="6881" actId="207"/>
        <pc:sldMkLst>
          <pc:docMk/>
          <pc:sldMk cId="3690492266" sldId="276"/>
        </pc:sldMkLst>
        <pc:spChg chg="add mod">
          <ac:chgData name="Gayashan Wagachchige | BISTEC Global" userId="177454d3-8e04-4281-ab00-dd1f5ab848a8" providerId="ADAL" clId="{9745954B-BE46-44ED-A21F-0AF9AC5CA036}" dt="2022-08-03T17:29:03.040" v="6881" actId="207"/>
          <ac:spMkLst>
            <pc:docMk/>
            <pc:sldMk cId="3690492266" sldId="276"/>
            <ac:spMk id="3" creationId="{74D592A0-F953-DC36-B707-CF30B3104A19}"/>
          </ac:spMkLst>
        </pc:spChg>
        <pc:spChg chg="add del mod">
          <ac:chgData name="Gayashan Wagachchige | BISTEC Global" userId="177454d3-8e04-4281-ab00-dd1f5ab848a8" providerId="ADAL" clId="{9745954B-BE46-44ED-A21F-0AF9AC5CA036}" dt="2022-08-02T11:42:05.676" v="2419" actId="478"/>
          <ac:spMkLst>
            <pc:docMk/>
            <pc:sldMk cId="3690492266" sldId="276"/>
            <ac:spMk id="4" creationId="{39ACDD2C-7E75-824E-9776-1D7EE4DF9B32}"/>
          </ac:spMkLst>
        </pc:spChg>
        <pc:spChg chg="add mod">
          <ac:chgData name="Gayashan Wagachchige | BISTEC Global" userId="177454d3-8e04-4281-ab00-dd1f5ab848a8" providerId="ADAL" clId="{9745954B-BE46-44ED-A21F-0AF9AC5CA036}" dt="2022-08-03T17:28:56.657" v="6880" actId="1076"/>
          <ac:spMkLst>
            <pc:docMk/>
            <pc:sldMk cId="3690492266" sldId="276"/>
            <ac:spMk id="5" creationId="{290024F2-6E3E-FDFF-58DF-A5E4472C31E4}"/>
          </ac:spMkLst>
        </pc:spChg>
        <pc:picChg chg="add mod">
          <ac:chgData name="Gayashan Wagachchige | BISTEC Global" userId="177454d3-8e04-4281-ab00-dd1f5ab848a8" providerId="ADAL" clId="{9745954B-BE46-44ED-A21F-0AF9AC5CA036}" dt="2022-08-03T17:28:50.918" v="6879" actId="1076"/>
          <ac:picMkLst>
            <pc:docMk/>
            <pc:sldMk cId="3690492266" sldId="276"/>
            <ac:picMk id="2" creationId="{DCE2363B-CD90-F965-A269-08124DBA8105}"/>
          </ac:picMkLst>
        </pc:picChg>
      </pc:sldChg>
      <pc:sldChg chg="addSp modSp new mod">
        <pc:chgData name="Gayashan Wagachchige | BISTEC Global" userId="177454d3-8e04-4281-ab00-dd1f5ab848a8" providerId="ADAL" clId="{9745954B-BE46-44ED-A21F-0AF9AC5CA036}" dt="2022-08-03T16:37:41.997" v="5583" actId="207"/>
        <pc:sldMkLst>
          <pc:docMk/>
          <pc:sldMk cId="2748704277" sldId="277"/>
        </pc:sldMkLst>
        <pc:spChg chg="add mod">
          <ac:chgData name="Gayashan Wagachchige | BISTEC Global" userId="177454d3-8e04-4281-ab00-dd1f5ab848a8" providerId="ADAL" clId="{9745954B-BE46-44ED-A21F-0AF9AC5CA036}" dt="2022-08-03T16:37:41.997" v="5583" actId="207"/>
          <ac:spMkLst>
            <pc:docMk/>
            <pc:sldMk cId="2748704277" sldId="277"/>
            <ac:spMk id="2" creationId="{FCE92863-5098-E400-3DCE-3D40A7694A71}"/>
          </ac:spMkLst>
        </pc:spChg>
        <pc:spChg chg="add mod">
          <ac:chgData name="Gayashan Wagachchige | BISTEC Global" userId="177454d3-8e04-4281-ab00-dd1f5ab848a8" providerId="ADAL" clId="{9745954B-BE46-44ED-A21F-0AF9AC5CA036}" dt="2022-08-03T15:23:25.485" v="4496" actId="403"/>
          <ac:spMkLst>
            <pc:docMk/>
            <pc:sldMk cId="2748704277" sldId="277"/>
            <ac:spMk id="4" creationId="{0240E5A5-3356-CA4E-2F6A-908FE497E56C}"/>
          </ac:spMkLst>
        </pc:spChg>
        <pc:picChg chg="add mod">
          <ac:chgData name="Gayashan Wagachchige | BISTEC Global" userId="177454d3-8e04-4281-ab00-dd1f5ab848a8" providerId="ADAL" clId="{9745954B-BE46-44ED-A21F-0AF9AC5CA036}" dt="2022-08-02T14:51:05.448" v="3633" actId="1076"/>
          <ac:picMkLst>
            <pc:docMk/>
            <pc:sldMk cId="2748704277" sldId="277"/>
            <ac:picMk id="3" creationId="{76F17D31-A192-45B4-12EF-56777AE9A77F}"/>
          </ac:picMkLst>
        </pc:picChg>
      </pc:sldChg>
      <pc:sldChg chg="addSp modSp new mod ord">
        <pc:chgData name="Gayashan Wagachchige | BISTEC Global" userId="177454d3-8e04-4281-ab00-dd1f5ab848a8" providerId="ADAL" clId="{9745954B-BE46-44ED-A21F-0AF9AC5CA036}" dt="2022-08-03T22:09:35.786" v="6941"/>
        <pc:sldMkLst>
          <pc:docMk/>
          <pc:sldMk cId="1869147060" sldId="278"/>
        </pc:sldMkLst>
        <pc:spChg chg="add mod">
          <ac:chgData name="Gayashan Wagachchige | BISTEC Global" userId="177454d3-8e04-4281-ab00-dd1f5ab848a8" providerId="ADAL" clId="{9745954B-BE46-44ED-A21F-0AF9AC5CA036}" dt="2022-08-03T16:37:37.191" v="5582" actId="207"/>
          <ac:spMkLst>
            <pc:docMk/>
            <pc:sldMk cId="1869147060" sldId="278"/>
            <ac:spMk id="3" creationId="{6195FE89-361A-4B4F-B127-3E59B2DE6CFC}"/>
          </ac:spMkLst>
        </pc:spChg>
        <pc:spChg chg="add mod">
          <ac:chgData name="Gayashan Wagachchige | BISTEC Global" userId="177454d3-8e04-4281-ab00-dd1f5ab848a8" providerId="ADAL" clId="{9745954B-BE46-44ED-A21F-0AF9AC5CA036}" dt="2022-08-03T17:29:11.842" v="6882" actId="1076"/>
          <ac:spMkLst>
            <pc:docMk/>
            <pc:sldMk cId="1869147060" sldId="278"/>
            <ac:spMk id="4" creationId="{3A2BC46E-0311-AEA8-7789-EBDE4D71EEF4}"/>
          </ac:spMkLst>
        </pc:spChg>
        <pc:picChg chg="add mod">
          <ac:chgData name="Gayashan Wagachchige | BISTEC Global" userId="177454d3-8e04-4281-ab00-dd1f5ab848a8" providerId="ADAL" clId="{9745954B-BE46-44ED-A21F-0AF9AC5CA036}" dt="2022-08-02T11:45:05.097" v="2541" actId="1076"/>
          <ac:picMkLst>
            <pc:docMk/>
            <pc:sldMk cId="1869147060" sldId="278"/>
            <ac:picMk id="2" creationId="{9D7BFEFC-257E-F8A1-FAAF-80AB29E67058}"/>
          </ac:picMkLst>
        </pc:picChg>
      </pc:sldChg>
      <pc:sldChg chg="addSp modSp new mod ord">
        <pc:chgData name="Gayashan Wagachchige | BISTEC Global" userId="177454d3-8e04-4281-ab00-dd1f5ab848a8" providerId="ADAL" clId="{9745954B-BE46-44ED-A21F-0AF9AC5CA036}" dt="2022-08-03T22:10:26.528" v="6946" actId="1076"/>
        <pc:sldMkLst>
          <pc:docMk/>
          <pc:sldMk cId="2691095664" sldId="279"/>
        </pc:sldMkLst>
        <pc:spChg chg="add mod">
          <ac:chgData name="Gayashan Wagachchige | BISTEC Global" userId="177454d3-8e04-4281-ab00-dd1f5ab848a8" providerId="ADAL" clId="{9745954B-BE46-44ED-A21F-0AF9AC5CA036}" dt="2022-08-03T16:37:48.801" v="5584" actId="207"/>
          <ac:spMkLst>
            <pc:docMk/>
            <pc:sldMk cId="2691095664" sldId="279"/>
            <ac:spMk id="3" creationId="{44E9DC3E-7737-A525-DA75-B0439A89B693}"/>
          </ac:spMkLst>
        </pc:spChg>
        <pc:spChg chg="add mod">
          <ac:chgData name="Gayashan Wagachchige | BISTEC Global" userId="177454d3-8e04-4281-ab00-dd1f5ab848a8" providerId="ADAL" clId="{9745954B-BE46-44ED-A21F-0AF9AC5CA036}" dt="2022-08-03T15:33:43.970" v="5333" actId="33524"/>
          <ac:spMkLst>
            <pc:docMk/>
            <pc:sldMk cId="2691095664" sldId="279"/>
            <ac:spMk id="4" creationId="{52BC0842-752E-D3A4-F3C2-2049CA10E4C1}"/>
          </ac:spMkLst>
        </pc:spChg>
        <pc:picChg chg="add mod">
          <ac:chgData name="Gayashan Wagachchige | BISTEC Global" userId="177454d3-8e04-4281-ab00-dd1f5ab848a8" providerId="ADAL" clId="{9745954B-BE46-44ED-A21F-0AF9AC5CA036}" dt="2022-08-03T22:10:26.528" v="6946" actId="1076"/>
          <ac:picMkLst>
            <pc:docMk/>
            <pc:sldMk cId="2691095664" sldId="279"/>
            <ac:picMk id="2" creationId="{3D14DC41-6663-9A8F-2566-F407777FA745}"/>
          </ac:picMkLst>
        </pc:picChg>
      </pc:sldChg>
      <pc:sldChg chg="addSp modSp new mod">
        <pc:chgData name="Gayashan Wagachchige | BISTEC Global" userId="177454d3-8e04-4281-ab00-dd1f5ab848a8" providerId="ADAL" clId="{9745954B-BE46-44ED-A21F-0AF9AC5CA036}" dt="2022-08-03T17:29:43.993" v="6887" actId="14100"/>
        <pc:sldMkLst>
          <pc:docMk/>
          <pc:sldMk cId="2347233105" sldId="280"/>
        </pc:sldMkLst>
        <pc:spChg chg="add mod">
          <ac:chgData name="Gayashan Wagachchige | BISTEC Global" userId="177454d3-8e04-4281-ab00-dd1f5ab848a8" providerId="ADAL" clId="{9745954B-BE46-44ED-A21F-0AF9AC5CA036}" dt="2022-08-03T17:29:22.810" v="6884" actId="1076"/>
          <ac:spMkLst>
            <pc:docMk/>
            <pc:sldMk cId="2347233105" sldId="280"/>
            <ac:spMk id="3" creationId="{7B3015D1-C839-8E9D-19FE-4F0889A39BBF}"/>
          </ac:spMkLst>
        </pc:spChg>
        <pc:spChg chg="add mod">
          <ac:chgData name="Gayashan Wagachchige | BISTEC Global" userId="177454d3-8e04-4281-ab00-dd1f5ab848a8" providerId="ADAL" clId="{9745954B-BE46-44ED-A21F-0AF9AC5CA036}" dt="2022-08-03T17:29:43.993" v="6887" actId="14100"/>
          <ac:spMkLst>
            <pc:docMk/>
            <pc:sldMk cId="2347233105" sldId="280"/>
            <ac:spMk id="4" creationId="{CB7D73F2-C6A5-23C1-9018-F273529F8988}"/>
          </ac:spMkLst>
        </pc:spChg>
        <pc:picChg chg="add mod">
          <ac:chgData name="Gayashan Wagachchige | BISTEC Global" userId="177454d3-8e04-4281-ab00-dd1f5ab848a8" providerId="ADAL" clId="{9745954B-BE46-44ED-A21F-0AF9AC5CA036}" dt="2022-08-03T15:35:17.757" v="5357" actId="1076"/>
          <ac:picMkLst>
            <pc:docMk/>
            <pc:sldMk cId="2347233105" sldId="280"/>
            <ac:picMk id="2" creationId="{137170D3-991B-44EA-F5BC-E6BFE59369A0}"/>
          </ac:picMkLst>
        </pc:picChg>
      </pc:sldChg>
      <pc:sldChg chg="addSp modSp new mod ord modTransition modAnim">
        <pc:chgData name="Gayashan Wagachchige | BISTEC Global" userId="177454d3-8e04-4281-ab00-dd1f5ab848a8" providerId="ADAL" clId="{9745954B-BE46-44ED-A21F-0AF9AC5CA036}" dt="2022-08-03T22:09:56.153" v="6943"/>
        <pc:sldMkLst>
          <pc:docMk/>
          <pc:sldMk cId="4200380957" sldId="281"/>
        </pc:sldMkLst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3" creationId="{7608AFD2-2C46-15F2-89CF-831A686F1010}"/>
          </ac:spMkLst>
        </pc:spChg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4" creationId="{D4C98DDA-8F5B-FE14-AC3E-6020A16789CA}"/>
          </ac:spMkLst>
        </pc:spChg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5" creationId="{9C6D4C77-A532-A15B-C141-23A630E3051E}"/>
          </ac:spMkLst>
        </pc:spChg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7" creationId="{5708F6F2-972C-136F-0A78-0A6545C6D239}"/>
          </ac:spMkLst>
        </pc:spChg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8" creationId="{A80CBDE9-10C4-7D36-940F-2CBBF6DD6BE5}"/>
          </ac:spMkLst>
        </pc:spChg>
        <pc:spChg chg="add mod">
          <ac:chgData name="Gayashan Wagachchige | BISTEC Global" userId="177454d3-8e04-4281-ab00-dd1f5ab848a8" providerId="ADAL" clId="{9745954B-BE46-44ED-A21F-0AF9AC5CA036}" dt="2022-08-03T15:35:52.572" v="5361" actId="164"/>
          <ac:spMkLst>
            <pc:docMk/>
            <pc:sldMk cId="4200380957" sldId="281"/>
            <ac:spMk id="10" creationId="{3F2CDC75-3C4E-089B-5507-54D66967757A}"/>
          </ac:spMkLst>
        </pc:spChg>
        <pc:grpChg chg="add mod">
          <ac:chgData name="Gayashan Wagachchige | BISTEC Global" userId="177454d3-8e04-4281-ab00-dd1f5ab848a8" providerId="ADAL" clId="{9745954B-BE46-44ED-A21F-0AF9AC5CA036}" dt="2022-08-03T15:35:52.572" v="5361" actId="164"/>
          <ac:grpSpMkLst>
            <pc:docMk/>
            <pc:sldMk cId="4200380957" sldId="281"/>
            <ac:grpSpMk id="12" creationId="{310BB6BF-2A71-E734-5987-D835C68C7039}"/>
          </ac:grpSpMkLst>
        </pc:grpChg>
        <pc:picChg chg="add mod">
          <ac:chgData name="Gayashan Wagachchige | BISTEC Global" userId="177454d3-8e04-4281-ab00-dd1f5ab848a8" providerId="ADAL" clId="{9745954B-BE46-44ED-A21F-0AF9AC5CA036}" dt="2022-08-02T12:21:01.855" v="2634" actId="1076"/>
          <ac:picMkLst>
            <pc:docMk/>
            <pc:sldMk cId="4200380957" sldId="281"/>
            <ac:picMk id="2" creationId="{03636E27-ADC5-9D06-F7A4-B1EB05AEFFE3}"/>
          </ac:picMkLst>
        </pc:picChg>
        <pc:cxnChg chg="add mod">
          <ac:chgData name="Gayashan Wagachchige | BISTEC Global" userId="177454d3-8e04-4281-ab00-dd1f5ab848a8" providerId="ADAL" clId="{9745954B-BE46-44ED-A21F-0AF9AC5CA036}" dt="2022-08-03T15:35:52.572" v="5361" actId="164"/>
          <ac:cxnSpMkLst>
            <pc:docMk/>
            <pc:sldMk cId="4200380957" sldId="281"/>
            <ac:cxnSpMk id="6" creationId="{1028BA4C-1635-7694-0EA8-C1C30F03B475}"/>
          </ac:cxnSpMkLst>
        </pc:cxnChg>
        <pc:cxnChg chg="add mod">
          <ac:chgData name="Gayashan Wagachchige | BISTEC Global" userId="177454d3-8e04-4281-ab00-dd1f5ab848a8" providerId="ADAL" clId="{9745954B-BE46-44ED-A21F-0AF9AC5CA036}" dt="2022-08-03T15:35:52.572" v="5361" actId="164"/>
          <ac:cxnSpMkLst>
            <pc:docMk/>
            <pc:sldMk cId="4200380957" sldId="281"/>
            <ac:cxnSpMk id="9" creationId="{12AE1913-528D-5738-6375-96F56639FEA1}"/>
          </ac:cxnSpMkLst>
        </pc:cxnChg>
        <pc:cxnChg chg="add mod">
          <ac:chgData name="Gayashan Wagachchige | BISTEC Global" userId="177454d3-8e04-4281-ab00-dd1f5ab848a8" providerId="ADAL" clId="{9745954B-BE46-44ED-A21F-0AF9AC5CA036}" dt="2022-08-03T15:35:52.572" v="5361" actId="164"/>
          <ac:cxnSpMkLst>
            <pc:docMk/>
            <pc:sldMk cId="4200380957" sldId="281"/>
            <ac:cxnSpMk id="11" creationId="{CEC7B1D8-B025-45C4-A4BF-F42B0DDC86E2}"/>
          </ac:cxnSpMkLst>
        </pc:cxnChg>
      </pc:sldChg>
      <pc:sldChg chg="modSp new mod">
        <pc:chgData name="Gayashan Wagachchige | BISTEC Global" userId="177454d3-8e04-4281-ab00-dd1f5ab848a8" providerId="ADAL" clId="{9745954B-BE46-44ED-A21F-0AF9AC5CA036}" dt="2022-08-03T16:37:57.626" v="5586" actId="207"/>
        <pc:sldMkLst>
          <pc:docMk/>
          <pc:sldMk cId="3662127696" sldId="282"/>
        </pc:sldMkLst>
        <pc:spChg chg="mod">
          <ac:chgData name="Gayashan Wagachchige | BISTEC Global" userId="177454d3-8e04-4281-ab00-dd1f5ab848a8" providerId="ADAL" clId="{9745954B-BE46-44ED-A21F-0AF9AC5CA036}" dt="2022-08-03T16:37:57.626" v="5586" actId="207"/>
          <ac:spMkLst>
            <pc:docMk/>
            <pc:sldMk cId="3662127696" sldId="282"/>
            <ac:spMk id="2" creationId="{BB2D5D69-6710-44CE-9389-09BFACE51F0B}"/>
          </ac:spMkLst>
        </pc:spChg>
        <pc:spChg chg="mod">
          <ac:chgData name="Gayashan Wagachchige | BISTEC Global" userId="177454d3-8e04-4281-ab00-dd1f5ab848a8" providerId="ADAL" clId="{9745954B-BE46-44ED-A21F-0AF9AC5CA036}" dt="2022-08-02T14:13:53.110" v="3464" actId="1036"/>
          <ac:spMkLst>
            <pc:docMk/>
            <pc:sldMk cId="3662127696" sldId="282"/>
            <ac:spMk id="3" creationId="{BBFCFB95-D168-DCDF-54CE-0CC595AA60EE}"/>
          </ac:spMkLst>
        </pc:spChg>
      </pc:sldChg>
      <pc:sldChg chg="addSp delSp modSp new mod">
        <pc:chgData name="Gayashan Wagachchige | BISTEC Global" userId="177454d3-8e04-4281-ab00-dd1f5ab848a8" providerId="ADAL" clId="{9745954B-BE46-44ED-A21F-0AF9AC5CA036}" dt="2022-08-03T17:30:02.568" v="6894" actId="207"/>
        <pc:sldMkLst>
          <pc:docMk/>
          <pc:sldMk cId="3109163340" sldId="283"/>
        </pc:sldMkLst>
        <pc:spChg chg="add mod">
          <ac:chgData name="Gayashan Wagachchige | BISTEC Global" userId="177454d3-8e04-4281-ab00-dd1f5ab848a8" providerId="ADAL" clId="{9745954B-BE46-44ED-A21F-0AF9AC5CA036}" dt="2022-08-02T12:54:26.696" v="2718" actId="1037"/>
          <ac:spMkLst>
            <pc:docMk/>
            <pc:sldMk cId="3109163340" sldId="283"/>
            <ac:spMk id="2" creationId="{B5AE794B-9F0E-DF73-C885-A3C49E308F08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4" creationId="{DFDBE990-1E6C-965F-4035-4ACE031031E0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5" creationId="{AD138356-E0CB-7A09-4E27-769C3399851D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6" creationId="{00933A6D-CBDA-7E10-9C32-6D2CFC251EC8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7" creationId="{74013733-3BAD-AD4A-A15F-50A6B5A40408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8" creationId="{792568D4-4972-56BF-BC5C-37E7A788DCD8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9" creationId="{E08CEEEC-B556-F7EB-75D4-B921704C7B15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2" creationId="{54523494-8D10-B6E1-E83A-5F2E592AF2B4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3" creationId="{32E7464F-388E-9F99-CD65-F11D3615CD1E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5" creationId="{770CCD81-D2DE-8D23-46BA-38DA592A1D73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6" creationId="{976FCD64-1005-DA68-2062-425A3A631973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8" creationId="{3F8D6149-11AB-10B4-2AD3-8D85EBDC28FE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19" creationId="{64684CD2-07D6-5060-875A-913EA7DA0EF0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1" creationId="{A734A4E3-D2B3-D356-E206-A93E19BC3722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2" creationId="{3F6134ED-79E6-C600-6DD1-4A0731E1316E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4" creationId="{0A5F702F-5B65-4D18-7DB1-F1F3FA44E074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5" creationId="{6B649232-2377-F4A1-56B8-286DC4C9AB30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7" creationId="{BFD386B8-4463-6CC9-691C-F180ADF8B83E}"/>
          </ac:spMkLst>
        </pc:spChg>
        <pc:spChg chg="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8" creationId="{0FED11A3-8C40-AF1A-0AC2-24EC5095041E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29" creationId="{B578A155-CC8F-A3E6-BD33-22B5309A834E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30" creationId="{50CDA89D-2CE1-950A-54F2-D5924E83AA2B}"/>
          </ac:spMkLst>
        </pc:spChg>
        <pc:spChg chg="add mod">
          <ac:chgData name="Gayashan Wagachchige | BISTEC Global" userId="177454d3-8e04-4281-ab00-dd1f5ab848a8" providerId="ADAL" clId="{9745954B-BE46-44ED-A21F-0AF9AC5CA036}" dt="2022-08-02T12:53:44.818" v="2653"/>
          <ac:spMkLst>
            <pc:docMk/>
            <pc:sldMk cId="3109163340" sldId="283"/>
            <ac:spMk id="31" creationId="{7D03698A-D528-BD4B-59E2-EB60106F3E92}"/>
          </ac:spMkLst>
        </pc:spChg>
        <pc:spChg chg="add del mod">
          <ac:chgData name="Gayashan Wagachchige | BISTEC Global" userId="177454d3-8e04-4281-ab00-dd1f5ab848a8" providerId="ADAL" clId="{9745954B-BE46-44ED-A21F-0AF9AC5CA036}" dt="2022-08-02T12:54:10.875" v="2692" actId="478"/>
          <ac:spMkLst>
            <pc:docMk/>
            <pc:sldMk cId="3109163340" sldId="283"/>
            <ac:spMk id="33" creationId="{D36C1FF7-CF35-AAE6-6E19-3ACFB99E48EA}"/>
          </ac:spMkLst>
        </pc:spChg>
        <pc:spChg chg="add mod">
          <ac:chgData name="Gayashan Wagachchige | BISTEC Global" userId="177454d3-8e04-4281-ab00-dd1f5ab848a8" providerId="ADAL" clId="{9745954B-BE46-44ED-A21F-0AF9AC5CA036}" dt="2022-08-03T17:30:02.568" v="6894" actId="207"/>
          <ac:spMkLst>
            <pc:docMk/>
            <pc:sldMk cId="3109163340" sldId="283"/>
            <ac:spMk id="34" creationId="{8A36109C-AB0D-6F82-B913-00E543E179E5}"/>
          </ac:spMkLst>
        </pc:s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11" creationId="{CC899161-E74A-C055-E492-2B4E7072D7AF}"/>
          </ac:grpSpMkLst>
        </pc:gr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14" creationId="{86AFA0DB-9FC6-9D24-63DC-571212F04170}"/>
          </ac:grpSpMkLst>
        </pc:gr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17" creationId="{EA80FD82-8F02-296F-C98C-7E8A7BFA7656}"/>
          </ac:grpSpMkLst>
        </pc:gr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20" creationId="{BC826685-C2B8-F990-2215-8519E6E29A03}"/>
          </ac:grpSpMkLst>
        </pc:gr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23" creationId="{D5270C72-DB3B-A8C0-26B5-EEAC9E01C696}"/>
          </ac:grpSpMkLst>
        </pc:grpChg>
        <pc:grpChg chg="add mod">
          <ac:chgData name="Gayashan Wagachchige | BISTEC Global" userId="177454d3-8e04-4281-ab00-dd1f5ab848a8" providerId="ADAL" clId="{9745954B-BE46-44ED-A21F-0AF9AC5CA036}" dt="2022-08-02T12:53:44.818" v="2653"/>
          <ac:grpSpMkLst>
            <pc:docMk/>
            <pc:sldMk cId="3109163340" sldId="283"/>
            <ac:grpSpMk id="26" creationId="{FCAE3C0C-707D-B90C-14B8-2797B05F1AA7}"/>
          </ac:grpSpMkLst>
        </pc:grpChg>
        <pc:cxnChg chg="add mod">
          <ac:chgData name="Gayashan Wagachchige | BISTEC Global" userId="177454d3-8e04-4281-ab00-dd1f5ab848a8" providerId="ADAL" clId="{9745954B-BE46-44ED-A21F-0AF9AC5CA036}" dt="2022-08-02T12:53:44.818" v="2653"/>
          <ac:cxnSpMkLst>
            <pc:docMk/>
            <pc:sldMk cId="3109163340" sldId="283"/>
            <ac:cxnSpMk id="3" creationId="{5D22585F-EAE1-E095-4E71-1FA66CB68CD1}"/>
          </ac:cxnSpMkLst>
        </pc:cxnChg>
        <pc:cxnChg chg="add mod">
          <ac:chgData name="Gayashan Wagachchige | BISTEC Global" userId="177454d3-8e04-4281-ab00-dd1f5ab848a8" providerId="ADAL" clId="{9745954B-BE46-44ED-A21F-0AF9AC5CA036}" dt="2022-08-02T12:53:44.818" v="2653"/>
          <ac:cxnSpMkLst>
            <pc:docMk/>
            <pc:sldMk cId="3109163340" sldId="283"/>
            <ac:cxnSpMk id="10" creationId="{ECED685C-7126-8A0E-EE2D-12533DA8702C}"/>
          </ac:cxnSpMkLst>
        </pc:cxnChg>
        <pc:cxnChg chg="add mod">
          <ac:chgData name="Gayashan Wagachchige | BISTEC Global" userId="177454d3-8e04-4281-ab00-dd1f5ab848a8" providerId="ADAL" clId="{9745954B-BE46-44ED-A21F-0AF9AC5CA036}" dt="2022-08-02T12:53:44.818" v="2653"/>
          <ac:cxnSpMkLst>
            <pc:docMk/>
            <pc:sldMk cId="3109163340" sldId="283"/>
            <ac:cxnSpMk id="32" creationId="{A6C8E96C-57C1-3280-7BAC-73C3F568CC73}"/>
          </ac:cxnSpMkLst>
        </pc:cxnChg>
      </pc:sldChg>
      <pc:sldChg chg="addSp modSp new mod">
        <pc:chgData name="Gayashan Wagachchige | BISTEC Global" userId="177454d3-8e04-4281-ab00-dd1f5ab848a8" providerId="ADAL" clId="{9745954B-BE46-44ED-A21F-0AF9AC5CA036}" dt="2022-08-03T17:30:45.426" v="6898" actId="1076"/>
        <pc:sldMkLst>
          <pc:docMk/>
          <pc:sldMk cId="2093846522" sldId="284"/>
        </pc:sldMkLst>
        <pc:spChg chg="add mod">
          <ac:chgData name="Gayashan Wagachchige | BISTEC Global" userId="177454d3-8e04-4281-ab00-dd1f5ab848a8" providerId="ADAL" clId="{9745954B-BE46-44ED-A21F-0AF9AC5CA036}" dt="2022-08-03T17:30:28.767" v="6895" actId="207"/>
          <ac:spMkLst>
            <pc:docMk/>
            <pc:sldMk cId="2093846522" sldId="284"/>
            <ac:spMk id="2" creationId="{6D542454-3679-9F80-107C-C41EA528B550}"/>
          </ac:spMkLst>
        </pc:spChg>
        <pc:spChg chg="add mod">
          <ac:chgData name="Gayashan Wagachchige | BISTEC Global" userId="177454d3-8e04-4281-ab00-dd1f5ab848a8" providerId="ADAL" clId="{9745954B-BE46-44ED-A21F-0AF9AC5CA036}" dt="2022-08-02T12:54:45.025" v="2720"/>
          <ac:spMkLst>
            <pc:docMk/>
            <pc:sldMk cId="2093846522" sldId="284"/>
            <ac:spMk id="4" creationId="{43AE587F-119E-E36E-FD1F-B7F8D9D4596F}"/>
          </ac:spMkLst>
        </pc:spChg>
        <pc:picChg chg="add mod">
          <ac:chgData name="Gayashan Wagachchige | BISTEC Global" userId="177454d3-8e04-4281-ab00-dd1f5ab848a8" providerId="ADAL" clId="{9745954B-BE46-44ED-A21F-0AF9AC5CA036}" dt="2022-08-03T17:30:45.426" v="6898" actId="1076"/>
          <ac:picMkLst>
            <pc:docMk/>
            <pc:sldMk cId="2093846522" sldId="284"/>
            <ac:picMk id="3" creationId="{EB8760F9-40CB-7449-E559-0EECC2ABCF39}"/>
          </ac:picMkLst>
        </pc:picChg>
      </pc:sldChg>
      <pc:sldChg chg="addSp modSp new mod ord">
        <pc:chgData name="Gayashan Wagachchige | BISTEC Global" userId="177454d3-8e04-4281-ab00-dd1f5ab848a8" providerId="ADAL" clId="{9745954B-BE46-44ED-A21F-0AF9AC5CA036}" dt="2022-08-03T15:17:51.820" v="4040"/>
        <pc:sldMkLst>
          <pc:docMk/>
          <pc:sldMk cId="3518699198" sldId="285"/>
        </pc:sldMkLst>
        <pc:spChg chg="add mod">
          <ac:chgData name="Gayashan Wagachchige | BISTEC Global" userId="177454d3-8e04-4281-ab00-dd1f5ab848a8" providerId="ADAL" clId="{9745954B-BE46-44ED-A21F-0AF9AC5CA036}" dt="2022-08-02T14:08:23.001" v="3244" actId="1076"/>
          <ac:spMkLst>
            <pc:docMk/>
            <pc:sldMk cId="3518699198" sldId="285"/>
            <ac:spMk id="2" creationId="{30D99986-E917-6FAC-AB3F-3C7FB298688E}"/>
          </ac:spMkLst>
        </pc:spChg>
        <pc:picChg chg="add mod">
          <ac:chgData name="Gayashan Wagachchige | BISTEC Global" userId="177454d3-8e04-4281-ab00-dd1f5ab848a8" providerId="ADAL" clId="{9745954B-BE46-44ED-A21F-0AF9AC5CA036}" dt="2022-08-02T14:08:25.497" v="3245" actId="1076"/>
          <ac:picMkLst>
            <pc:docMk/>
            <pc:sldMk cId="3518699198" sldId="285"/>
            <ac:picMk id="3" creationId="{B29E72C9-5D85-5A1A-2365-0591A9A56B44}"/>
          </ac:picMkLst>
        </pc:picChg>
      </pc:sldChg>
      <pc:sldChg chg="addSp modSp new mod">
        <pc:chgData name="Gayashan Wagachchige | BISTEC Global" userId="177454d3-8e04-4281-ab00-dd1f5ab848a8" providerId="ADAL" clId="{9745954B-BE46-44ED-A21F-0AF9AC5CA036}" dt="2022-08-03T17:23:48.335" v="6632" actId="1038"/>
        <pc:sldMkLst>
          <pc:docMk/>
          <pc:sldMk cId="697007702" sldId="286"/>
        </pc:sldMkLst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2" creationId="{E969A5DF-1599-337A-F8BB-F6D106A827DD}"/>
          </ac:spMkLst>
        </pc:spChg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3" creationId="{B16E1161-86F8-5894-6840-22D6466E4262}"/>
          </ac:spMkLst>
        </pc:spChg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5" creationId="{CF93167E-3F8B-7F32-F0E4-301A877767E2}"/>
          </ac:spMkLst>
        </pc:spChg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6" creationId="{6CA161FD-ED60-9DBB-B4BB-4275E05A15D9}"/>
          </ac:spMkLst>
        </pc:spChg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8" creationId="{A5F4CBE7-D8FA-ADD4-2B91-27386E0F46C7}"/>
          </ac:spMkLst>
        </pc:spChg>
        <pc:spChg chg="add mod">
          <ac:chgData name="Gayashan Wagachchige | BISTEC Global" userId="177454d3-8e04-4281-ab00-dd1f5ab848a8" providerId="ADAL" clId="{9745954B-BE46-44ED-A21F-0AF9AC5CA036}" dt="2022-08-03T17:23:48.335" v="6632" actId="1038"/>
          <ac:spMkLst>
            <pc:docMk/>
            <pc:sldMk cId="697007702" sldId="286"/>
            <ac:spMk id="9" creationId="{0B5E275D-C858-88D9-DD2B-1FF7B0A7726C}"/>
          </ac:spMkLst>
        </pc:spChg>
        <pc:picChg chg="add mod">
          <ac:chgData name="Gayashan Wagachchige | BISTEC Global" userId="177454d3-8e04-4281-ab00-dd1f5ab848a8" providerId="ADAL" clId="{9745954B-BE46-44ED-A21F-0AF9AC5CA036}" dt="2022-08-03T17:23:48.335" v="6632" actId="1038"/>
          <ac:picMkLst>
            <pc:docMk/>
            <pc:sldMk cId="697007702" sldId="286"/>
            <ac:picMk id="4" creationId="{76B21206-0D36-8A66-99D9-6D82F089FD86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3:48.335" v="6632" actId="1038"/>
          <ac:picMkLst>
            <pc:docMk/>
            <pc:sldMk cId="697007702" sldId="286"/>
            <ac:picMk id="7" creationId="{988D9D42-4CBC-DD26-0239-C6C90D958F99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3:48.335" v="6632" actId="1038"/>
          <ac:picMkLst>
            <pc:docMk/>
            <pc:sldMk cId="697007702" sldId="286"/>
            <ac:picMk id="10" creationId="{077FF3E8-D4D6-4443-3B17-27A22331D734}"/>
          </ac:picMkLst>
        </pc:picChg>
        <pc:picChg chg="add mod">
          <ac:chgData name="Gayashan Wagachchige | BISTEC Global" userId="177454d3-8e04-4281-ab00-dd1f5ab848a8" providerId="ADAL" clId="{9745954B-BE46-44ED-A21F-0AF9AC5CA036}" dt="2022-08-03T17:20:54.185" v="6423" actId="1076"/>
          <ac:picMkLst>
            <pc:docMk/>
            <pc:sldMk cId="697007702" sldId="286"/>
            <ac:picMk id="11" creationId="{60E07CA5-6B1F-BE7A-5DEC-BCD34EFD3AC8}"/>
          </ac:picMkLst>
        </pc:picChg>
      </pc:sldChg>
      <pc:sldChg chg="modSp new del mod">
        <pc:chgData name="Gayashan Wagachchige | BISTEC Global" userId="177454d3-8e04-4281-ab00-dd1f5ab848a8" providerId="ADAL" clId="{9745954B-BE46-44ED-A21F-0AF9AC5CA036}" dt="2022-08-03T16:36:29.741" v="5570" actId="47"/>
        <pc:sldMkLst>
          <pc:docMk/>
          <pc:sldMk cId="3267684663" sldId="286"/>
        </pc:sldMkLst>
        <pc:spChg chg="mod">
          <ac:chgData name="Gayashan Wagachchige | BISTEC Global" userId="177454d3-8e04-4281-ab00-dd1f5ab848a8" providerId="ADAL" clId="{9745954B-BE46-44ED-A21F-0AF9AC5CA036}" dt="2022-08-03T16:36:26.540" v="5569" actId="20577"/>
          <ac:spMkLst>
            <pc:docMk/>
            <pc:sldMk cId="3267684663" sldId="286"/>
            <ac:spMk id="2" creationId="{EB9E80C0-E4E1-905C-6CF0-A7542D5AA6E0}"/>
          </ac:spMkLst>
        </pc:spChg>
      </pc:sldChg>
      <pc:sldChg chg="addSp modSp new mod">
        <pc:chgData name="Gayashan Wagachchige | BISTEC Global" userId="177454d3-8e04-4281-ab00-dd1f5ab848a8" providerId="ADAL" clId="{9745954B-BE46-44ED-A21F-0AF9AC5CA036}" dt="2022-08-03T17:59:20.026" v="6933" actId="27614"/>
        <pc:sldMkLst>
          <pc:docMk/>
          <pc:sldMk cId="561782168" sldId="287"/>
        </pc:sldMkLst>
        <pc:picChg chg="add mod">
          <ac:chgData name="Gayashan Wagachchige | BISTEC Global" userId="177454d3-8e04-4281-ab00-dd1f5ab848a8" providerId="ADAL" clId="{9745954B-BE46-44ED-A21F-0AF9AC5CA036}" dt="2022-08-03T17:59:20.026" v="6933" actId="27614"/>
          <ac:picMkLst>
            <pc:docMk/>
            <pc:sldMk cId="561782168" sldId="287"/>
            <ac:picMk id="3" creationId="{4AB640E1-94DF-E143-448C-717087BD40E1}"/>
          </ac:picMkLst>
        </pc:picChg>
      </pc:sldChg>
      <pc:sldMasterChg chg="addSp">
        <pc:chgData name="Gayashan Wagachchige | BISTEC Global" userId="177454d3-8e04-4281-ab00-dd1f5ab848a8" providerId="ADAL" clId="{9745954B-BE46-44ED-A21F-0AF9AC5CA036}" dt="2022-08-02T12:57:51.630" v="2745"/>
        <pc:sldMasterMkLst>
          <pc:docMk/>
          <pc:sldMasterMk cId="2908636809" sldId="2147483672"/>
        </pc:sldMasterMkLst>
        <pc:cxnChg chg="add">
          <ac:chgData name="Gayashan Wagachchige | BISTEC Global" userId="177454d3-8e04-4281-ab00-dd1f5ab848a8" providerId="ADAL" clId="{9745954B-BE46-44ED-A21F-0AF9AC5CA036}" dt="2022-08-02T12:57:51.630" v="2745"/>
          <ac:cxnSpMkLst>
            <pc:docMk/>
            <pc:sldMasterMk cId="2908636809" sldId="2147483672"/>
            <ac:cxnSpMk id="7" creationId="{9C3EAFD6-8A9B-DE0E-8843-9DD08A749F43}"/>
          </ac:cxnSpMkLst>
        </pc:cxnChg>
        <pc:cxnChg chg="add">
          <ac:chgData name="Gayashan Wagachchige | BISTEC Global" userId="177454d3-8e04-4281-ab00-dd1f5ab848a8" providerId="ADAL" clId="{9745954B-BE46-44ED-A21F-0AF9AC5CA036}" dt="2022-08-02T12:57:51.630" v="2745"/>
          <ac:cxnSpMkLst>
            <pc:docMk/>
            <pc:sldMasterMk cId="2908636809" sldId="2147483672"/>
            <ac:cxnSpMk id="8" creationId="{10BCA41D-FB6F-191B-D902-E88E65CE6C58}"/>
          </ac:cxnSpMkLst>
        </pc:cxnChg>
        <pc:cxnChg chg="add">
          <ac:chgData name="Gayashan Wagachchige | BISTEC Global" userId="177454d3-8e04-4281-ab00-dd1f5ab848a8" providerId="ADAL" clId="{9745954B-BE46-44ED-A21F-0AF9AC5CA036}" dt="2022-08-02T12:57:51.630" v="2745"/>
          <ac:cxnSpMkLst>
            <pc:docMk/>
            <pc:sldMasterMk cId="2908636809" sldId="2147483672"/>
            <ac:cxnSpMk id="9" creationId="{444E894F-569F-3CDC-95D5-B6F656DADBB4}"/>
          </ac:cxnSpMkLst>
        </pc:cxnChg>
      </pc:sldMasterChg>
      <pc:sldMasterChg chg="addSp">
        <pc:chgData name="Gayashan Wagachchige | BISTEC Global" userId="177454d3-8e04-4281-ab00-dd1f5ab848a8" providerId="ADAL" clId="{9745954B-BE46-44ED-A21F-0AF9AC5CA036}" dt="2022-08-03T16:35:00.500" v="5548"/>
        <pc:sldMasterMkLst>
          <pc:docMk/>
          <pc:sldMasterMk cId="3306479966" sldId="2147483684"/>
        </pc:sldMasterMkLst>
        <pc:cxnChg chg="add">
          <ac:chgData name="Gayashan Wagachchige | BISTEC Global" userId="177454d3-8e04-4281-ab00-dd1f5ab848a8" providerId="ADAL" clId="{9745954B-BE46-44ED-A21F-0AF9AC5CA036}" dt="2022-08-03T16:35:00.500" v="5548"/>
          <ac:cxnSpMkLst>
            <pc:docMk/>
            <pc:sldMasterMk cId="3306479966" sldId="2147483684"/>
            <ac:cxnSpMk id="7" creationId="{2427FD3A-9061-FC75-EB97-C6117C8ED883}"/>
          </ac:cxnSpMkLst>
        </pc:cxnChg>
        <pc:cxnChg chg="add">
          <ac:chgData name="Gayashan Wagachchige | BISTEC Global" userId="177454d3-8e04-4281-ab00-dd1f5ab848a8" providerId="ADAL" clId="{9745954B-BE46-44ED-A21F-0AF9AC5CA036}" dt="2022-08-03T16:35:00.500" v="5548"/>
          <ac:cxnSpMkLst>
            <pc:docMk/>
            <pc:sldMasterMk cId="3306479966" sldId="2147483684"/>
            <ac:cxnSpMk id="8" creationId="{4C0071EA-D835-A25A-C16F-4B1DD7B392D5}"/>
          </ac:cxnSpMkLst>
        </pc:cxnChg>
        <pc:cxnChg chg="add">
          <ac:chgData name="Gayashan Wagachchige | BISTEC Global" userId="177454d3-8e04-4281-ab00-dd1f5ab848a8" providerId="ADAL" clId="{9745954B-BE46-44ED-A21F-0AF9AC5CA036}" dt="2022-08-03T16:35:00.500" v="5548"/>
          <ac:cxnSpMkLst>
            <pc:docMk/>
            <pc:sldMasterMk cId="3306479966" sldId="2147483684"/>
            <ac:cxnSpMk id="9" creationId="{42081E51-DD8B-805A-42F4-E50A3DCBE639}"/>
          </ac:cxnSpMkLst>
        </pc:cxnChg>
      </pc:sldMasterChg>
    </pc:docChg>
  </pc:docChgLst>
  <pc:docChgLst>
    <pc:chgData name="Gayashan Wagachchige | BISTEC Global" userId="177454d3-8e04-4281-ab00-dd1f5ab848a8" providerId="ADAL" clId="{B4F3A95A-3B68-49CE-80BC-C81276D2D39A}"/>
    <pc:docChg chg="undo custSel addSld modSld sldOrd">
      <pc:chgData name="Gayashan Wagachchige | BISTEC Global" userId="177454d3-8e04-4281-ab00-dd1f5ab848a8" providerId="ADAL" clId="{B4F3A95A-3B68-49CE-80BC-C81276D2D39A}" dt="2022-07-19T09:33:07.564" v="626" actId="478"/>
      <pc:docMkLst>
        <pc:docMk/>
      </pc:docMkLst>
      <pc:sldChg chg="addSp delSp modSp mod">
        <pc:chgData name="Gayashan Wagachchige | BISTEC Global" userId="177454d3-8e04-4281-ab00-dd1f5ab848a8" providerId="ADAL" clId="{B4F3A95A-3B68-49CE-80BC-C81276D2D39A}" dt="2022-07-19T09:19:34.975" v="522" actId="1076"/>
        <pc:sldMkLst>
          <pc:docMk/>
          <pc:sldMk cId="3481202689" sldId="256"/>
        </pc:sldMkLst>
        <pc:spChg chg="mod">
          <ac:chgData name="Gayashan Wagachchige | BISTEC Global" userId="177454d3-8e04-4281-ab00-dd1f5ab848a8" providerId="ADAL" clId="{B4F3A95A-3B68-49CE-80BC-C81276D2D39A}" dt="2022-07-19T09:19:32.240" v="521" actId="403"/>
          <ac:spMkLst>
            <pc:docMk/>
            <pc:sldMk cId="3481202689" sldId="256"/>
            <ac:spMk id="2" creationId="{ADF209CD-C500-B8E3-71D5-6F9B385F7BCD}"/>
          </ac:spMkLst>
        </pc:spChg>
        <pc:spChg chg="del mod">
          <ac:chgData name="Gayashan Wagachchige | BISTEC Global" userId="177454d3-8e04-4281-ab00-dd1f5ab848a8" providerId="ADAL" clId="{B4F3A95A-3B68-49CE-80BC-C81276D2D39A}" dt="2022-07-19T09:18:40.924" v="439" actId="478"/>
          <ac:spMkLst>
            <pc:docMk/>
            <pc:sldMk cId="3481202689" sldId="256"/>
            <ac:spMk id="3" creationId="{B816D4DA-20C5-6AF2-F9FB-10DF3E8F0D54}"/>
          </ac:spMkLst>
        </pc:spChg>
        <pc:spChg chg="add mod">
          <ac:chgData name="Gayashan Wagachchige | BISTEC Global" userId="177454d3-8e04-4281-ab00-dd1f5ab848a8" providerId="ADAL" clId="{B4F3A95A-3B68-49CE-80BC-C81276D2D39A}" dt="2022-07-19T09:19:24.387" v="519" actId="14100"/>
          <ac:spMkLst>
            <pc:docMk/>
            <pc:sldMk cId="3481202689" sldId="256"/>
            <ac:spMk id="8" creationId="{05BB6C09-529D-363A-4040-2F815E550A1C}"/>
          </ac:spMkLst>
        </pc:spChg>
        <pc:spChg chg="add mod">
          <ac:chgData name="Gayashan Wagachchige | BISTEC Global" userId="177454d3-8e04-4281-ab00-dd1f5ab848a8" providerId="ADAL" clId="{B4F3A95A-3B68-49CE-80BC-C81276D2D39A}" dt="2022-07-19T09:17:44.893" v="409" actId="1076"/>
          <ac:spMkLst>
            <pc:docMk/>
            <pc:sldMk cId="3481202689" sldId="256"/>
            <ac:spMk id="9" creationId="{93E35A4C-778F-3EEC-C21F-0AC22F09348C}"/>
          </ac:spMkLst>
        </pc:spChg>
        <pc:spChg chg="add del mod">
          <ac:chgData name="Gayashan Wagachchige | BISTEC Global" userId="177454d3-8e04-4281-ab00-dd1f5ab848a8" providerId="ADAL" clId="{B4F3A95A-3B68-49CE-80BC-C81276D2D39A}" dt="2022-07-19T09:18:45.052" v="440" actId="478"/>
          <ac:spMkLst>
            <pc:docMk/>
            <pc:sldMk cId="3481202689" sldId="256"/>
            <ac:spMk id="11" creationId="{130605BA-BF79-E524-FBD7-1403413B1CFA}"/>
          </ac:spMkLst>
        </pc:spChg>
        <pc:spChg chg="add mod">
          <ac:chgData name="Gayashan Wagachchige | BISTEC Global" userId="177454d3-8e04-4281-ab00-dd1f5ab848a8" providerId="ADAL" clId="{B4F3A95A-3B68-49CE-80BC-C81276D2D39A}" dt="2022-07-19T09:19:16.788" v="516" actId="20577"/>
          <ac:spMkLst>
            <pc:docMk/>
            <pc:sldMk cId="3481202689" sldId="256"/>
            <ac:spMk id="12" creationId="{4673C124-D97C-D579-951C-71EA0B447C61}"/>
          </ac:spMkLst>
        </pc:spChg>
        <pc:picChg chg="add mod">
          <ac:chgData name="Gayashan Wagachchige | BISTEC Global" userId="177454d3-8e04-4281-ab00-dd1f5ab848a8" providerId="ADAL" clId="{B4F3A95A-3B68-49CE-80BC-C81276D2D39A}" dt="2022-07-19T09:19:34.975" v="522" actId="1076"/>
          <ac:picMkLst>
            <pc:docMk/>
            <pc:sldMk cId="3481202689" sldId="256"/>
            <ac:picMk id="5" creationId="{24C92676-BE95-271C-9B36-138B92C3A393}"/>
          </ac:picMkLst>
        </pc:picChg>
        <pc:picChg chg="add mod">
          <ac:chgData name="Gayashan Wagachchige | BISTEC Global" userId="177454d3-8e04-4281-ab00-dd1f5ab848a8" providerId="ADAL" clId="{B4F3A95A-3B68-49CE-80BC-C81276D2D39A}" dt="2022-07-19T09:18:24.460" v="425" actId="1076"/>
          <ac:picMkLst>
            <pc:docMk/>
            <pc:sldMk cId="3481202689" sldId="256"/>
            <ac:picMk id="7" creationId="{DBD9CB17-F869-82D4-CB93-C319ABBCF5B8}"/>
          </ac:picMkLst>
        </pc:picChg>
      </pc:sldChg>
      <pc:sldChg chg="addSp modSp mod">
        <pc:chgData name="Gayashan Wagachchige | BISTEC Global" userId="177454d3-8e04-4281-ab00-dd1f5ab848a8" providerId="ADAL" clId="{B4F3A95A-3B68-49CE-80BC-C81276D2D39A}" dt="2022-07-19T09:14:02.170" v="240" actId="1076"/>
        <pc:sldMkLst>
          <pc:docMk/>
          <pc:sldMk cId="1939923305" sldId="257"/>
        </pc:sldMkLst>
        <pc:spChg chg="mod">
          <ac:chgData name="Gayashan Wagachchige | BISTEC Global" userId="177454d3-8e04-4281-ab00-dd1f5ab848a8" providerId="ADAL" clId="{B4F3A95A-3B68-49CE-80BC-C81276D2D39A}" dt="2022-07-19T09:14:00.422" v="239" actId="1076"/>
          <ac:spMkLst>
            <pc:docMk/>
            <pc:sldMk cId="1939923305" sldId="257"/>
            <ac:spMk id="2" creationId="{42CB1C6A-BE12-535D-821E-4FFAE504C31D}"/>
          </ac:spMkLst>
        </pc:spChg>
        <pc:spChg chg="mod">
          <ac:chgData name="Gayashan Wagachchige | BISTEC Global" userId="177454d3-8e04-4281-ab00-dd1f5ab848a8" providerId="ADAL" clId="{B4F3A95A-3B68-49CE-80BC-C81276D2D39A}" dt="2022-07-19T09:14:00.422" v="239" actId="1076"/>
          <ac:spMkLst>
            <pc:docMk/>
            <pc:sldMk cId="1939923305" sldId="257"/>
            <ac:spMk id="3" creationId="{A6945E93-8ACA-822B-76E5-1AFF862AA5A8}"/>
          </ac:spMkLst>
        </pc:spChg>
        <pc:picChg chg="add mod">
          <ac:chgData name="Gayashan Wagachchige | BISTEC Global" userId="177454d3-8e04-4281-ab00-dd1f5ab848a8" providerId="ADAL" clId="{B4F3A95A-3B68-49CE-80BC-C81276D2D39A}" dt="2022-07-19T09:14:02.170" v="240" actId="1076"/>
          <ac:picMkLst>
            <pc:docMk/>
            <pc:sldMk cId="1939923305" sldId="257"/>
            <ac:picMk id="5" creationId="{C2D40063-543A-76B3-3C0B-5825BF44FA29}"/>
          </ac:picMkLst>
        </pc:picChg>
      </pc:sldChg>
      <pc:sldChg chg="addSp delSp modSp new mod">
        <pc:chgData name="Gayashan Wagachchige | BISTEC Global" userId="177454d3-8e04-4281-ab00-dd1f5ab848a8" providerId="ADAL" clId="{B4F3A95A-3B68-49CE-80BC-C81276D2D39A}" dt="2022-07-19T09:31:28.027" v="584" actId="1076"/>
        <pc:sldMkLst>
          <pc:docMk/>
          <pc:sldMk cId="657696470" sldId="258"/>
        </pc:sldMkLst>
        <pc:spChg chg="mod">
          <ac:chgData name="Gayashan Wagachchige | BISTEC Global" userId="177454d3-8e04-4281-ab00-dd1f5ab848a8" providerId="ADAL" clId="{B4F3A95A-3B68-49CE-80BC-C81276D2D39A}" dt="2022-07-19T09:30:23.282" v="570" actId="1076"/>
          <ac:spMkLst>
            <pc:docMk/>
            <pc:sldMk cId="657696470" sldId="258"/>
            <ac:spMk id="2" creationId="{CBD997F3-4FE7-7C1D-087C-EB7B62918205}"/>
          </ac:spMkLst>
        </pc:spChg>
        <pc:spChg chg="del">
          <ac:chgData name="Gayashan Wagachchige | BISTEC Global" userId="177454d3-8e04-4281-ab00-dd1f5ab848a8" providerId="ADAL" clId="{B4F3A95A-3B68-49CE-80BC-C81276D2D39A}" dt="2022-07-19T09:30:17.314" v="568" actId="931"/>
          <ac:spMkLst>
            <pc:docMk/>
            <pc:sldMk cId="657696470" sldId="258"/>
            <ac:spMk id="3" creationId="{5DDC0A8D-D4FA-9C2D-79E8-2889BD89FBF8}"/>
          </ac:spMkLst>
        </pc:spChg>
        <pc:spChg chg="mod">
          <ac:chgData name="Gayashan Wagachchige | BISTEC Global" userId="177454d3-8e04-4281-ab00-dd1f5ab848a8" providerId="ADAL" clId="{B4F3A95A-3B68-49CE-80BC-C81276D2D39A}" dt="2022-07-19T09:30:26.075" v="571" actId="1076"/>
          <ac:spMkLst>
            <pc:docMk/>
            <pc:sldMk cId="657696470" sldId="258"/>
            <ac:spMk id="4" creationId="{F5A84228-2EA4-04B9-E4D1-964E7D3CEC8F}"/>
          </ac:spMkLst>
        </pc:spChg>
        <pc:spChg chg="add del mod">
          <ac:chgData name="Gayashan Wagachchige | BISTEC Global" userId="177454d3-8e04-4281-ab00-dd1f5ab848a8" providerId="ADAL" clId="{B4F3A95A-3B68-49CE-80BC-C81276D2D39A}" dt="2022-07-19T09:30:36.805" v="576" actId="478"/>
          <ac:spMkLst>
            <pc:docMk/>
            <pc:sldMk cId="657696470" sldId="258"/>
            <ac:spMk id="8" creationId="{287C1224-E5D5-899B-621E-4670D48C266D}"/>
          </ac:spMkLst>
        </pc:spChg>
        <pc:picChg chg="add del mod">
          <ac:chgData name="Gayashan Wagachchige | BISTEC Global" userId="177454d3-8e04-4281-ab00-dd1f5ab848a8" providerId="ADAL" clId="{B4F3A95A-3B68-49CE-80BC-C81276D2D39A}" dt="2022-07-19T09:30:34.524" v="575" actId="478"/>
          <ac:picMkLst>
            <pc:docMk/>
            <pc:sldMk cId="657696470" sldId="258"/>
            <ac:picMk id="6" creationId="{B363B95C-1AB7-7E67-08D3-818FF59C4E67}"/>
          </ac:picMkLst>
        </pc:picChg>
        <pc:picChg chg="add mod">
          <ac:chgData name="Gayashan Wagachchige | BISTEC Global" userId="177454d3-8e04-4281-ab00-dd1f5ab848a8" providerId="ADAL" clId="{B4F3A95A-3B68-49CE-80BC-C81276D2D39A}" dt="2022-07-19T09:31:28.027" v="584" actId="1076"/>
          <ac:picMkLst>
            <pc:docMk/>
            <pc:sldMk cId="657696470" sldId="258"/>
            <ac:picMk id="10" creationId="{474F376D-29BE-8FAB-8838-89F06BA1550B}"/>
          </ac:picMkLst>
        </pc:picChg>
      </pc:sldChg>
      <pc:sldChg chg="modSp new mod ord">
        <pc:chgData name="Gayashan Wagachchige | BISTEC Global" userId="177454d3-8e04-4281-ab00-dd1f5ab848a8" providerId="ADAL" clId="{B4F3A95A-3B68-49CE-80BC-C81276D2D39A}" dt="2022-07-19T09:23:57.288" v="561" actId="14100"/>
        <pc:sldMkLst>
          <pc:docMk/>
          <pc:sldMk cId="392902779" sldId="259"/>
        </pc:sldMkLst>
        <pc:spChg chg="mod">
          <ac:chgData name="Gayashan Wagachchige | BISTEC Global" userId="177454d3-8e04-4281-ab00-dd1f5ab848a8" providerId="ADAL" clId="{B4F3A95A-3B68-49CE-80BC-C81276D2D39A}" dt="2022-07-19T09:15:48.483" v="321" actId="1076"/>
          <ac:spMkLst>
            <pc:docMk/>
            <pc:sldMk cId="392902779" sldId="259"/>
            <ac:spMk id="2" creationId="{9A22DBDC-9ABC-D709-825C-5089D99BA3B7}"/>
          </ac:spMkLst>
        </pc:spChg>
        <pc:spChg chg="mod">
          <ac:chgData name="Gayashan Wagachchige | BISTEC Global" userId="177454d3-8e04-4281-ab00-dd1f5ab848a8" providerId="ADAL" clId="{B4F3A95A-3B68-49CE-80BC-C81276D2D39A}" dt="2022-07-19T09:23:57.288" v="561" actId="14100"/>
          <ac:spMkLst>
            <pc:docMk/>
            <pc:sldMk cId="392902779" sldId="259"/>
            <ac:spMk id="3" creationId="{2BEDB421-41CB-C4B8-7D5D-E046A7EDBDFA}"/>
          </ac:spMkLst>
        </pc:spChg>
      </pc:sldChg>
      <pc:sldChg chg="addSp delSp modSp new mod">
        <pc:chgData name="Gayashan Wagachchige | BISTEC Global" userId="177454d3-8e04-4281-ab00-dd1f5ab848a8" providerId="ADAL" clId="{B4F3A95A-3B68-49CE-80BC-C81276D2D39A}" dt="2022-07-19T09:33:07.564" v="626" actId="478"/>
        <pc:sldMkLst>
          <pc:docMk/>
          <pc:sldMk cId="1032590503" sldId="260"/>
        </pc:sldMkLst>
        <pc:spChg chg="mod">
          <ac:chgData name="Gayashan Wagachchige | BISTEC Global" userId="177454d3-8e04-4281-ab00-dd1f5ab848a8" providerId="ADAL" clId="{B4F3A95A-3B68-49CE-80BC-C81276D2D39A}" dt="2022-07-19T09:31:40.614" v="588" actId="1076"/>
          <ac:spMkLst>
            <pc:docMk/>
            <pc:sldMk cId="1032590503" sldId="260"/>
            <ac:spMk id="2" creationId="{5E2A7EC7-581F-4F8E-B7FA-11EB9A5255D5}"/>
          </ac:spMkLst>
        </pc:spChg>
        <pc:spChg chg="mod">
          <ac:chgData name="Gayashan Wagachchige | BISTEC Global" userId="177454d3-8e04-4281-ab00-dd1f5ab848a8" providerId="ADAL" clId="{B4F3A95A-3B68-49CE-80BC-C81276D2D39A}" dt="2022-07-19T09:32:57.463" v="624" actId="27636"/>
          <ac:spMkLst>
            <pc:docMk/>
            <pc:sldMk cId="1032590503" sldId="260"/>
            <ac:spMk id="3" creationId="{8D1D551A-3485-7B72-9EF1-44C57D7B5CCC}"/>
          </ac:spMkLst>
        </pc:spChg>
        <pc:spChg chg="del mod">
          <ac:chgData name="Gayashan Wagachchige | BISTEC Global" userId="177454d3-8e04-4281-ab00-dd1f5ab848a8" providerId="ADAL" clId="{B4F3A95A-3B68-49CE-80BC-C81276D2D39A}" dt="2022-07-19T09:32:53.818" v="620" actId="478"/>
          <ac:spMkLst>
            <pc:docMk/>
            <pc:sldMk cId="1032590503" sldId="260"/>
            <ac:spMk id="4" creationId="{866F2B6D-4D45-CA79-E473-C5AA30B424E9}"/>
          </ac:spMkLst>
        </pc:spChg>
        <pc:spChg chg="add del mod">
          <ac:chgData name="Gayashan Wagachchige | BISTEC Global" userId="177454d3-8e04-4281-ab00-dd1f5ab848a8" providerId="ADAL" clId="{B4F3A95A-3B68-49CE-80BC-C81276D2D39A}" dt="2022-07-19T09:33:07.564" v="626" actId="478"/>
          <ac:spMkLst>
            <pc:docMk/>
            <pc:sldMk cId="1032590503" sldId="260"/>
            <ac:spMk id="5" creationId="{6B91811F-A157-A973-AA38-533A0859E7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3730-938F-45B7-9B5A-C5773CA5F11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6862B-D185-470F-AB15-40A4634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5B65-0C17-7854-382F-494C5F96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77F0A-BCBD-E024-09EF-FB108D2D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8CEF-6268-EBFC-6A34-EF5209C9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74A7-EE95-29A1-2E68-E24E0AF2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3A90-6F96-EE29-BF85-69CC626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5829-BE28-9BC0-D35C-057843B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9810-B31D-68DD-3C10-18FFE6B18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8914-4515-8543-EDB2-44B135E5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11CC-1A2B-165E-5276-A433B9D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6016-13FF-044D-E339-3E7BFAC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DEF93-8521-69C2-76F7-6D27CB5E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B104-0C2B-23C0-E665-750CCA0D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7987-76E1-9686-CA7C-5E392BD3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8A30-FD4A-E3F1-B05A-A19BD224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1CFC-29D1-3B8D-C6D8-6BC87F1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4EDE-6DDF-3767-5044-071468D3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DDBF-2693-E051-5B7C-5C71DFB1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C513-0872-A1A6-0A13-62683BA9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47E8-3744-DE78-6061-84706CF8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345F-39A3-1D19-89BC-1279FC6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93C-AD14-93B0-2DB9-368C29A5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B25F-EE0E-8CF2-6DC6-369F31DA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ED5A-F2CF-C38C-6215-5DC01018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4CCA-57B5-9A98-98BD-3BC2AA0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FC72-C9B4-5918-2255-A0E0813A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F9C9-D1A6-0F5C-D880-7EE79A71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EDCF-643D-FDAB-070D-CBBBB274A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9D4DE-BA22-45C6-638B-4951F6D0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0582-A02A-4F0F-B668-829A3225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14DD-29F8-5381-472C-5EB69A06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7323-A396-8C69-C95D-79319DDF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12B-F2DB-A902-7067-FAC78741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31278-B3C6-4547-430C-0E523791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C152-8B5B-32E7-9456-3F7F9DF1F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79C4-D609-5522-D784-D26F81FC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FB0EB-CAAF-DBA2-1E38-FDB9048CC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3085E-E491-5200-DBF3-978F3045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83EFA-82B1-9254-C4F1-C99EA5E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507D-D02C-4BC4-D771-89E973E4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205C-2395-C2DC-21EE-8FE1936F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5DAD2-1EFF-994C-BC6C-C050B2FC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675F-AA1E-71AD-2139-A4360BF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31505-0289-A366-4B84-7E84C63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8358-1D36-2BC0-FB08-77283DB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30D42-C964-6436-5CD4-F0F4F0B3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F76A-5F0F-7874-3EA5-153B10D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390A-2C04-966C-CDB9-3C30753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421F-4041-F7A8-467F-3E1A05E7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9E27-6E72-ABF0-9512-108EF28E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EC952-020A-5FA9-DDD7-8D1BCAC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4737-17DB-715F-2842-75ECEC0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8999-6102-765A-B0CE-85D1326F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A73A-668F-9180-C1B6-4182410A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799F4-B684-23B6-87DC-8740BEC55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C460-FE02-A736-DB0F-40640E6F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FBE4-42EE-C196-1A24-43E007F0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9B31-A21E-0AB7-6FC5-3732A77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ED74C-A73C-D41E-D7A2-04ABE120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FC36-758F-4E6F-BBC8-86187BF1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B0042-ED0D-F878-9A86-E5AC3D4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50B5-86EB-7FAB-AB8C-40B7E99B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CF09-F773-4142-0B8E-9E149F4A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03261"/>
            <a:ext cx="27432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E7D0-894B-4A03-B5CF-E124FD34BDA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71C4-5C33-A5E4-3824-BCDB651A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03261"/>
            <a:ext cx="41148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F26F-AC41-A94F-1555-6FB60564B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03261"/>
            <a:ext cx="27432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FC36-758F-4E6F-BBC8-86187BF1FEC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3EAFD6-8A9B-DE0E-8843-9DD08A749F43}"/>
              </a:ext>
            </a:extLst>
          </p:cNvPr>
          <p:cNvCxnSpPr>
            <a:cxnSpLocks/>
          </p:cNvCxnSpPr>
          <p:nvPr userDrawn="1"/>
        </p:nvCxnSpPr>
        <p:spPr>
          <a:xfrm>
            <a:off x="407670" y="-38100"/>
            <a:ext cx="0" cy="67865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BCA41D-FB6F-191B-D902-E88E65CE6C58}"/>
              </a:ext>
            </a:extLst>
          </p:cNvPr>
          <p:cNvCxnSpPr>
            <a:cxnSpLocks/>
          </p:cNvCxnSpPr>
          <p:nvPr userDrawn="1"/>
        </p:nvCxnSpPr>
        <p:spPr>
          <a:xfrm>
            <a:off x="560070" y="-38100"/>
            <a:ext cx="0" cy="67865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E894F-569F-3CDC-95D5-B6F656DADBB4}"/>
              </a:ext>
            </a:extLst>
          </p:cNvPr>
          <p:cNvCxnSpPr>
            <a:cxnSpLocks/>
          </p:cNvCxnSpPr>
          <p:nvPr userDrawn="1"/>
        </p:nvCxnSpPr>
        <p:spPr>
          <a:xfrm>
            <a:off x="712470" y="-38100"/>
            <a:ext cx="0" cy="67865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yashan4lk/solidity-first-contrac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09CD-C500-B8E3-71D5-6F9B385F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95" y="1959492"/>
            <a:ext cx="6396499" cy="1241612"/>
          </a:xfrm>
        </p:spPr>
        <p:txBody>
          <a:bodyPr anchor="b"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Road to Web3.0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BD9CB17-F869-82D4-CB93-C319ABBC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1" y="155448"/>
            <a:ext cx="974889" cy="65836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E35A4C-778F-3EEC-C21F-0AC22F09348C}"/>
              </a:ext>
            </a:extLst>
          </p:cNvPr>
          <p:cNvSpPr txBox="1">
            <a:spLocks/>
          </p:cNvSpPr>
          <p:nvPr/>
        </p:nvSpPr>
        <p:spPr>
          <a:xfrm>
            <a:off x="3295250" y="3333237"/>
            <a:ext cx="5552841" cy="40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build 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eKYC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application using blockchain.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B6C09-529D-363A-4040-2F815E550A1C}"/>
              </a:ext>
            </a:extLst>
          </p:cNvPr>
          <p:cNvSpPr txBox="1"/>
          <p:nvPr/>
        </p:nvSpPr>
        <p:spPr>
          <a:xfrm>
            <a:off x="5354490" y="5016396"/>
            <a:ext cx="286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Gayashan Wagachchige</a:t>
            </a:r>
          </a:p>
        </p:txBody>
      </p:sp>
      <p:pic>
        <p:nvPicPr>
          <p:cNvPr id="4" name="Picture 3" descr="A picture containing text, person, person, white&#10;&#10;Description automatically generated">
            <a:extLst>
              <a:ext uri="{FF2B5EF4-FFF2-40B4-BE49-F238E27FC236}">
                <a16:creationId xmlns:a16="http://schemas.microsoft.com/office/drawing/2014/main" id="{E8D59E8F-7DC4-6F5A-0663-97513FED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00" y="4421054"/>
            <a:ext cx="1340035" cy="13400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3EB846-C28D-72E6-DDA2-689CD41E0A40}"/>
              </a:ext>
            </a:extLst>
          </p:cNvPr>
          <p:cNvSpPr txBox="1"/>
          <p:nvPr/>
        </p:nvSpPr>
        <p:spPr>
          <a:xfrm>
            <a:off x="7511509" y="1545663"/>
            <a:ext cx="1837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part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122EC6C-5BC0-2223-89F0-9A83431C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602164"/>
            <a:ext cx="8434668" cy="56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2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226-1794-A0BB-E601-14D7071F920A}"/>
              </a:ext>
            </a:extLst>
          </p:cNvPr>
          <p:cNvSpPr txBox="1">
            <a:spLocks/>
          </p:cNvSpPr>
          <p:nvPr/>
        </p:nvSpPr>
        <p:spPr>
          <a:xfrm>
            <a:off x="3222810" y="1709644"/>
            <a:ext cx="8482479" cy="1308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Let’s interact with cryptocurrency.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373139-0460-225F-D8C7-6E5F3B129FC9}"/>
              </a:ext>
            </a:extLst>
          </p:cNvPr>
          <p:cNvSpPr txBox="1">
            <a:spLocks/>
          </p:cNvSpPr>
          <p:nvPr/>
        </p:nvSpPr>
        <p:spPr>
          <a:xfrm>
            <a:off x="3222810" y="2880426"/>
            <a:ext cx="6234954" cy="23342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Install </a:t>
            </a:r>
            <a:r>
              <a:rPr lang="en-US" sz="1800" dirty="0" err="1"/>
              <a:t>Metamask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Get some ‘fake’ crypto.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Perform transactions.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Track transactions in a block-explorer.</a:t>
            </a:r>
          </a:p>
        </p:txBody>
      </p:sp>
    </p:spTree>
    <p:extLst>
      <p:ext uri="{BB962C8B-B14F-4D97-AF65-F5344CB8AC3E}">
        <p14:creationId xmlns:p14="http://schemas.microsoft.com/office/powerpoint/2010/main" val="6389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009E-E454-7FF8-767E-2B9BF6A3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03" y="213710"/>
            <a:ext cx="4645585" cy="9407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Crypto-wallets</a:t>
            </a: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B2FF470-36E6-7435-0189-48477649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50" y="2149540"/>
            <a:ext cx="1200287" cy="120028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A35142F-174A-2FF9-2FB4-D71A53998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270" y="2149540"/>
            <a:ext cx="824707" cy="824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C2AA2-63EE-6CEC-9B34-6149D662D7F0}"/>
              </a:ext>
            </a:extLst>
          </p:cNvPr>
          <p:cNvSpPr txBox="1"/>
          <p:nvPr/>
        </p:nvSpPr>
        <p:spPr>
          <a:xfrm>
            <a:off x="4653565" y="3657780"/>
            <a:ext cx="291105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wallets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5C856-84B8-B0DC-65A2-AB5299868AB6}"/>
              </a:ext>
            </a:extLst>
          </p:cNvPr>
          <p:cNvSpPr txBox="1"/>
          <p:nvPr/>
        </p:nvSpPr>
        <p:spPr>
          <a:xfrm>
            <a:off x="1018109" y="3657780"/>
            <a:ext cx="297414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wallets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F94D2-8C46-5653-744C-604B937C323E}"/>
              </a:ext>
            </a:extLst>
          </p:cNvPr>
          <p:cNvSpPr txBox="1"/>
          <p:nvPr/>
        </p:nvSpPr>
        <p:spPr>
          <a:xfrm>
            <a:off x="8639590" y="3657780"/>
            <a:ext cx="221716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Piece of paper</a:t>
            </a:r>
          </a:p>
        </p:txBody>
      </p:sp>
      <p:pic>
        <p:nvPicPr>
          <p:cNvPr id="9" name="Picture 8" descr="A picture containing envelope, vector graphics&#10;&#10;Description automatically generated">
            <a:extLst>
              <a:ext uri="{FF2B5EF4-FFF2-40B4-BE49-F238E27FC236}">
                <a16:creationId xmlns:a16="http://schemas.microsoft.com/office/drawing/2014/main" id="{07B6D4FF-1480-0FB9-A72E-83CEDF8E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09" y="2149540"/>
            <a:ext cx="1538940" cy="15389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9818FC-7E47-F2BB-6C07-415D159A250C}"/>
              </a:ext>
            </a:extLst>
          </p:cNvPr>
          <p:cNvSpPr txBox="1">
            <a:spLocks/>
          </p:cNvSpPr>
          <p:nvPr/>
        </p:nvSpPr>
        <p:spPr>
          <a:xfrm>
            <a:off x="1173670" y="5217607"/>
            <a:ext cx="9315036" cy="10227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A wallet </a:t>
            </a:r>
            <a:r>
              <a:rPr lang="en-US" sz="1400" b="1" dirty="0"/>
              <a:t>generates and stores </a:t>
            </a:r>
            <a:r>
              <a:rPr lang="en-US" sz="1400" dirty="0"/>
              <a:t>private key, public key, address.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You interact with the blockchain via the wallet.</a:t>
            </a:r>
          </a:p>
        </p:txBody>
      </p:sp>
    </p:spTree>
    <p:extLst>
      <p:ext uri="{BB962C8B-B14F-4D97-AF65-F5344CB8AC3E}">
        <p14:creationId xmlns:p14="http://schemas.microsoft.com/office/powerpoint/2010/main" val="2676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EFF73-4EB7-1A5E-4B66-36827D522AB4}"/>
              </a:ext>
            </a:extLst>
          </p:cNvPr>
          <p:cNvSpPr txBox="1"/>
          <p:nvPr/>
        </p:nvSpPr>
        <p:spPr>
          <a:xfrm>
            <a:off x="1076329" y="5032622"/>
            <a:ext cx="5019671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 is in a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database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 is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private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Centralized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system.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Client-server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system.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Bank is the trusted third party.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E6296-EA03-9860-F599-FBE00CD79354}"/>
              </a:ext>
            </a:extLst>
          </p:cNvPr>
          <p:cNvSpPr txBox="1"/>
          <p:nvPr/>
        </p:nvSpPr>
        <p:spPr>
          <a:xfrm>
            <a:off x="6929093" y="5032623"/>
            <a:ext cx="5019671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 is in a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blockchain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 is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public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Decentralized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System.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Peer-to-peer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network.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 trusted third party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20AE39-DC0C-C07B-9664-1E84D85F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0" y="1389799"/>
            <a:ext cx="3727405" cy="3288052"/>
          </a:xfrm>
          <a:prstGeom prst="rect">
            <a:avLst/>
          </a:prstGeom>
        </p:spPr>
      </p:pic>
      <p:pic>
        <p:nvPicPr>
          <p:cNvPr id="5" name="Picture 4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EA68299B-009E-E3A7-BC58-7BFAE579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4" y="1513757"/>
            <a:ext cx="4485364" cy="29863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FF7C99-CFB7-1B41-4BFC-40B8C28276CC}"/>
              </a:ext>
            </a:extLst>
          </p:cNvPr>
          <p:cNvSpPr txBox="1">
            <a:spLocks/>
          </p:cNvSpPr>
          <p:nvPr/>
        </p:nvSpPr>
        <p:spPr>
          <a:xfrm>
            <a:off x="1076329" y="345308"/>
            <a:ext cx="9011262" cy="940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Traditional transaction vs Crypto transaction</a:t>
            </a:r>
          </a:p>
        </p:txBody>
      </p:sp>
    </p:spTree>
    <p:extLst>
      <p:ext uri="{BB962C8B-B14F-4D97-AF65-F5344CB8AC3E}">
        <p14:creationId xmlns:p14="http://schemas.microsoft.com/office/powerpoint/2010/main" val="25202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2AF4-86C4-9C15-54E5-383A9C8481BA}"/>
              </a:ext>
            </a:extLst>
          </p:cNvPr>
          <p:cNvSpPr txBox="1">
            <a:spLocks/>
          </p:cNvSpPr>
          <p:nvPr/>
        </p:nvSpPr>
        <p:spPr>
          <a:xfrm>
            <a:off x="1093693" y="628393"/>
            <a:ext cx="6180149" cy="940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Public-private key pair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CC186F-4E1D-8F7B-EDBB-896B12ABE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37" y="3006511"/>
            <a:ext cx="10201126" cy="16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99986-E917-6FAC-AB3F-3C7FB298688E}"/>
              </a:ext>
            </a:extLst>
          </p:cNvPr>
          <p:cNvSpPr txBox="1"/>
          <p:nvPr/>
        </p:nvSpPr>
        <p:spPr>
          <a:xfrm>
            <a:off x="876685" y="2430553"/>
            <a:ext cx="4081807" cy="199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Private key is </a:t>
            </a:r>
            <a:r>
              <a:rPr lang="en-US" sz="1400" b="1" dirty="0"/>
              <a:t>the fundamental part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Public key and Public Address are created using private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Private key </a:t>
            </a:r>
            <a:r>
              <a:rPr lang="en-US" sz="1400" b="1" dirty="0"/>
              <a:t>must be secret and secured.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Private key </a:t>
            </a:r>
            <a:r>
              <a:rPr lang="en-US" sz="1400" b="1" dirty="0"/>
              <a:t>cannot be recovered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If private key is lost, your crypto is lost.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B29E72C9-5D85-5A1A-2365-0591A9A5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8" y="1267041"/>
            <a:ext cx="5253049" cy="41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857A61-8360-7549-2DC2-9650711E0256}"/>
              </a:ext>
            </a:extLst>
          </p:cNvPr>
          <p:cNvSpPr txBox="1">
            <a:spLocks/>
          </p:cNvSpPr>
          <p:nvPr/>
        </p:nvSpPr>
        <p:spPr>
          <a:xfrm>
            <a:off x="1120078" y="493617"/>
            <a:ext cx="6180149" cy="940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Digital Signature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751B0-1C14-77CB-63F6-A5B080969CC7}"/>
              </a:ext>
            </a:extLst>
          </p:cNvPr>
          <p:cNvSpPr txBox="1"/>
          <p:nvPr/>
        </p:nvSpPr>
        <p:spPr>
          <a:xfrm>
            <a:off x="1120078" y="5886270"/>
            <a:ext cx="533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Data is signed with private key, Verified with public key.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6C027F6-24A3-5A73-D63D-D4A39263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9" y="1259717"/>
            <a:ext cx="9899130" cy="43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29C1-DEF1-453D-FEC2-709F2332A6ED}"/>
              </a:ext>
            </a:extLst>
          </p:cNvPr>
          <p:cNvSpPr txBox="1">
            <a:spLocks/>
          </p:cNvSpPr>
          <p:nvPr/>
        </p:nvSpPr>
        <p:spPr>
          <a:xfrm>
            <a:off x="1854760" y="2774856"/>
            <a:ext cx="8482479" cy="1308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accent1"/>
                </a:solidFill>
              </a:rPr>
              <a:t>Let’s dig deep.</a:t>
            </a:r>
          </a:p>
        </p:txBody>
      </p:sp>
    </p:spTree>
    <p:extLst>
      <p:ext uri="{BB962C8B-B14F-4D97-AF65-F5344CB8AC3E}">
        <p14:creationId xmlns:p14="http://schemas.microsoft.com/office/powerpoint/2010/main" val="307275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C574-8B5A-6ACD-C851-0DCC2FB4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536329"/>
            <a:ext cx="10515600" cy="22226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Core Concepts of</a:t>
            </a:r>
            <a:br>
              <a:rPr lang="en-US" dirty="0"/>
            </a:br>
            <a:r>
              <a:rPr lang="en-US" dirty="0"/>
              <a:t>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DADE-ACCF-3920-AB30-C1E19B73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5" y="4177190"/>
            <a:ext cx="10515600" cy="920375"/>
          </a:xfrm>
        </p:spPr>
        <p:txBody>
          <a:bodyPr/>
          <a:lstStyle/>
          <a:p>
            <a:pPr algn="ctr"/>
            <a:r>
              <a:rPr lang="en-US" dirty="0"/>
              <a:t>Developer’s perspective of Blockchain.</a:t>
            </a:r>
          </a:p>
        </p:txBody>
      </p:sp>
    </p:spTree>
    <p:extLst>
      <p:ext uri="{BB962C8B-B14F-4D97-AF65-F5344CB8AC3E}">
        <p14:creationId xmlns:p14="http://schemas.microsoft.com/office/powerpoint/2010/main" val="223653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2131B-8754-E74D-F257-FB3C61DBA72A}"/>
              </a:ext>
            </a:extLst>
          </p:cNvPr>
          <p:cNvSpPr txBox="1"/>
          <p:nvPr/>
        </p:nvSpPr>
        <p:spPr>
          <a:xfrm>
            <a:off x="2459741" y="4533991"/>
            <a:ext cx="7272516" cy="135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cs typeface="Segoe UI" panose="020B0502040204020203" pitchFamily="34" charset="0"/>
              </a:rPr>
              <a:t>Immutable</a:t>
            </a:r>
            <a:r>
              <a:rPr lang="en-US" sz="1400" dirty="0">
                <a:solidFill>
                  <a:schemeClr val="tx2"/>
                </a:solidFill>
                <a:cs typeface="Segoe UI" panose="020B0502040204020203" pitchFamily="34" charset="0"/>
              </a:rPr>
              <a:t> – Create / Read only. Cannot update / delete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cs typeface="Segoe UI" panose="020B0502040204020203" pitchFamily="34" charset="0"/>
              </a:rPr>
              <a:t>Distributed</a:t>
            </a:r>
            <a:r>
              <a:rPr lang="en-US" sz="1400" dirty="0">
                <a:solidFill>
                  <a:schemeClr val="tx2"/>
                </a:solidFill>
                <a:cs typeface="Segoe UI" panose="020B0502040204020203" pitchFamily="34" charset="0"/>
              </a:rPr>
              <a:t> – Data is distributed among everybody, equally.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cs typeface="Segoe UI" panose="020B0502040204020203" pitchFamily="34" charset="0"/>
              </a:rPr>
              <a:t>Decentralized</a:t>
            </a:r>
            <a:r>
              <a:rPr lang="en-US" sz="1400" dirty="0">
                <a:solidFill>
                  <a:schemeClr val="tx2"/>
                </a:solidFill>
                <a:cs typeface="Segoe UI" panose="020B0502040204020203" pitchFamily="34" charset="0"/>
              </a:rPr>
              <a:t> – No central authority.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cs typeface="Segoe UI" panose="020B0502040204020203" pitchFamily="34" charset="0"/>
              </a:rPr>
              <a:t>Uses cryptography </a:t>
            </a:r>
            <a:r>
              <a:rPr lang="en-US" sz="1400" dirty="0">
                <a:solidFill>
                  <a:schemeClr val="tx2"/>
                </a:solidFill>
                <a:cs typeface="Segoe UI" panose="020B0502040204020203" pitchFamily="34" charset="0"/>
              </a:rPr>
              <a:t>– To sign and verify data. Blocks are linked cryptographically.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DFFEAE-89AC-3BEB-FEC0-CF8E678D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38" y="1723374"/>
            <a:ext cx="9437323" cy="19252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E687D3-B7A3-39D5-4637-B371DE1C0AF7}"/>
              </a:ext>
            </a:extLst>
          </p:cNvPr>
          <p:cNvSpPr txBox="1">
            <a:spLocks/>
          </p:cNvSpPr>
          <p:nvPr/>
        </p:nvSpPr>
        <p:spPr>
          <a:xfrm>
            <a:off x="1012495" y="489352"/>
            <a:ext cx="9011262" cy="940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7521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1C6A-BE12-535D-821E-4FFAE504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5" y="2079809"/>
            <a:ext cx="4500283" cy="181385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HEARTS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45E93-8ACA-822B-76E5-1AFF862AA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4" y="4195482"/>
            <a:ext cx="5002304" cy="448236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/>
              <a:t>Help our Hearts to improve their skills.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2D40063-543A-76B3-3C0B-5825BF44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34" y="1724109"/>
            <a:ext cx="3532092" cy="32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2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6800-47EA-783A-3257-58E0EB55328E}"/>
              </a:ext>
            </a:extLst>
          </p:cNvPr>
          <p:cNvSpPr txBox="1">
            <a:spLocks/>
          </p:cNvSpPr>
          <p:nvPr/>
        </p:nvSpPr>
        <p:spPr>
          <a:xfrm>
            <a:off x="883118" y="238512"/>
            <a:ext cx="5504451" cy="80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Cryptographic Hash Function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3D42F48-E754-6696-8F2F-A485435F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45" y="1790099"/>
            <a:ext cx="7230909" cy="251273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9FBB9-2827-1335-713F-C7E6409FA1DC}"/>
              </a:ext>
            </a:extLst>
          </p:cNvPr>
          <p:cNvSpPr txBox="1"/>
          <p:nvPr/>
        </p:nvSpPr>
        <p:spPr>
          <a:xfrm>
            <a:off x="2480545" y="5005148"/>
            <a:ext cx="8140929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cs typeface="Segoe UI" panose="020B0502040204020203" pitchFamily="34" charset="0"/>
              </a:rPr>
              <a:t>A hash function is a </a:t>
            </a:r>
            <a:r>
              <a:rPr lang="en-US" sz="1200" b="1" dirty="0">
                <a:solidFill>
                  <a:schemeClr val="tx2"/>
                </a:solidFill>
                <a:cs typeface="Segoe UI" panose="020B0502040204020203" pitchFamily="34" charset="0"/>
              </a:rPr>
              <a:t>one-way mathematical function</a:t>
            </a:r>
            <a:r>
              <a:rPr lang="en-US" sz="1200" dirty="0">
                <a:solidFill>
                  <a:schemeClr val="tx2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cs typeface="Segoe UI" panose="020B0502040204020203" pitchFamily="34" charset="0"/>
              </a:rPr>
              <a:t>Almost impossible to reconstruct initial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cs typeface="Segoe UI" panose="020B0502040204020203" pitchFamily="34" charset="0"/>
              </a:rPr>
              <a:t>A minor change to the original data alters hash value drastically. (Avalanche effect)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cs typeface="Segoe UI" panose="020B0502040204020203" pitchFamily="34" charset="0"/>
              </a:rPr>
              <a:t>Having same hash for two different inputs is extremely unlikely.</a:t>
            </a:r>
          </a:p>
        </p:txBody>
      </p:sp>
    </p:spTree>
    <p:extLst>
      <p:ext uri="{BB962C8B-B14F-4D97-AF65-F5344CB8AC3E}">
        <p14:creationId xmlns:p14="http://schemas.microsoft.com/office/powerpoint/2010/main" val="172073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CE2363B-CD90-F965-A269-08124DBA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4" y="734578"/>
            <a:ext cx="3061662" cy="52854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D592A0-F953-DC36-B707-CF30B3104A19}"/>
              </a:ext>
            </a:extLst>
          </p:cNvPr>
          <p:cNvSpPr txBox="1">
            <a:spLocks/>
          </p:cNvSpPr>
          <p:nvPr/>
        </p:nvSpPr>
        <p:spPr>
          <a:xfrm>
            <a:off x="5553885" y="1495333"/>
            <a:ext cx="5504451" cy="80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Block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24F2-6E3E-FDFF-58DF-A5E4472C31E4}"/>
              </a:ext>
            </a:extLst>
          </p:cNvPr>
          <p:cNvSpPr txBox="1"/>
          <p:nvPr/>
        </p:nvSpPr>
        <p:spPr>
          <a:xfrm>
            <a:off x="5553885" y="2843498"/>
            <a:ext cx="6021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A block consists of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header and a long list of Transactions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Each block within the blockchain is identified by 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hash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First block of the blockchain is called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“genesis block”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49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2863-5098-E400-3DCE-3D40A7694A71}"/>
              </a:ext>
            </a:extLst>
          </p:cNvPr>
          <p:cNvSpPr txBox="1">
            <a:spLocks/>
          </p:cNvSpPr>
          <p:nvPr/>
        </p:nvSpPr>
        <p:spPr>
          <a:xfrm>
            <a:off x="963956" y="437347"/>
            <a:ext cx="7704915" cy="80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How are blocks linked?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F17D31-A192-45B4-12EF-56777AE9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6" y="1880714"/>
            <a:ext cx="9394587" cy="3048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0E5A5-3356-CA4E-2F6A-908FE497E56C}"/>
              </a:ext>
            </a:extLst>
          </p:cNvPr>
          <p:cNvSpPr txBox="1"/>
          <p:nvPr/>
        </p:nvSpPr>
        <p:spPr>
          <a:xfrm>
            <a:off x="712944" y="5572550"/>
            <a:ext cx="8632605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Blocks are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linked by the block hash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. These are cryptographic links.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Blockchain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append-only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. Blocks are appended in a chronological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274870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7170D3-991B-44EA-F5BC-E6BFE593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2" y="2037016"/>
            <a:ext cx="10522743" cy="16061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B3015D1-C839-8E9D-19FE-4F0889A39BBF}"/>
              </a:ext>
            </a:extLst>
          </p:cNvPr>
          <p:cNvSpPr txBox="1">
            <a:spLocks/>
          </p:cNvSpPr>
          <p:nvPr/>
        </p:nvSpPr>
        <p:spPr>
          <a:xfrm>
            <a:off x="993572" y="132898"/>
            <a:ext cx="428598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Mining / Difficulty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D73F2-C6A5-23C1-9018-F273529F8988}"/>
              </a:ext>
            </a:extLst>
          </p:cNvPr>
          <p:cNvSpPr txBox="1"/>
          <p:nvPr/>
        </p:nvSpPr>
        <p:spPr>
          <a:xfrm>
            <a:off x="2562397" y="4408781"/>
            <a:ext cx="7962168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Solving cryptographic puzzle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to create a new block is called “Mining”.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Nonce = Number only used Once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The nonce is the number which miners are solving for.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Difficulty level is determined by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leading zeros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Difficulty is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increased exponentially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with the number of leading zeroes.</a:t>
            </a:r>
          </a:p>
        </p:txBody>
      </p:sp>
    </p:spTree>
    <p:extLst>
      <p:ext uri="{BB962C8B-B14F-4D97-AF65-F5344CB8AC3E}">
        <p14:creationId xmlns:p14="http://schemas.microsoft.com/office/powerpoint/2010/main" val="234723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03636E27-ADC5-9D06-F7A4-B1EB05AE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8" y="1148251"/>
            <a:ext cx="6487069" cy="47126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0BB6BF-2A71-E734-5987-D835C68C7039}"/>
              </a:ext>
            </a:extLst>
          </p:cNvPr>
          <p:cNvGrpSpPr/>
          <p:nvPr/>
        </p:nvGrpSpPr>
        <p:grpSpPr>
          <a:xfrm>
            <a:off x="7718052" y="899832"/>
            <a:ext cx="4276725" cy="5381625"/>
            <a:chOff x="7718052" y="899832"/>
            <a:chExt cx="4276725" cy="53816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08AFD2-2C46-15F2-89CF-831A686F1010}"/>
                </a:ext>
              </a:extLst>
            </p:cNvPr>
            <p:cNvSpPr txBox="1"/>
            <p:nvPr/>
          </p:nvSpPr>
          <p:spPr>
            <a:xfrm>
              <a:off x="8024968" y="1245407"/>
              <a:ext cx="3715473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ffffffff</a:t>
              </a:r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= 4’294’967’295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0000ffff = 65’535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C98DDA-8F5B-FE14-AC3E-6020A16789CA}"/>
                </a:ext>
              </a:extLst>
            </p:cNvPr>
            <p:cNvSpPr txBox="1"/>
            <p:nvPr/>
          </p:nvSpPr>
          <p:spPr>
            <a:xfrm>
              <a:off x="8024967" y="2540955"/>
              <a:ext cx="1388963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ffffffff</a:t>
              </a:r>
              <a:endParaRPr lang="en-US" dirty="0">
                <a:latin typeface="Fira Code" pitchFamily="1" charset="0"/>
                <a:ea typeface="Fira Code" pitchFamily="1" charset="0"/>
                <a:cs typeface="Fira Code" pitchFamily="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0000ffff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6D4C77-A532-A15B-C141-23A630E3051E}"/>
                </a:ext>
              </a:extLst>
            </p:cNvPr>
            <p:cNvSpPr txBox="1"/>
            <p:nvPr/>
          </p:nvSpPr>
          <p:spPr>
            <a:xfrm>
              <a:off x="9286608" y="2800641"/>
              <a:ext cx="16436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= 0.000015</a:t>
              </a:r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28BA4C-1635-7694-0EA8-C1C30F03B475}"/>
                </a:ext>
              </a:extLst>
            </p:cNvPr>
            <p:cNvCxnSpPr>
              <a:stCxn id="4" idx="1"/>
              <a:endCxn id="5" idx="1"/>
            </p:cNvCxnSpPr>
            <p:nvPr/>
          </p:nvCxnSpPr>
          <p:spPr>
            <a:xfrm flipV="1">
              <a:off x="8024967" y="2985307"/>
              <a:ext cx="1261641" cy="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08F6F2-972C-136F-0A78-0A6545C6D239}"/>
                </a:ext>
              </a:extLst>
            </p:cNvPr>
            <p:cNvSpPr txBox="1"/>
            <p:nvPr/>
          </p:nvSpPr>
          <p:spPr>
            <a:xfrm>
              <a:off x="8024967" y="3798751"/>
              <a:ext cx="2310356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ffffffff</a:t>
              </a:r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x 100%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0000ffff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0CBDE9-10C4-7D36-940F-2CBBF6DD6BE5}"/>
                </a:ext>
              </a:extLst>
            </p:cNvPr>
            <p:cNvSpPr txBox="1"/>
            <p:nvPr/>
          </p:nvSpPr>
          <p:spPr>
            <a:xfrm>
              <a:off x="10335323" y="3996486"/>
              <a:ext cx="1552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= 0.0015%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AE1913-528D-5738-6375-96F56639FEA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8024967" y="4243104"/>
              <a:ext cx="1261641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2CDC75-3C4E-089B-5507-54D66967757A}"/>
                </a:ext>
              </a:extLst>
            </p:cNvPr>
            <p:cNvSpPr txBox="1"/>
            <p:nvPr/>
          </p:nvSpPr>
          <p:spPr>
            <a:xfrm>
              <a:off x="8024967" y="5343566"/>
              <a:ext cx="39698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C0C0C0"/>
                  </a:highlight>
                  <a:latin typeface="Segoe UI" panose="020B0502040204020203" pitchFamily="34" charset="0"/>
                  <a:cs typeface="Segoe UI" panose="020B0502040204020203" pitchFamily="34" charset="0"/>
                </a:rPr>
                <a:t>Difficulty increases exponentially.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C7B1D8-B025-45C4-A4BF-F42B0DDC86E2}"/>
                </a:ext>
              </a:extLst>
            </p:cNvPr>
            <p:cNvCxnSpPr/>
            <p:nvPr/>
          </p:nvCxnSpPr>
          <p:spPr>
            <a:xfrm>
              <a:off x="7718052" y="899832"/>
              <a:ext cx="0" cy="53816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3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9D7BFEFC-257E-F8A1-FAAF-80AB29E6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2" y="1065228"/>
            <a:ext cx="5540060" cy="49204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95FE89-361A-4B4F-B127-3E59B2DE6CFC}"/>
              </a:ext>
            </a:extLst>
          </p:cNvPr>
          <p:cNvSpPr txBox="1">
            <a:spLocks/>
          </p:cNvSpPr>
          <p:nvPr/>
        </p:nvSpPr>
        <p:spPr>
          <a:xfrm>
            <a:off x="6982353" y="1065228"/>
            <a:ext cx="428598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Blockchain Network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BC46E-0311-AEA8-7789-EBDE4D71EEF4}"/>
              </a:ext>
            </a:extLst>
          </p:cNvPr>
          <p:cNvSpPr txBox="1"/>
          <p:nvPr/>
        </p:nvSpPr>
        <p:spPr>
          <a:xfrm>
            <a:off x="6982353" y="2402066"/>
            <a:ext cx="428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Peer-to-peer network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Every node gets an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exact same copy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of the blockchain. (distributed)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Every node has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equal permissions and responsibilities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. (distributed)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 central authority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to manage the state of the blockchain. (decentralized)</a:t>
            </a:r>
          </a:p>
        </p:txBody>
      </p:sp>
    </p:spTree>
    <p:extLst>
      <p:ext uri="{BB962C8B-B14F-4D97-AF65-F5344CB8AC3E}">
        <p14:creationId xmlns:p14="http://schemas.microsoft.com/office/powerpoint/2010/main" val="186914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D14DC41-6663-9A8F-2566-F407777F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651"/>
            <a:ext cx="6869307" cy="53305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E9DC3E-7737-A525-DA75-B0439A89B693}"/>
              </a:ext>
            </a:extLst>
          </p:cNvPr>
          <p:cNvSpPr txBox="1">
            <a:spLocks/>
          </p:cNvSpPr>
          <p:nvPr/>
        </p:nvSpPr>
        <p:spPr>
          <a:xfrm>
            <a:off x="7072000" y="1154875"/>
            <a:ext cx="428598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Consensus protocol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C0842-752E-D3A4-F3C2-2049CA10E4C1}"/>
              </a:ext>
            </a:extLst>
          </p:cNvPr>
          <p:cNvSpPr txBox="1"/>
          <p:nvPr/>
        </p:nvSpPr>
        <p:spPr>
          <a:xfrm>
            <a:off x="6907647" y="2623434"/>
            <a:ext cx="4450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Not having a central authority cause a problem.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How to determine the state of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Nodes must collectively decide the state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Nodes don’t / cannot trust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Nodes come to an agreement / consensus according to the consensus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Proof-of-Work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Proof-of-Stake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109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5D69-6710-44CE-9389-09BFACE5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67" y="847256"/>
            <a:ext cx="7039162" cy="22939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Let’s write our first smart contract using Remix 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FB95-D168-DCDF-54CE-0CC595AA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7967" y="3997791"/>
            <a:ext cx="7039162" cy="89693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gayashan4lk/solidity-first-contract (github.com)</a:t>
            </a:r>
            <a:endParaRPr lang="en-US" sz="1800" dirty="0">
              <a:solidFill>
                <a:srgbClr val="0070C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AE794B-9F0E-DF73-C885-A3C49E308F08}"/>
              </a:ext>
            </a:extLst>
          </p:cNvPr>
          <p:cNvSpPr/>
          <p:nvPr/>
        </p:nvSpPr>
        <p:spPr>
          <a:xfrm>
            <a:off x="-100811" y="4360004"/>
            <a:ext cx="12409347" cy="738661"/>
          </a:xfrm>
          <a:prstGeom prst="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22585F-EAE1-E095-4E71-1FA66CB68CD1}"/>
              </a:ext>
            </a:extLst>
          </p:cNvPr>
          <p:cNvCxnSpPr/>
          <p:nvPr/>
        </p:nvCxnSpPr>
        <p:spPr>
          <a:xfrm>
            <a:off x="3731492" y="1879600"/>
            <a:ext cx="0" cy="349250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DBE990-1E6C-965F-4035-4ACE031031E0}"/>
              </a:ext>
            </a:extLst>
          </p:cNvPr>
          <p:cNvSpPr txBox="1"/>
          <p:nvPr/>
        </p:nvSpPr>
        <p:spPr>
          <a:xfrm>
            <a:off x="-217352" y="3322294"/>
            <a:ext cx="165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Web 2.0</a:t>
            </a:r>
          </a:p>
          <a:p>
            <a:pPr algn="ctr"/>
            <a:r>
              <a:rPr lang="en-US" sz="1400" b="1" dirty="0"/>
              <a:t>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8356-E0CB-7A09-4E27-769C3399851D}"/>
              </a:ext>
            </a:extLst>
          </p:cNvPr>
          <p:cNvSpPr txBox="1"/>
          <p:nvPr/>
        </p:nvSpPr>
        <p:spPr>
          <a:xfrm>
            <a:off x="1810707" y="3322294"/>
            <a:ext cx="165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Fundamentals</a:t>
            </a:r>
          </a:p>
          <a:p>
            <a:pPr algn="ctr"/>
            <a:r>
              <a:rPr lang="en-US" sz="1400" b="1" dirty="0"/>
              <a:t>of Blockchain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3A6D-CBDA-7E10-9C32-6D2CFC251EC8}"/>
              </a:ext>
            </a:extLst>
          </p:cNvPr>
          <p:cNvSpPr txBox="1"/>
          <p:nvPr/>
        </p:nvSpPr>
        <p:spPr>
          <a:xfrm>
            <a:off x="3731492" y="3322294"/>
            <a:ext cx="1888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Ethereum &amp;</a:t>
            </a:r>
          </a:p>
          <a:p>
            <a:pPr algn="ctr"/>
            <a:r>
              <a:rPr lang="en-US" sz="1400" b="1" dirty="0"/>
              <a:t>Smart Contracts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13733-3BAD-AD4A-A15F-50A6B5A40408}"/>
              </a:ext>
            </a:extLst>
          </p:cNvPr>
          <p:cNvSpPr txBox="1"/>
          <p:nvPr/>
        </p:nvSpPr>
        <p:spPr>
          <a:xfrm>
            <a:off x="5767890" y="3322294"/>
            <a:ext cx="1888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Solidity &amp; Web3 Development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568D4-4972-56BF-BC5C-37E7A788DCD8}"/>
              </a:ext>
            </a:extLst>
          </p:cNvPr>
          <p:cNvSpPr txBox="1"/>
          <p:nvPr/>
        </p:nvSpPr>
        <p:spPr>
          <a:xfrm>
            <a:off x="7925371" y="3322294"/>
            <a:ext cx="16370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Dapps</a:t>
            </a:r>
            <a:endParaRPr lang="en-US" sz="1400" b="1" dirty="0"/>
          </a:p>
          <a:p>
            <a:pPr algn="ctr"/>
            <a:r>
              <a:rPr lang="en-US" sz="1400" b="1" dirty="0"/>
              <a:t>(Decentralized Applications)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CEEEC-B556-F7EB-75D4-B921704C7B15}"/>
              </a:ext>
            </a:extLst>
          </p:cNvPr>
          <p:cNvSpPr txBox="1"/>
          <p:nvPr/>
        </p:nvSpPr>
        <p:spPr>
          <a:xfrm>
            <a:off x="9824421" y="3322294"/>
            <a:ext cx="1888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Enterprise blockchain solutions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D685C-7126-8A0E-EE2D-12533DA8702C}"/>
              </a:ext>
            </a:extLst>
          </p:cNvPr>
          <p:cNvCxnSpPr>
            <a:cxnSpLocks/>
          </p:cNvCxnSpPr>
          <p:nvPr/>
        </p:nvCxnSpPr>
        <p:spPr>
          <a:xfrm>
            <a:off x="602781" y="2833671"/>
            <a:ext cx="1170252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99161-E74A-C055-E492-2B4E7072D7AF}"/>
              </a:ext>
            </a:extLst>
          </p:cNvPr>
          <p:cNvGrpSpPr/>
          <p:nvPr/>
        </p:nvGrpSpPr>
        <p:grpSpPr>
          <a:xfrm>
            <a:off x="358470" y="2589360"/>
            <a:ext cx="488623" cy="488623"/>
            <a:chOff x="538114" y="3554691"/>
            <a:chExt cx="488623" cy="48862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523494-8D10-B6E1-E83A-5F2E592AF2B4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E7464F-388E-9F99-CD65-F11D3615CD1E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AFA0DB-9FC6-9D24-63DC-571212F04170}"/>
              </a:ext>
            </a:extLst>
          </p:cNvPr>
          <p:cNvGrpSpPr/>
          <p:nvPr/>
        </p:nvGrpSpPr>
        <p:grpSpPr>
          <a:xfrm>
            <a:off x="2394868" y="2589360"/>
            <a:ext cx="488623" cy="488623"/>
            <a:chOff x="538114" y="3554691"/>
            <a:chExt cx="488623" cy="4886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0CCD81-D2DE-8D23-46BA-38DA592A1D73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6FCD64-1005-DA68-2062-425A3A631973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80FD82-8F02-296F-C98C-7E8A7BFA7656}"/>
              </a:ext>
            </a:extLst>
          </p:cNvPr>
          <p:cNvGrpSpPr/>
          <p:nvPr/>
        </p:nvGrpSpPr>
        <p:grpSpPr>
          <a:xfrm>
            <a:off x="4431266" y="2589360"/>
            <a:ext cx="488623" cy="488623"/>
            <a:chOff x="538114" y="3554691"/>
            <a:chExt cx="488623" cy="4886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8D6149-11AB-10B4-2AD3-8D85EBDC28FE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684CD2-07D6-5060-875A-913EA7DA0EF0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826685-C2B8-F990-2215-8519E6E29A03}"/>
              </a:ext>
            </a:extLst>
          </p:cNvPr>
          <p:cNvGrpSpPr/>
          <p:nvPr/>
        </p:nvGrpSpPr>
        <p:grpSpPr>
          <a:xfrm>
            <a:off x="6467664" y="2589360"/>
            <a:ext cx="488623" cy="488623"/>
            <a:chOff x="538114" y="3554691"/>
            <a:chExt cx="488623" cy="48862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34A4E3-D2B3-D356-E206-A93E19BC3722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6134ED-79E6-C600-6DD1-4A0731E1316E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270C72-DB3B-A8C0-26B5-EEAC9E01C696}"/>
              </a:ext>
            </a:extLst>
          </p:cNvPr>
          <p:cNvGrpSpPr/>
          <p:nvPr/>
        </p:nvGrpSpPr>
        <p:grpSpPr>
          <a:xfrm>
            <a:off x="10540460" y="2589360"/>
            <a:ext cx="488623" cy="488623"/>
            <a:chOff x="538114" y="3554691"/>
            <a:chExt cx="488623" cy="4886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5F702F-5B65-4D18-7DB1-F1F3FA44E074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649232-2377-F4A1-56B8-286DC4C9AB30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AE3C0C-707D-B90C-14B8-2797B05F1AA7}"/>
              </a:ext>
            </a:extLst>
          </p:cNvPr>
          <p:cNvGrpSpPr/>
          <p:nvPr/>
        </p:nvGrpSpPr>
        <p:grpSpPr>
          <a:xfrm>
            <a:off x="8504062" y="2589360"/>
            <a:ext cx="488623" cy="488623"/>
            <a:chOff x="538114" y="3554691"/>
            <a:chExt cx="488623" cy="48862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D386B8-4463-6CC9-691C-F180ADF8B83E}"/>
                </a:ext>
              </a:extLst>
            </p:cNvPr>
            <p:cNvSpPr/>
            <p:nvPr/>
          </p:nvSpPr>
          <p:spPr>
            <a:xfrm>
              <a:off x="538114" y="3554691"/>
              <a:ext cx="488623" cy="4886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D11A3-8C40-AF1A-0AC2-24EC5095041E}"/>
                </a:ext>
              </a:extLst>
            </p:cNvPr>
            <p:cNvSpPr/>
            <p:nvPr/>
          </p:nvSpPr>
          <p:spPr>
            <a:xfrm>
              <a:off x="663803" y="3680380"/>
              <a:ext cx="237244" cy="237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578A155-CC8F-A3E6-BD33-22B5309A834E}"/>
              </a:ext>
            </a:extLst>
          </p:cNvPr>
          <p:cNvSpPr txBox="1"/>
          <p:nvPr/>
        </p:nvSpPr>
        <p:spPr>
          <a:xfrm>
            <a:off x="1247434" y="4423076"/>
            <a:ext cx="2285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ED7D31"/>
                </a:solidFill>
              </a:rPr>
              <a:t>First mile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DA89D-2CE1-950A-54F2-D5924E83AA2B}"/>
              </a:ext>
            </a:extLst>
          </p:cNvPr>
          <p:cNvSpPr txBox="1"/>
          <p:nvPr/>
        </p:nvSpPr>
        <p:spPr>
          <a:xfrm>
            <a:off x="3615869" y="4411947"/>
            <a:ext cx="4007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ED7D31"/>
                </a:solidFill>
              </a:rPr>
              <a:t>Second mile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03698A-D528-BD4B-59E2-EB60106F3E92}"/>
              </a:ext>
            </a:extLst>
          </p:cNvPr>
          <p:cNvSpPr txBox="1"/>
          <p:nvPr/>
        </p:nvSpPr>
        <p:spPr>
          <a:xfrm>
            <a:off x="7558613" y="4397676"/>
            <a:ext cx="4007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ED7D31"/>
                </a:solidFill>
              </a:rPr>
              <a:t>Third mile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C8E96C-57C1-3280-7BAC-73C3F568CC73}"/>
              </a:ext>
            </a:extLst>
          </p:cNvPr>
          <p:cNvCxnSpPr/>
          <p:nvPr/>
        </p:nvCxnSpPr>
        <p:spPr>
          <a:xfrm>
            <a:off x="7820892" y="1879600"/>
            <a:ext cx="0" cy="349250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8A36109C-AB0D-6F82-B913-00E543E179E5}"/>
              </a:ext>
            </a:extLst>
          </p:cNvPr>
          <p:cNvSpPr txBox="1">
            <a:spLocks/>
          </p:cNvSpPr>
          <p:nvPr/>
        </p:nvSpPr>
        <p:spPr>
          <a:xfrm>
            <a:off x="1005606" y="75790"/>
            <a:ext cx="818411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The Web 3.0 Developer Road Map.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916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42454-3679-9F80-107C-C41EA528B550}"/>
              </a:ext>
            </a:extLst>
          </p:cNvPr>
          <p:cNvSpPr/>
          <p:nvPr/>
        </p:nvSpPr>
        <p:spPr>
          <a:xfrm>
            <a:off x="-125507" y="3616951"/>
            <a:ext cx="12604377" cy="1293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B8760F9-40CB-7449-E559-0EECC2AB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45" y="1781322"/>
            <a:ext cx="3271379" cy="44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587F-119E-E36E-FD1F-B7F8D9D4596F}"/>
              </a:ext>
            </a:extLst>
          </p:cNvPr>
          <p:cNvSpPr txBox="1"/>
          <p:nvPr/>
        </p:nvSpPr>
        <p:spPr>
          <a:xfrm>
            <a:off x="1158570" y="3709906"/>
            <a:ext cx="45564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938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9A5DF-1599-337A-F8BB-F6D106A827DD}"/>
              </a:ext>
            </a:extLst>
          </p:cNvPr>
          <p:cNvSpPr txBox="1"/>
          <p:nvPr/>
        </p:nvSpPr>
        <p:spPr>
          <a:xfrm>
            <a:off x="6858764" y="1529941"/>
            <a:ext cx="2924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C8DB6"/>
                </a:solidFill>
                <a:cs typeface="Segoe UI" panose="020B0502040204020203" pitchFamily="34" charset="0"/>
              </a:rPr>
              <a:t>First part</a:t>
            </a:r>
            <a:endParaRPr lang="en-US" sz="3200" b="1" dirty="0">
              <a:solidFill>
                <a:srgbClr val="3C8DB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1161-86F8-5894-6840-22D6466E4262}"/>
              </a:ext>
            </a:extLst>
          </p:cNvPr>
          <p:cNvSpPr txBox="1"/>
          <p:nvPr/>
        </p:nvSpPr>
        <p:spPr>
          <a:xfrm>
            <a:off x="6895576" y="2084832"/>
            <a:ext cx="4511698" cy="375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Core Concepts of Blockchain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Graphic 3" descr="Signpost with solid fill">
            <a:extLst>
              <a:ext uri="{FF2B5EF4-FFF2-40B4-BE49-F238E27FC236}">
                <a16:creationId xmlns:a16="http://schemas.microsoft.com/office/drawing/2014/main" id="{76B21206-0D36-8A66-99D9-6D82F089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321" y="1607037"/>
            <a:ext cx="486382" cy="48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3167E-3F8B-7F32-F0E4-301A877767E2}"/>
              </a:ext>
            </a:extLst>
          </p:cNvPr>
          <p:cNvSpPr txBox="1"/>
          <p:nvPr/>
        </p:nvSpPr>
        <p:spPr>
          <a:xfrm>
            <a:off x="6893621" y="3152344"/>
            <a:ext cx="3976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C8DB6"/>
                </a:solidFill>
                <a:cs typeface="Segoe UI" panose="020B0502040204020203" pitchFamily="34" charset="0"/>
              </a:rPr>
              <a:t>Second part</a:t>
            </a:r>
            <a:endParaRPr lang="en-US" sz="3200" b="1" dirty="0">
              <a:solidFill>
                <a:srgbClr val="3C8DB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161FD-ED60-9DBB-B4BB-4275E05A15D9}"/>
              </a:ext>
            </a:extLst>
          </p:cNvPr>
          <p:cNvSpPr txBox="1"/>
          <p:nvPr/>
        </p:nvSpPr>
        <p:spPr>
          <a:xfrm>
            <a:off x="6932387" y="3743254"/>
            <a:ext cx="28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Ethereum Development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Graphic 6" descr="Signpost with solid fill">
            <a:extLst>
              <a:ext uri="{FF2B5EF4-FFF2-40B4-BE49-F238E27FC236}">
                <a16:creationId xmlns:a16="http://schemas.microsoft.com/office/drawing/2014/main" id="{988D9D42-4CBC-DD26-0239-C6C90D958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178" y="3247728"/>
            <a:ext cx="486382" cy="486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4CBE7-D8FA-ADD4-2B91-27386E0F46C7}"/>
              </a:ext>
            </a:extLst>
          </p:cNvPr>
          <p:cNvSpPr txBox="1"/>
          <p:nvPr/>
        </p:nvSpPr>
        <p:spPr>
          <a:xfrm>
            <a:off x="6858764" y="4769269"/>
            <a:ext cx="2924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C8DB6"/>
                </a:solidFill>
                <a:cs typeface="Segoe UI" panose="020B0502040204020203" pitchFamily="34" charset="0"/>
              </a:rPr>
              <a:t>Third part</a:t>
            </a:r>
            <a:endParaRPr lang="en-US" sz="3200" b="1" dirty="0">
              <a:solidFill>
                <a:srgbClr val="3C8DB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E275D-C858-88D9-DD2B-1FF7B0A7726C}"/>
              </a:ext>
            </a:extLst>
          </p:cNvPr>
          <p:cNvSpPr txBox="1"/>
          <p:nvPr/>
        </p:nvSpPr>
        <p:spPr>
          <a:xfrm>
            <a:off x="6923008" y="5360764"/>
            <a:ext cx="490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Build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eKYC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 Application using blockchain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9" descr="Signpost with solid fill">
            <a:extLst>
              <a:ext uri="{FF2B5EF4-FFF2-40B4-BE49-F238E27FC236}">
                <a16:creationId xmlns:a16="http://schemas.microsoft.com/office/drawing/2014/main" id="{077FF3E8-D4D6-4443-3B17-27A22331D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321" y="4846365"/>
            <a:ext cx="486382" cy="48638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E07CA5-6B1F-BE7A-5DEC-BCD34EFD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6" y="1081885"/>
            <a:ext cx="4645130" cy="47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DBDC-9ABC-D709-825C-5089D99B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24" y="11870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will you learn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B421-41CB-C4B8-7D5D-E046A7ED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24" y="2767535"/>
            <a:ext cx="8866094" cy="2334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bit about Web 3.0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Cryptocurrency &amp; Crypto wallets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Core Concepts of Blockchain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How to write a smart contract with Remix IDE</a:t>
            </a:r>
          </a:p>
        </p:txBody>
      </p:sp>
    </p:spTree>
    <p:extLst>
      <p:ext uri="{BB962C8B-B14F-4D97-AF65-F5344CB8AC3E}">
        <p14:creationId xmlns:p14="http://schemas.microsoft.com/office/powerpoint/2010/main" val="3929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05D-4A35-6F78-B2B7-C8D5D0A4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79" y="943254"/>
            <a:ext cx="7490011" cy="8286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Future is Web 3.0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FA3083A-9E03-6D72-5EB6-9E79B884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03052"/>
            <a:ext cx="11163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1509-7B14-97A2-701E-A553C47B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603" y="2017058"/>
            <a:ext cx="5640668" cy="13082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Cryptocurrency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B699-C90E-224C-8D82-CFFC37B7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603" y="3549559"/>
            <a:ext cx="5640668" cy="65489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Users Perspective of Blockchain.</a:t>
            </a:r>
          </a:p>
        </p:txBody>
      </p:sp>
    </p:spTree>
    <p:extLst>
      <p:ext uri="{BB962C8B-B14F-4D97-AF65-F5344CB8AC3E}">
        <p14:creationId xmlns:p14="http://schemas.microsoft.com/office/powerpoint/2010/main" val="12082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04E8F47-98D9-8AFF-F23C-B9E0F7B6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74" y="1175944"/>
            <a:ext cx="3240223" cy="3240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E98D0-CA2F-950A-16CB-AA0C99A0C84B}"/>
              </a:ext>
            </a:extLst>
          </p:cNvPr>
          <p:cNvSpPr txBox="1"/>
          <p:nvPr/>
        </p:nvSpPr>
        <p:spPr>
          <a:xfrm>
            <a:off x="1008182" y="4870600"/>
            <a:ext cx="3922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F793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Bitcoin</a:t>
            </a:r>
            <a:endParaRPr lang="en-US" sz="7200" dirty="0">
              <a:solidFill>
                <a:srgbClr val="F793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E52A5-539B-0E0D-78B6-C21FF5401DDA}"/>
              </a:ext>
            </a:extLst>
          </p:cNvPr>
          <p:cNvSpPr txBox="1"/>
          <p:nvPr/>
        </p:nvSpPr>
        <p:spPr>
          <a:xfrm>
            <a:off x="6013467" y="2519093"/>
            <a:ext cx="5233325" cy="355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Bitcoin Whitepaper</a:t>
            </a:r>
            <a:br>
              <a:rPr lang="en-US" sz="14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Bitcoin : A peer-to-peer electronic cash system (2008)</a:t>
            </a:r>
            <a:br>
              <a:rPr lang="en-US" sz="140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Who is </a:t>
            </a: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Satoshi Nakamoto 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?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Bitcoin launched in January 2009 as world’s first cryptocurrency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Bitcoin market cap:</a:t>
            </a:r>
            <a:br>
              <a:rPr lang="en-US" sz="14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as 2013, 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1 Billion USD</a:t>
            </a:r>
            <a:br>
              <a:rPr lang="en-US" sz="14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as 2021, 1100 billion USD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Cryptocurrency is </a:t>
            </a: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the single disruptive force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in recent financial history.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DA86A-3740-792C-A6BA-4A9881ECE1C9}"/>
              </a:ext>
            </a:extLst>
          </p:cNvPr>
          <p:cNvSpPr txBox="1"/>
          <p:nvPr/>
        </p:nvSpPr>
        <p:spPr>
          <a:xfrm>
            <a:off x="6257365" y="1122158"/>
            <a:ext cx="498942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Fira Code"/>
                <a:ea typeface="Fira Code"/>
                <a:cs typeface="Fira Code"/>
              </a:rPr>
              <a:t>Who is</a:t>
            </a:r>
            <a:br>
              <a:rPr lang="en-US" sz="3200" b="1" dirty="0">
                <a:latin typeface="Fira Code"/>
                <a:ea typeface="Fira Code"/>
                <a:cs typeface="Fira Code"/>
              </a:rPr>
            </a:br>
            <a:r>
              <a:rPr lang="en-US" sz="3200" b="1" dirty="0">
                <a:latin typeface="Fira Code"/>
                <a:ea typeface="Fira Code"/>
                <a:cs typeface="Fira Code"/>
              </a:rPr>
              <a:t>Satoshi Nakamoto?</a:t>
            </a:r>
            <a:endParaRPr lang="en-US" sz="3200" b="1" kern="1200" dirty="0">
              <a:latin typeface="Fira Code"/>
              <a:ea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54495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AB640E1-94DF-E143-448C-717087BD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10" y="814001"/>
            <a:ext cx="762106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8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2307F4F-DEAD-D9E5-9C7B-96ADD448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4" y="4894747"/>
            <a:ext cx="1077781" cy="107778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AA00D5-E894-1F48-6CD2-3204FD009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4" y="2964083"/>
            <a:ext cx="1062036" cy="106203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07977683-35C9-43E5-DD33-96FC9CCC0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4" y="966278"/>
            <a:ext cx="1062037" cy="1062037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1A4845C-1500-B7C5-ABF7-EB345D866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2888255"/>
            <a:ext cx="1062036" cy="106203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4CF4055-DA66-0AE7-785B-F5B50A0BE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960700"/>
            <a:ext cx="1062036" cy="1062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8AACB-BCF5-31B9-223E-62AAE5D944AF}"/>
              </a:ext>
            </a:extLst>
          </p:cNvPr>
          <p:cNvSpPr txBox="1"/>
          <p:nvPr/>
        </p:nvSpPr>
        <p:spPr>
          <a:xfrm>
            <a:off x="2940425" y="1235334"/>
            <a:ext cx="24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Ethereum ETH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5E5FE-4F88-A05D-3115-BBF18836FEFA}"/>
              </a:ext>
            </a:extLst>
          </p:cNvPr>
          <p:cNvSpPr txBox="1"/>
          <p:nvPr/>
        </p:nvSpPr>
        <p:spPr>
          <a:xfrm>
            <a:off x="7642130" y="323460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Tether USDT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E3FDE-CD42-D670-BF39-5C1D8BDA237A}"/>
              </a:ext>
            </a:extLst>
          </p:cNvPr>
          <p:cNvSpPr txBox="1"/>
          <p:nvPr/>
        </p:nvSpPr>
        <p:spPr>
          <a:xfrm>
            <a:off x="2940426" y="336982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Litecoin LTC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5F14C-A4FF-B230-7115-01A3DF95E00A}"/>
              </a:ext>
            </a:extLst>
          </p:cNvPr>
          <p:cNvSpPr txBox="1"/>
          <p:nvPr/>
        </p:nvSpPr>
        <p:spPr>
          <a:xfrm>
            <a:off x="7642130" y="1235334"/>
            <a:ext cx="24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USD Coin USDC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2655-3792-0AA0-D41F-7530631AAEAC}"/>
              </a:ext>
            </a:extLst>
          </p:cNvPr>
          <p:cNvSpPr txBox="1"/>
          <p:nvPr/>
        </p:nvSpPr>
        <p:spPr>
          <a:xfrm>
            <a:off x="7687632" y="5233880"/>
            <a:ext cx="24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Terra LUNA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32DF5-A7A0-6A3E-7C87-EE68F1963F7E}"/>
              </a:ext>
            </a:extLst>
          </p:cNvPr>
          <p:cNvSpPr txBox="1"/>
          <p:nvPr/>
        </p:nvSpPr>
        <p:spPr>
          <a:xfrm>
            <a:off x="2940424" y="5233881"/>
            <a:ext cx="24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Dogecoin DOGE</a:t>
            </a:r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E682B4A-AB7E-A48A-C2D0-5FF3F38CA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4697506"/>
            <a:ext cx="1213821" cy="12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0259"/>
      </p:ext>
    </p:extLst>
  </p:cSld>
  <p:clrMapOvr>
    <a:masterClrMapping/>
  </p:clrMapOvr>
</p:sld>
</file>

<file path=ppt/theme/theme1.xml><?xml version="1.0" encoding="utf-8"?>
<a:theme xmlns:a="http://schemas.openxmlformats.org/drawingml/2006/main" name="hearts-academy-theme1">
  <a:themeElements>
    <a:clrScheme name="hearts-academy">
      <a:dk1>
        <a:srgbClr val="0C0C0C"/>
      </a:dk1>
      <a:lt1>
        <a:sysClr val="window" lastClr="FFFFFF"/>
      </a:lt1>
      <a:dk2>
        <a:srgbClr val="323F4F"/>
      </a:dk2>
      <a:lt2>
        <a:srgbClr val="E7E6E6"/>
      </a:lt2>
      <a:accent1>
        <a:srgbClr val="265C8C"/>
      </a:accent1>
      <a:accent2>
        <a:srgbClr val="D98982"/>
      </a:accent2>
      <a:accent3>
        <a:srgbClr val="8FBDD9"/>
      </a:accent3>
      <a:accent4>
        <a:srgbClr val="F2C288"/>
      </a:accent4>
      <a:accent5>
        <a:srgbClr val="1F8DA6"/>
      </a:accent5>
      <a:accent6>
        <a:srgbClr val="2CBFB1"/>
      </a:accent6>
      <a:hlink>
        <a:srgbClr val="0563C1"/>
      </a:hlink>
      <a:folHlink>
        <a:srgbClr val="0563C1"/>
      </a:folHlink>
    </a:clrScheme>
    <a:fontScheme name="hearts-academy">
      <a:majorFont>
        <a:latin typeface="Tw Cen M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rts-academy-theme1" id="{9BBB0C39-D9CE-4028-849D-C1391F99D8A5}" vid="{7BC11887-94EA-41A8-8B8C-839B548A2C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hearts-academy-theme</Template>
  <TotalTime>903</TotalTime>
  <Words>721</Words>
  <Application>Microsoft Office PowerPoint</Application>
  <PresentationFormat>Widescreen</PresentationFormat>
  <Paragraphs>138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Fira Code</vt:lpstr>
      <vt:lpstr>Open Sans</vt:lpstr>
      <vt:lpstr>Segoe UI</vt:lpstr>
      <vt:lpstr>Tw Cen MT</vt:lpstr>
      <vt:lpstr>hearts-academy-theme1</vt:lpstr>
      <vt:lpstr>Road to Web3.0</vt:lpstr>
      <vt:lpstr>HEARTS ACADEMY</vt:lpstr>
      <vt:lpstr>PowerPoint Presentation</vt:lpstr>
      <vt:lpstr>What will you learn ?</vt:lpstr>
      <vt:lpstr>The Future is Web 3.0</vt:lpstr>
      <vt:lpstr>Cryptocurrency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Crypto-wallets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Concepts of 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write our first smart contract using Remix 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TRAINING</dc:title>
  <dc:creator>Gayashan Wagachchige | BISTEC Global</dc:creator>
  <cp:lastModifiedBy>Gayashan Wagachchige | BISTEC Global</cp:lastModifiedBy>
  <cp:revision>1</cp:revision>
  <dcterms:created xsi:type="dcterms:W3CDTF">2022-07-19T08:57:20Z</dcterms:created>
  <dcterms:modified xsi:type="dcterms:W3CDTF">2022-08-03T22:10:45Z</dcterms:modified>
</cp:coreProperties>
</file>