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130BFB-BC34-496F-ACE7-B7C7D3044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1AA51D-8360-482F-B614-7045E375F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653C1F-A6E4-43DD-AD93-A35697D2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CF08BD-0C3A-4513-86C0-BE106F8C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883869-36AE-40C4-BA81-54257C11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521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E07F0D-0D25-4546-A987-0EB3E6C5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850E61-1351-4EA6-9CBF-2949DC4D7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198309-9012-4CCF-9A1A-684604F4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34258C-494F-4D54-9446-5B1B43A3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C54CB1-07B5-4491-AE95-9310B88F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004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F9EE52B-B105-4DF7-9955-11CCC9189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EF6FCD-9C1D-4270-88FC-116793C1A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1BFFAA-5716-4477-B1F2-6640ED18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8D484F-950E-4D47-B751-CE020F04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3B3F85-00CC-49B6-AEED-ED40C9AF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FBD786-0233-4025-982A-2C682033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D2921F-96BC-418C-A5D9-F1152333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9B7706-D0C0-47B5-9D94-268EFA79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8F01EF-85FF-43B8-8973-62C3EC4E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372A77-3D09-4DDA-93F2-78F13974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28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32A79A-2B29-489C-B71F-06048E3C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A9E741-3610-4FD8-ADE7-E455FB7FF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74A5E8-02A6-407F-A5B5-B035E90B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DC5E01-EC6C-4F0A-BDDC-174F5F74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5E8BB8-5BB8-4C28-9B4B-8510793F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09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7F2987-47EF-4E52-B0EA-39BB3FD9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259C65-47AB-40B8-835E-31C0F05EA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18A4A4-C696-4DCE-9180-157B2199C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DF375A-77D7-428C-A6CB-0EC40A6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9B47E25-7A06-4EE2-95F9-E8A9117B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B607ED7-95FF-4817-B2B2-F45CA39E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479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2C67F3-E224-4537-8F94-E6D57CF5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9A83D7-A39B-4A3A-96B2-3CC08C07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C71B9B8-D12F-4EF1-9FCE-23512AC18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5B2EE65-5785-41AF-BB07-1766E4D4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58C0902-D328-4F29-BAC0-B7D8170EF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85C34DE-626C-4DCE-AE3F-BC9B2DC7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14596D9-96D0-4C5F-BA5E-90643946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C95C736-162E-4BCF-B65F-10AB11BB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251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2715D-49CC-43AB-8FA7-948F840F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B06EB8F-5165-4900-A27B-807614F0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346632-E730-410A-A994-2868562D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58FF5E9-14AE-4CD1-B71E-9952C090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03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C2D35F1-D0DA-4775-A362-24EF9514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9EC4B2-A34C-4DEF-ADDB-6936E9C7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47C8F8-34FD-4599-BE54-7BAB4CEF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039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6670CA-4A72-4A20-BBDC-7C9CAA23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948954-202C-43A9-948E-654157EC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C0A603-9511-4844-BD3E-EB576CDB4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EF494F-5D3B-420C-A3BF-87D6A152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2705A5-A3A9-4E1D-A1D3-51D1AC80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A36DEA1-B7B7-4D7F-849D-94033155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0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196481-BF1F-42CD-80D8-89C0D14E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219EEB2-B7A8-4832-8B2E-1329B1156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AB903ED-AADE-4745-AE6D-D865F7E9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6E706F-7529-4F3E-A0E7-E4AF3B2E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B25698-8507-4405-8B21-7A9A9E50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59961D-B759-48CD-94F5-7EA3B61A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39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A7E055B-A8BC-4AAD-9933-8CB0385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06B334-860D-4461-A812-51F7EBC3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950904-4346-4F99-A3D1-79FD3C887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E3BC-2FBE-457D-B412-296D5C5F7C14}" type="datetimeFigureOut">
              <a:rPr lang="hu-HU" smtClean="0"/>
              <a:t>2022. 11. 11.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020D6A-002E-45AC-A54C-ED60BAF5E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25F38C-8EEB-4E44-BE79-D1EA6C890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73E5-8418-4924-8A2E-3665D2A54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86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7E1FA1B-9B14-4E7C-AD51-D0471116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program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E622DE70-5C2C-4E1F-BB1A-D466F712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hu-HU" dirty="0"/>
          </a:p>
          <a:p>
            <a:r>
              <a:rPr lang="hu-HU" dirty="0" err="1"/>
              <a:t>Console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C#</a:t>
            </a:r>
          </a:p>
          <a:p>
            <a:endParaRPr lang="hu-HU" dirty="0"/>
          </a:p>
          <a:p>
            <a:r>
              <a:rPr lang="hu-HU" dirty="0"/>
              <a:t>5 </a:t>
            </a:r>
            <a:r>
              <a:rPr lang="hu-HU" dirty="0" err="1"/>
              <a:t>classes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Program –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lvl="1"/>
            <a:r>
              <a:rPr lang="hu-HU" dirty="0" err="1"/>
              <a:t>GardenMap</a:t>
            </a:r>
            <a:r>
              <a:rPr lang="hu-HU" dirty="0"/>
              <a:t> –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represents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garden</a:t>
            </a:r>
            <a:endParaRPr lang="hu-HU" dirty="0"/>
          </a:p>
          <a:p>
            <a:pPr lvl="1"/>
            <a:r>
              <a:rPr lang="hu-HU" dirty="0" err="1"/>
              <a:t>GrassCutter</a:t>
            </a:r>
            <a:r>
              <a:rPr lang="hu-HU" dirty="0"/>
              <a:t> –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represents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grass</a:t>
            </a:r>
            <a:r>
              <a:rPr lang="hu-HU" dirty="0"/>
              <a:t> </a:t>
            </a:r>
            <a:r>
              <a:rPr lang="hu-HU" dirty="0" err="1"/>
              <a:t>cutter</a:t>
            </a:r>
            <a:endParaRPr lang="hu-HU" dirty="0"/>
          </a:p>
          <a:p>
            <a:pPr lvl="1"/>
            <a:r>
              <a:rPr lang="hu-HU" dirty="0" err="1"/>
              <a:t>CheckingEnvironment</a:t>
            </a:r>
            <a:r>
              <a:rPr lang="hu-HU" dirty="0"/>
              <a:t> –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environment</a:t>
            </a:r>
            <a:r>
              <a:rPr lang="hu-HU" dirty="0"/>
              <a:t> </a:t>
            </a:r>
            <a:r>
              <a:rPr lang="hu-HU" dirty="0" err="1"/>
              <a:t>checking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  <a:p>
            <a:pPr lvl="1"/>
            <a:r>
              <a:rPr lang="hu-HU" dirty="0" err="1"/>
              <a:t>MoveGrassCutter</a:t>
            </a:r>
            <a:r>
              <a:rPr lang="hu-HU" dirty="0"/>
              <a:t> –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grass</a:t>
            </a:r>
            <a:r>
              <a:rPr lang="hu-HU" dirty="0"/>
              <a:t> </a:t>
            </a:r>
            <a:r>
              <a:rPr lang="hu-HU"/>
              <a:t>cutter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262228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3F5A2-E73A-4CB5-B786-C89806F1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garden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7BE02D-DCEF-4439-AA6A-BC9DD8AB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dimensional</a:t>
            </a:r>
            <a:r>
              <a:rPr lang="hu-HU" dirty="0"/>
              <a:t> </a:t>
            </a:r>
            <a:r>
              <a:rPr lang="hu-HU" dirty="0" err="1"/>
              <a:t>character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hu-HU" dirty="0"/>
          </a:p>
          <a:p>
            <a:endParaRPr lang="hu-HU" dirty="0"/>
          </a:p>
          <a:p>
            <a:r>
              <a:rPr lang="hu-HU" dirty="0"/>
              <a:t>10 x 10 </a:t>
            </a:r>
            <a:r>
              <a:rPr lang="hu-HU" dirty="0" err="1"/>
              <a:t>size</a:t>
            </a:r>
            <a:endParaRPr lang="hu-HU" dirty="0"/>
          </a:p>
          <a:p>
            <a:endParaRPr lang="hu-HU" dirty="0"/>
          </a:p>
          <a:p>
            <a:r>
              <a:rPr lang="hu-HU" dirty="0"/>
              <a:t>4 (8) </a:t>
            </a:r>
            <a:r>
              <a:rPr lang="hu-HU" dirty="0" err="1"/>
              <a:t>characters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X = </a:t>
            </a:r>
            <a:r>
              <a:rPr lang="hu-HU" dirty="0" err="1"/>
              <a:t>Fence</a:t>
            </a:r>
            <a:endParaRPr lang="hu-HU" dirty="0"/>
          </a:p>
          <a:p>
            <a:pPr lvl="1"/>
            <a:r>
              <a:rPr lang="hu-HU" dirty="0"/>
              <a:t>O = </a:t>
            </a:r>
            <a:r>
              <a:rPr lang="hu-HU" dirty="0" err="1"/>
              <a:t>Obstacle</a:t>
            </a:r>
            <a:endParaRPr lang="hu-HU" dirty="0"/>
          </a:p>
          <a:p>
            <a:pPr lvl="1"/>
            <a:r>
              <a:rPr lang="hu-HU" dirty="0"/>
              <a:t>V, ^, &gt;, &lt; = </a:t>
            </a:r>
            <a:r>
              <a:rPr lang="hu-HU" dirty="0" err="1"/>
              <a:t>Grass</a:t>
            </a:r>
            <a:r>
              <a:rPr lang="hu-HU" dirty="0"/>
              <a:t> </a:t>
            </a:r>
            <a:r>
              <a:rPr lang="hu-HU" dirty="0" err="1"/>
              <a:t>cutter</a:t>
            </a:r>
            <a:endParaRPr lang="hu-HU" dirty="0"/>
          </a:p>
          <a:p>
            <a:pPr lvl="1"/>
            <a:r>
              <a:rPr lang="hu-HU" dirty="0"/>
              <a:t>G = </a:t>
            </a:r>
            <a:r>
              <a:rPr lang="hu-HU" dirty="0" err="1"/>
              <a:t>Uncut</a:t>
            </a:r>
            <a:r>
              <a:rPr lang="hu-HU" dirty="0"/>
              <a:t> </a:t>
            </a:r>
            <a:r>
              <a:rPr lang="hu-HU" dirty="0" err="1"/>
              <a:t>grass</a:t>
            </a:r>
            <a:endParaRPr lang="hu-HU" dirty="0"/>
          </a:p>
          <a:p>
            <a:pPr lvl="1"/>
            <a:r>
              <a:rPr lang="hu-HU" dirty="0"/>
              <a:t>– = </a:t>
            </a:r>
            <a:r>
              <a:rPr lang="hu-HU" dirty="0" err="1"/>
              <a:t>Cut</a:t>
            </a:r>
            <a:r>
              <a:rPr lang="hu-HU" dirty="0"/>
              <a:t> </a:t>
            </a:r>
            <a:r>
              <a:rPr lang="hu-HU" dirty="0" err="1"/>
              <a:t>grass</a:t>
            </a:r>
            <a:endParaRPr lang="hu-HU" dirty="0"/>
          </a:p>
          <a:p>
            <a:pPr lvl="1"/>
            <a:endParaRPr lang="hu-HU" dirty="0"/>
          </a:p>
          <a:p>
            <a:r>
              <a:rPr lang="hu-HU" dirty="0" err="1"/>
              <a:t>Obstacles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random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C557FD3-09BA-4548-B9B9-E738D183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681037"/>
            <a:ext cx="2562225" cy="5021446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79655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B208B6-B7DE-423E-9A5F-D3006E62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grass</a:t>
            </a:r>
            <a:r>
              <a:rPr lang="hu-HU" dirty="0"/>
              <a:t> </a:t>
            </a:r>
            <a:r>
              <a:rPr lang="hu-HU" dirty="0" err="1"/>
              <a:t>cutter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5E2C3C-0E0F-4510-A5F7-17EFA9BB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Starts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random </a:t>
            </a:r>
            <a:r>
              <a:rPr lang="hu-HU" dirty="0" err="1"/>
              <a:t>coordinates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Can’t</a:t>
            </a:r>
            <a:r>
              <a:rPr lang="hu-HU" dirty="0"/>
              <a:t> go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fence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 and </a:t>
            </a:r>
            <a:r>
              <a:rPr lang="hu-HU" dirty="0" err="1"/>
              <a:t>obstacles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Doesn’t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size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garden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coordinates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obstacles</a:t>
            </a:r>
            <a:r>
              <a:rPr lang="hu-HU" dirty="0"/>
              <a:t> and </a:t>
            </a:r>
            <a:r>
              <a:rPr lang="hu-HU" dirty="0" err="1"/>
              <a:t>fence</a:t>
            </a:r>
            <a:r>
              <a:rPr lang="hu-HU" dirty="0"/>
              <a:t> </a:t>
            </a:r>
            <a:r>
              <a:rPr lang="hu-HU" dirty="0" err="1"/>
              <a:t>parts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I</a:t>
            </a:r>
            <a:r>
              <a:rPr lang="en-US" dirty="0"/>
              <a:t>t chooses its own path by examining environmental elements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183619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5859E-3700-452B-97E9-2CF06EEB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Route</a:t>
            </a:r>
            <a:r>
              <a:rPr lang="hu-HU" dirty="0"/>
              <a:t> </a:t>
            </a:r>
            <a:r>
              <a:rPr lang="hu-HU" dirty="0" err="1"/>
              <a:t>selection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1DAE80-902B-48FE-9250-8EB41D2A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Examine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unit </a:t>
            </a:r>
            <a:r>
              <a:rPr lang="hu-HU" dirty="0" err="1"/>
              <a:t>radius</a:t>
            </a:r>
            <a:endParaRPr lang="hu-HU" dirty="0"/>
          </a:p>
          <a:p>
            <a:endParaRPr lang="hu-HU" dirty="0"/>
          </a:p>
          <a:p>
            <a:r>
              <a:rPr lang="hu-HU" dirty="0"/>
              <a:t>Not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uncut</a:t>
            </a:r>
            <a:r>
              <a:rPr lang="hu-HU" dirty="0"/>
              <a:t> </a:t>
            </a:r>
            <a:r>
              <a:rPr lang="hu-HU" dirty="0" err="1"/>
              <a:t>grass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examine</a:t>
            </a:r>
            <a:r>
              <a:rPr lang="hu-HU" dirty="0">
                <a:sym typeface="Wingdings" panose="05000000000000000000" pitchFamily="2" charset="2"/>
              </a:rPr>
              <a:t> in </a:t>
            </a:r>
            <a:r>
              <a:rPr lang="hu-HU" dirty="0" err="1">
                <a:sym typeface="Wingdings" panose="05000000000000000000" pitchFamily="2" charset="2"/>
              </a:rPr>
              <a:t>two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area</a:t>
            </a:r>
            <a:r>
              <a:rPr lang="hu-HU" dirty="0">
                <a:sym typeface="Wingdings" panose="05000000000000000000" pitchFamily="2" charset="2"/>
              </a:rPr>
              <a:t> unit </a:t>
            </a:r>
            <a:r>
              <a:rPr lang="hu-HU" dirty="0" err="1">
                <a:sym typeface="Wingdings" panose="05000000000000000000" pitchFamily="2" charset="2"/>
              </a:rPr>
              <a:t>radius</a:t>
            </a:r>
            <a:endParaRPr lang="hu-HU" dirty="0"/>
          </a:p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uncut</a:t>
            </a:r>
            <a:r>
              <a:rPr lang="hu-HU" dirty="0"/>
              <a:t> </a:t>
            </a:r>
            <a:r>
              <a:rPr lang="hu-HU" dirty="0" err="1"/>
              <a:t>grass</a:t>
            </a:r>
            <a:r>
              <a:rPr lang="hu-HU" dirty="0"/>
              <a:t>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Move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there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can’t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uncut</a:t>
            </a:r>
            <a:r>
              <a:rPr lang="hu-HU" dirty="0"/>
              <a:t> </a:t>
            </a:r>
            <a:r>
              <a:rPr lang="hu-HU" dirty="0" err="1"/>
              <a:t>grass</a:t>
            </a:r>
            <a:r>
              <a:rPr lang="hu-HU" dirty="0"/>
              <a:t>?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will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choose</a:t>
            </a:r>
            <a:r>
              <a:rPr lang="hu-HU" dirty="0">
                <a:sym typeface="Wingdings" panose="05000000000000000000" pitchFamily="2" charset="2"/>
              </a:rPr>
              <a:t> an </a:t>
            </a:r>
            <a:r>
              <a:rPr lang="hu-HU" dirty="0" err="1">
                <a:sym typeface="Wingdings" panose="05000000000000000000" pitchFamily="2" charset="2"/>
              </a:rPr>
              <a:t>already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cut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grass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0907E79-02BF-48D4-81C0-418825789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5" y="365125"/>
            <a:ext cx="2276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0569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593B0-499D-4860-86EB-6C9270D4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Preferred</a:t>
            </a:r>
            <a:r>
              <a:rPr lang="hu-HU" dirty="0"/>
              <a:t> </a:t>
            </a:r>
            <a:r>
              <a:rPr lang="hu-HU" dirty="0" err="1"/>
              <a:t>directions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C1DFA9-3BEA-48E3-9EAC-76EF935D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ym typeface="Wingdings" panose="05000000000000000000" pitchFamily="2" charset="2"/>
              </a:rPr>
              <a:t>Which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direction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does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examine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first</a:t>
            </a:r>
            <a:r>
              <a:rPr lang="hu-HU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There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four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different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preferred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direction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list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changes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preferred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direction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list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four</a:t>
            </a:r>
            <a:r>
              <a:rPr lang="hu-HU" dirty="0"/>
              <a:t> </a:t>
            </a:r>
            <a:r>
              <a:rPr lang="hu-HU" dirty="0" err="1"/>
              <a:t>preferred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</a:t>
            </a:r>
            <a:r>
              <a:rPr lang="hu-HU" dirty="0" err="1"/>
              <a:t>lists</a:t>
            </a:r>
            <a:r>
              <a:rPr lang="hu-HU" dirty="0"/>
              <a:t>?</a:t>
            </a:r>
          </a:p>
          <a:p>
            <a:pPr lvl="1"/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minimize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random </a:t>
            </a:r>
            <a:r>
              <a:rPr lang="hu-HU" dirty="0" err="1"/>
              <a:t>moves</a:t>
            </a:r>
            <a:endParaRPr lang="hu-HU" dirty="0"/>
          </a:p>
          <a:p>
            <a:pPr lvl="1"/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stucks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possible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I </a:t>
            </a:r>
            <a:r>
              <a:rPr lang="hu-HU" dirty="0" err="1"/>
              <a:t>chose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solution</a:t>
            </a:r>
            <a:endParaRPr lang="hu-HU" dirty="0"/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824E83A-82D0-488D-99AC-7D2F847732CE}"/>
              </a:ext>
            </a:extLst>
          </p:cNvPr>
          <p:cNvSpPr txBox="1"/>
          <p:nvPr/>
        </p:nvSpPr>
        <p:spPr>
          <a:xfrm>
            <a:off x="8659537" y="1693813"/>
            <a:ext cx="109056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/>
              <a:t>Route</a:t>
            </a:r>
            <a:r>
              <a:rPr lang="hu-HU" dirty="0"/>
              <a:t> 1:</a:t>
            </a:r>
          </a:p>
          <a:p>
            <a:endParaRPr lang="hu-HU" dirty="0"/>
          </a:p>
          <a:p>
            <a:r>
              <a:rPr lang="hu-HU" dirty="0"/>
              <a:t>Down</a:t>
            </a:r>
          </a:p>
          <a:p>
            <a:r>
              <a:rPr lang="hu-HU" dirty="0" err="1"/>
              <a:t>Left</a:t>
            </a:r>
            <a:endParaRPr lang="hu-HU" dirty="0"/>
          </a:p>
          <a:p>
            <a:r>
              <a:rPr lang="hu-HU" dirty="0" err="1"/>
              <a:t>Up</a:t>
            </a:r>
            <a:endParaRPr lang="hu-HU" dirty="0"/>
          </a:p>
          <a:p>
            <a:r>
              <a:rPr lang="hu-HU" dirty="0" err="1"/>
              <a:t>Right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A11DDBA-FFC5-4223-846F-3E1409E29378}"/>
              </a:ext>
            </a:extLst>
          </p:cNvPr>
          <p:cNvSpPr txBox="1"/>
          <p:nvPr/>
        </p:nvSpPr>
        <p:spPr>
          <a:xfrm>
            <a:off x="10263232" y="1690688"/>
            <a:ext cx="109056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/>
              <a:t>Route</a:t>
            </a:r>
            <a:r>
              <a:rPr lang="hu-HU" dirty="0"/>
              <a:t> 2:</a:t>
            </a:r>
          </a:p>
          <a:p>
            <a:endParaRPr lang="hu-HU" dirty="0"/>
          </a:p>
          <a:p>
            <a:r>
              <a:rPr lang="hu-HU" dirty="0"/>
              <a:t>Down</a:t>
            </a:r>
          </a:p>
          <a:p>
            <a:r>
              <a:rPr lang="hu-HU" dirty="0" err="1"/>
              <a:t>Right</a:t>
            </a:r>
            <a:endParaRPr lang="hu-HU" dirty="0"/>
          </a:p>
          <a:p>
            <a:r>
              <a:rPr lang="hu-HU" dirty="0" err="1"/>
              <a:t>Up</a:t>
            </a:r>
            <a:endParaRPr lang="hu-HU" dirty="0"/>
          </a:p>
          <a:p>
            <a:r>
              <a:rPr lang="hu-HU" dirty="0" err="1"/>
              <a:t>Left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9FDDD71-9CDE-4033-B686-053F80650B3F}"/>
              </a:ext>
            </a:extLst>
          </p:cNvPr>
          <p:cNvSpPr txBox="1"/>
          <p:nvPr/>
        </p:nvSpPr>
        <p:spPr>
          <a:xfrm>
            <a:off x="8659537" y="3796889"/>
            <a:ext cx="109056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/>
              <a:t>Route</a:t>
            </a:r>
            <a:r>
              <a:rPr lang="hu-HU" dirty="0"/>
              <a:t> 3:</a:t>
            </a:r>
          </a:p>
          <a:p>
            <a:endParaRPr lang="hu-HU" dirty="0"/>
          </a:p>
          <a:p>
            <a:r>
              <a:rPr lang="hu-HU" dirty="0" err="1"/>
              <a:t>Right</a:t>
            </a:r>
            <a:endParaRPr lang="hu-HU" dirty="0"/>
          </a:p>
          <a:p>
            <a:r>
              <a:rPr lang="hu-HU" dirty="0" err="1"/>
              <a:t>Left</a:t>
            </a:r>
            <a:endParaRPr lang="hu-HU" dirty="0"/>
          </a:p>
          <a:p>
            <a:r>
              <a:rPr lang="hu-HU" dirty="0" err="1"/>
              <a:t>Up</a:t>
            </a:r>
            <a:endParaRPr lang="hu-HU" dirty="0"/>
          </a:p>
          <a:p>
            <a:r>
              <a:rPr lang="hu-HU" dirty="0"/>
              <a:t>Down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635AF0-C55D-4F2B-B9AF-9686546042B2}"/>
              </a:ext>
            </a:extLst>
          </p:cNvPr>
          <p:cNvSpPr txBox="1"/>
          <p:nvPr/>
        </p:nvSpPr>
        <p:spPr>
          <a:xfrm>
            <a:off x="10263232" y="3796889"/>
            <a:ext cx="109056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/>
              <a:t>Route</a:t>
            </a:r>
            <a:r>
              <a:rPr lang="hu-HU" dirty="0"/>
              <a:t> 4:</a:t>
            </a:r>
          </a:p>
          <a:p>
            <a:endParaRPr lang="hu-HU" dirty="0"/>
          </a:p>
          <a:p>
            <a:r>
              <a:rPr lang="hu-HU" dirty="0" err="1"/>
              <a:t>Right</a:t>
            </a:r>
            <a:endParaRPr lang="hu-HU" dirty="0"/>
          </a:p>
          <a:p>
            <a:r>
              <a:rPr lang="hu-HU" dirty="0" err="1"/>
              <a:t>Left</a:t>
            </a:r>
            <a:endParaRPr lang="hu-HU" dirty="0"/>
          </a:p>
          <a:p>
            <a:r>
              <a:rPr lang="hu-HU" dirty="0"/>
              <a:t>Down</a:t>
            </a:r>
          </a:p>
          <a:p>
            <a:r>
              <a:rPr lang="hu-HU" dirty="0" err="1"/>
              <a:t>Up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956282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357E2B-920B-45EB-8F80-F86564EC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Avoiding</a:t>
            </a:r>
            <a:r>
              <a:rPr lang="hu-HU" dirty="0"/>
              <a:t> </a:t>
            </a:r>
            <a:r>
              <a:rPr lang="hu-HU" dirty="0" err="1"/>
              <a:t>stucks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3EDFDB-63CB-4A28-9E43-3DD4016A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stuck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unlucky</a:t>
            </a:r>
            <a:r>
              <a:rPr lang="hu-HU" dirty="0"/>
              <a:t> </a:t>
            </a:r>
            <a:r>
              <a:rPr lang="hu-HU" dirty="0" err="1"/>
              <a:t>obstacle</a:t>
            </a:r>
            <a:r>
              <a:rPr lang="hu-HU" dirty="0"/>
              <a:t> </a:t>
            </a:r>
            <a:r>
              <a:rPr lang="hu-HU" dirty="0" err="1"/>
              <a:t>placement</a:t>
            </a:r>
            <a:r>
              <a:rPr lang="hu-HU" dirty="0"/>
              <a:t> and not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ideal</a:t>
            </a:r>
            <a:r>
              <a:rPr lang="hu-HU" dirty="0"/>
              <a:t> </a:t>
            </a:r>
            <a:r>
              <a:rPr lang="hu-HU" dirty="0" err="1"/>
              <a:t>preferred</a:t>
            </a:r>
            <a:r>
              <a:rPr lang="hu-HU" dirty="0"/>
              <a:t> </a:t>
            </a:r>
            <a:r>
              <a:rPr lang="hu-HU" dirty="0" err="1"/>
              <a:t>route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it</a:t>
            </a:r>
            <a:endParaRPr lang="hu-HU" dirty="0"/>
          </a:p>
          <a:p>
            <a:endParaRPr lang="hu-HU" dirty="0"/>
          </a:p>
          <a:p>
            <a:r>
              <a:rPr lang="hu-HU" dirty="0"/>
              <a:t>The program </a:t>
            </a:r>
            <a:r>
              <a:rPr lang="hu-HU" dirty="0" err="1"/>
              <a:t>counts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uncut</a:t>
            </a:r>
            <a:r>
              <a:rPr lang="hu-HU" dirty="0"/>
              <a:t> </a:t>
            </a:r>
            <a:r>
              <a:rPr lang="hu-HU" dirty="0" err="1"/>
              <a:t>grass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 </a:t>
            </a:r>
            <a:r>
              <a:rPr lang="hu-HU" dirty="0" err="1"/>
              <a:t>touched</a:t>
            </a:r>
            <a:r>
              <a:rPr lang="hu-HU" dirty="0"/>
              <a:t> in a </a:t>
            </a:r>
            <a:r>
              <a:rPr lang="hu-HU" dirty="0" err="1"/>
              <a:t>row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reaches</a:t>
            </a:r>
            <a:r>
              <a:rPr lang="hu-HU" dirty="0"/>
              <a:t> 30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forcing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grass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cutter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change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it’s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preferred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route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The </a:t>
            </a:r>
            <a:r>
              <a:rPr lang="hu-HU" dirty="0" err="1">
                <a:sym typeface="Wingdings" panose="05000000000000000000" pitchFamily="2" charset="2"/>
              </a:rPr>
              <a:t>new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route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can’t</a:t>
            </a:r>
            <a:r>
              <a:rPr lang="hu-HU" dirty="0">
                <a:sym typeface="Wingdings" panose="05000000000000000000" pitchFamily="2" charset="2"/>
              </a:rPr>
              <a:t> be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current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route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/>
              <a:t>The program </a:t>
            </a:r>
            <a:r>
              <a:rPr lang="hu-HU" dirty="0" err="1"/>
              <a:t>counts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forced</a:t>
            </a:r>
            <a:r>
              <a:rPr lang="hu-HU" dirty="0"/>
              <a:t> </a:t>
            </a:r>
            <a:r>
              <a:rPr lang="hu-HU" dirty="0" err="1"/>
              <a:t>route</a:t>
            </a:r>
            <a:r>
              <a:rPr lang="hu-HU" dirty="0"/>
              <a:t> </a:t>
            </a:r>
            <a:r>
              <a:rPr lang="hu-HU" dirty="0" err="1"/>
              <a:t>changes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reaches</a:t>
            </a:r>
            <a:r>
              <a:rPr lang="hu-HU" dirty="0"/>
              <a:t> 5, </a:t>
            </a:r>
            <a:r>
              <a:rPr lang="hu-HU" dirty="0" err="1"/>
              <a:t>the</a:t>
            </a:r>
            <a:r>
              <a:rPr lang="hu-HU" dirty="0"/>
              <a:t> program </a:t>
            </a:r>
            <a:r>
              <a:rPr lang="hu-HU" dirty="0" err="1"/>
              <a:t>stops</a:t>
            </a:r>
            <a:endParaRPr lang="hu-HU" dirty="0"/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554178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82708C-AFC4-479D-8077-631E7145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Moving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grass</a:t>
            </a:r>
            <a:r>
              <a:rPr lang="hu-HU" dirty="0"/>
              <a:t> </a:t>
            </a:r>
            <a:r>
              <a:rPr lang="hu-HU" dirty="0" err="1"/>
              <a:t>cutter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557591-EB0A-440E-9C48-3BF89C46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ym typeface="Wingdings" panose="05000000000000000000" pitchFamily="2" charset="2"/>
              </a:rPr>
              <a:t>Searching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fur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uncut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grass</a:t>
            </a:r>
            <a:r>
              <a:rPr lang="hu-HU" dirty="0">
                <a:sym typeface="Wingdings" panose="05000000000000000000" pitchFamily="2" charset="2"/>
              </a:rPr>
              <a:t>  </a:t>
            </a:r>
          </a:p>
          <a:p>
            <a:pPr marL="0" indent="0">
              <a:buNone/>
            </a:pPr>
            <a:r>
              <a:rPr lang="hu-HU" dirty="0" err="1">
                <a:sym typeface="Wingdings" panose="05000000000000000000" pitchFamily="2" charset="2"/>
              </a:rPr>
              <a:t>If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finds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one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dirty="0" err="1">
                <a:sym typeface="Wingdings" panose="05000000000000000000" pitchFamily="2" charset="2"/>
              </a:rPr>
              <a:t>then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will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check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that</a:t>
            </a:r>
            <a:r>
              <a:rPr lang="hu-HU" dirty="0">
                <a:sym typeface="Wingdings" panose="05000000000000000000" pitchFamily="2" charset="2"/>
              </a:rPr>
              <a:t> is </a:t>
            </a:r>
            <a:r>
              <a:rPr lang="hu-HU" dirty="0" err="1">
                <a:sym typeface="Wingdings" panose="05000000000000000000" pitchFamily="2" charset="2"/>
              </a:rPr>
              <a:t>there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any</a:t>
            </a:r>
            <a:r>
              <a:rPr lang="hu-HU" dirty="0">
                <a:sym typeface="Wingdings" panose="05000000000000000000" pitchFamily="2" charset="2"/>
              </a:rPr>
              <a:t> free </a:t>
            </a:r>
            <a:r>
              <a:rPr lang="hu-HU" dirty="0" err="1">
                <a:sym typeface="Wingdings" panose="05000000000000000000" pitchFamily="2" charset="2"/>
              </a:rPr>
              <a:t>way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?  </a:t>
            </a:r>
          </a:p>
          <a:p>
            <a:pPr marL="0" indent="0">
              <a:buNone/>
            </a:pPr>
            <a:r>
              <a:rPr lang="hu-HU" dirty="0" err="1">
                <a:sym typeface="Wingdings" panose="05000000000000000000" pitchFamily="2" charset="2"/>
              </a:rPr>
              <a:t>If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finds</a:t>
            </a:r>
            <a:r>
              <a:rPr lang="hu-HU" dirty="0">
                <a:sym typeface="Wingdings" panose="05000000000000000000" pitchFamily="2" charset="2"/>
              </a:rPr>
              <a:t> a free </a:t>
            </a:r>
            <a:r>
              <a:rPr lang="hu-HU" dirty="0" err="1">
                <a:sym typeface="Wingdings" panose="05000000000000000000" pitchFamily="2" charset="2"/>
              </a:rPr>
              <a:t>way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Calling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move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function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>
                <a:sym typeface="Wingdings" panose="05000000000000000000" pitchFamily="2" charset="2"/>
              </a:rPr>
              <a:t>Changing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grass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cutters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direction</a:t>
            </a:r>
            <a:r>
              <a:rPr lang="hu-HU" dirty="0">
                <a:sym typeface="Wingdings" panose="05000000000000000000" pitchFamily="2" charset="2"/>
              </a:rPr>
              <a:t> (^, V, &gt;, &lt;)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>
                <a:sym typeface="Wingdings" panose="05000000000000000000" pitchFamily="2" charset="2"/>
              </a:rPr>
              <a:t>Leaves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cut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grass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behind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84644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184CDB-26BC-4277-A95E-C2F40BFD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Moving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grass</a:t>
            </a:r>
            <a:r>
              <a:rPr lang="hu-HU" dirty="0"/>
              <a:t> </a:t>
            </a:r>
            <a:r>
              <a:rPr lang="hu-HU" dirty="0" err="1"/>
              <a:t>cutter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817D42-EF93-41CF-9DB9-5ACAE780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Difference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and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unit </a:t>
            </a:r>
            <a:r>
              <a:rPr lang="hu-HU" dirty="0" err="1"/>
              <a:t>radius</a:t>
            </a:r>
            <a:r>
              <a:rPr lang="hu-HU" dirty="0"/>
              <a:t> </a:t>
            </a:r>
            <a:r>
              <a:rPr lang="hu-HU" dirty="0" err="1"/>
              <a:t>moves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Number</a:t>
            </a:r>
            <a:r>
              <a:rPr lang="hu-HU" dirty="0">
                <a:sym typeface="Wingdings" panose="05000000000000000000" pitchFamily="2" charset="2"/>
              </a:rPr>
              <a:t> of </a:t>
            </a:r>
            <a:r>
              <a:rPr lang="hu-HU" dirty="0" err="1">
                <a:sym typeface="Wingdings" panose="05000000000000000000" pitchFamily="2" charset="2"/>
              </a:rPr>
              <a:t>possible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routes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>
                <a:sym typeface="Wingdings" panose="05000000000000000000" pitchFamily="2" charset="2"/>
              </a:rPr>
              <a:t>Checking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possible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routes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before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confirming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next</a:t>
            </a:r>
            <a:r>
              <a:rPr lang="hu-HU" dirty="0">
                <a:sym typeface="Wingdings" panose="05000000000000000000" pitchFamily="2" charset="2"/>
              </a:rPr>
              <a:t> part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14EF7E-475A-4748-8434-71B962CC1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29" y="4393435"/>
            <a:ext cx="1796598" cy="179659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E08C398-5C0D-4E7F-A637-E42A1D845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31" y="4380364"/>
            <a:ext cx="1796599" cy="179659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9E04BAF-5536-4F4E-9D6D-81CA8B29E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80" y="4380364"/>
            <a:ext cx="1796599" cy="179659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08F3739-ACE8-4C00-BDF8-D77BEFC7D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2" y="4389721"/>
            <a:ext cx="1796599" cy="180402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D8C0BE3-2916-42A3-972E-DA2104C86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78" y="4393434"/>
            <a:ext cx="1796599" cy="17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40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403</Words>
  <Application>Microsoft Office PowerPoint</Application>
  <PresentationFormat>Szélesvásznú</PresentationFormat>
  <Paragraphs>99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Office-téma</vt:lpstr>
      <vt:lpstr>About the program</vt:lpstr>
      <vt:lpstr>The garden</vt:lpstr>
      <vt:lpstr>The grass cutter</vt:lpstr>
      <vt:lpstr>Route selection</vt:lpstr>
      <vt:lpstr>Preferred directions</vt:lpstr>
      <vt:lpstr>Avoiding stucks</vt:lpstr>
      <vt:lpstr>Moving the grass cutter</vt:lpstr>
      <vt:lpstr>Moving the grass cutter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Istvan</dc:creator>
  <cp:lastModifiedBy>Istvan</cp:lastModifiedBy>
  <cp:revision>58</cp:revision>
  <dcterms:created xsi:type="dcterms:W3CDTF">2022-11-06T15:06:13Z</dcterms:created>
  <dcterms:modified xsi:type="dcterms:W3CDTF">2022-11-11T10:21:37Z</dcterms:modified>
</cp:coreProperties>
</file>