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59" r:id="rId12"/>
    <p:sldId id="261" r:id="rId13"/>
    <p:sldId id="262" r:id="rId14"/>
    <p:sldId id="264" r:id="rId15"/>
    <p:sldId id="266" r:id="rId16"/>
    <p:sldId id="272" r:id="rId17"/>
    <p:sldId id="270" r:id="rId18"/>
    <p:sldId id="271" r:id="rId19"/>
    <p:sldId id="265" r:id="rId20"/>
    <p:sldId id="273" r:id="rId21"/>
    <p:sldId id="267" r:id="rId22"/>
    <p:sldId id="268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9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92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90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8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56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75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87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30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52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66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25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17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Team Loser</a:t>
            </a:r>
            <a:br>
              <a:rPr kumimoji="1" lang="en-US" altLang="ja-JP" dirty="0" smtClean="0"/>
            </a:br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2016/06/06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48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39" y="1600200"/>
            <a:ext cx="4156922" cy="4525963"/>
          </a:xfrm>
        </p:spPr>
      </p:pic>
    </p:spTree>
    <p:extLst>
      <p:ext uri="{BB962C8B-B14F-4D97-AF65-F5344CB8AC3E}">
        <p14:creationId xmlns:p14="http://schemas.microsoft.com/office/powerpoint/2010/main" val="22765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電気</a:t>
            </a:r>
            <a:endParaRPr kumimoji="1" lang="ja-JP" altLang="en-US" dirty="0"/>
          </a:p>
        </p:txBody>
      </p:sp>
      <p:pic>
        <p:nvPicPr>
          <p:cNvPr id="7170" name="Picture 2" descr="C:\Users\Joshua Supratman\Downloads\imageedit_1_64037637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01855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ビヘイビアツリー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hua Supratman\Desktop\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49904" y="6021288"/>
            <a:ext cx="16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Miyake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19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oshua Supratman\Desktop\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575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9904" y="6021288"/>
            <a:ext cx="16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Miyake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5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oshua Supratman\Desktop\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9904" y="6021288"/>
            <a:ext cx="16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Miyake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5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Joshua Supratman\Desktop\fsm_ant_br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367588" cy="4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9904" y="6021288"/>
            <a:ext cx="182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</a:t>
            </a:r>
            <a:r>
              <a:rPr kumimoji="1" lang="en-US" altLang="ja-JP" dirty="0" err="1" smtClean="0"/>
              <a:t>gamedev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20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FSM Merit/Demerit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楽に作れる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再利用が難しい</a:t>
            </a:r>
            <a:endParaRPr kumimoji="1" lang="en-US" altLang="ja-JP" dirty="0" smtClean="0"/>
          </a:p>
          <a:p>
            <a:r>
              <a:rPr lang="en-US" altLang="ja-JP" dirty="0" smtClean="0"/>
              <a:t>State</a:t>
            </a:r>
            <a:r>
              <a:rPr lang="ja-JP" altLang="en-US" dirty="0" smtClean="0"/>
              <a:t>が増えると管理が難しい</a:t>
            </a:r>
            <a:endParaRPr kumimoji="1" lang="ja-JP" altLang="en-US" dirty="0"/>
          </a:p>
        </p:txBody>
      </p:sp>
      <p:pic>
        <p:nvPicPr>
          <p:cNvPr id="9218" name="Picture 2" descr="C:\Users\Joshua Supratman\Downloads\imageedit_4_34691126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6043"/>
            <a:ext cx="7848872" cy="29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6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Joshua Supratman\Desktop\Figure2-BT-F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9" y="836712"/>
            <a:ext cx="8601683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49904" y="6205954"/>
            <a:ext cx="16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Aiming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99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oshua Supratman\Desktop\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92" y="692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9904" y="6021288"/>
            <a:ext cx="16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Miyake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59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今まで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設計、部品集め</a:t>
            </a:r>
            <a:endParaRPr lang="en-US" altLang="ja-JP" dirty="0"/>
          </a:p>
          <a:p>
            <a:r>
              <a:rPr kumimoji="1" lang="ja-JP" altLang="en-US" dirty="0" smtClean="0"/>
              <a:t>電気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ライントレー</a:t>
            </a:r>
            <a:r>
              <a:rPr lang="ja-JP" altLang="en-US" dirty="0" smtClean="0"/>
              <a:t>サーの回路作り</a:t>
            </a:r>
            <a:endParaRPr lang="en-US" altLang="ja-JP" dirty="0"/>
          </a:p>
          <a:p>
            <a:r>
              <a:rPr kumimoji="1" lang="ja-JP" altLang="en-US" dirty="0" smtClean="0"/>
              <a:t>ソフト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プログラ</a:t>
            </a:r>
            <a:r>
              <a:rPr kumimoji="1" lang="ja-JP" altLang="en-US" dirty="0" smtClean="0"/>
              <a:t>ム読み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BT</a:t>
            </a:r>
            <a:r>
              <a:rPr lang="ja-JP" altLang="en-US" dirty="0" smtClean="0"/>
              <a:t>の勉強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95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Joshua Supratman\Desktop\ant-behavior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024"/>
            <a:ext cx="9068816" cy="58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9904" y="6021288"/>
            <a:ext cx="182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</a:t>
            </a:r>
            <a:r>
              <a:rPr kumimoji="1" lang="en-US" altLang="ja-JP" dirty="0" err="1" smtClean="0"/>
              <a:t>gamedev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3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Behavior Tree Merit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</a:t>
            </a:r>
            <a:r>
              <a:rPr lang="ja-JP" altLang="en-US" dirty="0" smtClean="0"/>
              <a:t>雑になっていも管理しやすい。</a:t>
            </a:r>
            <a:endParaRPr lang="en-US" altLang="ja-JP" dirty="0" smtClean="0"/>
          </a:p>
          <a:p>
            <a:r>
              <a:rPr kumimoji="1" lang="ja-JP" altLang="en-US" dirty="0" smtClean="0"/>
              <a:t>全体的にに可視化できる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デバッ</a:t>
            </a:r>
            <a:r>
              <a:rPr lang="ja-JP" altLang="en-US" dirty="0" smtClean="0"/>
              <a:t>グが楽</a:t>
            </a:r>
            <a:endParaRPr lang="en-US" altLang="ja-JP" dirty="0" smtClean="0"/>
          </a:p>
          <a:p>
            <a:r>
              <a:rPr lang="ja-JP" altLang="en-US" dirty="0" smtClean="0"/>
              <a:t>再利用が高い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同じノードを使って違うものを作ることが楽</a:t>
            </a:r>
            <a:endParaRPr lang="en-US" altLang="ja-JP" dirty="0" smtClean="0"/>
          </a:p>
          <a:p>
            <a:pPr lvl="2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160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Demerit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すべて</a:t>
            </a:r>
            <a:r>
              <a:rPr lang="ja-JP" altLang="en-US" dirty="0" smtClean="0"/>
              <a:t>のノードに訪ねる可能性があるので、</a:t>
            </a:r>
            <a:r>
              <a:rPr lang="en-US" altLang="ja-JP" dirty="0" smtClean="0"/>
              <a:t>FSM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CPU</a:t>
            </a:r>
            <a:r>
              <a:rPr lang="ja-JP" altLang="en-US" dirty="0" smtClean="0"/>
              <a:t>に負荷がでるかも</a:t>
            </a:r>
            <a:endParaRPr lang="en-US" altLang="ja-JP" dirty="0" smtClean="0"/>
          </a:p>
          <a:p>
            <a:r>
              <a:rPr kumimoji="1" lang="ja-JP" altLang="en-US" dirty="0"/>
              <a:t>簡</a:t>
            </a:r>
            <a:r>
              <a:rPr kumimoji="1" lang="ja-JP" altLang="en-US" dirty="0" smtClean="0"/>
              <a:t>単な行動を作りたくてもノードを作る必要がある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838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機体</a:t>
            </a:r>
            <a:r>
              <a:rPr lang="ja-JP" altLang="en-US" dirty="0"/>
              <a:t>コンセプト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アームでボールをすくい上げ、アーム中央に配置されているカラーセンサで色を識別した後、アームを後ろに倒しボールを転がす機構を有するロボットの製作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2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機体設計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機体の図面を作成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機体の材料がそろったため、今週から加工に入る予定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アームのパーツは</a:t>
            </a:r>
            <a:r>
              <a:rPr lang="en-US" altLang="ja-JP" dirty="0"/>
              <a:t>CNC</a:t>
            </a:r>
            <a:r>
              <a:rPr lang="ja-JP" altLang="en-US" dirty="0"/>
              <a:t>で加工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その他のパーツは手加工の予定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6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63" y="1600200"/>
            <a:ext cx="6452073" cy="4525963"/>
          </a:xfrm>
        </p:spPr>
      </p:pic>
    </p:spTree>
    <p:extLst>
      <p:ext uri="{BB962C8B-B14F-4D97-AF65-F5344CB8AC3E}">
        <p14:creationId xmlns:p14="http://schemas.microsoft.com/office/powerpoint/2010/main" val="32925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75" y="1600200"/>
            <a:ext cx="5043450" cy="4525963"/>
          </a:xfrm>
        </p:spPr>
      </p:pic>
    </p:spTree>
    <p:extLst>
      <p:ext uri="{BB962C8B-B14F-4D97-AF65-F5344CB8AC3E}">
        <p14:creationId xmlns:p14="http://schemas.microsoft.com/office/powerpoint/2010/main" val="10110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00" y="1600200"/>
            <a:ext cx="4713799" cy="4525963"/>
          </a:xfrm>
        </p:spPr>
      </p:pic>
    </p:spTree>
    <p:extLst>
      <p:ext uri="{BB962C8B-B14F-4D97-AF65-F5344CB8AC3E}">
        <p14:creationId xmlns:p14="http://schemas.microsoft.com/office/powerpoint/2010/main" val="16198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9" y="1600200"/>
            <a:ext cx="6838602" cy="4525963"/>
          </a:xfrm>
        </p:spPr>
      </p:pic>
    </p:spTree>
    <p:extLst>
      <p:ext uri="{BB962C8B-B14F-4D97-AF65-F5344CB8AC3E}">
        <p14:creationId xmlns:p14="http://schemas.microsoft.com/office/powerpoint/2010/main" val="36389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18" y="1600200"/>
            <a:ext cx="4474364" cy="4525963"/>
          </a:xfrm>
        </p:spPr>
      </p:pic>
    </p:spTree>
    <p:extLst>
      <p:ext uri="{BB962C8B-B14F-4D97-AF65-F5344CB8AC3E}">
        <p14:creationId xmlns:p14="http://schemas.microsoft.com/office/powerpoint/2010/main" val="39928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193</Words>
  <Application>Microsoft Office PowerPoint</Application>
  <PresentationFormat>画面に合わせる (4:3)</PresentationFormat>
  <Paragraphs>40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ＭＳ Ｐゴシック</vt:lpstr>
      <vt:lpstr>Arial</vt:lpstr>
      <vt:lpstr>Calibri</vt:lpstr>
      <vt:lpstr>Office Theme</vt:lpstr>
      <vt:lpstr>Team Loser 進捗状況</vt:lpstr>
      <vt:lpstr>今まで</vt:lpstr>
      <vt:lpstr>機体コンセプト</vt:lpstr>
      <vt:lpstr>機体設計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電気</vt:lpstr>
      <vt:lpstr>ビヘイビアツリー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FSM Merit/Demerit</vt:lpstr>
      <vt:lpstr>PowerPoint プレゼンテーション</vt:lpstr>
      <vt:lpstr>PowerPoint プレゼンテーション</vt:lpstr>
      <vt:lpstr>PowerPoint プレゼンテーション</vt:lpstr>
      <vt:lpstr>Behavior Tree Merit</vt:lpstr>
      <vt:lpstr>Demerit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Loser 進捗状況</dc:title>
  <dc:creator>Joshua Supratman</dc:creator>
  <cp:lastModifiedBy>nishiya</cp:lastModifiedBy>
  <cp:revision>11</cp:revision>
  <dcterms:created xsi:type="dcterms:W3CDTF">2016-06-05T10:47:12Z</dcterms:created>
  <dcterms:modified xsi:type="dcterms:W3CDTF">2016-06-05T16:06:57Z</dcterms:modified>
</cp:coreProperties>
</file>