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3" r:id="rId9"/>
    <p:sldId id="264" r:id="rId10"/>
    <p:sldId id="265" r:id="rId11"/>
    <p:sldId id="268" r:id="rId12"/>
    <p:sldId id="266" r:id="rId13"/>
    <p:sldId id="267" r:id="rId14"/>
    <p:sldId id="270" r:id="rId15"/>
    <p:sldId id="272" r:id="rId16"/>
    <p:sldId id="273" r:id="rId17"/>
    <p:sldId id="274" r:id="rId18"/>
    <p:sldId id="275" r:id="rId19"/>
    <p:sldId id="277" r:id="rId20"/>
    <p:sldId id="276" r:id="rId21"/>
    <p:sldId id="278" r:id="rId22"/>
    <p:sldId id="280" r:id="rId23"/>
    <p:sldId id="281" r:id="rId24"/>
    <p:sldId id="279" r:id="rId25"/>
    <p:sldId id="282" r:id="rId26"/>
    <p:sldId id="269" r:id="rId27"/>
    <p:sldId id="284" r:id="rId28"/>
    <p:sldId id="283" r:id="rId29"/>
    <p:sldId id="285" r:id="rId30"/>
    <p:sldId id="286" r:id="rId31"/>
    <p:sldId id="287" r:id="rId32"/>
    <p:sldId id="288" r:id="rId33"/>
    <p:sldId id="289" r:id="rId34"/>
    <p:sldId id="290" r:id="rId35"/>
    <p:sldId id="291"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841018-BCBF-4710-9CDA-5EA366FAAAE9}" v="15" dt="2025-03-24T17:19:17.1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54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iyanka Priyadarshini" userId="c1e85e845a525c67" providerId="LiveId" clId="{6A841018-BCBF-4710-9CDA-5EA366FAAAE9}"/>
    <pc:docChg chg="undo custSel addSld delSld modSld">
      <pc:chgData name="Priyanka Priyadarshini" userId="c1e85e845a525c67" providerId="LiveId" clId="{6A841018-BCBF-4710-9CDA-5EA366FAAAE9}" dt="2025-03-24T17:21:22.989" v="97" actId="14100"/>
      <pc:docMkLst>
        <pc:docMk/>
      </pc:docMkLst>
      <pc:sldChg chg="addSp delSp modSp new mod">
        <pc:chgData name="Priyanka Priyadarshini" userId="c1e85e845a525c67" providerId="LiveId" clId="{6A841018-BCBF-4710-9CDA-5EA366FAAAE9}" dt="2025-03-21T17:26:28.793" v="30" actId="1076"/>
        <pc:sldMkLst>
          <pc:docMk/>
          <pc:sldMk cId="3915959757" sldId="283"/>
        </pc:sldMkLst>
        <pc:spChg chg="add mod">
          <ac:chgData name="Priyanka Priyadarshini" userId="c1e85e845a525c67" providerId="LiveId" clId="{6A841018-BCBF-4710-9CDA-5EA366FAAAE9}" dt="2025-03-21T17:23:14.401" v="16" actId="14100"/>
          <ac:spMkLst>
            <pc:docMk/>
            <pc:sldMk cId="3915959757" sldId="283"/>
            <ac:spMk id="7" creationId="{19102DEE-5085-D0B4-9336-597F887BA1CC}"/>
          </ac:spMkLst>
        </pc:spChg>
        <pc:spChg chg="add mod">
          <ac:chgData name="Priyanka Priyadarshini" userId="c1e85e845a525c67" providerId="LiveId" clId="{6A841018-BCBF-4710-9CDA-5EA366FAAAE9}" dt="2025-03-21T17:23:31.248" v="19" actId="14100"/>
          <ac:spMkLst>
            <pc:docMk/>
            <pc:sldMk cId="3915959757" sldId="283"/>
            <ac:spMk id="9" creationId="{3FBF1208-E368-0A0C-0944-B6486D588676}"/>
          </ac:spMkLst>
        </pc:spChg>
        <pc:picChg chg="add mod">
          <ac:chgData name="Priyanka Priyadarshini" userId="c1e85e845a525c67" providerId="LiveId" clId="{6A841018-BCBF-4710-9CDA-5EA366FAAAE9}" dt="2025-03-21T17:23:06.683" v="14" actId="1076"/>
          <ac:picMkLst>
            <pc:docMk/>
            <pc:sldMk cId="3915959757" sldId="283"/>
            <ac:picMk id="5" creationId="{1909359C-8A5A-A207-3EDC-4474BE11A31E}"/>
          </ac:picMkLst>
        </pc:picChg>
        <pc:picChg chg="add mod modCrop">
          <ac:chgData name="Priyanka Priyadarshini" userId="c1e85e845a525c67" providerId="LiveId" clId="{6A841018-BCBF-4710-9CDA-5EA366FAAAE9}" dt="2025-03-21T17:24:02.924" v="24" actId="1076"/>
          <ac:picMkLst>
            <pc:docMk/>
            <pc:sldMk cId="3915959757" sldId="283"/>
            <ac:picMk id="11" creationId="{78B72E22-333A-D01F-8224-681800DB727F}"/>
          </ac:picMkLst>
        </pc:picChg>
        <pc:picChg chg="add mod modCrop">
          <ac:chgData name="Priyanka Priyadarshini" userId="c1e85e845a525c67" providerId="LiveId" clId="{6A841018-BCBF-4710-9CDA-5EA366FAAAE9}" dt="2025-03-21T17:26:28.793" v="30" actId="1076"/>
          <ac:picMkLst>
            <pc:docMk/>
            <pc:sldMk cId="3915959757" sldId="283"/>
            <ac:picMk id="12" creationId="{6051BBD7-AFAE-869E-69A9-655BA0C2570F}"/>
          </ac:picMkLst>
        </pc:picChg>
      </pc:sldChg>
      <pc:sldChg chg="addSp delSp modSp new del mod">
        <pc:chgData name="Priyanka Priyadarshini" userId="c1e85e845a525c67" providerId="LiveId" clId="{6A841018-BCBF-4710-9CDA-5EA366FAAAE9}" dt="2025-03-21T14:44:03.476" v="6" actId="47"/>
        <pc:sldMkLst>
          <pc:docMk/>
          <pc:sldMk cId="4085987036" sldId="283"/>
        </pc:sldMkLst>
      </pc:sldChg>
      <pc:sldChg chg="delSp new mod">
        <pc:chgData name="Priyanka Priyadarshini" userId="c1e85e845a525c67" providerId="LiveId" clId="{6A841018-BCBF-4710-9CDA-5EA366FAAAE9}" dt="2025-03-21T17:27:10.320" v="33" actId="478"/>
        <pc:sldMkLst>
          <pc:docMk/>
          <pc:sldMk cId="3436459360" sldId="284"/>
        </pc:sldMkLst>
      </pc:sldChg>
      <pc:sldChg chg="addSp modSp new mod">
        <pc:chgData name="Priyanka Priyadarshini" userId="c1e85e845a525c67" providerId="LiveId" clId="{6A841018-BCBF-4710-9CDA-5EA366FAAAE9}" dt="2025-03-21T17:36:07.838" v="42"/>
        <pc:sldMkLst>
          <pc:docMk/>
          <pc:sldMk cId="634880600" sldId="285"/>
        </pc:sldMkLst>
        <pc:spChg chg="mod">
          <ac:chgData name="Priyanka Priyadarshini" userId="c1e85e845a525c67" providerId="LiveId" clId="{6A841018-BCBF-4710-9CDA-5EA366FAAAE9}" dt="2025-03-21T17:30:23.164" v="39"/>
          <ac:spMkLst>
            <pc:docMk/>
            <pc:sldMk cId="634880600" sldId="285"/>
            <ac:spMk id="2" creationId="{0597A2FD-94CF-4AF7-5AA0-90BEEB75D783}"/>
          </ac:spMkLst>
        </pc:spChg>
        <pc:spChg chg="mod">
          <ac:chgData name="Priyanka Priyadarshini" userId="c1e85e845a525c67" providerId="LiveId" clId="{6A841018-BCBF-4710-9CDA-5EA366FAAAE9}" dt="2025-03-21T17:36:07.838" v="42"/>
          <ac:spMkLst>
            <pc:docMk/>
            <pc:sldMk cId="634880600" sldId="285"/>
            <ac:spMk id="3" creationId="{B5823249-FE65-106E-E415-89F19AF6B239}"/>
          </ac:spMkLst>
        </pc:spChg>
      </pc:sldChg>
      <pc:sldChg chg="modSp new mod">
        <pc:chgData name="Priyanka Priyadarshini" userId="c1e85e845a525c67" providerId="LiveId" clId="{6A841018-BCBF-4710-9CDA-5EA366FAAAE9}" dt="2025-03-24T15:41:08.007" v="46" actId="1076"/>
        <pc:sldMkLst>
          <pc:docMk/>
          <pc:sldMk cId="1344143414" sldId="286"/>
        </pc:sldMkLst>
        <pc:spChg chg="mod">
          <ac:chgData name="Priyanka Priyadarshini" userId="c1e85e845a525c67" providerId="LiveId" clId="{6A841018-BCBF-4710-9CDA-5EA366FAAAE9}" dt="2025-03-24T15:41:00.132" v="45" actId="20578"/>
          <ac:spMkLst>
            <pc:docMk/>
            <pc:sldMk cId="1344143414" sldId="286"/>
            <ac:spMk id="2" creationId="{24272783-38CE-F393-DFA0-BD7392D0F4B1}"/>
          </ac:spMkLst>
        </pc:spChg>
        <pc:spChg chg="mod">
          <ac:chgData name="Priyanka Priyadarshini" userId="c1e85e845a525c67" providerId="LiveId" clId="{6A841018-BCBF-4710-9CDA-5EA366FAAAE9}" dt="2025-03-24T15:41:08.007" v="46" actId="1076"/>
          <ac:spMkLst>
            <pc:docMk/>
            <pc:sldMk cId="1344143414" sldId="286"/>
            <ac:spMk id="3" creationId="{BDC4C537-BFBE-B666-B634-0AFD97E7A2F9}"/>
          </ac:spMkLst>
        </pc:spChg>
      </pc:sldChg>
      <pc:sldChg chg="addSp modSp new mod">
        <pc:chgData name="Priyanka Priyadarshini" userId="c1e85e845a525c67" providerId="LiveId" clId="{6A841018-BCBF-4710-9CDA-5EA366FAAAE9}" dt="2025-03-24T15:42:11.095" v="52"/>
        <pc:sldMkLst>
          <pc:docMk/>
          <pc:sldMk cId="1967610900" sldId="287"/>
        </pc:sldMkLst>
        <pc:picChg chg="add mod">
          <ac:chgData name="Priyanka Priyadarshini" userId="c1e85e845a525c67" providerId="LiveId" clId="{6A841018-BCBF-4710-9CDA-5EA366FAAAE9}" dt="2025-03-24T15:42:11.095" v="52"/>
          <ac:picMkLst>
            <pc:docMk/>
            <pc:sldMk cId="1967610900" sldId="287"/>
            <ac:picMk id="5" creationId="{4AF0B95D-2FCF-502B-A869-3A12698C6CFA}"/>
          </ac:picMkLst>
        </pc:picChg>
      </pc:sldChg>
      <pc:sldChg chg="addSp delSp modSp new mod">
        <pc:chgData name="Priyanka Priyadarshini" userId="c1e85e845a525c67" providerId="LiveId" clId="{6A841018-BCBF-4710-9CDA-5EA366FAAAE9}" dt="2025-03-24T15:44:32.967" v="69" actId="1076"/>
        <pc:sldMkLst>
          <pc:docMk/>
          <pc:sldMk cId="638250551" sldId="288"/>
        </pc:sldMkLst>
        <pc:spChg chg="del">
          <ac:chgData name="Priyanka Priyadarshini" userId="c1e85e845a525c67" providerId="LiveId" clId="{6A841018-BCBF-4710-9CDA-5EA366FAAAE9}" dt="2025-03-24T15:43:41.217" v="58" actId="478"/>
          <ac:spMkLst>
            <pc:docMk/>
            <pc:sldMk cId="638250551" sldId="288"/>
            <ac:spMk id="2" creationId="{6B7C6DFC-D50D-EA84-B618-C5196DE1730D}"/>
          </ac:spMkLst>
        </pc:spChg>
        <pc:spChg chg="del">
          <ac:chgData name="Priyanka Priyadarshini" userId="c1e85e845a525c67" providerId="LiveId" clId="{6A841018-BCBF-4710-9CDA-5EA366FAAAE9}" dt="2025-03-24T15:43:43.687" v="59" actId="478"/>
          <ac:spMkLst>
            <pc:docMk/>
            <pc:sldMk cId="638250551" sldId="288"/>
            <ac:spMk id="3" creationId="{59969F89-13F1-6F4A-5891-B47B22E996B3}"/>
          </ac:spMkLst>
        </pc:spChg>
        <pc:picChg chg="add mod">
          <ac:chgData name="Priyanka Priyadarshini" userId="c1e85e845a525c67" providerId="LiveId" clId="{6A841018-BCBF-4710-9CDA-5EA366FAAAE9}" dt="2025-03-24T15:44:30.978" v="68" actId="1076"/>
          <ac:picMkLst>
            <pc:docMk/>
            <pc:sldMk cId="638250551" sldId="288"/>
            <ac:picMk id="5" creationId="{2085D77A-C64D-EFE5-F360-6D60D952F605}"/>
          </ac:picMkLst>
        </pc:picChg>
        <pc:picChg chg="add mod">
          <ac:chgData name="Priyanka Priyadarshini" userId="c1e85e845a525c67" providerId="LiveId" clId="{6A841018-BCBF-4710-9CDA-5EA366FAAAE9}" dt="2025-03-24T15:44:32.967" v="69" actId="1076"/>
          <ac:picMkLst>
            <pc:docMk/>
            <pc:sldMk cId="638250551" sldId="288"/>
            <ac:picMk id="7" creationId="{6F934978-D189-8B60-8126-1888DB5189A8}"/>
          </ac:picMkLst>
        </pc:picChg>
      </pc:sldChg>
      <pc:sldChg chg="modSp new mod">
        <pc:chgData name="Priyanka Priyadarshini" userId="c1e85e845a525c67" providerId="LiveId" clId="{6A841018-BCBF-4710-9CDA-5EA366FAAAE9}" dt="2025-03-24T17:18:25.720" v="73"/>
        <pc:sldMkLst>
          <pc:docMk/>
          <pc:sldMk cId="2211562147" sldId="289"/>
        </pc:sldMkLst>
        <pc:spChg chg="mod">
          <ac:chgData name="Priyanka Priyadarshini" userId="c1e85e845a525c67" providerId="LiveId" clId="{6A841018-BCBF-4710-9CDA-5EA366FAAAE9}" dt="2025-03-24T17:18:25.720" v="73"/>
          <ac:spMkLst>
            <pc:docMk/>
            <pc:sldMk cId="2211562147" sldId="289"/>
            <ac:spMk id="2" creationId="{6CAFF625-7C24-C979-CDC3-59880C2BC3AF}"/>
          </ac:spMkLst>
        </pc:spChg>
        <pc:spChg chg="mod">
          <ac:chgData name="Priyanka Priyadarshini" userId="c1e85e845a525c67" providerId="LiveId" clId="{6A841018-BCBF-4710-9CDA-5EA366FAAAE9}" dt="2025-03-24T17:18:23.680" v="72" actId="21"/>
          <ac:spMkLst>
            <pc:docMk/>
            <pc:sldMk cId="2211562147" sldId="289"/>
            <ac:spMk id="3" creationId="{3A1F73F6-8F29-CF2E-2CAE-DCD57958C54F}"/>
          </ac:spMkLst>
        </pc:spChg>
      </pc:sldChg>
      <pc:sldChg chg="addSp modSp new mod">
        <pc:chgData name="Priyanka Priyadarshini" userId="c1e85e845a525c67" providerId="LiveId" clId="{6A841018-BCBF-4710-9CDA-5EA366FAAAE9}" dt="2025-03-24T17:19:17.185" v="79"/>
        <pc:sldMkLst>
          <pc:docMk/>
          <pc:sldMk cId="1293417165" sldId="290"/>
        </pc:sldMkLst>
        <pc:picChg chg="add mod">
          <ac:chgData name="Priyanka Priyadarshini" userId="c1e85e845a525c67" providerId="LiveId" clId="{6A841018-BCBF-4710-9CDA-5EA366FAAAE9}" dt="2025-03-24T17:19:17.185" v="79"/>
          <ac:picMkLst>
            <pc:docMk/>
            <pc:sldMk cId="1293417165" sldId="290"/>
            <ac:picMk id="5" creationId="{B3EF84E8-D938-794B-CB6F-EFA9DE5C79FC}"/>
          </ac:picMkLst>
        </pc:picChg>
      </pc:sldChg>
      <pc:sldChg chg="addSp delSp modSp new mod">
        <pc:chgData name="Priyanka Priyadarshini" userId="c1e85e845a525c67" providerId="LiveId" clId="{6A841018-BCBF-4710-9CDA-5EA366FAAAE9}" dt="2025-03-24T17:21:22.989" v="97" actId="14100"/>
        <pc:sldMkLst>
          <pc:docMk/>
          <pc:sldMk cId="4210359621" sldId="291"/>
        </pc:sldMkLst>
        <pc:spChg chg="del">
          <ac:chgData name="Priyanka Priyadarshini" userId="c1e85e845a525c67" providerId="LiveId" clId="{6A841018-BCBF-4710-9CDA-5EA366FAAAE9}" dt="2025-03-24T17:20:09.138" v="85" actId="478"/>
          <ac:spMkLst>
            <pc:docMk/>
            <pc:sldMk cId="4210359621" sldId="291"/>
            <ac:spMk id="2" creationId="{9D5ED7BD-29F9-9D8D-21B4-269668CE4AB1}"/>
          </ac:spMkLst>
        </pc:spChg>
        <pc:spChg chg="del">
          <ac:chgData name="Priyanka Priyadarshini" userId="c1e85e845a525c67" providerId="LiveId" clId="{6A841018-BCBF-4710-9CDA-5EA366FAAAE9}" dt="2025-03-24T17:20:05.826" v="84" actId="478"/>
          <ac:spMkLst>
            <pc:docMk/>
            <pc:sldMk cId="4210359621" sldId="291"/>
            <ac:spMk id="3" creationId="{93147167-32C6-1672-A973-BC5EE3D9DBC3}"/>
          </ac:spMkLst>
        </pc:spChg>
        <pc:picChg chg="add mod">
          <ac:chgData name="Priyanka Priyadarshini" userId="c1e85e845a525c67" providerId="LiveId" clId="{6A841018-BCBF-4710-9CDA-5EA366FAAAE9}" dt="2025-03-24T17:20:02.852" v="83" actId="14100"/>
          <ac:picMkLst>
            <pc:docMk/>
            <pc:sldMk cId="4210359621" sldId="291"/>
            <ac:picMk id="5" creationId="{2385874E-37E3-EB48-596D-5C0F2B592533}"/>
          </ac:picMkLst>
        </pc:picChg>
        <pc:picChg chg="add mod">
          <ac:chgData name="Priyanka Priyadarshini" userId="c1e85e845a525c67" providerId="LiveId" clId="{6A841018-BCBF-4710-9CDA-5EA366FAAAE9}" dt="2025-03-24T17:21:22.989" v="97" actId="14100"/>
          <ac:picMkLst>
            <pc:docMk/>
            <pc:sldMk cId="4210359621" sldId="291"/>
            <ac:picMk id="7" creationId="{46DAF2DE-7572-5B71-016D-C0F4A444FA0B}"/>
          </ac:picMkLst>
        </pc:picChg>
        <pc:picChg chg="add mod">
          <ac:chgData name="Priyanka Priyadarshini" userId="c1e85e845a525c67" providerId="LiveId" clId="{6A841018-BCBF-4710-9CDA-5EA366FAAAE9}" dt="2025-03-24T17:21:17.877" v="96" actId="14100"/>
          <ac:picMkLst>
            <pc:docMk/>
            <pc:sldMk cId="4210359621" sldId="291"/>
            <ac:picMk id="9" creationId="{A138C3C1-9A63-11B9-9809-159223FAF8E0}"/>
          </ac:picMkLst>
        </pc:picChg>
      </pc:sldChg>
    </pc:docChg>
  </pc:docChgLst>
  <pc:docChgLst>
    <pc:chgData name="Priyanka Priyadarshini" userId="c1e85e845a525c67" providerId="LiveId" clId="{218DB447-8979-482C-9439-2FE2A1E2B299}"/>
    <pc:docChg chg="undo custSel addSld delSld modSld sldOrd">
      <pc:chgData name="Priyanka Priyadarshini" userId="c1e85e845a525c67" providerId="LiveId" clId="{218DB447-8979-482C-9439-2FE2A1E2B299}" dt="2025-03-18T15:37:07.165" v="327" actId="20577"/>
      <pc:docMkLst>
        <pc:docMk/>
      </pc:docMkLst>
      <pc:sldChg chg="delSp modSp new mod">
        <pc:chgData name="Priyanka Priyadarshini" userId="c1e85e845a525c67" providerId="LiveId" clId="{218DB447-8979-482C-9439-2FE2A1E2B299}" dt="2025-03-17T07:53:38.884" v="229" actId="113"/>
        <pc:sldMkLst>
          <pc:docMk/>
          <pc:sldMk cId="4029898532" sldId="256"/>
        </pc:sldMkLst>
        <pc:spChg chg="mod">
          <ac:chgData name="Priyanka Priyadarshini" userId="c1e85e845a525c67" providerId="LiveId" clId="{218DB447-8979-482C-9439-2FE2A1E2B299}" dt="2025-03-17T07:53:38.884" v="229" actId="113"/>
          <ac:spMkLst>
            <pc:docMk/>
            <pc:sldMk cId="4029898532" sldId="256"/>
            <ac:spMk id="2" creationId="{27740158-92CC-B7FA-BEBE-14E2BE9A7F90}"/>
          </ac:spMkLst>
        </pc:spChg>
      </pc:sldChg>
      <pc:sldChg chg="delSp modSp new mod">
        <pc:chgData name="Priyanka Priyadarshini" userId="c1e85e845a525c67" providerId="LiveId" clId="{218DB447-8979-482C-9439-2FE2A1E2B299}" dt="2025-03-17T05:25:13.989" v="15" actId="27636"/>
        <pc:sldMkLst>
          <pc:docMk/>
          <pc:sldMk cId="2935342288" sldId="257"/>
        </pc:sldMkLst>
        <pc:spChg chg="mod">
          <ac:chgData name="Priyanka Priyadarshini" userId="c1e85e845a525c67" providerId="LiveId" clId="{218DB447-8979-482C-9439-2FE2A1E2B299}" dt="2025-03-17T05:25:13.989" v="15" actId="27636"/>
          <ac:spMkLst>
            <pc:docMk/>
            <pc:sldMk cId="2935342288" sldId="257"/>
            <ac:spMk id="3" creationId="{E34A44D6-177F-805F-8DA5-9415962F4C07}"/>
          </ac:spMkLst>
        </pc:spChg>
      </pc:sldChg>
      <pc:sldChg chg="modSp new mod">
        <pc:chgData name="Priyanka Priyadarshini" userId="c1e85e845a525c67" providerId="LiveId" clId="{218DB447-8979-482C-9439-2FE2A1E2B299}" dt="2025-03-17T05:25:50.364" v="21" actId="12"/>
        <pc:sldMkLst>
          <pc:docMk/>
          <pc:sldMk cId="3451002241" sldId="258"/>
        </pc:sldMkLst>
        <pc:spChg chg="mod">
          <ac:chgData name="Priyanka Priyadarshini" userId="c1e85e845a525c67" providerId="LiveId" clId="{218DB447-8979-482C-9439-2FE2A1E2B299}" dt="2025-03-17T05:25:43.751" v="19"/>
          <ac:spMkLst>
            <pc:docMk/>
            <pc:sldMk cId="3451002241" sldId="258"/>
            <ac:spMk id="2" creationId="{44BC6230-AFEA-5F91-8E2A-C6E22CEC8921}"/>
          </ac:spMkLst>
        </pc:spChg>
        <pc:spChg chg="mod">
          <ac:chgData name="Priyanka Priyadarshini" userId="c1e85e845a525c67" providerId="LiveId" clId="{218DB447-8979-482C-9439-2FE2A1E2B299}" dt="2025-03-17T05:25:50.364" v="21" actId="12"/>
          <ac:spMkLst>
            <pc:docMk/>
            <pc:sldMk cId="3451002241" sldId="258"/>
            <ac:spMk id="3" creationId="{18C654D5-6E56-24D2-0D22-00EEE1E862F4}"/>
          </ac:spMkLst>
        </pc:spChg>
      </pc:sldChg>
      <pc:sldChg chg="addSp delSp modSp new mod">
        <pc:chgData name="Priyanka Priyadarshini" userId="c1e85e845a525c67" providerId="LiveId" clId="{218DB447-8979-482C-9439-2FE2A1E2B299}" dt="2025-03-17T05:29:36.912" v="58" actId="14100"/>
        <pc:sldMkLst>
          <pc:docMk/>
          <pc:sldMk cId="1502343330" sldId="259"/>
        </pc:sldMkLst>
        <pc:spChg chg="mod">
          <ac:chgData name="Priyanka Priyadarshini" userId="c1e85e845a525c67" providerId="LiveId" clId="{218DB447-8979-482C-9439-2FE2A1E2B299}" dt="2025-03-17T05:27:38.610" v="40" actId="27636"/>
          <ac:spMkLst>
            <pc:docMk/>
            <pc:sldMk cId="1502343330" sldId="259"/>
            <ac:spMk id="2" creationId="{BF55B41A-D022-CB2C-260B-AEDAF296C2A0}"/>
          </ac:spMkLst>
        </pc:spChg>
        <pc:spChg chg="mod">
          <ac:chgData name="Priyanka Priyadarshini" userId="c1e85e845a525c67" providerId="LiveId" clId="{218DB447-8979-482C-9439-2FE2A1E2B299}" dt="2025-03-17T05:27:29.998" v="36" actId="1076"/>
          <ac:spMkLst>
            <pc:docMk/>
            <pc:sldMk cId="1502343330" sldId="259"/>
            <ac:spMk id="3" creationId="{B3AAA0C6-50DF-84B0-7896-BAD28FFE42C8}"/>
          </ac:spMkLst>
        </pc:spChg>
        <pc:picChg chg="add mod">
          <ac:chgData name="Priyanka Priyadarshini" userId="c1e85e845a525c67" providerId="LiveId" clId="{218DB447-8979-482C-9439-2FE2A1E2B299}" dt="2025-03-17T05:29:36.912" v="58" actId="14100"/>
          <ac:picMkLst>
            <pc:docMk/>
            <pc:sldMk cId="1502343330" sldId="259"/>
            <ac:picMk id="5" creationId="{2B314C9E-900D-0544-D5D2-FEA21FD104AB}"/>
          </ac:picMkLst>
        </pc:picChg>
      </pc:sldChg>
      <pc:sldChg chg="addSp delSp modSp new mod">
        <pc:chgData name="Priyanka Priyadarshini" userId="c1e85e845a525c67" providerId="LiveId" clId="{218DB447-8979-482C-9439-2FE2A1E2B299}" dt="2025-03-17T07:25:16.956" v="227"/>
        <pc:sldMkLst>
          <pc:docMk/>
          <pc:sldMk cId="3520417653" sldId="260"/>
        </pc:sldMkLst>
        <pc:picChg chg="add mod">
          <ac:chgData name="Priyanka Priyadarshini" userId="c1e85e845a525c67" providerId="LiveId" clId="{218DB447-8979-482C-9439-2FE2A1E2B299}" dt="2025-03-17T07:25:16.956" v="227"/>
          <ac:picMkLst>
            <pc:docMk/>
            <pc:sldMk cId="3520417653" sldId="260"/>
            <ac:picMk id="5" creationId="{320757C3-5A8B-C6A2-51DB-0131A8729C07}"/>
          </ac:picMkLst>
        </pc:picChg>
      </pc:sldChg>
      <pc:sldChg chg="addSp delSp modSp new mod">
        <pc:chgData name="Priyanka Priyadarshini" userId="c1e85e845a525c67" providerId="LiveId" clId="{218DB447-8979-482C-9439-2FE2A1E2B299}" dt="2025-03-17T05:42:57.497" v="94" actId="1076"/>
        <pc:sldMkLst>
          <pc:docMk/>
          <pc:sldMk cId="600481481" sldId="261"/>
        </pc:sldMkLst>
        <pc:spChg chg="mod">
          <ac:chgData name="Priyanka Priyadarshini" userId="c1e85e845a525c67" providerId="LiveId" clId="{218DB447-8979-482C-9439-2FE2A1E2B299}" dt="2025-03-17T05:42:54.028" v="93" actId="20577"/>
          <ac:spMkLst>
            <pc:docMk/>
            <pc:sldMk cId="600481481" sldId="261"/>
            <ac:spMk id="3" creationId="{E500DC4C-C895-9306-AF1C-6469939E3374}"/>
          </ac:spMkLst>
        </pc:spChg>
        <pc:picChg chg="add mod">
          <ac:chgData name="Priyanka Priyadarshini" userId="c1e85e845a525c67" providerId="LiveId" clId="{218DB447-8979-482C-9439-2FE2A1E2B299}" dt="2025-03-17T05:42:57.497" v="94" actId="1076"/>
          <ac:picMkLst>
            <pc:docMk/>
            <pc:sldMk cId="600481481" sldId="261"/>
            <ac:picMk id="4" creationId="{6C4FBC6A-CC98-5307-4BB0-172B11956BAE}"/>
          </ac:picMkLst>
        </pc:picChg>
      </pc:sldChg>
      <pc:sldChg chg="addSp delSp modSp new mod">
        <pc:chgData name="Priyanka Priyadarshini" userId="c1e85e845a525c67" providerId="LiveId" clId="{218DB447-8979-482C-9439-2FE2A1E2B299}" dt="2025-03-17T05:36:55.410" v="90" actId="14100"/>
        <pc:sldMkLst>
          <pc:docMk/>
          <pc:sldMk cId="3296073534" sldId="262"/>
        </pc:sldMkLst>
        <pc:spChg chg="mod">
          <ac:chgData name="Priyanka Priyadarshini" userId="c1e85e845a525c67" providerId="LiveId" clId="{218DB447-8979-482C-9439-2FE2A1E2B299}" dt="2025-03-17T05:36:44.479" v="87" actId="20577"/>
          <ac:spMkLst>
            <pc:docMk/>
            <pc:sldMk cId="3296073534" sldId="262"/>
            <ac:spMk id="3" creationId="{0ABA3EAD-AFA4-0B4A-12BB-E1E0FD606E2A}"/>
          </ac:spMkLst>
        </pc:spChg>
        <pc:picChg chg="add mod">
          <ac:chgData name="Priyanka Priyadarshini" userId="c1e85e845a525c67" providerId="LiveId" clId="{218DB447-8979-482C-9439-2FE2A1E2B299}" dt="2025-03-17T05:36:55.410" v="90" actId="14100"/>
          <ac:picMkLst>
            <pc:docMk/>
            <pc:sldMk cId="3296073534" sldId="262"/>
            <ac:picMk id="6" creationId="{CFF77490-BD3B-6CB4-0E04-21732489A837}"/>
          </ac:picMkLst>
        </pc:picChg>
      </pc:sldChg>
      <pc:sldChg chg="addSp delSp modSp new mod">
        <pc:chgData name="Priyanka Priyadarshini" userId="c1e85e845a525c67" providerId="LiveId" clId="{218DB447-8979-482C-9439-2FE2A1E2B299}" dt="2025-03-17T05:42:43.048" v="92" actId="1076"/>
        <pc:sldMkLst>
          <pc:docMk/>
          <pc:sldMk cId="638877427" sldId="263"/>
        </pc:sldMkLst>
        <pc:spChg chg="mod">
          <ac:chgData name="Priyanka Priyadarshini" userId="c1e85e845a525c67" providerId="LiveId" clId="{218DB447-8979-482C-9439-2FE2A1E2B299}" dt="2025-03-17T05:42:40.791" v="91" actId="20577"/>
          <ac:spMkLst>
            <pc:docMk/>
            <pc:sldMk cId="638877427" sldId="263"/>
            <ac:spMk id="3" creationId="{54B2CA4D-AD58-D641-EF22-C4535E73BC67}"/>
          </ac:spMkLst>
        </pc:spChg>
        <pc:picChg chg="add mod">
          <ac:chgData name="Priyanka Priyadarshini" userId="c1e85e845a525c67" providerId="LiveId" clId="{218DB447-8979-482C-9439-2FE2A1E2B299}" dt="2025-03-17T05:42:43.048" v="92" actId="1076"/>
          <ac:picMkLst>
            <pc:docMk/>
            <pc:sldMk cId="638877427" sldId="263"/>
            <ac:picMk id="4" creationId="{E8B74F93-6C0A-AA41-5B72-E39FB9120DED}"/>
          </ac:picMkLst>
        </pc:picChg>
      </pc:sldChg>
      <pc:sldChg chg="delSp modSp new mod">
        <pc:chgData name="Priyanka Priyadarshini" userId="c1e85e845a525c67" providerId="LiveId" clId="{218DB447-8979-482C-9439-2FE2A1E2B299}" dt="2025-03-17T05:32:07.070" v="77" actId="478"/>
        <pc:sldMkLst>
          <pc:docMk/>
          <pc:sldMk cId="2226984081" sldId="264"/>
        </pc:sldMkLst>
        <pc:spChg chg="mod">
          <ac:chgData name="Priyanka Priyadarshini" userId="c1e85e845a525c67" providerId="LiveId" clId="{218DB447-8979-482C-9439-2FE2A1E2B299}" dt="2025-03-17T05:32:01.431" v="76"/>
          <ac:spMkLst>
            <pc:docMk/>
            <pc:sldMk cId="2226984081" sldId="264"/>
            <ac:spMk id="3" creationId="{321BACFE-3401-30C3-11A2-35B21F1025D7}"/>
          </ac:spMkLst>
        </pc:spChg>
      </pc:sldChg>
      <pc:sldChg chg="modSp new mod">
        <pc:chgData name="Priyanka Priyadarshini" userId="c1e85e845a525c67" providerId="LiveId" clId="{218DB447-8979-482C-9439-2FE2A1E2B299}" dt="2025-03-17T05:32:25.907" v="81"/>
        <pc:sldMkLst>
          <pc:docMk/>
          <pc:sldMk cId="1634027166" sldId="265"/>
        </pc:sldMkLst>
        <pc:spChg chg="mod">
          <ac:chgData name="Priyanka Priyadarshini" userId="c1e85e845a525c67" providerId="LiveId" clId="{218DB447-8979-482C-9439-2FE2A1E2B299}" dt="2025-03-17T05:32:25.907" v="81"/>
          <ac:spMkLst>
            <pc:docMk/>
            <pc:sldMk cId="1634027166" sldId="265"/>
            <ac:spMk id="2" creationId="{4C646A43-5462-9660-2964-7BE3C4561AD5}"/>
          </ac:spMkLst>
        </pc:spChg>
        <pc:spChg chg="mod">
          <ac:chgData name="Priyanka Priyadarshini" userId="c1e85e845a525c67" providerId="LiveId" clId="{218DB447-8979-482C-9439-2FE2A1E2B299}" dt="2025-03-17T05:32:24.855" v="80" actId="21"/>
          <ac:spMkLst>
            <pc:docMk/>
            <pc:sldMk cId="1634027166" sldId="265"/>
            <ac:spMk id="3" creationId="{6F67AC28-C19A-15BA-2CFC-FA0B2F4F4FD1}"/>
          </ac:spMkLst>
        </pc:spChg>
      </pc:sldChg>
      <pc:sldChg chg="addSp delSp modSp new mod">
        <pc:chgData name="Priyanka Priyadarshini" userId="c1e85e845a525c67" providerId="LiveId" clId="{218DB447-8979-482C-9439-2FE2A1E2B299}" dt="2025-03-17T05:47:22.044" v="123" actId="21"/>
        <pc:sldMkLst>
          <pc:docMk/>
          <pc:sldMk cId="1916668904" sldId="266"/>
        </pc:sldMkLst>
        <pc:spChg chg="mod">
          <ac:chgData name="Priyanka Priyadarshini" userId="c1e85e845a525c67" providerId="LiveId" clId="{218DB447-8979-482C-9439-2FE2A1E2B299}" dt="2025-03-17T05:32:57.654" v="85"/>
          <ac:spMkLst>
            <pc:docMk/>
            <pc:sldMk cId="1916668904" sldId="266"/>
            <ac:spMk id="2" creationId="{2D923243-1852-6B17-D316-5C52C17672B8}"/>
          </ac:spMkLst>
        </pc:spChg>
        <pc:spChg chg="mod">
          <ac:chgData name="Priyanka Priyadarshini" userId="c1e85e845a525c67" providerId="LiveId" clId="{218DB447-8979-482C-9439-2FE2A1E2B299}" dt="2025-03-17T05:45:15.172" v="102" actId="1076"/>
          <ac:spMkLst>
            <pc:docMk/>
            <pc:sldMk cId="1916668904" sldId="266"/>
            <ac:spMk id="3" creationId="{6C01F077-89A4-3425-85B7-D87E94AD16D6}"/>
          </ac:spMkLst>
        </pc:spChg>
      </pc:sldChg>
      <pc:sldChg chg="addSp delSp modSp new mod">
        <pc:chgData name="Priyanka Priyadarshini" userId="c1e85e845a525c67" providerId="LiveId" clId="{218DB447-8979-482C-9439-2FE2A1E2B299}" dt="2025-03-17T05:48:45.863" v="131" actId="1076"/>
        <pc:sldMkLst>
          <pc:docMk/>
          <pc:sldMk cId="754677042" sldId="267"/>
        </pc:sldMkLst>
        <pc:spChg chg="add del mod">
          <ac:chgData name="Priyanka Priyadarshini" userId="c1e85e845a525c67" providerId="LiveId" clId="{218DB447-8979-482C-9439-2FE2A1E2B299}" dt="2025-03-17T05:47:36.530" v="129" actId="20577"/>
          <ac:spMkLst>
            <pc:docMk/>
            <pc:sldMk cId="754677042" sldId="267"/>
            <ac:spMk id="5" creationId="{FB6A8042-4244-F5B8-C260-4F44BB647A3B}"/>
          </ac:spMkLst>
        </pc:spChg>
        <pc:spChg chg="add mod">
          <ac:chgData name="Priyanka Priyadarshini" userId="c1e85e845a525c67" providerId="LiveId" clId="{218DB447-8979-482C-9439-2FE2A1E2B299}" dt="2025-03-17T05:47:27.186" v="125" actId="1076"/>
          <ac:spMkLst>
            <pc:docMk/>
            <pc:sldMk cId="754677042" sldId="267"/>
            <ac:spMk id="6" creationId="{1E667682-9F1D-97C3-8248-C7AB9DECE962}"/>
          </ac:spMkLst>
        </pc:spChg>
        <pc:picChg chg="add mod">
          <ac:chgData name="Priyanka Priyadarshini" userId="c1e85e845a525c67" providerId="LiveId" clId="{218DB447-8979-482C-9439-2FE2A1E2B299}" dt="2025-03-17T05:47:28.915" v="126" actId="1076"/>
          <ac:picMkLst>
            <pc:docMk/>
            <pc:sldMk cId="754677042" sldId="267"/>
            <ac:picMk id="7" creationId="{1530DFE3-2AA5-780E-8E92-99C81DCD9720}"/>
          </ac:picMkLst>
        </pc:picChg>
        <pc:picChg chg="add mod">
          <ac:chgData name="Priyanka Priyadarshini" userId="c1e85e845a525c67" providerId="LiveId" clId="{218DB447-8979-482C-9439-2FE2A1E2B299}" dt="2025-03-17T05:48:45.863" v="131" actId="1076"/>
          <ac:picMkLst>
            <pc:docMk/>
            <pc:sldMk cId="754677042" sldId="267"/>
            <ac:picMk id="9" creationId="{1EE5F3FF-2D50-4D67-FC87-6D7E849B81F1}"/>
          </ac:picMkLst>
        </pc:picChg>
      </pc:sldChg>
      <pc:sldChg chg="addSp delSp modSp new mod">
        <pc:chgData name="Priyanka Priyadarshini" userId="c1e85e845a525c67" providerId="LiveId" clId="{218DB447-8979-482C-9439-2FE2A1E2B299}" dt="2025-03-17T06:01:23.531" v="152"/>
        <pc:sldMkLst>
          <pc:docMk/>
          <pc:sldMk cId="3887353738" sldId="268"/>
        </pc:sldMkLst>
        <pc:spChg chg="add mod">
          <ac:chgData name="Priyanka Priyadarshini" userId="c1e85e845a525c67" providerId="LiveId" clId="{218DB447-8979-482C-9439-2FE2A1E2B299}" dt="2025-03-17T06:01:08.735" v="150" actId="208"/>
          <ac:spMkLst>
            <pc:docMk/>
            <pc:sldMk cId="3887353738" sldId="268"/>
            <ac:spMk id="4" creationId="{D72465CD-D2FD-169E-C3CE-BBF11BFDC598}"/>
          </ac:spMkLst>
        </pc:spChg>
        <pc:picChg chg="add mod">
          <ac:chgData name="Priyanka Priyadarshini" userId="c1e85e845a525c67" providerId="LiveId" clId="{218DB447-8979-482C-9439-2FE2A1E2B299}" dt="2025-03-17T06:00:35.962" v="141" actId="1076"/>
          <ac:picMkLst>
            <pc:docMk/>
            <pc:sldMk cId="3887353738" sldId="268"/>
            <ac:picMk id="1026" creationId="{1788F2AB-CF99-4385-7D52-F5BE879768B5}"/>
          </ac:picMkLst>
        </pc:picChg>
        <pc:picChg chg="add mod">
          <ac:chgData name="Priyanka Priyadarshini" userId="c1e85e845a525c67" providerId="LiveId" clId="{218DB447-8979-482C-9439-2FE2A1E2B299}" dt="2025-03-17T06:01:23.531" v="152"/>
          <ac:picMkLst>
            <pc:docMk/>
            <pc:sldMk cId="3887353738" sldId="268"/>
            <ac:picMk id="1028" creationId="{8E88DCA5-DBFE-7F97-4751-326115B5322B}"/>
          </ac:picMkLst>
        </pc:picChg>
      </pc:sldChg>
      <pc:sldChg chg="modSp new mod">
        <pc:chgData name="Priyanka Priyadarshini" userId="c1e85e845a525c67" providerId="LiveId" clId="{218DB447-8979-482C-9439-2FE2A1E2B299}" dt="2025-03-17T06:02:29.238" v="156"/>
        <pc:sldMkLst>
          <pc:docMk/>
          <pc:sldMk cId="1339632763" sldId="269"/>
        </pc:sldMkLst>
        <pc:spChg chg="mod">
          <ac:chgData name="Priyanka Priyadarshini" userId="c1e85e845a525c67" providerId="LiveId" clId="{218DB447-8979-482C-9439-2FE2A1E2B299}" dt="2025-03-17T06:02:29.238" v="156"/>
          <ac:spMkLst>
            <pc:docMk/>
            <pc:sldMk cId="1339632763" sldId="269"/>
            <ac:spMk id="2" creationId="{27C1C168-78B4-27A0-809B-B184F396AB14}"/>
          </ac:spMkLst>
        </pc:spChg>
        <pc:spChg chg="mod">
          <ac:chgData name="Priyanka Priyadarshini" userId="c1e85e845a525c67" providerId="LiveId" clId="{218DB447-8979-482C-9439-2FE2A1E2B299}" dt="2025-03-17T06:02:26.922" v="155" actId="21"/>
          <ac:spMkLst>
            <pc:docMk/>
            <pc:sldMk cId="1339632763" sldId="269"/>
            <ac:spMk id="3" creationId="{163F8AB6-165D-D091-51F1-9D6B2C3E91CF}"/>
          </ac:spMkLst>
        </pc:spChg>
      </pc:sldChg>
      <pc:sldChg chg="modSp new mod">
        <pc:chgData name="Priyanka Priyadarshini" userId="c1e85e845a525c67" providerId="LiveId" clId="{218DB447-8979-482C-9439-2FE2A1E2B299}" dt="2025-03-17T07:11:50.527" v="161" actId="20577"/>
        <pc:sldMkLst>
          <pc:docMk/>
          <pc:sldMk cId="3073964746" sldId="270"/>
        </pc:sldMkLst>
        <pc:spChg chg="mod">
          <ac:chgData name="Priyanka Priyadarshini" userId="c1e85e845a525c67" providerId="LiveId" clId="{218DB447-8979-482C-9439-2FE2A1E2B299}" dt="2025-03-17T07:11:50.527" v="161" actId="20577"/>
          <ac:spMkLst>
            <pc:docMk/>
            <pc:sldMk cId="3073964746" sldId="270"/>
            <ac:spMk id="2" creationId="{A1049E07-14AF-2F39-6BE1-13A9C60F5E4F}"/>
          </ac:spMkLst>
        </pc:spChg>
        <pc:spChg chg="mod">
          <ac:chgData name="Priyanka Priyadarshini" userId="c1e85e845a525c67" providerId="LiveId" clId="{218DB447-8979-482C-9439-2FE2A1E2B299}" dt="2025-03-17T07:11:41.146" v="158"/>
          <ac:spMkLst>
            <pc:docMk/>
            <pc:sldMk cId="3073964746" sldId="270"/>
            <ac:spMk id="3" creationId="{85E794E0-63B4-1599-0C55-037476E6F65F}"/>
          </ac:spMkLst>
        </pc:spChg>
      </pc:sldChg>
      <pc:sldChg chg="addSp delSp modSp new del mod">
        <pc:chgData name="Priyanka Priyadarshini" userId="c1e85e845a525c67" providerId="LiveId" clId="{218DB447-8979-482C-9439-2FE2A1E2B299}" dt="2025-03-17T07:18:01.665" v="225" actId="47"/>
        <pc:sldMkLst>
          <pc:docMk/>
          <pc:sldMk cId="1627461242" sldId="271"/>
        </pc:sldMkLst>
      </pc:sldChg>
      <pc:sldChg chg="addSp delSp modSp new mod">
        <pc:chgData name="Priyanka Priyadarshini" userId="c1e85e845a525c67" providerId="LiveId" clId="{218DB447-8979-482C-9439-2FE2A1E2B299}" dt="2025-03-17T07:14:02.264" v="179" actId="404"/>
        <pc:sldMkLst>
          <pc:docMk/>
          <pc:sldMk cId="340264947" sldId="272"/>
        </pc:sldMkLst>
        <pc:spChg chg="mod">
          <ac:chgData name="Priyanka Priyadarshini" userId="c1e85e845a525c67" providerId="LiveId" clId="{218DB447-8979-482C-9439-2FE2A1E2B299}" dt="2025-03-17T07:12:56.771" v="169" actId="1076"/>
          <ac:spMkLst>
            <pc:docMk/>
            <pc:sldMk cId="340264947" sldId="272"/>
            <ac:spMk id="3" creationId="{1D6FB058-585D-55F6-0FB8-991CF6F605D5}"/>
          </ac:spMkLst>
        </pc:spChg>
        <pc:spChg chg="add mod">
          <ac:chgData name="Priyanka Priyadarshini" userId="c1e85e845a525c67" providerId="LiveId" clId="{218DB447-8979-482C-9439-2FE2A1E2B299}" dt="2025-03-17T07:14:02.264" v="179" actId="404"/>
          <ac:spMkLst>
            <pc:docMk/>
            <pc:sldMk cId="340264947" sldId="272"/>
            <ac:spMk id="7" creationId="{77AD4C72-A3EE-890F-652F-8AF0A9D22909}"/>
          </ac:spMkLst>
        </pc:spChg>
        <pc:picChg chg="add mod">
          <ac:chgData name="Priyanka Priyadarshini" userId="c1e85e845a525c67" providerId="LiveId" clId="{218DB447-8979-482C-9439-2FE2A1E2B299}" dt="2025-03-17T07:13:39.069" v="171" actId="1076"/>
          <ac:picMkLst>
            <pc:docMk/>
            <pc:sldMk cId="340264947" sldId="272"/>
            <ac:picMk id="5" creationId="{FD048007-BA50-2091-0B45-9573166B87BF}"/>
          </ac:picMkLst>
        </pc:picChg>
      </pc:sldChg>
      <pc:sldChg chg="addSp delSp modSp new mod">
        <pc:chgData name="Priyanka Priyadarshini" userId="c1e85e845a525c67" providerId="LiveId" clId="{218DB447-8979-482C-9439-2FE2A1E2B299}" dt="2025-03-17T07:15:56.405" v="205" actId="14100"/>
        <pc:sldMkLst>
          <pc:docMk/>
          <pc:sldMk cId="4280351852" sldId="273"/>
        </pc:sldMkLst>
        <pc:spChg chg="mod">
          <ac:chgData name="Priyanka Priyadarshini" userId="c1e85e845a525c67" providerId="LiveId" clId="{218DB447-8979-482C-9439-2FE2A1E2B299}" dt="2025-03-17T07:15:35.762" v="199" actId="20577"/>
          <ac:spMkLst>
            <pc:docMk/>
            <pc:sldMk cId="4280351852" sldId="273"/>
            <ac:spMk id="3" creationId="{384FAD73-C4C8-91E4-940E-9A1EFDA32D29}"/>
          </ac:spMkLst>
        </pc:spChg>
        <pc:spChg chg="add mod">
          <ac:chgData name="Priyanka Priyadarshini" userId="c1e85e845a525c67" providerId="LiveId" clId="{218DB447-8979-482C-9439-2FE2A1E2B299}" dt="2025-03-17T07:15:56.405" v="205" actId="14100"/>
          <ac:spMkLst>
            <pc:docMk/>
            <pc:sldMk cId="4280351852" sldId="273"/>
            <ac:spMk id="5" creationId="{6F7D3F52-F5C4-649B-9F00-0B5DD11C3391}"/>
          </ac:spMkLst>
        </pc:spChg>
        <pc:picChg chg="add mod">
          <ac:chgData name="Priyanka Priyadarshini" userId="c1e85e845a525c67" providerId="LiveId" clId="{218DB447-8979-482C-9439-2FE2A1E2B299}" dt="2025-03-17T07:15:43.657" v="201" actId="1076"/>
          <ac:picMkLst>
            <pc:docMk/>
            <pc:sldMk cId="4280351852" sldId="273"/>
            <ac:picMk id="6" creationId="{B5E927A7-3674-2525-90B6-DA8C0D969B0D}"/>
          </ac:picMkLst>
        </pc:picChg>
      </pc:sldChg>
      <pc:sldChg chg="modSp new mod">
        <pc:chgData name="Priyanka Priyadarshini" userId="c1e85e845a525c67" providerId="LiveId" clId="{218DB447-8979-482C-9439-2FE2A1E2B299}" dt="2025-03-17T07:17:39.011" v="223" actId="20577"/>
        <pc:sldMkLst>
          <pc:docMk/>
          <pc:sldMk cId="2822380309" sldId="274"/>
        </pc:sldMkLst>
        <pc:spChg chg="mod">
          <ac:chgData name="Priyanka Priyadarshini" userId="c1e85e845a525c67" providerId="LiveId" clId="{218DB447-8979-482C-9439-2FE2A1E2B299}" dt="2025-03-17T07:17:18.484" v="209"/>
          <ac:spMkLst>
            <pc:docMk/>
            <pc:sldMk cId="2822380309" sldId="274"/>
            <ac:spMk id="2" creationId="{0C3D353E-D2F8-5576-1D78-296FED2331E8}"/>
          </ac:spMkLst>
        </pc:spChg>
        <pc:spChg chg="mod">
          <ac:chgData name="Priyanka Priyadarshini" userId="c1e85e845a525c67" providerId="LiveId" clId="{218DB447-8979-482C-9439-2FE2A1E2B299}" dt="2025-03-17T07:17:39.011" v="223" actId="20577"/>
          <ac:spMkLst>
            <pc:docMk/>
            <pc:sldMk cId="2822380309" sldId="274"/>
            <ac:spMk id="3" creationId="{21907919-923D-93DB-57BB-39B832A975BF}"/>
          </ac:spMkLst>
        </pc:spChg>
      </pc:sldChg>
      <pc:sldChg chg="addSp delSp modSp new mod">
        <pc:chgData name="Priyanka Priyadarshini" userId="c1e85e845a525c67" providerId="LiveId" clId="{218DB447-8979-482C-9439-2FE2A1E2B299}" dt="2025-03-18T15:04:32.424" v="250" actId="14100"/>
        <pc:sldMkLst>
          <pc:docMk/>
          <pc:sldMk cId="1828374737" sldId="275"/>
        </pc:sldMkLst>
        <pc:spChg chg="mod">
          <ac:chgData name="Priyanka Priyadarshini" userId="c1e85e845a525c67" providerId="LiveId" clId="{218DB447-8979-482C-9439-2FE2A1E2B299}" dt="2025-03-18T15:04:21.768" v="246" actId="1076"/>
          <ac:spMkLst>
            <pc:docMk/>
            <pc:sldMk cId="1828374737" sldId="275"/>
            <ac:spMk id="2" creationId="{CB31770A-4502-D9D4-BDD3-8D4B130B9266}"/>
          </ac:spMkLst>
        </pc:spChg>
        <pc:spChg chg="mod">
          <ac:chgData name="Priyanka Priyadarshini" userId="c1e85e845a525c67" providerId="LiveId" clId="{218DB447-8979-482C-9439-2FE2A1E2B299}" dt="2025-03-18T15:04:25.036" v="247" actId="1076"/>
          <ac:spMkLst>
            <pc:docMk/>
            <pc:sldMk cId="1828374737" sldId="275"/>
            <ac:spMk id="3" creationId="{FAB4185E-1374-CD14-555A-6875B915437B}"/>
          </ac:spMkLst>
        </pc:spChg>
        <pc:picChg chg="add mod">
          <ac:chgData name="Priyanka Priyadarshini" userId="c1e85e845a525c67" providerId="LiveId" clId="{218DB447-8979-482C-9439-2FE2A1E2B299}" dt="2025-03-18T15:04:32.424" v="250" actId="14100"/>
          <ac:picMkLst>
            <pc:docMk/>
            <pc:sldMk cId="1828374737" sldId="275"/>
            <ac:picMk id="6" creationId="{B86267CF-DD09-7DDC-DAC6-5779F7F3FF31}"/>
          </ac:picMkLst>
        </pc:picChg>
      </pc:sldChg>
      <pc:sldChg chg="modSp new mod">
        <pc:chgData name="Priyanka Priyadarshini" userId="c1e85e845a525c67" providerId="LiveId" clId="{218DB447-8979-482C-9439-2FE2A1E2B299}" dt="2025-03-18T15:06:55.015" v="256" actId="20577"/>
        <pc:sldMkLst>
          <pc:docMk/>
          <pc:sldMk cId="3283917973" sldId="276"/>
        </pc:sldMkLst>
        <pc:spChg chg="mod">
          <ac:chgData name="Priyanka Priyadarshini" userId="c1e85e845a525c67" providerId="LiveId" clId="{218DB447-8979-482C-9439-2FE2A1E2B299}" dt="2025-03-18T15:06:18.029" v="253" actId="27636"/>
          <ac:spMkLst>
            <pc:docMk/>
            <pc:sldMk cId="3283917973" sldId="276"/>
            <ac:spMk id="2" creationId="{3C7C2BA7-1796-880D-BE43-9F2D4F70D511}"/>
          </ac:spMkLst>
        </pc:spChg>
        <pc:spChg chg="mod">
          <ac:chgData name="Priyanka Priyadarshini" userId="c1e85e845a525c67" providerId="LiveId" clId="{218DB447-8979-482C-9439-2FE2A1E2B299}" dt="2025-03-18T15:06:55.015" v="256" actId="20577"/>
          <ac:spMkLst>
            <pc:docMk/>
            <pc:sldMk cId="3283917973" sldId="276"/>
            <ac:spMk id="3" creationId="{4B955689-EED1-F978-CB49-936E1D40C372}"/>
          </ac:spMkLst>
        </pc:spChg>
      </pc:sldChg>
      <pc:sldChg chg="new">
        <pc:chgData name="Priyanka Priyadarshini" userId="c1e85e845a525c67" providerId="LiveId" clId="{218DB447-8979-482C-9439-2FE2A1E2B299}" dt="2025-03-18T15:07:04.014" v="257" actId="680"/>
        <pc:sldMkLst>
          <pc:docMk/>
          <pc:sldMk cId="943923606" sldId="277"/>
        </pc:sldMkLst>
      </pc:sldChg>
      <pc:sldChg chg="delSp modSp new mod">
        <pc:chgData name="Priyanka Priyadarshini" userId="c1e85e845a525c67" providerId="LiveId" clId="{218DB447-8979-482C-9439-2FE2A1E2B299}" dt="2025-03-18T15:08:06.530" v="261" actId="1076"/>
        <pc:sldMkLst>
          <pc:docMk/>
          <pc:sldMk cId="3968585739" sldId="278"/>
        </pc:sldMkLst>
        <pc:spChg chg="mod">
          <ac:chgData name="Priyanka Priyadarshini" userId="c1e85e845a525c67" providerId="LiveId" clId="{218DB447-8979-482C-9439-2FE2A1E2B299}" dt="2025-03-18T15:08:06.530" v="261" actId="1076"/>
          <ac:spMkLst>
            <pc:docMk/>
            <pc:sldMk cId="3968585739" sldId="278"/>
            <ac:spMk id="3" creationId="{7ED367E9-0D74-F32A-4340-2FB0656AB96D}"/>
          </ac:spMkLst>
        </pc:spChg>
      </pc:sldChg>
      <pc:sldChg chg="addSp delSp modSp new mod ord">
        <pc:chgData name="Priyanka Priyadarshini" userId="c1e85e845a525c67" providerId="LiveId" clId="{218DB447-8979-482C-9439-2FE2A1E2B299}" dt="2025-03-18T15:37:07.165" v="327" actId="20577"/>
        <pc:sldMkLst>
          <pc:docMk/>
          <pc:sldMk cId="167065349" sldId="279"/>
        </pc:sldMkLst>
        <pc:spChg chg="mod">
          <ac:chgData name="Priyanka Priyadarshini" userId="c1e85e845a525c67" providerId="LiveId" clId="{218DB447-8979-482C-9439-2FE2A1E2B299}" dt="2025-03-18T15:37:07.165" v="327" actId="20577"/>
          <ac:spMkLst>
            <pc:docMk/>
            <pc:sldMk cId="167065349" sldId="279"/>
            <ac:spMk id="3" creationId="{A3DF144A-49D0-9064-A17F-FA1606CC5A56}"/>
          </ac:spMkLst>
        </pc:spChg>
        <pc:spChg chg="add mod">
          <ac:chgData name="Priyanka Priyadarshini" userId="c1e85e845a525c67" providerId="LiveId" clId="{218DB447-8979-482C-9439-2FE2A1E2B299}" dt="2025-03-18T15:11:26.295" v="292" actId="1076"/>
          <ac:spMkLst>
            <pc:docMk/>
            <pc:sldMk cId="167065349" sldId="279"/>
            <ac:spMk id="5" creationId="{FB73FD4E-2032-1044-45B9-DF85DB123944}"/>
          </ac:spMkLst>
        </pc:spChg>
        <pc:spChg chg="add mod">
          <ac:chgData name="Priyanka Priyadarshini" userId="c1e85e845a525c67" providerId="LiveId" clId="{218DB447-8979-482C-9439-2FE2A1E2B299}" dt="2025-03-18T15:11:22.222" v="291" actId="1076"/>
          <ac:spMkLst>
            <pc:docMk/>
            <pc:sldMk cId="167065349" sldId="279"/>
            <ac:spMk id="7" creationId="{0C4F5C8C-1E16-B1FD-724B-8526B3159B25}"/>
          </ac:spMkLst>
        </pc:spChg>
      </pc:sldChg>
      <pc:sldChg chg="delSp modSp new mod ord">
        <pc:chgData name="Priyanka Priyadarshini" userId="c1e85e845a525c67" providerId="LiveId" clId="{218DB447-8979-482C-9439-2FE2A1E2B299}" dt="2025-03-18T15:36:05.619" v="317" actId="20577"/>
        <pc:sldMkLst>
          <pc:docMk/>
          <pc:sldMk cId="452887901" sldId="280"/>
        </pc:sldMkLst>
        <pc:spChg chg="mod">
          <ac:chgData name="Priyanka Priyadarshini" userId="c1e85e845a525c67" providerId="LiveId" clId="{218DB447-8979-482C-9439-2FE2A1E2B299}" dt="2025-03-18T15:36:05.619" v="317" actId="20577"/>
          <ac:spMkLst>
            <pc:docMk/>
            <pc:sldMk cId="452887901" sldId="280"/>
            <ac:spMk id="3" creationId="{F5880C14-252D-2952-D8F5-B7B49C0F4146}"/>
          </ac:spMkLst>
        </pc:spChg>
      </pc:sldChg>
      <pc:sldChg chg="delSp modSp new mod">
        <pc:chgData name="Priyanka Priyadarshini" userId="c1e85e845a525c67" providerId="LiveId" clId="{218DB447-8979-482C-9439-2FE2A1E2B299}" dt="2025-03-18T15:37:00.876" v="325" actId="20577"/>
        <pc:sldMkLst>
          <pc:docMk/>
          <pc:sldMk cId="2789785241" sldId="281"/>
        </pc:sldMkLst>
        <pc:spChg chg="mod">
          <ac:chgData name="Priyanka Priyadarshini" userId="c1e85e845a525c67" providerId="LiveId" clId="{218DB447-8979-482C-9439-2FE2A1E2B299}" dt="2025-03-18T15:37:00.876" v="325" actId="20577"/>
          <ac:spMkLst>
            <pc:docMk/>
            <pc:sldMk cId="2789785241" sldId="281"/>
            <ac:spMk id="3" creationId="{22E28CA1-75B2-1970-A30F-D4F5AE47BD39}"/>
          </ac:spMkLst>
        </pc:spChg>
      </pc:sldChg>
      <pc:sldChg chg="delSp modSp new mod">
        <pc:chgData name="Priyanka Priyadarshini" userId="c1e85e845a525c67" providerId="LiveId" clId="{218DB447-8979-482C-9439-2FE2A1E2B299}" dt="2025-03-18T15:16:52.654" v="313" actId="478"/>
        <pc:sldMkLst>
          <pc:docMk/>
          <pc:sldMk cId="2996008998" sldId="282"/>
        </pc:sldMkLst>
        <pc:spChg chg="mod">
          <ac:chgData name="Priyanka Priyadarshini" userId="c1e85e845a525c67" providerId="LiveId" clId="{218DB447-8979-482C-9439-2FE2A1E2B299}" dt="2025-03-18T15:16:49.938" v="312"/>
          <ac:spMkLst>
            <pc:docMk/>
            <pc:sldMk cId="2996008998" sldId="282"/>
            <ac:spMk id="3" creationId="{DE2EA1E0-CC99-1647-BE6D-5195272E922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C4D6F-9AEC-B5E4-ED4F-7CEA206642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4D3714D-392E-4649-3969-59F21C0B75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438A217-78C2-B71C-4D8C-AB04A8D55E60}"/>
              </a:ext>
            </a:extLst>
          </p:cNvPr>
          <p:cNvSpPr>
            <a:spLocks noGrp="1"/>
          </p:cNvSpPr>
          <p:nvPr>
            <p:ph type="dt" sz="half" idx="10"/>
          </p:nvPr>
        </p:nvSpPr>
        <p:spPr/>
        <p:txBody>
          <a:bodyPr/>
          <a:lstStyle/>
          <a:p>
            <a:fld id="{8AEFEAB6-4D03-46EF-968E-8FBB1AB73432}" type="datetimeFigureOut">
              <a:rPr lang="en-IN" smtClean="0"/>
              <a:t>24-03-2025</a:t>
            </a:fld>
            <a:endParaRPr lang="en-IN"/>
          </a:p>
        </p:txBody>
      </p:sp>
      <p:sp>
        <p:nvSpPr>
          <p:cNvPr id="5" name="Footer Placeholder 4">
            <a:extLst>
              <a:ext uri="{FF2B5EF4-FFF2-40B4-BE49-F238E27FC236}">
                <a16:creationId xmlns:a16="http://schemas.microsoft.com/office/drawing/2014/main" id="{46A36AAC-B607-1AEF-CE8B-E88D0071F5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C4E803-791F-CFE8-BD68-A22B66F48F61}"/>
              </a:ext>
            </a:extLst>
          </p:cNvPr>
          <p:cNvSpPr>
            <a:spLocks noGrp="1"/>
          </p:cNvSpPr>
          <p:nvPr>
            <p:ph type="sldNum" sz="quarter" idx="12"/>
          </p:nvPr>
        </p:nvSpPr>
        <p:spPr/>
        <p:txBody>
          <a:bodyPr/>
          <a:lstStyle/>
          <a:p>
            <a:fld id="{6C9DDFAF-F809-424D-94B1-00F5AE84A6AF}" type="slidenum">
              <a:rPr lang="en-IN" smtClean="0"/>
              <a:t>‹#›</a:t>
            </a:fld>
            <a:endParaRPr lang="en-IN"/>
          </a:p>
        </p:txBody>
      </p:sp>
    </p:spTree>
    <p:extLst>
      <p:ext uri="{BB962C8B-B14F-4D97-AF65-F5344CB8AC3E}">
        <p14:creationId xmlns:p14="http://schemas.microsoft.com/office/powerpoint/2010/main" val="4204035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8BDD0-CA35-BD7F-87DE-7D896614F21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A70783A-C17D-E301-9651-876735E02F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134A00-04FF-61B2-00BD-54FD90D6EE62}"/>
              </a:ext>
            </a:extLst>
          </p:cNvPr>
          <p:cNvSpPr>
            <a:spLocks noGrp="1"/>
          </p:cNvSpPr>
          <p:nvPr>
            <p:ph type="dt" sz="half" idx="10"/>
          </p:nvPr>
        </p:nvSpPr>
        <p:spPr/>
        <p:txBody>
          <a:bodyPr/>
          <a:lstStyle/>
          <a:p>
            <a:fld id="{8AEFEAB6-4D03-46EF-968E-8FBB1AB73432}" type="datetimeFigureOut">
              <a:rPr lang="en-IN" smtClean="0"/>
              <a:t>24-03-2025</a:t>
            </a:fld>
            <a:endParaRPr lang="en-IN"/>
          </a:p>
        </p:txBody>
      </p:sp>
      <p:sp>
        <p:nvSpPr>
          <p:cNvPr id="5" name="Footer Placeholder 4">
            <a:extLst>
              <a:ext uri="{FF2B5EF4-FFF2-40B4-BE49-F238E27FC236}">
                <a16:creationId xmlns:a16="http://schemas.microsoft.com/office/drawing/2014/main" id="{AD78F48C-1E25-7C85-D300-5D31A4BA3B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58CAFC-B12F-B331-15B3-2257C61DA742}"/>
              </a:ext>
            </a:extLst>
          </p:cNvPr>
          <p:cNvSpPr>
            <a:spLocks noGrp="1"/>
          </p:cNvSpPr>
          <p:nvPr>
            <p:ph type="sldNum" sz="quarter" idx="12"/>
          </p:nvPr>
        </p:nvSpPr>
        <p:spPr/>
        <p:txBody>
          <a:bodyPr/>
          <a:lstStyle/>
          <a:p>
            <a:fld id="{6C9DDFAF-F809-424D-94B1-00F5AE84A6AF}" type="slidenum">
              <a:rPr lang="en-IN" smtClean="0"/>
              <a:t>‹#›</a:t>
            </a:fld>
            <a:endParaRPr lang="en-IN"/>
          </a:p>
        </p:txBody>
      </p:sp>
    </p:spTree>
    <p:extLst>
      <p:ext uri="{BB962C8B-B14F-4D97-AF65-F5344CB8AC3E}">
        <p14:creationId xmlns:p14="http://schemas.microsoft.com/office/powerpoint/2010/main" val="1232165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274FCB-F9E4-AEA9-BD23-E2FBF284738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FE7EB7F-E267-3B0B-8933-465DABE1B2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7BFEFF-57D0-1571-7837-4A465390416C}"/>
              </a:ext>
            </a:extLst>
          </p:cNvPr>
          <p:cNvSpPr>
            <a:spLocks noGrp="1"/>
          </p:cNvSpPr>
          <p:nvPr>
            <p:ph type="dt" sz="half" idx="10"/>
          </p:nvPr>
        </p:nvSpPr>
        <p:spPr/>
        <p:txBody>
          <a:bodyPr/>
          <a:lstStyle/>
          <a:p>
            <a:fld id="{8AEFEAB6-4D03-46EF-968E-8FBB1AB73432}" type="datetimeFigureOut">
              <a:rPr lang="en-IN" smtClean="0"/>
              <a:t>24-03-2025</a:t>
            </a:fld>
            <a:endParaRPr lang="en-IN"/>
          </a:p>
        </p:txBody>
      </p:sp>
      <p:sp>
        <p:nvSpPr>
          <p:cNvPr id="5" name="Footer Placeholder 4">
            <a:extLst>
              <a:ext uri="{FF2B5EF4-FFF2-40B4-BE49-F238E27FC236}">
                <a16:creationId xmlns:a16="http://schemas.microsoft.com/office/drawing/2014/main" id="{F26EDF0A-C11D-6437-ED56-505C2FBD51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35A601-5186-11B3-94DE-33657A3AA707}"/>
              </a:ext>
            </a:extLst>
          </p:cNvPr>
          <p:cNvSpPr>
            <a:spLocks noGrp="1"/>
          </p:cNvSpPr>
          <p:nvPr>
            <p:ph type="sldNum" sz="quarter" idx="12"/>
          </p:nvPr>
        </p:nvSpPr>
        <p:spPr/>
        <p:txBody>
          <a:bodyPr/>
          <a:lstStyle/>
          <a:p>
            <a:fld id="{6C9DDFAF-F809-424D-94B1-00F5AE84A6AF}" type="slidenum">
              <a:rPr lang="en-IN" smtClean="0"/>
              <a:t>‹#›</a:t>
            </a:fld>
            <a:endParaRPr lang="en-IN"/>
          </a:p>
        </p:txBody>
      </p:sp>
    </p:spTree>
    <p:extLst>
      <p:ext uri="{BB962C8B-B14F-4D97-AF65-F5344CB8AC3E}">
        <p14:creationId xmlns:p14="http://schemas.microsoft.com/office/powerpoint/2010/main" val="3590187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A9120-49A2-812A-6C5D-3DAF7A36FD5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3A37912-5AEC-57C8-0CD7-79956970E7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CA60E0-F149-96D0-DB79-CB8707A13A28}"/>
              </a:ext>
            </a:extLst>
          </p:cNvPr>
          <p:cNvSpPr>
            <a:spLocks noGrp="1"/>
          </p:cNvSpPr>
          <p:nvPr>
            <p:ph type="dt" sz="half" idx="10"/>
          </p:nvPr>
        </p:nvSpPr>
        <p:spPr/>
        <p:txBody>
          <a:bodyPr/>
          <a:lstStyle/>
          <a:p>
            <a:fld id="{8AEFEAB6-4D03-46EF-968E-8FBB1AB73432}" type="datetimeFigureOut">
              <a:rPr lang="en-IN" smtClean="0"/>
              <a:t>24-03-2025</a:t>
            </a:fld>
            <a:endParaRPr lang="en-IN"/>
          </a:p>
        </p:txBody>
      </p:sp>
      <p:sp>
        <p:nvSpPr>
          <p:cNvPr id="5" name="Footer Placeholder 4">
            <a:extLst>
              <a:ext uri="{FF2B5EF4-FFF2-40B4-BE49-F238E27FC236}">
                <a16:creationId xmlns:a16="http://schemas.microsoft.com/office/drawing/2014/main" id="{9CCB9C2F-8868-D861-917E-44EE3BDDFA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9A5D29-FEE0-C1EF-C95C-3C4149194952}"/>
              </a:ext>
            </a:extLst>
          </p:cNvPr>
          <p:cNvSpPr>
            <a:spLocks noGrp="1"/>
          </p:cNvSpPr>
          <p:nvPr>
            <p:ph type="sldNum" sz="quarter" idx="12"/>
          </p:nvPr>
        </p:nvSpPr>
        <p:spPr/>
        <p:txBody>
          <a:bodyPr/>
          <a:lstStyle/>
          <a:p>
            <a:fld id="{6C9DDFAF-F809-424D-94B1-00F5AE84A6AF}" type="slidenum">
              <a:rPr lang="en-IN" smtClean="0"/>
              <a:t>‹#›</a:t>
            </a:fld>
            <a:endParaRPr lang="en-IN"/>
          </a:p>
        </p:txBody>
      </p:sp>
    </p:spTree>
    <p:extLst>
      <p:ext uri="{BB962C8B-B14F-4D97-AF65-F5344CB8AC3E}">
        <p14:creationId xmlns:p14="http://schemas.microsoft.com/office/powerpoint/2010/main" val="896797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762CF-9F93-D082-A97E-7D6EC99A60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FAEC173-BA3A-C3F6-536B-7FC77F1EC3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47F598-FB15-1907-1FC9-83929A6B22A7}"/>
              </a:ext>
            </a:extLst>
          </p:cNvPr>
          <p:cNvSpPr>
            <a:spLocks noGrp="1"/>
          </p:cNvSpPr>
          <p:nvPr>
            <p:ph type="dt" sz="half" idx="10"/>
          </p:nvPr>
        </p:nvSpPr>
        <p:spPr/>
        <p:txBody>
          <a:bodyPr/>
          <a:lstStyle/>
          <a:p>
            <a:fld id="{8AEFEAB6-4D03-46EF-968E-8FBB1AB73432}" type="datetimeFigureOut">
              <a:rPr lang="en-IN" smtClean="0"/>
              <a:t>24-03-2025</a:t>
            </a:fld>
            <a:endParaRPr lang="en-IN"/>
          </a:p>
        </p:txBody>
      </p:sp>
      <p:sp>
        <p:nvSpPr>
          <p:cNvPr id="5" name="Footer Placeholder 4">
            <a:extLst>
              <a:ext uri="{FF2B5EF4-FFF2-40B4-BE49-F238E27FC236}">
                <a16:creationId xmlns:a16="http://schemas.microsoft.com/office/drawing/2014/main" id="{FB37C75F-228F-E666-7076-1D5A4439F8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716BC4-C778-4566-1DC2-FA682CC518AC}"/>
              </a:ext>
            </a:extLst>
          </p:cNvPr>
          <p:cNvSpPr>
            <a:spLocks noGrp="1"/>
          </p:cNvSpPr>
          <p:nvPr>
            <p:ph type="sldNum" sz="quarter" idx="12"/>
          </p:nvPr>
        </p:nvSpPr>
        <p:spPr/>
        <p:txBody>
          <a:bodyPr/>
          <a:lstStyle/>
          <a:p>
            <a:fld id="{6C9DDFAF-F809-424D-94B1-00F5AE84A6AF}" type="slidenum">
              <a:rPr lang="en-IN" smtClean="0"/>
              <a:t>‹#›</a:t>
            </a:fld>
            <a:endParaRPr lang="en-IN"/>
          </a:p>
        </p:txBody>
      </p:sp>
    </p:spTree>
    <p:extLst>
      <p:ext uri="{BB962C8B-B14F-4D97-AF65-F5344CB8AC3E}">
        <p14:creationId xmlns:p14="http://schemas.microsoft.com/office/powerpoint/2010/main" val="719185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743E5-FD64-9AC4-8036-FA8497E39FF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8E5D980-73B6-6C61-A55E-28C4F517398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75E3A5C-AD80-4B21-C778-FA440531F0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2AC2321-61EF-F00D-9499-6F05AAE25F32}"/>
              </a:ext>
            </a:extLst>
          </p:cNvPr>
          <p:cNvSpPr>
            <a:spLocks noGrp="1"/>
          </p:cNvSpPr>
          <p:nvPr>
            <p:ph type="dt" sz="half" idx="10"/>
          </p:nvPr>
        </p:nvSpPr>
        <p:spPr/>
        <p:txBody>
          <a:bodyPr/>
          <a:lstStyle/>
          <a:p>
            <a:fld id="{8AEFEAB6-4D03-46EF-968E-8FBB1AB73432}" type="datetimeFigureOut">
              <a:rPr lang="en-IN" smtClean="0"/>
              <a:t>24-03-2025</a:t>
            </a:fld>
            <a:endParaRPr lang="en-IN"/>
          </a:p>
        </p:txBody>
      </p:sp>
      <p:sp>
        <p:nvSpPr>
          <p:cNvPr id="6" name="Footer Placeholder 5">
            <a:extLst>
              <a:ext uri="{FF2B5EF4-FFF2-40B4-BE49-F238E27FC236}">
                <a16:creationId xmlns:a16="http://schemas.microsoft.com/office/drawing/2014/main" id="{09A2B45B-9EB6-279F-1964-5853EDC151B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5F89023-76DD-274A-CB46-4BB30C86A592}"/>
              </a:ext>
            </a:extLst>
          </p:cNvPr>
          <p:cNvSpPr>
            <a:spLocks noGrp="1"/>
          </p:cNvSpPr>
          <p:nvPr>
            <p:ph type="sldNum" sz="quarter" idx="12"/>
          </p:nvPr>
        </p:nvSpPr>
        <p:spPr/>
        <p:txBody>
          <a:bodyPr/>
          <a:lstStyle/>
          <a:p>
            <a:fld id="{6C9DDFAF-F809-424D-94B1-00F5AE84A6AF}" type="slidenum">
              <a:rPr lang="en-IN" smtClean="0"/>
              <a:t>‹#›</a:t>
            </a:fld>
            <a:endParaRPr lang="en-IN"/>
          </a:p>
        </p:txBody>
      </p:sp>
    </p:spTree>
    <p:extLst>
      <p:ext uri="{BB962C8B-B14F-4D97-AF65-F5344CB8AC3E}">
        <p14:creationId xmlns:p14="http://schemas.microsoft.com/office/powerpoint/2010/main" val="1742614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12018-8853-094A-2C21-796FBB1DC50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13A4598-4170-7588-B331-2E8D17E8BB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D5A2FB-54EE-6867-C851-4051E538CFD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8F4FD77-6BEB-A2BA-D1AE-EC3BD76577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5006C2-E287-0308-7770-264CB7DE38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398A18A-CC63-CC5E-C937-9055C7D9E729}"/>
              </a:ext>
            </a:extLst>
          </p:cNvPr>
          <p:cNvSpPr>
            <a:spLocks noGrp="1"/>
          </p:cNvSpPr>
          <p:nvPr>
            <p:ph type="dt" sz="half" idx="10"/>
          </p:nvPr>
        </p:nvSpPr>
        <p:spPr/>
        <p:txBody>
          <a:bodyPr/>
          <a:lstStyle/>
          <a:p>
            <a:fld id="{8AEFEAB6-4D03-46EF-968E-8FBB1AB73432}" type="datetimeFigureOut">
              <a:rPr lang="en-IN" smtClean="0"/>
              <a:t>24-03-2025</a:t>
            </a:fld>
            <a:endParaRPr lang="en-IN"/>
          </a:p>
        </p:txBody>
      </p:sp>
      <p:sp>
        <p:nvSpPr>
          <p:cNvPr id="8" name="Footer Placeholder 7">
            <a:extLst>
              <a:ext uri="{FF2B5EF4-FFF2-40B4-BE49-F238E27FC236}">
                <a16:creationId xmlns:a16="http://schemas.microsoft.com/office/drawing/2014/main" id="{2F008704-E487-1425-1E57-874A0957FC0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92FF6DA-5CD8-96B6-C864-1E41DE3C8C33}"/>
              </a:ext>
            </a:extLst>
          </p:cNvPr>
          <p:cNvSpPr>
            <a:spLocks noGrp="1"/>
          </p:cNvSpPr>
          <p:nvPr>
            <p:ph type="sldNum" sz="quarter" idx="12"/>
          </p:nvPr>
        </p:nvSpPr>
        <p:spPr/>
        <p:txBody>
          <a:bodyPr/>
          <a:lstStyle/>
          <a:p>
            <a:fld id="{6C9DDFAF-F809-424D-94B1-00F5AE84A6AF}" type="slidenum">
              <a:rPr lang="en-IN" smtClean="0"/>
              <a:t>‹#›</a:t>
            </a:fld>
            <a:endParaRPr lang="en-IN"/>
          </a:p>
        </p:txBody>
      </p:sp>
    </p:spTree>
    <p:extLst>
      <p:ext uri="{BB962C8B-B14F-4D97-AF65-F5344CB8AC3E}">
        <p14:creationId xmlns:p14="http://schemas.microsoft.com/office/powerpoint/2010/main" val="4027903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92872-0E1F-B5CB-56F8-0265574B4A6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A57D3ED-3716-97DF-A86D-E6B865C96385}"/>
              </a:ext>
            </a:extLst>
          </p:cNvPr>
          <p:cNvSpPr>
            <a:spLocks noGrp="1"/>
          </p:cNvSpPr>
          <p:nvPr>
            <p:ph type="dt" sz="half" idx="10"/>
          </p:nvPr>
        </p:nvSpPr>
        <p:spPr/>
        <p:txBody>
          <a:bodyPr/>
          <a:lstStyle/>
          <a:p>
            <a:fld id="{8AEFEAB6-4D03-46EF-968E-8FBB1AB73432}" type="datetimeFigureOut">
              <a:rPr lang="en-IN" smtClean="0"/>
              <a:t>24-03-2025</a:t>
            </a:fld>
            <a:endParaRPr lang="en-IN"/>
          </a:p>
        </p:txBody>
      </p:sp>
      <p:sp>
        <p:nvSpPr>
          <p:cNvPr id="4" name="Footer Placeholder 3">
            <a:extLst>
              <a:ext uri="{FF2B5EF4-FFF2-40B4-BE49-F238E27FC236}">
                <a16:creationId xmlns:a16="http://schemas.microsoft.com/office/drawing/2014/main" id="{1E0D02BC-5C3D-9B71-EC82-323A05E7796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D1DE427-B0EF-6D66-500F-189E1F1F19B9}"/>
              </a:ext>
            </a:extLst>
          </p:cNvPr>
          <p:cNvSpPr>
            <a:spLocks noGrp="1"/>
          </p:cNvSpPr>
          <p:nvPr>
            <p:ph type="sldNum" sz="quarter" idx="12"/>
          </p:nvPr>
        </p:nvSpPr>
        <p:spPr/>
        <p:txBody>
          <a:bodyPr/>
          <a:lstStyle/>
          <a:p>
            <a:fld id="{6C9DDFAF-F809-424D-94B1-00F5AE84A6AF}" type="slidenum">
              <a:rPr lang="en-IN" smtClean="0"/>
              <a:t>‹#›</a:t>
            </a:fld>
            <a:endParaRPr lang="en-IN"/>
          </a:p>
        </p:txBody>
      </p:sp>
    </p:spTree>
    <p:extLst>
      <p:ext uri="{BB962C8B-B14F-4D97-AF65-F5344CB8AC3E}">
        <p14:creationId xmlns:p14="http://schemas.microsoft.com/office/powerpoint/2010/main" val="123692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D7FE20-E421-D12E-A2D2-B5ED85A4F75F}"/>
              </a:ext>
            </a:extLst>
          </p:cNvPr>
          <p:cNvSpPr>
            <a:spLocks noGrp="1"/>
          </p:cNvSpPr>
          <p:nvPr>
            <p:ph type="dt" sz="half" idx="10"/>
          </p:nvPr>
        </p:nvSpPr>
        <p:spPr/>
        <p:txBody>
          <a:bodyPr/>
          <a:lstStyle/>
          <a:p>
            <a:fld id="{8AEFEAB6-4D03-46EF-968E-8FBB1AB73432}" type="datetimeFigureOut">
              <a:rPr lang="en-IN" smtClean="0"/>
              <a:t>24-03-2025</a:t>
            </a:fld>
            <a:endParaRPr lang="en-IN"/>
          </a:p>
        </p:txBody>
      </p:sp>
      <p:sp>
        <p:nvSpPr>
          <p:cNvPr id="3" name="Footer Placeholder 2">
            <a:extLst>
              <a:ext uri="{FF2B5EF4-FFF2-40B4-BE49-F238E27FC236}">
                <a16:creationId xmlns:a16="http://schemas.microsoft.com/office/drawing/2014/main" id="{A7FDDBCF-6B37-98B3-724F-37A87AA44DC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F41A074-9172-BB18-D9D6-A34211F6508F}"/>
              </a:ext>
            </a:extLst>
          </p:cNvPr>
          <p:cNvSpPr>
            <a:spLocks noGrp="1"/>
          </p:cNvSpPr>
          <p:nvPr>
            <p:ph type="sldNum" sz="quarter" idx="12"/>
          </p:nvPr>
        </p:nvSpPr>
        <p:spPr/>
        <p:txBody>
          <a:bodyPr/>
          <a:lstStyle/>
          <a:p>
            <a:fld id="{6C9DDFAF-F809-424D-94B1-00F5AE84A6AF}" type="slidenum">
              <a:rPr lang="en-IN" smtClean="0"/>
              <a:t>‹#›</a:t>
            </a:fld>
            <a:endParaRPr lang="en-IN"/>
          </a:p>
        </p:txBody>
      </p:sp>
    </p:spTree>
    <p:extLst>
      <p:ext uri="{BB962C8B-B14F-4D97-AF65-F5344CB8AC3E}">
        <p14:creationId xmlns:p14="http://schemas.microsoft.com/office/powerpoint/2010/main" val="1584532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35D1F-B8DB-6307-691F-4BAE31B538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46CD4D0-148D-BE3D-2FCE-23DB138F59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F0C37E2-F418-B026-6AC1-3E8D0010E2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B5261D-F576-3130-031A-9D0C74FD0464}"/>
              </a:ext>
            </a:extLst>
          </p:cNvPr>
          <p:cNvSpPr>
            <a:spLocks noGrp="1"/>
          </p:cNvSpPr>
          <p:nvPr>
            <p:ph type="dt" sz="half" idx="10"/>
          </p:nvPr>
        </p:nvSpPr>
        <p:spPr/>
        <p:txBody>
          <a:bodyPr/>
          <a:lstStyle/>
          <a:p>
            <a:fld id="{8AEFEAB6-4D03-46EF-968E-8FBB1AB73432}" type="datetimeFigureOut">
              <a:rPr lang="en-IN" smtClean="0"/>
              <a:t>24-03-2025</a:t>
            </a:fld>
            <a:endParaRPr lang="en-IN"/>
          </a:p>
        </p:txBody>
      </p:sp>
      <p:sp>
        <p:nvSpPr>
          <p:cNvPr id="6" name="Footer Placeholder 5">
            <a:extLst>
              <a:ext uri="{FF2B5EF4-FFF2-40B4-BE49-F238E27FC236}">
                <a16:creationId xmlns:a16="http://schemas.microsoft.com/office/drawing/2014/main" id="{3EE35375-CD2B-9740-A152-C2A6D0F92D0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75D8E65-1AB6-4D7F-72B3-65FA0B9122E8}"/>
              </a:ext>
            </a:extLst>
          </p:cNvPr>
          <p:cNvSpPr>
            <a:spLocks noGrp="1"/>
          </p:cNvSpPr>
          <p:nvPr>
            <p:ph type="sldNum" sz="quarter" idx="12"/>
          </p:nvPr>
        </p:nvSpPr>
        <p:spPr/>
        <p:txBody>
          <a:bodyPr/>
          <a:lstStyle/>
          <a:p>
            <a:fld id="{6C9DDFAF-F809-424D-94B1-00F5AE84A6AF}" type="slidenum">
              <a:rPr lang="en-IN" smtClean="0"/>
              <a:t>‹#›</a:t>
            </a:fld>
            <a:endParaRPr lang="en-IN"/>
          </a:p>
        </p:txBody>
      </p:sp>
    </p:spTree>
    <p:extLst>
      <p:ext uri="{BB962C8B-B14F-4D97-AF65-F5344CB8AC3E}">
        <p14:creationId xmlns:p14="http://schemas.microsoft.com/office/powerpoint/2010/main" val="4139036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979FA-3C62-4FED-2F8B-4C53C0ED7C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140D6A0-B02C-D345-AA7C-377061EF77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411444B-914E-3839-AB7F-6B887E2501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CEC0E7-72D4-9581-1768-190B167032C9}"/>
              </a:ext>
            </a:extLst>
          </p:cNvPr>
          <p:cNvSpPr>
            <a:spLocks noGrp="1"/>
          </p:cNvSpPr>
          <p:nvPr>
            <p:ph type="dt" sz="half" idx="10"/>
          </p:nvPr>
        </p:nvSpPr>
        <p:spPr/>
        <p:txBody>
          <a:bodyPr/>
          <a:lstStyle/>
          <a:p>
            <a:fld id="{8AEFEAB6-4D03-46EF-968E-8FBB1AB73432}" type="datetimeFigureOut">
              <a:rPr lang="en-IN" smtClean="0"/>
              <a:t>24-03-2025</a:t>
            </a:fld>
            <a:endParaRPr lang="en-IN"/>
          </a:p>
        </p:txBody>
      </p:sp>
      <p:sp>
        <p:nvSpPr>
          <p:cNvPr id="6" name="Footer Placeholder 5">
            <a:extLst>
              <a:ext uri="{FF2B5EF4-FFF2-40B4-BE49-F238E27FC236}">
                <a16:creationId xmlns:a16="http://schemas.microsoft.com/office/drawing/2014/main" id="{5FF5C023-F54E-B97F-1362-71031D02B60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AFE92CC-99CD-17FE-4F74-CF75B9E588D9}"/>
              </a:ext>
            </a:extLst>
          </p:cNvPr>
          <p:cNvSpPr>
            <a:spLocks noGrp="1"/>
          </p:cNvSpPr>
          <p:nvPr>
            <p:ph type="sldNum" sz="quarter" idx="12"/>
          </p:nvPr>
        </p:nvSpPr>
        <p:spPr/>
        <p:txBody>
          <a:bodyPr/>
          <a:lstStyle/>
          <a:p>
            <a:fld id="{6C9DDFAF-F809-424D-94B1-00F5AE84A6AF}" type="slidenum">
              <a:rPr lang="en-IN" smtClean="0"/>
              <a:t>‹#›</a:t>
            </a:fld>
            <a:endParaRPr lang="en-IN"/>
          </a:p>
        </p:txBody>
      </p:sp>
    </p:spTree>
    <p:extLst>
      <p:ext uri="{BB962C8B-B14F-4D97-AF65-F5344CB8AC3E}">
        <p14:creationId xmlns:p14="http://schemas.microsoft.com/office/powerpoint/2010/main" val="244955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09C9AA-C549-4453-0961-7538085A8F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3225BE8-1AB9-470B-0065-C671CB1F01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55C3DB-C1B8-EFA9-4DDF-54D3C97F32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EFEAB6-4D03-46EF-968E-8FBB1AB73432}" type="datetimeFigureOut">
              <a:rPr lang="en-IN" smtClean="0"/>
              <a:t>24-03-2025</a:t>
            </a:fld>
            <a:endParaRPr lang="en-IN"/>
          </a:p>
        </p:txBody>
      </p:sp>
      <p:sp>
        <p:nvSpPr>
          <p:cNvPr id="5" name="Footer Placeholder 4">
            <a:extLst>
              <a:ext uri="{FF2B5EF4-FFF2-40B4-BE49-F238E27FC236}">
                <a16:creationId xmlns:a16="http://schemas.microsoft.com/office/drawing/2014/main" id="{0CE438FD-A05E-B309-DBB6-A2AAC8C4A4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1FBB8B6-C50B-6B26-B007-5F6380506A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9DDFAF-F809-424D-94B1-00F5AE84A6AF}" type="slidenum">
              <a:rPr lang="en-IN" smtClean="0"/>
              <a:t>‹#›</a:t>
            </a:fld>
            <a:endParaRPr lang="en-IN"/>
          </a:p>
        </p:txBody>
      </p:sp>
    </p:spTree>
    <p:extLst>
      <p:ext uri="{BB962C8B-B14F-4D97-AF65-F5344CB8AC3E}">
        <p14:creationId xmlns:p14="http://schemas.microsoft.com/office/powerpoint/2010/main" val="16107541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 Id="rId5" Type="http://schemas.microsoft.com/office/2007/relationships/hdphoto" Target="../media/hdphoto3.wdp"/><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2.png"/><Relationship Id="rId1" Type="http://schemas.openxmlformats.org/officeDocument/2006/relationships/slideLayout" Target="../slideLayouts/slideLayout2.xml"/><Relationship Id="rId5" Type="http://schemas.microsoft.com/office/2007/relationships/hdphoto" Target="../media/hdphoto6.wdp"/><Relationship Id="rId4" Type="http://schemas.openxmlformats.org/officeDocument/2006/relationships/image" Target="../media/image1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40158-92CC-B7FA-BEBE-14E2BE9A7F90}"/>
              </a:ext>
            </a:extLst>
          </p:cNvPr>
          <p:cNvSpPr>
            <a:spLocks noGrp="1"/>
          </p:cNvSpPr>
          <p:nvPr>
            <p:ph type="ctrTitle"/>
          </p:nvPr>
        </p:nvSpPr>
        <p:spPr>
          <a:xfrm>
            <a:off x="1314450" y="1855788"/>
            <a:ext cx="9144000" cy="2387600"/>
          </a:xfrm>
        </p:spPr>
        <p:txBody>
          <a:bodyPr/>
          <a:lstStyle/>
          <a:p>
            <a:r>
              <a:rPr lang="en-IN" b="1" i="0" dirty="0">
                <a:effectLst/>
                <a:latin typeface="verdana" panose="020B0604030504040204" pitchFamily="34" charset="0"/>
              </a:rPr>
              <a:t>Normalization</a:t>
            </a:r>
            <a:br>
              <a:rPr lang="en-IN" b="1" i="0" dirty="0">
                <a:effectLst/>
                <a:latin typeface="verdana" panose="020B0604030504040204" pitchFamily="34" charset="0"/>
              </a:rPr>
            </a:br>
            <a:endParaRPr lang="en-IN" b="1" dirty="0"/>
          </a:p>
        </p:txBody>
      </p:sp>
    </p:spTree>
    <p:extLst>
      <p:ext uri="{BB962C8B-B14F-4D97-AF65-F5344CB8AC3E}">
        <p14:creationId xmlns:p14="http://schemas.microsoft.com/office/powerpoint/2010/main" val="40298985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46A43-5462-9660-2964-7BE3C4561AD5}"/>
              </a:ext>
            </a:extLst>
          </p:cNvPr>
          <p:cNvSpPr>
            <a:spLocks noGrp="1"/>
          </p:cNvSpPr>
          <p:nvPr>
            <p:ph type="title"/>
          </p:nvPr>
        </p:nvSpPr>
        <p:spPr/>
        <p:txBody>
          <a:bodyPr/>
          <a:lstStyle/>
          <a:p>
            <a:r>
              <a:rPr lang="en-US" b="0" i="0" dirty="0">
                <a:effectLst/>
                <a:latin typeface="verdana" panose="020B0604030504040204" pitchFamily="34" charset="0"/>
              </a:rPr>
              <a:t>Types of Normalization</a:t>
            </a:r>
            <a:br>
              <a:rPr lang="en-US" b="0" i="0" dirty="0">
                <a:effectLst/>
                <a:latin typeface="verdana" panose="020B0604030504040204" pitchFamily="34" charset="0"/>
              </a:rPr>
            </a:br>
            <a:endParaRPr lang="en-IN" dirty="0"/>
          </a:p>
        </p:txBody>
      </p:sp>
      <p:sp>
        <p:nvSpPr>
          <p:cNvPr id="3" name="Content Placeholder 2">
            <a:extLst>
              <a:ext uri="{FF2B5EF4-FFF2-40B4-BE49-F238E27FC236}">
                <a16:creationId xmlns:a16="http://schemas.microsoft.com/office/drawing/2014/main" id="{6F67AC28-C19A-15BA-2CFC-FA0B2F4F4FD1}"/>
              </a:ext>
            </a:extLst>
          </p:cNvPr>
          <p:cNvSpPr>
            <a:spLocks noGrp="1"/>
          </p:cNvSpPr>
          <p:nvPr>
            <p:ph idx="1"/>
          </p:nvPr>
        </p:nvSpPr>
        <p:spPr/>
        <p:txBody>
          <a:bodyPr/>
          <a:lstStyle/>
          <a:p>
            <a:pPr algn="just">
              <a:buFont typeface="+mj-lt"/>
              <a:buAutoNum type="arabicPeriod"/>
            </a:pPr>
            <a:r>
              <a:rPr lang="en-US" b="0" i="0" dirty="0">
                <a:solidFill>
                  <a:srgbClr val="333333"/>
                </a:solidFill>
                <a:effectLst/>
                <a:latin typeface="Inter-Regular"/>
              </a:rPr>
              <a:t>First Normal Form (1NF)</a:t>
            </a:r>
          </a:p>
          <a:p>
            <a:pPr algn="just">
              <a:buFont typeface="+mj-lt"/>
              <a:buAutoNum type="arabicPeriod"/>
            </a:pPr>
            <a:r>
              <a:rPr lang="en-US" b="0" i="0" dirty="0">
                <a:solidFill>
                  <a:srgbClr val="333333"/>
                </a:solidFill>
                <a:effectLst/>
                <a:latin typeface="Inter-Regular"/>
              </a:rPr>
              <a:t>Second Normal Form (2NF)</a:t>
            </a:r>
          </a:p>
          <a:p>
            <a:pPr algn="just">
              <a:buFont typeface="+mj-lt"/>
              <a:buAutoNum type="arabicPeriod"/>
            </a:pPr>
            <a:r>
              <a:rPr lang="en-US" b="0" i="0" dirty="0">
                <a:solidFill>
                  <a:srgbClr val="333333"/>
                </a:solidFill>
                <a:effectLst/>
                <a:latin typeface="Inter-Regular"/>
              </a:rPr>
              <a:t>Third Normal Form (3NF)</a:t>
            </a:r>
          </a:p>
          <a:p>
            <a:pPr algn="just">
              <a:buFont typeface="+mj-lt"/>
              <a:buAutoNum type="arabicPeriod"/>
            </a:pPr>
            <a:r>
              <a:rPr lang="en-US" b="0" i="0" dirty="0">
                <a:solidFill>
                  <a:srgbClr val="333333"/>
                </a:solidFill>
                <a:effectLst/>
                <a:latin typeface="Inter-Regular"/>
              </a:rPr>
              <a:t>Boyce and Codd Normal Form (BCNF)</a:t>
            </a:r>
          </a:p>
          <a:p>
            <a:pPr algn="just">
              <a:buFont typeface="+mj-lt"/>
              <a:buAutoNum type="arabicPeriod"/>
            </a:pPr>
            <a:r>
              <a:rPr lang="en-US" b="0" i="0" dirty="0">
                <a:solidFill>
                  <a:srgbClr val="333333"/>
                </a:solidFill>
                <a:effectLst/>
                <a:latin typeface="Inter-Regular"/>
              </a:rPr>
              <a:t>Fourth Normal Form (4NF)</a:t>
            </a:r>
          </a:p>
          <a:p>
            <a:pPr algn="just">
              <a:buFont typeface="+mj-lt"/>
              <a:buAutoNum type="arabicPeriod"/>
            </a:pPr>
            <a:r>
              <a:rPr lang="en-US" b="0" i="0" dirty="0">
                <a:solidFill>
                  <a:srgbClr val="333333"/>
                </a:solidFill>
                <a:effectLst/>
                <a:latin typeface="Inter-Regular"/>
              </a:rPr>
              <a:t>Fifth Normal Form (5NF)</a:t>
            </a:r>
          </a:p>
          <a:p>
            <a:endParaRPr lang="en-IN" dirty="0"/>
          </a:p>
        </p:txBody>
      </p:sp>
    </p:spTree>
    <p:extLst>
      <p:ext uri="{BB962C8B-B14F-4D97-AF65-F5344CB8AC3E}">
        <p14:creationId xmlns:p14="http://schemas.microsoft.com/office/powerpoint/2010/main" val="1634027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1788F2AB-CF99-4385-7D52-F5BE879768B5}"/>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314325" y="95250"/>
            <a:ext cx="6858000" cy="65151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8E88DCA5-DBFE-7F97-4751-326115B5322B}"/>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saturation sat="400000"/>
                    </a14:imgEffect>
                    <a14:imgEffect>
                      <a14:brightnessContrast contrast="-40000"/>
                    </a14:imgEffect>
                  </a14:imgLayer>
                </a14:imgProps>
              </a:ext>
              <a:ext uri="{28A0092B-C50C-407E-A947-70E740481C1C}">
                <a14:useLocalDpi xmlns:a14="http://schemas.microsoft.com/office/drawing/2010/main" val="0"/>
              </a:ext>
            </a:extLst>
          </a:blip>
          <a:srcRect l="16667" r="14444"/>
          <a:stretch/>
        </p:blipFill>
        <p:spPr bwMode="auto">
          <a:xfrm>
            <a:off x="7324725" y="1781175"/>
            <a:ext cx="4724400" cy="29432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D72465CD-D2FD-169E-C3CE-BBF11BFDC598}"/>
              </a:ext>
            </a:extLst>
          </p:cNvPr>
          <p:cNvSpPr/>
          <p:nvPr/>
        </p:nvSpPr>
        <p:spPr>
          <a:xfrm>
            <a:off x="5391150" y="6305550"/>
            <a:ext cx="2552700" cy="3048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87353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23243-1852-6B17-D316-5C52C17672B8}"/>
              </a:ext>
            </a:extLst>
          </p:cNvPr>
          <p:cNvSpPr>
            <a:spLocks noGrp="1"/>
          </p:cNvSpPr>
          <p:nvPr>
            <p:ph type="title"/>
          </p:nvPr>
        </p:nvSpPr>
        <p:spPr/>
        <p:txBody>
          <a:bodyPr/>
          <a:lstStyle/>
          <a:p>
            <a:r>
              <a:rPr lang="en-US" b="1" i="0" dirty="0">
                <a:solidFill>
                  <a:srgbClr val="333333"/>
                </a:solidFill>
                <a:effectLst/>
                <a:latin typeface="Inter-Regular"/>
              </a:rPr>
              <a:t>First Normal Form (1NF):</a:t>
            </a:r>
            <a:r>
              <a:rPr lang="en-US" b="0" i="0" dirty="0">
                <a:solidFill>
                  <a:srgbClr val="333333"/>
                </a:solidFill>
                <a:effectLst/>
                <a:latin typeface="Inter-Regular"/>
              </a:rPr>
              <a:t> </a:t>
            </a:r>
            <a:endParaRPr lang="en-IN" dirty="0"/>
          </a:p>
        </p:txBody>
      </p:sp>
      <p:sp>
        <p:nvSpPr>
          <p:cNvPr id="3" name="Content Placeholder 2">
            <a:extLst>
              <a:ext uri="{FF2B5EF4-FFF2-40B4-BE49-F238E27FC236}">
                <a16:creationId xmlns:a16="http://schemas.microsoft.com/office/drawing/2014/main" id="{6C01F077-89A4-3425-85B7-D87E94AD16D6}"/>
              </a:ext>
            </a:extLst>
          </p:cNvPr>
          <p:cNvSpPr>
            <a:spLocks noGrp="1"/>
          </p:cNvSpPr>
          <p:nvPr>
            <p:ph idx="1"/>
          </p:nvPr>
        </p:nvSpPr>
        <p:spPr>
          <a:xfrm>
            <a:off x="838199" y="1396809"/>
            <a:ext cx="10515600" cy="4351338"/>
          </a:xfrm>
        </p:spPr>
        <p:txBody>
          <a:bodyPr/>
          <a:lstStyle/>
          <a:p>
            <a:pPr algn="just"/>
            <a:r>
              <a:rPr lang="en-US" b="0" i="0" dirty="0">
                <a:solidFill>
                  <a:srgbClr val="333333"/>
                </a:solidFill>
                <a:effectLst/>
                <a:latin typeface="Inter-Regular"/>
              </a:rPr>
              <a:t>The table will be in First Normal Form (1NF) if all the attributes of the table contain only atomic values. We can also say that if a table holds the multivalued data items in attributes or composite values, the relation cannot be in the first normal form. So, we need to make it first normal form by making the entries of the table atomic.</a:t>
            </a:r>
            <a:endParaRPr lang="en-IN" dirty="0"/>
          </a:p>
        </p:txBody>
      </p:sp>
    </p:spTree>
    <p:extLst>
      <p:ext uri="{BB962C8B-B14F-4D97-AF65-F5344CB8AC3E}">
        <p14:creationId xmlns:p14="http://schemas.microsoft.com/office/powerpoint/2010/main" val="1916668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B6A8042-4244-F5B8-C260-4F44BB647A3B}"/>
              </a:ext>
            </a:extLst>
          </p:cNvPr>
          <p:cNvSpPr txBox="1"/>
          <p:nvPr/>
        </p:nvSpPr>
        <p:spPr>
          <a:xfrm>
            <a:off x="728660" y="2891478"/>
            <a:ext cx="11044239" cy="1015663"/>
          </a:xfrm>
          <a:prstGeom prst="rect">
            <a:avLst/>
          </a:prstGeom>
          <a:noFill/>
        </p:spPr>
        <p:txBody>
          <a:bodyPr wrap="square">
            <a:spAutoFit/>
          </a:bodyPr>
          <a:lstStyle/>
          <a:p>
            <a:pPr algn="just">
              <a:lnSpc>
                <a:spcPts val="1800"/>
              </a:lnSpc>
              <a:buNone/>
            </a:pPr>
            <a:r>
              <a:rPr lang="en-US" b="0" i="0" dirty="0">
                <a:solidFill>
                  <a:srgbClr val="000000"/>
                </a:solidFill>
                <a:effectLst/>
                <a:latin typeface="Verdana" panose="020B0604030504040204" pitchFamily="34" charset="0"/>
              </a:rPr>
              <a:t>This violates 1NF because the Phone Numbers column contains repeating groups.</a:t>
            </a:r>
          </a:p>
          <a:p>
            <a:pPr algn="just">
              <a:lnSpc>
                <a:spcPts val="1800"/>
              </a:lnSpc>
              <a:buNone/>
            </a:pPr>
            <a:endParaRPr lang="en-US" b="0" i="0" dirty="0">
              <a:solidFill>
                <a:srgbClr val="000000"/>
              </a:solidFill>
              <a:effectLst/>
              <a:latin typeface="Verdana" panose="020B0604030504040204" pitchFamily="34" charset="0"/>
            </a:endParaRPr>
          </a:p>
          <a:p>
            <a:pPr algn="just">
              <a:lnSpc>
                <a:spcPts val="1800"/>
              </a:lnSpc>
            </a:pPr>
            <a:r>
              <a:rPr lang="en-US" b="0" i="0" dirty="0">
                <a:solidFill>
                  <a:srgbClr val="000000"/>
                </a:solidFill>
                <a:effectLst/>
                <a:latin typeface="Verdana" panose="020B0604030504040204" pitchFamily="34" charset="0"/>
              </a:rPr>
              <a:t>To normalize this table to 1NF, we can split the Phone Numbers column into separate rows and add a separate primary key column −</a:t>
            </a:r>
          </a:p>
        </p:txBody>
      </p:sp>
      <p:pic>
        <p:nvPicPr>
          <p:cNvPr id="7" name="Picture 6">
            <a:extLst>
              <a:ext uri="{FF2B5EF4-FFF2-40B4-BE49-F238E27FC236}">
                <a16:creationId xmlns:a16="http://schemas.microsoft.com/office/drawing/2014/main" id="{1530DFE3-2AA5-780E-8E92-99C81DCD9720}"/>
              </a:ext>
            </a:extLst>
          </p:cNvPr>
          <p:cNvPicPr>
            <a:picLocks noChangeAspect="1"/>
          </p:cNvPicPr>
          <p:nvPr/>
        </p:nvPicPr>
        <p:blipFill>
          <a:blip r:embed="rId2"/>
          <a:stretch>
            <a:fillRect/>
          </a:stretch>
        </p:blipFill>
        <p:spPr>
          <a:xfrm>
            <a:off x="2157092" y="1002454"/>
            <a:ext cx="7877811" cy="1889024"/>
          </a:xfrm>
          <a:prstGeom prst="rect">
            <a:avLst/>
          </a:prstGeom>
        </p:spPr>
      </p:pic>
      <p:sp>
        <p:nvSpPr>
          <p:cNvPr id="6" name="TextBox 5">
            <a:extLst>
              <a:ext uri="{FF2B5EF4-FFF2-40B4-BE49-F238E27FC236}">
                <a16:creationId xmlns:a16="http://schemas.microsoft.com/office/drawing/2014/main" id="{1E667682-9F1D-97C3-8248-C7AB9DECE962}"/>
              </a:ext>
            </a:extLst>
          </p:cNvPr>
          <p:cNvSpPr txBox="1"/>
          <p:nvPr/>
        </p:nvSpPr>
        <p:spPr>
          <a:xfrm>
            <a:off x="728661" y="131899"/>
            <a:ext cx="10734675" cy="784830"/>
          </a:xfrm>
          <a:prstGeom prst="rect">
            <a:avLst/>
          </a:prstGeom>
          <a:noFill/>
        </p:spPr>
        <p:txBody>
          <a:bodyPr wrap="square">
            <a:spAutoFit/>
          </a:bodyPr>
          <a:lstStyle/>
          <a:p>
            <a:pPr algn="just">
              <a:lnSpc>
                <a:spcPts val="1800"/>
              </a:lnSpc>
              <a:buNone/>
            </a:pPr>
            <a:r>
              <a:rPr lang="en-US" b="1" i="0" dirty="0">
                <a:solidFill>
                  <a:srgbClr val="000000"/>
                </a:solidFill>
                <a:effectLst/>
                <a:latin typeface="inherit"/>
              </a:rPr>
              <a:t>Example</a:t>
            </a:r>
            <a:endParaRPr lang="en-US" b="0" i="0" dirty="0">
              <a:solidFill>
                <a:srgbClr val="000000"/>
              </a:solidFill>
              <a:effectLst/>
              <a:latin typeface="Verdana" panose="020B0604030504040204" pitchFamily="34" charset="0"/>
            </a:endParaRPr>
          </a:p>
          <a:p>
            <a:pPr algn="just">
              <a:lnSpc>
                <a:spcPts val="1800"/>
              </a:lnSpc>
            </a:pPr>
            <a:r>
              <a:rPr lang="en-US" b="0" i="0" dirty="0">
                <a:solidFill>
                  <a:srgbClr val="000000"/>
                </a:solidFill>
                <a:effectLst/>
                <a:latin typeface="Verdana" panose="020B0604030504040204" pitchFamily="34" charset="0"/>
              </a:rPr>
              <a:t>A table is in 1NF if each column contains atomic values and each row is uniquely identified. For example, a table that lists customers and their phone numbers −</a:t>
            </a:r>
          </a:p>
        </p:txBody>
      </p:sp>
      <p:pic>
        <p:nvPicPr>
          <p:cNvPr id="9" name="Picture 8">
            <a:extLst>
              <a:ext uri="{FF2B5EF4-FFF2-40B4-BE49-F238E27FC236}">
                <a16:creationId xmlns:a16="http://schemas.microsoft.com/office/drawing/2014/main" id="{1EE5F3FF-2D50-4D67-FC87-6D7E849B81F1}"/>
              </a:ext>
            </a:extLst>
          </p:cNvPr>
          <p:cNvPicPr>
            <a:picLocks noChangeAspect="1"/>
          </p:cNvPicPr>
          <p:nvPr/>
        </p:nvPicPr>
        <p:blipFill>
          <a:blip r:embed="rId3"/>
          <a:stretch>
            <a:fillRect/>
          </a:stretch>
        </p:blipFill>
        <p:spPr>
          <a:xfrm>
            <a:off x="1380487" y="4052903"/>
            <a:ext cx="9145276" cy="2648320"/>
          </a:xfrm>
          <a:prstGeom prst="rect">
            <a:avLst/>
          </a:prstGeom>
        </p:spPr>
      </p:pic>
    </p:spTree>
    <p:extLst>
      <p:ext uri="{BB962C8B-B14F-4D97-AF65-F5344CB8AC3E}">
        <p14:creationId xmlns:p14="http://schemas.microsoft.com/office/powerpoint/2010/main" val="7546770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49E07-14AF-2F39-6BE1-13A9C60F5E4F}"/>
              </a:ext>
            </a:extLst>
          </p:cNvPr>
          <p:cNvSpPr>
            <a:spLocks noGrp="1"/>
          </p:cNvSpPr>
          <p:nvPr>
            <p:ph type="title"/>
          </p:nvPr>
        </p:nvSpPr>
        <p:spPr/>
        <p:txBody>
          <a:bodyPr/>
          <a:lstStyle/>
          <a:p>
            <a:r>
              <a:rPr lang="en-US" b="0" i="0" dirty="0">
                <a:solidFill>
                  <a:srgbClr val="000000"/>
                </a:solidFill>
                <a:effectLst/>
                <a:latin typeface="Verdana" panose="020B0604030504040204" pitchFamily="34" charset="0"/>
              </a:rPr>
              <a:t>Functional dependency</a:t>
            </a:r>
            <a:endParaRPr lang="en-IN" dirty="0"/>
          </a:p>
        </p:txBody>
      </p:sp>
      <p:sp>
        <p:nvSpPr>
          <p:cNvPr id="3" name="Content Placeholder 2">
            <a:extLst>
              <a:ext uri="{FF2B5EF4-FFF2-40B4-BE49-F238E27FC236}">
                <a16:creationId xmlns:a16="http://schemas.microsoft.com/office/drawing/2014/main" id="{85E794E0-63B4-1599-0C55-037476E6F65F}"/>
              </a:ext>
            </a:extLst>
          </p:cNvPr>
          <p:cNvSpPr>
            <a:spLocks noGrp="1"/>
          </p:cNvSpPr>
          <p:nvPr>
            <p:ph idx="1"/>
          </p:nvPr>
        </p:nvSpPr>
        <p:spPr/>
        <p:txBody>
          <a:bodyPr/>
          <a:lstStyle/>
          <a:p>
            <a:r>
              <a:rPr lang="en-US" b="0" i="0" dirty="0">
                <a:solidFill>
                  <a:srgbClr val="000000"/>
                </a:solidFill>
                <a:effectLst/>
                <a:latin typeface="Verdana" panose="020B0604030504040204" pitchFamily="34" charset="0"/>
              </a:rPr>
              <a:t>Functional dependencies are the constraints that are derived from the meaning and interrelationship of the data. Let F is a set of all functional dependencies. The set of all dependencies that include F as well as all dependencies that can be inferred from F is called CLOSURE of F denoted by F</a:t>
            </a:r>
            <a:r>
              <a:rPr lang="en-US" b="0" i="0" baseline="30000" dirty="0">
                <a:solidFill>
                  <a:srgbClr val="000000"/>
                </a:solidFill>
                <a:effectLst/>
                <a:latin typeface="Verdana" panose="020B0604030504040204" pitchFamily="34" charset="0"/>
              </a:rPr>
              <a:t>+</a:t>
            </a:r>
            <a:r>
              <a:rPr lang="en-US" b="0" i="0" dirty="0">
                <a:solidFill>
                  <a:srgbClr val="000000"/>
                </a:solidFill>
                <a:effectLst/>
                <a:latin typeface="Verdana" panose="020B0604030504040204" pitchFamily="34" charset="0"/>
              </a:rPr>
              <a:t>.</a:t>
            </a:r>
            <a:endParaRPr lang="en-IN" dirty="0"/>
          </a:p>
        </p:txBody>
      </p:sp>
    </p:spTree>
    <p:extLst>
      <p:ext uri="{BB962C8B-B14F-4D97-AF65-F5344CB8AC3E}">
        <p14:creationId xmlns:p14="http://schemas.microsoft.com/office/powerpoint/2010/main" val="30739647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6FB058-585D-55F6-0FB8-991CF6F605D5}"/>
              </a:ext>
            </a:extLst>
          </p:cNvPr>
          <p:cNvSpPr>
            <a:spLocks noGrp="1"/>
          </p:cNvSpPr>
          <p:nvPr>
            <p:ph idx="1"/>
          </p:nvPr>
        </p:nvSpPr>
        <p:spPr>
          <a:xfrm>
            <a:off x="904875" y="215900"/>
            <a:ext cx="10515600" cy="4351338"/>
          </a:xfrm>
        </p:spPr>
        <p:txBody>
          <a:bodyPr/>
          <a:lstStyle/>
          <a:p>
            <a:pPr algn="l" fontAlgn="base">
              <a:spcBef>
                <a:spcPts val="1800"/>
              </a:spcBef>
              <a:spcAft>
                <a:spcPts val="1800"/>
              </a:spcAft>
              <a:buNone/>
            </a:pPr>
            <a:r>
              <a:rPr lang="en-US" b="1" i="0" dirty="0">
                <a:solidFill>
                  <a:srgbClr val="273239"/>
                </a:solidFill>
                <a:effectLst/>
                <a:latin typeface="Nunito" pitchFamily="2" charset="0"/>
              </a:rPr>
              <a:t>1. Trivial Functional Dependency</a:t>
            </a:r>
          </a:p>
          <a:p>
            <a:pPr algn="just" rtl="0" fontAlgn="base">
              <a:spcAft>
                <a:spcPts val="750"/>
              </a:spcAft>
              <a:buNone/>
            </a:pPr>
            <a:r>
              <a:rPr lang="en-US" b="0" i="0" dirty="0">
                <a:solidFill>
                  <a:srgbClr val="273239"/>
                </a:solidFill>
                <a:effectLst/>
                <a:latin typeface="Nunito" pitchFamily="2" charset="0"/>
              </a:rPr>
              <a:t>In Trivial Functional Dependency, a dependent is always a subset of the determinant. i.e. If X → Y and Y is the subset of X, then it is called trivial functional dependency.</a:t>
            </a:r>
          </a:p>
          <a:p>
            <a:pPr algn="l" fontAlgn="base">
              <a:spcAft>
                <a:spcPts val="750"/>
              </a:spcAft>
              <a:buNone/>
            </a:pPr>
            <a:r>
              <a:rPr lang="en-US" b="0" i="0" dirty="0">
                <a:solidFill>
                  <a:srgbClr val="273239"/>
                </a:solidFill>
                <a:effectLst/>
                <a:latin typeface="Nunito" pitchFamily="2" charset="0"/>
              </a:rPr>
              <a:t>Symbolically: A→B is trivial functional dependency if B is a subset of A.</a:t>
            </a:r>
          </a:p>
          <a:p>
            <a:endParaRPr lang="en-IN" dirty="0"/>
          </a:p>
        </p:txBody>
      </p:sp>
      <p:pic>
        <p:nvPicPr>
          <p:cNvPr id="5" name="Picture 4">
            <a:extLst>
              <a:ext uri="{FF2B5EF4-FFF2-40B4-BE49-F238E27FC236}">
                <a16:creationId xmlns:a16="http://schemas.microsoft.com/office/drawing/2014/main" id="{FD048007-BA50-2091-0B45-9573166B87BF}"/>
              </a:ext>
            </a:extLst>
          </p:cNvPr>
          <p:cNvPicPr>
            <a:picLocks noChangeAspect="1"/>
          </p:cNvPicPr>
          <p:nvPr/>
        </p:nvPicPr>
        <p:blipFill>
          <a:blip r:embed="rId2"/>
          <a:stretch>
            <a:fillRect/>
          </a:stretch>
        </p:blipFill>
        <p:spPr>
          <a:xfrm>
            <a:off x="571306" y="3290674"/>
            <a:ext cx="2781688" cy="3057952"/>
          </a:xfrm>
          <a:prstGeom prst="rect">
            <a:avLst/>
          </a:prstGeom>
        </p:spPr>
      </p:pic>
      <p:sp>
        <p:nvSpPr>
          <p:cNvPr id="7" name="TextBox 6">
            <a:extLst>
              <a:ext uri="{FF2B5EF4-FFF2-40B4-BE49-F238E27FC236}">
                <a16:creationId xmlns:a16="http://schemas.microsoft.com/office/drawing/2014/main" id="{77AD4C72-A3EE-890F-652F-8AF0A9D22909}"/>
              </a:ext>
            </a:extLst>
          </p:cNvPr>
          <p:cNvSpPr txBox="1"/>
          <p:nvPr/>
        </p:nvSpPr>
        <p:spPr>
          <a:xfrm>
            <a:off x="3762374" y="3699985"/>
            <a:ext cx="8067675" cy="1938992"/>
          </a:xfrm>
          <a:prstGeom prst="rect">
            <a:avLst/>
          </a:prstGeom>
          <a:noFill/>
        </p:spPr>
        <p:txBody>
          <a:bodyPr wrap="square">
            <a:spAutoFit/>
          </a:bodyPr>
          <a:lstStyle/>
          <a:p>
            <a:pPr algn="just"/>
            <a:r>
              <a:rPr lang="en-US" sz="2400" b="0" i="0" dirty="0">
                <a:solidFill>
                  <a:srgbClr val="273239"/>
                </a:solidFill>
                <a:effectLst/>
                <a:latin typeface="Nunito" pitchFamily="2" charset="0"/>
              </a:rPr>
              <a:t>Here, {</a:t>
            </a:r>
            <a:r>
              <a:rPr lang="en-US" sz="2400" b="0" i="0" dirty="0" err="1">
                <a:solidFill>
                  <a:srgbClr val="273239"/>
                </a:solidFill>
                <a:effectLst/>
                <a:latin typeface="Nunito" pitchFamily="2" charset="0"/>
              </a:rPr>
              <a:t>roll_no</a:t>
            </a:r>
            <a:r>
              <a:rPr lang="en-US" sz="2400" b="0" i="0" dirty="0">
                <a:solidFill>
                  <a:srgbClr val="273239"/>
                </a:solidFill>
                <a:effectLst/>
                <a:latin typeface="Nunito" pitchFamily="2" charset="0"/>
              </a:rPr>
              <a:t>, name} → name is a trivial functional dependency, since the dependent name is a subset of determinant set {</a:t>
            </a:r>
            <a:r>
              <a:rPr lang="en-US" sz="2400" b="0" i="0" dirty="0" err="1">
                <a:solidFill>
                  <a:srgbClr val="273239"/>
                </a:solidFill>
                <a:effectLst/>
                <a:latin typeface="Nunito" pitchFamily="2" charset="0"/>
              </a:rPr>
              <a:t>roll_no</a:t>
            </a:r>
            <a:r>
              <a:rPr lang="en-US" sz="2400" b="0" i="0" dirty="0">
                <a:solidFill>
                  <a:srgbClr val="273239"/>
                </a:solidFill>
                <a:effectLst/>
                <a:latin typeface="Nunito" pitchFamily="2" charset="0"/>
              </a:rPr>
              <a:t>, name}. Similarly, </a:t>
            </a:r>
            <a:r>
              <a:rPr lang="en-US" sz="2400" b="0" i="0" dirty="0" err="1">
                <a:solidFill>
                  <a:srgbClr val="273239"/>
                </a:solidFill>
                <a:effectLst/>
                <a:latin typeface="Nunito" pitchFamily="2" charset="0"/>
              </a:rPr>
              <a:t>roll_no</a:t>
            </a:r>
            <a:r>
              <a:rPr lang="en-US" sz="2400" b="0" i="0" dirty="0">
                <a:solidFill>
                  <a:srgbClr val="273239"/>
                </a:solidFill>
                <a:effectLst/>
                <a:latin typeface="Nunito" pitchFamily="2" charset="0"/>
              </a:rPr>
              <a:t> → </a:t>
            </a:r>
            <a:r>
              <a:rPr lang="en-US" sz="2400" b="0" i="0" dirty="0" err="1">
                <a:solidFill>
                  <a:srgbClr val="273239"/>
                </a:solidFill>
                <a:effectLst/>
                <a:latin typeface="Nunito" pitchFamily="2" charset="0"/>
              </a:rPr>
              <a:t>roll_no</a:t>
            </a:r>
            <a:r>
              <a:rPr lang="en-US" sz="2400" b="0" i="0" dirty="0">
                <a:solidFill>
                  <a:srgbClr val="273239"/>
                </a:solidFill>
                <a:effectLst/>
                <a:latin typeface="Nunito" pitchFamily="2" charset="0"/>
              </a:rPr>
              <a:t> is also an example of trivial functional dependency. </a:t>
            </a:r>
            <a:endParaRPr lang="en-IN" sz="2400" dirty="0"/>
          </a:p>
        </p:txBody>
      </p:sp>
    </p:spTree>
    <p:extLst>
      <p:ext uri="{BB962C8B-B14F-4D97-AF65-F5344CB8AC3E}">
        <p14:creationId xmlns:p14="http://schemas.microsoft.com/office/powerpoint/2010/main" val="3402649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4FAD73-C4C8-91E4-940E-9A1EFDA32D29}"/>
              </a:ext>
            </a:extLst>
          </p:cNvPr>
          <p:cNvSpPr>
            <a:spLocks noGrp="1"/>
          </p:cNvSpPr>
          <p:nvPr>
            <p:ph idx="1"/>
          </p:nvPr>
        </p:nvSpPr>
        <p:spPr>
          <a:xfrm>
            <a:off x="762000" y="873125"/>
            <a:ext cx="10515600" cy="4351338"/>
          </a:xfrm>
        </p:spPr>
        <p:txBody>
          <a:bodyPr/>
          <a:lstStyle/>
          <a:p>
            <a:pPr algn="l" fontAlgn="base">
              <a:spcBef>
                <a:spcPts val="1800"/>
              </a:spcBef>
              <a:spcAft>
                <a:spcPts val="1800"/>
              </a:spcAft>
              <a:buNone/>
            </a:pPr>
            <a:r>
              <a:rPr lang="en-US" b="1" i="0" dirty="0">
                <a:solidFill>
                  <a:srgbClr val="273239"/>
                </a:solidFill>
                <a:effectLst/>
                <a:latin typeface="Nunito" pitchFamily="2" charset="0"/>
              </a:rPr>
              <a:t>2. Non-trivial Functional Dependency</a:t>
            </a:r>
          </a:p>
          <a:p>
            <a:pPr algn="just" rtl="0" fontAlgn="base">
              <a:spcAft>
                <a:spcPts val="750"/>
              </a:spcAft>
              <a:buNone/>
            </a:pPr>
            <a:r>
              <a:rPr lang="en-US" b="0" i="0" dirty="0">
                <a:solidFill>
                  <a:srgbClr val="273239"/>
                </a:solidFill>
                <a:effectLst/>
                <a:latin typeface="Nunito" pitchFamily="2" charset="0"/>
              </a:rPr>
              <a:t>In </a:t>
            </a:r>
            <a:r>
              <a:rPr lang="en-US" b="1" i="0" dirty="0">
                <a:solidFill>
                  <a:srgbClr val="273239"/>
                </a:solidFill>
                <a:effectLst/>
                <a:latin typeface="Nunito" pitchFamily="2" charset="0"/>
              </a:rPr>
              <a:t>Non-trivial functional dependency</a:t>
            </a:r>
            <a:r>
              <a:rPr lang="en-US" b="0" i="0" dirty="0">
                <a:solidFill>
                  <a:srgbClr val="273239"/>
                </a:solidFill>
                <a:effectLst/>
                <a:latin typeface="Nunito" pitchFamily="2" charset="0"/>
              </a:rPr>
              <a:t>, the dependent is strictly not a subset of the determinant. i.e. If </a:t>
            </a:r>
            <a:r>
              <a:rPr lang="en-US" b="1" i="0" dirty="0">
                <a:solidFill>
                  <a:srgbClr val="273239"/>
                </a:solidFill>
                <a:effectLst/>
                <a:latin typeface="Nunito" pitchFamily="2" charset="0"/>
              </a:rPr>
              <a:t>X → Y </a:t>
            </a:r>
            <a:r>
              <a:rPr lang="en-US" b="0" i="0" dirty="0">
                <a:solidFill>
                  <a:srgbClr val="273239"/>
                </a:solidFill>
                <a:effectLst/>
                <a:latin typeface="Nunito" pitchFamily="2" charset="0"/>
              </a:rPr>
              <a:t>and </a:t>
            </a:r>
            <a:r>
              <a:rPr lang="en-US" b="1" i="0" dirty="0">
                <a:solidFill>
                  <a:srgbClr val="273239"/>
                </a:solidFill>
                <a:effectLst/>
                <a:latin typeface="Nunito" pitchFamily="2" charset="0"/>
              </a:rPr>
              <a:t>Y</a:t>
            </a:r>
            <a:r>
              <a:rPr lang="en-US" b="0" i="0" dirty="0">
                <a:solidFill>
                  <a:srgbClr val="273239"/>
                </a:solidFill>
                <a:effectLst/>
                <a:latin typeface="Nunito" pitchFamily="2" charset="0"/>
              </a:rPr>
              <a:t> </a:t>
            </a:r>
            <a:r>
              <a:rPr lang="en-US" b="1" i="0" dirty="0">
                <a:solidFill>
                  <a:srgbClr val="273239"/>
                </a:solidFill>
                <a:effectLst/>
                <a:latin typeface="Nunito" pitchFamily="2" charset="0"/>
              </a:rPr>
              <a:t>is not a subset of X</a:t>
            </a:r>
            <a:r>
              <a:rPr lang="en-US" b="0" i="0" dirty="0">
                <a:solidFill>
                  <a:srgbClr val="273239"/>
                </a:solidFill>
                <a:effectLst/>
                <a:latin typeface="Nunito" pitchFamily="2" charset="0"/>
              </a:rPr>
              <a:t>, then it is called Non-trivial functional dependency.</a:t>
            </a:r>
          </a:p>
          <a:p>
            <a:pPr algn="l" rtl="0" fontAlgn="base">
              <a:lnSpc>
                <a:spcPct val="100000"/>
              </a:lnSpc>
              <a:spcAft>
                <a:spcPts val="750"/>
              </a:spcAft>
              <a:buNone/>
            </a:pPr>
            <a:r>
              <a:rPr lang="en-US" sz="1800" b="1" i="0" dirty="0">
                <a:solidFill>
                  <a:srgbClr val="273239"/>
                </a:solidFill>
                <a:effectLst/>
                <a:latin typeface="Nunito" pitchFamily="2" charset="0"/>
              </a:rPr>
              <a:t>Example 1 :    </a:t>
            </a:r>
            <a:r>
              <a:rPr lang="en-US" sz="1800" b="0" i="0" dirty="0">
                <a:solidFill>
                  <a:srgbClr val="273239"/>
                </a:solidFill>
                <a:effectLst/>
                <a:latin typeface="Nunito" pitchFamily="2" charset="0"/>
              </a:rPr>
              <a:t>Id -&gt; Name ,  Name -&gt; DOB</a:t>
            </a:r>
          </a:p>
          <a:p>
            <a:endParaRPr lang="en-IN" dirty="0"/>
          </a:p>
        </p:txBody>
      </p:sp>
      <p:sp>
        <p:nvSpPr>
          <p:cNvPr id="5" name="TextBox 4">
            <a:extLst>
              <a:ext uri="{FF2B5EF4-FFF2-40B4-BE49-F238E27FC236}">
                <a16:creationId xmlns:a16="http://schemas.microsoft.com/office/drawing/2014/main" id="{6F7D3F52-F5C4-649B-9F00-0B5DD11C3391}"/>
              </a:ext>
            </a:extLst>
          </p:cNvPr>
          <p:cNvSpPr txBox="1"/>
          <p:nvPr/>
        </p:nvSpPr>
        <p:spPr>
          <a:xfrm>
            <a:off x="4400549" y="3704749"/>
            <a:ext cx="7458075" cy="1631216"/>
          </a:xfrm>
          <a:prstGeom prst="rect">
            <a:avLst/>
          </a:prstGeom>
          <a:noFill/>
        </p:spPr>
        <p:txBody>
          <a:bodyPr wrap="square">
            <a:spAutoFit/>
          </a:bodyPr>
          <a:lstStyle/>
          <a:p>
            <a:pPr algn="just"/>
            <a:r>
              <a:rPr lang="en-US" sz="2000" b="0" i="0" dirty="0">
                <a:solidFill>
                  <a:srgbClr val="273239"/>
                </a:solidFill>
                <a:effectLst/>
                <a:latin typeface="Nunito" pitchFamily="2" charset="0"/>
              </a:rPr>
              <a:t>Here, </a:t>
            </a:r>
            <a:r>
              <a:rPr lang="en-US" sz="2000" b="0" i="0" dirty="0" err="1">
                <a:solidFill>
                  <a:srgbClr val="273239"/>
                </a:solidFill>
                <a:effectLst/>
                <a:latin typeface="Nunito" pitchFamily="2" charset="0"/>
              </a:rPr>
              <a:t>roll_no</a:t>
            </a:r>
            <a:r>
              <a:rPr lang="en-US" sz="2000" b="0" i="0" dirty="0">
                <a:solidFill>
                  <a:srgbClr val="273239"/>
                </a:solidFill>
                <a:effectLst/>
                <a:latin typeface="Nunito" pitchFamily="2" charset="0"/>
              </a:rPr>
              <a:t> → name is a non-trivial functional dependency, since the dependent name is not a subset of determinant </a:t>
            </a:r>
            <a:r>
              <a:rPr lang="en-US" sz="2000" b="0" i="0" dirty="0" err="1">
                <a:solidFill>
                  <a:srgbClr val="273239"/>
                </a:solidFill>
                <a:effectLst/>
                <a:latin typeface="Nunito" pitchFamily="2" charset="0"/>
              </a:rPr>
              <a:t>roll_no</a:t>
            </a:r>
            <a:r>
              <a:rPr lang="en-US" sz="2000" b="0" i="0" dirty="0">
                <a:solidFill>
                  <a:srgbClr val="273239"/>
                </a:solidFill>
                <a:effectLst/>
                <a:latin typeface="Nunito" pitchFamily="2" charset="0"/>
              </a:rPr>
              <a:t>. Similarly, {</a:t>
            </a:r>
            <a:r>
              <a:rPr lang="en-US" sz="2000" b="0" i="0" dirty="0" err="1">
                <a:solidFill>
                  <a:srgbClr val="273239"/>
                </a:solidFill>
                <a:effectLst/>
                <a:latin typeface="Nunito" pitchFamily="2" charset="0"/>
              </a:rPr>
              <a:t>roll_no</a:t>
            </a:r>
            <a:r>
              <a:rPr lang="en-US" sz="2000" b="0" i="0" dirty="0">
                <a:solidFill>
                  <a:srgbClr val="273239"/>
                </a:solidFill>
                <a:effectLst/>
                <a:latin typeface="Nunito" pitchFamily="2" charset="0"/>
              </a:rPr>
              <a:t>, name} → age is also a non-trivial functional dependency, since age is not a subset of {</a:t>
            </a:r>
            <a:r>
              <a:rPr lang="en-US" sz="2000" b="0" i="0" dirty="0" err="1">
                <a:solidFill>
                  <a:srgbClr val="273239"/>
                </a:solidFill>
                <a:effectLst/>
                <a:latin typeface="Nunito" pitchFamily="2" charset="0"/>
              </a:rPr>
              <a:t>roll_no</a:t>
            </a:r>
            <a:r>
              <a:rPr lang="en-US" sz="2000" b="0" i="0" dirty="0">
                <a:solidFill>
                  <a:srgbClr val="273239"/>
                </a:solidFill>
                <a:effectLst/>
                <a:latin typeface="Nunito" pitchFamily="2" charset="0"/>
              </a:rPr>
              <a:t>, name} </a:t>
            </a:r>
            <a:endParaRPr lang="en-IN" sz="2000" dirty="0"/>
          </a:p>
        </p:txBody>
      </p:sp>
      <p:pic>
        <p:nvPicPr>
          <p:cNvPr id="6" name="Picture 5">
            <a:extLst>
              <a:ext uri="{FF2B5EF4-FFF2-40B4-BE49-F238E27FC236}">
                <a16:creationId xmlns:a16="http://schemas.microsoft.com/office/drawing/2014/main" id="{B5E927A7-3674-2525-90B6-DA8C0D969B0D}"/>
              </a:ext>
            </a:extLst>
          </p:cNvPr>
          <p:cNvPicPr>
            <a:picLocks noChangeAspect="1"/>
          </p:cNvPicPr>
          <p:nvPr/>
        </p:nvPicPr>
        <p:blipFill>
          <a:blip r:embed="rId2"/>
          <a:stretch>
            <a:fillRect/>
          </a:stretch>
        </p:blipFill>
        <p:spPr>
          <a:xfrm>
            <a:off x="1123756" y="3429000"/>
            <a:ext cx="2781688" cy="3057952"/>
          </a:xfrm>
          <a:prstGeom prst="rect">
            <a:avLst/>
          </a:prstGeom>
        </p:spPr>
      </p:pic>
    </p:spTree>
    <p:extLst>
      <p:ext uri="{BB962C8B-B14F-4D97-AF65-F5344CB8AC3E}">
        <p14:creationId xmlns:p14="http://schemas.microsoft.com/office/powerpoint/2010/main" val="42803518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D353E-D2F8-5576-1D78-296FED2331E8}"/>
              </a:ext>
            </a:extLst>
          </p:cNvPr>
          <p:cNvSpPr>
            <a:spLocks noGrp="1"/>
          </p:cNvSpPr>
          <p:nvPr>
            <p:ph type="title"/>
          </p:nvPr>
        </p:nvSpPr>
        <p:spPr/>
        <p:txBody>
          <a:bodyPr/>
          <a:lstStyle/>
          <a:p>
            <a:r>
              <a:rPr lang="en-US" b="0" i="0" dirty="0">
                <a:solidFill>
                  <a:srgbClr val="000000"/>
                </a:solidFill>
                <a:effectLst/>
                <a:latin typeface="var(--ff-lato)"/>
              </a:rPr>
              <a:t>Rules of functional dependencies</a:t>
            </a:r>
            <a:br>
              <a:rPr lang="en-US" b="0" i="0" dirty="0">
                <a:solidFill>
                  <a:srgbClr val="000000"/>
                </a:solidFill>
                <a:effectLst/>
                <a:latin typeface="var(--ff-lato)"/>
              </a:rPr>
            </a:br>
            <a:endParaRPr lang="en-IN" dirty="0"/>
          </a:p>
        </p:txBody>
      </p:sp>
      <p:sp>
        <p:nvSpPr>
          <p:cNvPr id="3" name="Content Placeholder 2">
            <a:extLst>
              <a:ext uri="{FF2B5EF4-FFF2-40B4-BE49-F238E27FC236}">
                <a16:creationId xmlns:a16="http://schemas.microsoft.com/office/drawing/2014/main" id="{21907919-923D-93DB-57BB-39B832A975BF}"/>
              </a:ext>
            </a:extLst>
          </p:cNvPr>
          <p:cNvSpPr>
            <a:spLocks noGrp="1"/>
          </p:cNvSpPr>
          <p:nvPr>
            <p:ph idx="1"/>
          </p:nvPr>
        </p:nvSpPr>
        <p:spPr>
          <a:xfrm>
            <a:off x="838200" y="1253331"/>
            <a:ext cx="10515600" cy="5118894"/>
          </a:xfrm>
        </p:spPr>
        <p:txBody>
          <a:bodyPr/>
          <a:lstStyle/>
          <a:p>
            <a:pPr algn="just">
              <a:lnSpc>
                <a:spcPts val="1800"/>
              </a:lnSpc>
              <a:buNone/>
            </a:pPr>
            <a:r>
              <a:rPr lang="en-US" b="0" i="0" dirty="0">
                <a:solidFill>
                  <a:srgbClr val="000000"/>
                </a:solidFill>
                <a:effectLst/>
                <a:latin typeface="Verdana" panose="020B0604030504040204" pitchFamily="34" charset="0"/>
              </a:rPr>
              <a:t>There are six inference rules which are as follows −</a:t>
            </a:r>
          </a:p>
          <a:p>
            <a:pPr algn="just">
              <a:lnSpc>
                <a:spcPts val="1800"/>
              </a:lnSpc>
              <a:buNone/>
            </a:pPr>
            <a:endParaRPr lang="en-US" b="0" i="0" dirty="0">
              <a:solidFill>
                <a:srgbClr val="000000"/>
              </a:solidFill>
              <a:effectLst/>
              <a:latin typeface="Verdana" panose="020B0604030504040204" pitchFamily="34" charset="0"/>
            </a:endParaRPr>
          </a:p>
          <a:p>
            <a:pPr algn="just">
              <a:lnSpc>
                <a:spcPts val="1800"/>
              </a:lnSpc>
              <a:buFont typeface="Arial" panose="020B0604020202020204" pitchFamily="34" charset="0"/>
              <a:buChar char="•"/>
            </a:pPr>
            <a:r>
              <a:rPr lang="en-US" b="0" i="0" dirty="0">
                <a:solidFill>
                  <a:srgbClr val="000000"/>
                </a:solidFill>
                <a:effectLst/>
                <a:latin typeface="inherit"/>
              </a:rPr>
              <a:t>Reflexivity: X-&gt;X // An attribute(s) determines itself</a:t>
            </a:r>
          </a:p>
          <a:p>
            <a:pPr algn="just">
              <a:lnSpc>
                <a:spcPts val="1800"/>
              </a:lnSpc>
              <a:buFont typeface="Arial" panose="020B0604020202020204" pitchFamily="34" charset="0"/>
              <a:buChar char="•"/>
            </a:pPr>
            <a:endParaRPr lang="en-US" b="0" i="0" dirty="0">
              <a:solidFill>
                <a:srgbClr val="000000"/>
              </a:solidFill>
              <a:effectLst/>
              <a:latin typeface="inherit"/>
            </a:endParaRPr>
          </a:p>
          <a:p>
            <a:pPr algn="just">
              <a:lnSpc>
                <a:spcPts val="1800"/>
              </a:lnSpc>
              <a:buFont typeface="Arial" panose="020B0604020202020204" pitchFamily="34" charset="0"/>
              <a:buChar char="•"/>
            </a:pPr>
            <a:r>
              <a:rPr lang="en-US" b="0" i="0" dirty="0">
                <a:solidFill>
                  <a:srgbClr val="000000"/>
                </a:solidFill>
                <a:effectLst/>
                <a:latin typeface="inherit"/>
              </a:rPr>
              <a:t>Augmentation: if X-&gt;Y then XZ-&gt;YZ</a:t>
            </a:r>
          </a:p>
          <a:p>
            <a:pPr algn="just">
              <a:lnSpc>
                <a:spcPts val="1800"/>
              </a:lnSpc>
              <a:buFont typeface="Arial" panose="020B0604020202020204" pitchFamily="34" charset="0"/>
              <a:buChar char="•"/>
            </a:pPr>
            <a:endParaRPr lang="en-US" b="0" i="0" dirty="0">
              <a:solidFill>
                <a:srgbClr val="000000"/>
              </a:solidFill>
              <a:effectLst/>
              <a:latin typeface="inherit"/>
            </a:endParaRPr>
          </a:p>
          <a:p>
            <a:pPr algn="just">
              <a:lnSpc>
                <a:spcPts val="1800"/>
              </a:lnSpc>
              <a:buFont typeface="Arial" panose="020B0604020202020204" pitchFamily="34" charset="0"/>
              <a:buChar char="•"/>
            </a:pPr>
            <a:r>
              <a:rPr lang="en-US" b="0" i="0" dirty="0">
                <a:solidFill>
                  <a:srgbClr val="000000"/>
                </a:solidFill>
                <a:effectLst/>
                <a:latin typeface="inherit"/>
              </a:rPr>
              <a:t>Transitivity: if X-&gt;Y &amp; Y-&gt;Z then X-&gt;Z</a:t>
            </a:r>
          </a:p>
          <a:p>
            <a:pPr algn="just">
              <a:lnSpc>
                <a:spcPts val="1800"/>
              </a:lnSpc>
              <a:buFont typeface="Arial" panose="020B0604020202020204" pitchFamily="34" charset="0"/>
              <a:buChar char="•"/>
            </a:pPr>
            <a:endParaRPr lang="en-US" b="0" i="0" dirty="0">
              <a:solidFill>
                <a:srgbClr val="000000"/>
              </a:solidFill>
              <a:effectLst/>
              <a:latin typeface="inherit"/>
            </a:endParaRPr>
          </a:p>
          <a:p>
            <a:pPr algn="just">
              <a:lnSpc>
                <a:spcPts val="1800"/>
              </a:lnSpc>
              <a:buFont typeface="Arial" panose="020B0604020202020204" pitchFamily="34" charset="0"/>
              <a:buChar char="•"/>
            </a:pPr>
            <a:r>
              <a:rPr lang="en-US" b="0" i="0" dirty="0">
                <a:solidFill>
                  <a:srgbClr val="000000"/>
                </a:solidFill>
                <a:effectLst/>
                <a:latin typeface="inherit"/>
              </a:rPr>
              <a:t>Additivity or Union : if X-&gt;Y &amp; X-&gt;Z then X-&gt;YZ</a:t>
            </a:r>
          </a:p>
          <a:p>
            <a:pPr algn="just">
              <a:lnSpc>
                <a:spcPts val="1800"/>
              </a:lnSpc>
              <a:buFont typeface="Arial" panose="020B0604020202020204" pitchFamily="34" charset="0"/>
              <a:buChar char="•"/>
            </a:pPr>
            <a:endParaRPr lang="en-US" b="0" i="0" dirty="0">
              <a:solidFill>
                <a:srgbClr val="000000"/>
              </a:solidFill>
              <a:effectLst/>
              <a:latin typeface="inherit"/>
            </a:endParaRPr>
          </a:p>
          <a:p>
            <a:pPr algn="just">
              <a:lnSpc>
                <a:spcPts val="1800"/>
              </a:lnSpc>
              <a:buFont typeface="Arial" panose="020B0604020202020204" pitchFamily="34" charset="0"/>
              <a:buChar char="•"/>
            </a:pPr>
            <a:r>
              <a:rPr lang="en-US" b="0" i="0" dirty="0">
                <a:solidFill>
                  <a:srgbClr val="000000"/>
                </a:solidFill>
                <a:effectLst/>
                <a:latin typeface="inherit"/>
              </a:rPr>
              <a:t>Projectivity or Decomposition: If X-&gt;YZ then X-&gt; Y &amp; X-&gt;Z</a:t>
            </a:r>
          </a:p>
          <a:p>
            <a:pPr algn="just">
              <a:lnSpc>
                <a:spcPts val="1800"/>
              </a:lnSpc>
              <a:buFont typeface="Arial" panose="020B0604020202020204" pitchFamily="34" charset="0"/>
              <a:buChar char="•"/>
            </a:pPr>
            <a:endParaRPr lang="en-US" b="0" i="0" dirty="0">
              <a:solidFill>
                <a:srgbClr val="000000"/>
              </a:solidFill>
              <a:effectLst/>
              <a:latin typeface="inherit"/>
            </a:endParaRPr>
          </a:p>
          <a:p>
            <a:pPr algn="just">
              <a:lnSpc>
                <a:spcPts val="1800"/>
              </a:lnSpc>
              <a:buFont typeface="Arial" panose="020B0604020202020204" pitchFamily="34" charset="0"/>
              <a:buChar char="•"/>
            </a:pPr>
            <a:r>
              <a:rPr lang="en-US" b="0" i="0" dirty="0">
                <a:solidFill>
                  <a:srgbClr val="000000"/>
                </a:solidFill>
                <a:effectLst/>
                <a:latin typeface="inherit"/>
              </a:rPr>
              <a:t>Pseudo-Transitivity: If X-&gt;Y, YZ-&gt;W then XZ-&gt;W</a:t>
            </a:r>
          </a:p>
          <a:p>
            <a:endParaRPr lang="en-IN" dirty="0"/>
          </a:p>
        </p:txBody>
      </p:sp>
    </p:spTree>
    <p:extLst>
      <p:ext uri="{BB962C8B-B14F-4D97-AF65-F5344CB8AC3E}">
        <p14:creationId xmlns:p14="http://schemas.microsoft.com/office/powerpoint/2010/main" val="28223803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1770A-4502-D9D4-BDD3-8D4B130B9266}"/>
              </a:ext>
            </a:extLst>
          </p:cNvPr>
          <p:cNvSpPr>
            <a:spLocks noGrp="1"/>
          </p:cNvSpPr>
          <p:nvPr>
            <p:ph type="title"/>
          </p:nvPr>
        </p:nvSpPr>
        <p:spPr>
          <a:xfrm>
            <a:off x="838200" y="117475"/>
            <a:ext cx="10515600" cy="1325563"/>
          </a:xfrm>
        </p:spPr>
        <p:txBody>
          <a:bodyPr/>
          <a:lstStyle/>
          <a:p>
            <a:r>
              <a:rPr lang="en-IN" b="1" i="0" dirty="0">
                <a:solidFill>
                  <a:srgbClr val="273239"/>
                </a:solidFill>
                <a:effectLst/>
                <a:latin typeface="Source Sans 3"/>
              </a:rPr>
              <a:t>Equivalence of Functional Dependencies</a:t>
            </a:r>
            <a:br>
              <a:rPr lang="en-IN" b="1" i="0" dirty="0">
                <a:solidFill>
                  <a:srgbClr val="273239"/>
                </a:solidFill>
                <a:effectLst/>
                <a:latin typeface="Source Sans 3"/>
              </a:rPr>
            </a:br>
            <a:endParaRPr lang="en-IN" dirty="0"/>
          </a:p>
        </p:txBody>
      </p:sp>
      <p:sp>
        <p:nvSpPr>
          <p:cNvPr id="3" name="Content Placeholder 2">
            <a:extLst>
              <a:ext uri="{FF2B5EF4-FFF2-40B4-BE49-F238E27FC236}">
                <a16:creationId xmlns:a16="http://schemas.microsoft.com/office/drawing/2014/main" id="{FAB4185E-1374-CD14-555A-6875B915437B}"/>
              </a:ext>
            </a:extLst>
          </p:cNvPr>
          <p:cNvSpPr>
            <a:spLocks noGrp="1"/>
          </p:cNvSpPr>
          <p:nvPr>
            <p:ph idx="1"/>
          </p:nvPr>
        </p:nvSpPr>
        <p:spPr>
          <a:xfrm>
            <a:off x="542925" y="866775"/>
            <a:ext cx="10810875" cy="4872038"/>
          </a:xfrm>
        </p:spPr>
        <p:txBody>
          <a:bodyPr>
            <a:normAutofit/>
          </a:bodyPr>
          <a:lstStyle/>
          <a:p>
            <a:pPr algn="l" fontAlgn="base">
              <a:buNone/>
            </a:pPr>
            <a:r>
              <a:rPr lang="en-US" sz="2400" b="1" i="0" dirty="0">
                <a:solidFill>
                  <a:srgbClr val="273239"/>
                </a:solidFill>
                <a:effectLst/>
                <a:latin typeface="Nunito" pitchFamily="2" charset="0"/>
              </a:rPr>
              <a:t>How To Find the Relationship Between Two Functional Dependency Sets? </a:t>
            </a:r>
          </a:p>
          <a:p>
            <a:pPr algn="just" rtl="0" fontAlgn="base">
              <a:spcAft>
                <a:spcPts val="750"/>
              </a:spcAft>
              <a:buNone/>
            </a:pPr>
            <a:r>
              <a:rPr lang="en-US" sz="2400" b="0" i="0" dirty="0">
                <a:solidFill>
                  <a:srgbClr val="273239"/>
                </a:solidFill>
                <a:effectLst/>
                <a:latin typeface="Nunito" pitchFamily="2" charset="0"/>
              </a:rPr>
              <a:t>Let FD1 and FD2 be two FD sets for a relation R.</a:t>
            </a:r>
          </a:p>
          <a:p>
            <a:pPr marL="514350" indent="-514350" algn="l" fontAlgn="base">
              <a:spcAft>
                <a:spcPts val="1800"/>
              </a:spcAft>
              <a:buFont typeface="+mj-lt"/>
              <a:buAutoNum type="arabicPeriod"/>
            </a:pPr>
            <a:r>
              <a:rPr lang="en-US" sz="2400" b="0" i="0" dirty="0">
                <a:solidFill>
                  <a:srgbClr val="273239"/>
                </a:solidFill>
                <a:effectLst/>
                <a:latin typeface="Nunito" pitchFamily="2" charset="0"/>
              </a:rPr>
              <a:t>If all FDs of FD1 can be derived from FDs present in FD2, we can say that FD2 ⊃ FD1.</a:t>
            </a:r>
          </a:p>
          <a:p>
            <a:pPr marL="514350" indent="-514350" algn="l" fontAlgn="base">
              <a:spcAft>
                <a:spcPts val="1800"/>
              </a:spcAft>
              <a:buFont typeface="+mj-lt"/>
              <a:buAutoNum type="arabicPeriod"/>
            </a:pPr>
            <a:r>
              <a:rPr lang="en-US" sz="2400" b="0" i="0" dirty="0">
                <a:solidFill>
                  <a:srgbClr val="273239"/>
                </a:solidFill>
                <a:effectLst/>
                <a:latin typeface="Nunito" pitchFamily="2" charset="0"/>
              </a:rPr>
              <a:t>If all FDs of FD2 can be derived from FDs present in FD1, we can say that FD1 ⊃ FD2.</a:t>
            </a:r>
          </a:p>
          <a:p>
            <a:pPr marL="514350" indent="-514350" algn="l" fontAlgn="base">
              <a:spcAft>
                <a:spcPts val="1800"/>
              </a:spcAft>
              <a:buFont typeface="+mj-lt"/>
              <a:buAutoNum type="arabicPeriod"/>
            </a:pPr>
            <a:r>
              <a:rPr lang="en-US" sz="2400" b="0" i="0" dirty="0">
                <a:solidFill>
                  <a:srgbClr val="273239"/>
                </a:solidFill>
                <a:effectLst/>
                <a:latin typeface="Nunito" pitchFamily="2" charset="0"/>
              </a:rPr>
              <a:t>If 1 and 2 both are true, FD1=FD2.</a:t>
            </a:r>
            <a:endParaRPr lang="en-IN" sz="2400" dirty="0"/>
          </a:p>
        </p:txBody>
      </p:sp>
      <p:pic>
        <p:nvPicPr>
          <p:cNvPr id="6" name="Picture 5">
            <a:extLst>
              <a:ext uri="{FF2B5EF4-FFF2-40B4-BE49-F238E27FC236}">
                <a16:creationId xmlns:a16="http://schemas.microsoft.com/office/drawing/2014/main" id="{B86267CF-DD09-7DDC-DAC6-5779F7F3FF31}"/>
              </a:ext>
            </a:extLst>
          </p:cNvPr>
          <p:cNvPicPr>
            <a:picLocks noChangeAspect="1"/>
          </p:cNvPicPr>
          <p:nvPr/>
        </p:nvPicPr>
        <p:blipFill>
          <a:blip r:embed="rId2"/>
          <a:stretch>
            <a:fillRect/>
          </a:stretch>
        </p:blipFill>
        <p:spPr>
          <a:xfrm>
            <a:off x="3099169" y="4533899"/>
            <a:ext cx="5698385" cy="2206625"/>
          </a:xfrm>
          <a:prstGeom prst="rect">
            <a:avLst/>
          </a:prstGeom>
        </p:spPr>
      </p:pic>
    </p:spTree>
    <p:extLst>
      <p:ext uri="{BB962C8B-B14F-4D97-AF65-F5344CB8AC3E}">
        <p14:creationId xmlns:p14="http://schemas.microsoft.com/office/powerpoint/2010/main" val="18283747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22C7C-56BE-31D1-034F-3849D5FAADE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C098729-D0D4-8FC5-338D-6D01ECDABB7B}"/>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943923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4A44D6-177F-805F-8DA5-9415962F4C07}"/>
              </a:ext>
            </a:extLst>
          </p:cNvPr>
          <p:cNvSpPr>
            <a:spLocks noGrp="1"/>
          </p:cNvSpPr>
          <p:nvPr>
            <p:ph idx="1"/>
          </p:nvPr>
        </p:nvSpPr>
        <p:spPr>
          <a:xfrm>
            <a:off x="838200" y="523875"/>
            <a:ext cx="10515600" cy="5653088"/>
          </a:xfrm>
        </p:spPr>
        <p:txBody>
          <a:bodyPr>
            <a:normAutofit lnSpcReduction="10000"/>
          </a:bodyPr>
          <a:lstStyle/>
          <a:p>
            <a:pPr algn="just"/>
            <a:r>
              <a:rPr lang="en-US" b="1" i="0" dirty="0">
                <a:solidFill>
                  <a:srgbClr val="333333"/>
                </a:solidFill>
                <a:effectLst/>
                <a:latin typeface="Inter-Regular"/>
              </a:rPr>
              <a:t>Normalization</a:t>
            </a:r>
            <a:r>
              <a:rPr lang="en-US" b="0" i="0" dirty="0">
                <a:solidFill>
                  <a:srgbClr val="333333"/>
                </a:solidFill>
                <a:effectLst/>
                <a:latin typeface="Inter-Regular"/>
              </a:rPr>
              <a:t> is the process of structuring and handling the relationship between data to minimize redundancy in the relational table and avoid the unnecessary anomalies properties from the database like insertion, update and delete. It helps to divide large database tables into smaller tables and make a relationship between them. It can remove the redundant data and ease to add, manipulate or delete table fields.</a:t>
            </a:r>
          </a:p>
          <a:p>
            <a:pPr algn="just"/>
            <a:endParaRPr lang="en-US" b="0" i="0" dirty="0">
              <a:solidFill>
                <a:srgbClr val="333333"/>
              </a:solidFill>
              <a:effectLst/>
              <a:latin typeface="Inter-Regular"/>
            </a:endParaRPr>
          </a:p>
          <a:p>
            <a:pPr algn="just"/>
            <a:r>
              <a:rPr lang="en-US" b="0" i="0" dirty="0">
                <a:solidFill>
                  <a:srgbClr val="333333"/>
                </a:solidFill>
                <a:effectLst/>
                <a:latin typeface="Inter-Regular"/>
              </a:rPr>
              <a:t>A normalization defines rules for the relational table as to whether it satisfies the normal form. A </a:t>
            </a:r>
            <a:r>
              <a:rPr lang="en-US" b="1" i="0" dirty="0">
                <a:solidFill>
                  <a:srgbClr val="333333"/>
                </a:solidFill>
                <a:effectLst/>
                <a:latin typeface="Inter-Regular"/>
              </a:rPr>
              <a:t>normal form</a:t>
            </a:r>
            <a:r>
              <a:rPr lang="en-US" b="0" i="0" dirty="0">
                <a:solidFill>
                  <a:srgbClr val="333333"/>
                </a:solidFill>
                <a:effectLst/>
                <a:latin typeface="Inter-Regular"/>
              </a:rPr>
              <a:t> is a process that evaluates each relation against defined criteria and removes the multivalued, joins, functional and trivial dependency from a relation. If any data is updated, deleted or inserted, it does not cause any problem for database tables and help to improve the relational table' integrity and efficiency.</a:t>
            </a:r>
          </a:p>
          <a:p>
            <a:endParaRPr lang="en-IN" dirty="0"/>
          </a:p>
        </p:txBody>
      </p:sp>
    </p:spTree>
    <p:extLst>
      <p:ext uri="{BB962C8B-B14F-4D97-AF65-F5344CB8AC3E}">
        <p14:creationId xmlns:p14="http://schemas.microsoft.com/office/powerpoint/2010/main" val="29353422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C2BA7-1796-880D-BE43-9F2D4F70D511}"/>
              </a:ext>
            </a:extLst>
          </p:cNvPr>
          <p:cNvSpPr>
            <a:spLocks noGrp="1"/>
          </p:cNvSpPr>
          <p:nvPr>
            <p:ph type="title"/>
          </p:nvPr>
        </p:nvSpPr>
        <p:spPr/>
        <p:txBody>
          <a:bodyPr>
            <a:normAutofit fontScale="90000"/>
          </a:bodyPr>
          <a:lstStyle/>
          <a:p>
            <a:r>
              <a:rPr lang="en-US" b="1" i="0" dirty="0">
                <a:solidFill>
                  <a:srgbClr val="273239"/>
                </a:solidFill>
                <a:effectLst/>
                <a:latin typeface="Source Sans 3"/>
              </a:rPr>
              <a:t>Canonical Cover of Functional Dependencies in DBMS</a:t>
            </a:r>
            <a:br>
              <a:rPr lang="en-US" b="1" i="0" dirty="0">
                <a:solidFill>
                  <a:srgbClr val="273239"/>
                </a:solidFill>
                <a:effectLst/>
                <a:latin typeface="Source Sans 3"/>
              </a:rPr>
            </a:br>
            <a:endParaRPr lang="en-IN" dirty="0"/>
          </a:p>
        </p:txBody>
      </p:sp>
      <p:sp>
        <p:nvSpPr>
          <p:cNvPr id="3" name="Content Placeholder 2">
            <a:extLst>
              <a:ext uri="{FF2B5EF4-FFF2-40B4-BE49-F238E27FC236}">
                <a16:creationId xmlns:a16="http://schemas.microsoft.com/office/drawing/2014/main" id="{4B955689-EED1-F978-CB49-936E1D40C372}"/>
              </a:ext>
            </a:extLst>
          </p:cNvPr>
          <p:cNvSpPr>
            <a:spLocks noGrp="1"/>
          </p:cNvSpPr>
          <p:nvPr>
            <p:ph idx="1"/>
          </p:nvPr>
        </p:nvSpPr>
        <p:spPr/>
        <p:txBody>
          <a:bodyPr/>
          <a:lstStyle/>
          <a:p>
            <a:pPr algn="just"/>
            <a:r>
              <a:rPr lang="en-US" b="0" i="0" dirty="0">
                <a:solidFill>
                  <a:srgbClr val="273239"/>
                </a:solidFill>
                <a:effectLst/>
                <a:latin typeface="Nunito" pitchFamily="2" charset="0"/>
              </a:rPr>
              <a:t>A canonical cover is a set of functional dependencies that is equivalent to a given set of functional dependencies but is minimal in terms of the number of dependencies. Canonical Cover of functional dependency is also called minimal set of functional dependency or irreducible form of functional dependency. </a:t>
            </a:r>
            <a:endParaRPr lang="en-IN" dirty="0"/>
          </a:p>
        </p:txBody>
      </p:sp>
    </p:spTree>
    <p:extLst>
      <p:ext uri="{BB962C8B-B14F-4D97-AF65-F5344CB8AC3E}">
        <p14:creationId xmlns:p14="http://schemas.microsoft.com/office/powerpoint/2010/main" val="32839179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D367E9-0D74-F32A-4340-2FB0656AB96D}"/>
              </a:ext>
            </a:extLst>
          </p:cNvPr>
          <p:cNvSpPr>
            <a:spLocks noGrp="1"/>
          </p:cNvSpPr>
          <p:nvPr>
            <p:ph idx="1"/>
          </p:nvPr>
        </p:nvSpPr>
        <p:spPr>
          <a:xfrm>
            <a:off x="838200" y="635000"/>
            <a:ext cx="10515600" cy="4351338"/>
          </a:xfrm>
        </p:spPr>
        <p:txBody>
          <a:bodyPr/>
          <a:lstStyle/>
          <a:p>
            <a:pPr algn="l" fontAlgn="base">
              <a:spcBef>
                <a:spcPts val="1800"/>
              </a:spcBef>
              <a:spcAft>
                <a:spcPts val="1800"/>
              </a:spcAft>
              <a:buNone/>
            </a:pPr>
            <a:r>
              <a:rPr lang="en-US" b="1" i="0" dirty="0">
                <a:solidFill>
                  <a:srgbClr val="273239"/>
                </a:solidFill>
                <a:effectLst/>
                <a:latin typeface="Nunito" pitchFamily="2" charset="0"/>
              </a:rPr>
              <a:t>Step 1: Combine Functional Dependencies with the Same Left-Hand Side</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If two or more functional dependencies in F have the same left-hand side, combine them into a single functional dependency by taking the union of their right-hand sides.</a:t>
            </a:r>
          </a:p>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Example:</a:t>
            </a:r>
            <a:endParaRPr lang="en-US" b="0" i="0" dirty="0">
              <a:solidFill>
                <a:srgbClr val="273239"/>
              </a:solidFill>
              <a:effectLst/>
              <a:latin typeface="Nunito" pitchFamily="2" charset="0"/>
            </a:endParaRPr>
          </a:p>
          <a:p>
            <a:pPr marL="742950" lvl="1" indent="-285750" algn="l" fontAlgn="base">
              <a:spcBef>
                <a:spcPts val="375"/>
              </a:spcBef>
              <a:spcAft>
                <a:spcPts val="375"/>
              </a:spcAft>
              <a:buFont typeface="Arial" panose="020B0604020202020204" pitchFamily="34" charset="0"/>
              <a:buChar char="•"/>
            </a:pPr>
            <a:r>
              <a:rPr lang="en-US" b="0" i="0" dirty="0">
                <a:solidFill>
                  <a:srgbClr val="273239"/>
                </a:solidFill>
                <a:effectLst/>
                <a:latin typeface="Nunito" pitchFamily="2" charset="0"/>
              </a:rPr>
              <a:t>A→B and A→C become A→BC.</a:t>
            </a:r>
          </a:p>
          <a:p>
            <a:endParaRPr lang="en-IN" dirty="0"/>
          </a:p>
        </p:txBody>
      </p:sp>
    </p:spTree>
    <p:extLst>
      <p:ext uri="{BB962C8B-B14F-4D97-AF65-F5344CB8AC3E}">
        <p14:creationId xmlns:p14="http://schemas.microsoft.com/office/powerpoint/2010/main" val="39685857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880C14-252D-2952-D8F5-B7B49C0F4146}"/>
              </a:ext>
            </a:extLst>
          </p:cNvPr>
          <p:cNvSpPr>
            <a:spLocks noGrp="1"/>
          </p:cNvSpPr>
          <p:nvPr>
            <p:ph idx="1"/>
          </p:nvPr>
        </p:nvSpPr>
        <p:spPr/>
        <p:txBody>
          <a:bodyPr/>
          <a:lstStyle/>
          <a:p>
            <a:pPr algn="l" fontAlgn="base">
              <a:spcBef>
                <a:spcPts val="1800"/>
              </a:spcBef>
              <a:spcAft>
                <a:spcPts val="1800"/>
              </a:spcAft>
              <a:buNone/>
            </a:pPr>
            <a:r>
              <a:rPr lang="en-US" b="1" i="0" dirty="0">
                <a:solidFill>
                  <a:srgbClr val="273239"/>
                </a:solidFill>
                <a:effectLst/>
                <a:latin typeface="Nunito" pitchFamily="2" charset="0"/>
              </a:rPr>
              <a:t>Step 2: Decompose Functional Dependencies</a:t>
            </a:r>
          </a:p>
          <a:p>
            <a:pPr algn="l" rtl="0" fontAlgn="base">
              <a:spcAft>
                <a:spcPts val="750"/>
              </a:spcAft>
              <a:buNone/>
            </a:pPr>
            <a:r>
              <a:rPr lang="en-US" b="0" i="0" dirty="0">
                <a:solidFill>
                  <a:srgbClr val="273239"/>
                </a:solidFill>
                <a:effectLst/>
                <a:latin typeface="Nunito" pitchFamily="2" charset="0"/>
              </a:rPr>
              <a:t>If the right-hand side of a functional dependency has multiple attributes (e.g., X→AB), decompose it into multiple functional dependencies, each with a single attribute on the right-hand side.</a:t>
            </a:r>
          </a:p>
          <a:p>
            <a:pPr algn="l" rtl="0" fontAlgn="base">
              <a:spcAft>
                <a:spcPts val="750"/>
              </a:spcAft>
              <a:buNone/>
            </a:pPr>
            <a:r>
              <a:rPr lang="en-US" b="1" i="0" dirty="0">
                <a:solidFill>
                  <a:srgbClr val="273239"/>
                </a:solidFill>
                <a:effectLst/>
                <a:latin typeface="Nunito" pitchFamily="2" charset="0"/>
              </a:rPr>
              <a:t>Example:</a:t>
            </a:r>
            <a:endParaRPr lang="en-US" b="0" i="0" dirty="0">
              <a:solidFill>
                <a:srgbClr val="273239"/>
              </a:solidFill>
              <a:effectLst/>
              <a:latin typeface="Nunito" pitchFamily="2" charset="0"/>
            </a:endParaRPr>
          </a:p>
          <a:p>
            <a:pPr algn="l" rtl="0" fontAlgn="base">
              <a:spcAft>
                <a:spcPts val="750"/>
              </a:spcAft>
            </a:pPr>
            <a:r>
              <a:rPr lang="en-US" b="0" i="0" dirty="0">
                <a:solidFill>
                  <a:srgbClr val="273239"/>
                </a:solidFill>
                <a:effectLst/>
                <a:latin typeface="Nunito" pitchFamily="2" charset="0"/>
              </a:rPr>
              <a:t>X→AB becomes X→A and X→B.</a:t>
            </a:r>
          </a:p>
          <a:p>
            <a:endParaRPr lang="en-IN" dirty="0"/>
          </a:p>
        </p:txBody>
      </p:sp>
    </p:spTree>
    <p:extLst>
      <p:ext uri="{BB962C8B-B14F-4D97-AF65-F5344CB8AC3E}">
        <p14:creationId xmlns:p14="http://schemas.microsoft.com/office/powerpoint/2010/main" val="4528879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E28CA1-75B2-1970-A30F-D4F5AE47BD39}"/>
              </a:ext>
            </a:extLst>
          </p:cNvPr>
          <p:cNvSpPr>
            <a:spLocks noGrp="1"/>
          </p:cNvSpPr>
          <p:nvPr>
            <p:ph idx="1"/>
          </p:nvPr>
        </p:nvSpPr>
        <p:spPr>
          <a:xfrm>
            <a:off x="962025" y="1253331"/>
            <a:ext cx="10515600" cy="4351338"/>
          </a:xfrm>
        </p:spPr>
        <p:txBody>
          <a:bodyPr>
            <a:normAutofit fontScale="92500" lnSpcReduction="20000"/>
          </a:bodyPr>
          <a:lstStyle/>
          <a:p>
            <a:pPr algn="l" fontAlgn="base">
              <a:spcBef>
                <a:spcPts val="1800"/>
              </a:spcBef>
              <a:spcAft>
                <a:spcPts val="1800"/>
              </a:spcAft>
              <a:buNone/>
            </a:pPr>
            <a:r>
              <a:rPr lang="en-US" b="1" i="0" dirty="0">
                <a:solidFill>
                  <a:srgbClr val="273239"/>
                </a:solidFill>
                <a:effectLst/>
                <a:latin typeface="Nunito" pitchFamily="2" charset="0"/>
              </a:rPr>
              <a:t>Step 3: Check for Redundant Dependencies</a:t>
            </a:r>
          </a:p>
          <a:p>
            <a:pPr algn="l" rtl="0" fontAlgn="base">
              <a:spcAft>
                <a:spcPts val="750"/>
              </a:spcAft>
              <a:buNone/>
            </a:pPr>
            <a:r>
              <a:rPr lang="en-US" b="0" i="0" dirty="0">
                <a:solidFill>
                  <a:srgbClr val="273239"/>
                </a:solidFill>
                <a:effectLst/>
                <a:latin typeface="Nunito" pitchFamily="2" charset="0"/>
              </a:rPr>
              <a:t>A functional dependency FD in F is redundant if it can be removed without changing the closure of F.</a:t>
            </a:r>
          </a:p>
          <a:p>
            <a:pPr algn="l" rtl="0" fontAlgn="base">
              <a:spcAft>
                <a:spcPts val="750"/>
              </a:spcAft>
              <a:buNone/>
            </a:pPr>
            <a:r>
              <a:rPr lang="en-US" b="0" i="0" dirty="0">
                <a:solidFill>
                  <a:srgbClr val="273239"/>
                </a:solidFill>
                <a:effectLst/>
                <a:latin typeface="Nunito" pitchFamily="2" charset="0"/>
              </a:rPr>
              <a:t>To check:</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Temporarily remove FD from F.</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Compute the closure of the remaining set.</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If the closure is the same as the closure of the original set, FD is redundant and can be removed.</a:t>
            </a:r>
          </a:p>
          <a:p>
            <a:endParaRPr lang="en-IN" dirty="0"/>
          </a:p>
        </p:txBody>
      </p:sp>
    </p:spTree>
    <p:extLst>
      <p:ext uri="{BB962C8B-B14F-4D97-AF65-F5344CB8AC3E}">
        <p14:creationId xmlns:p14="http://schemas.microsoft.com/office/powerpoint/2010/main" val="27897852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DF144A-49D0-9064-A17F-FA1606CC5A56}"/>
              </a:ext>
            </a:extLst>
          </p:cNvPr>
          <p:cNvSpPr>
            <a:spLocks noGrp="1"/>
          </p:cNvSpPr>
          <p:nvPr>
            <p:ph idx="1"/>
          </p:nvPr>
        </p:nvSpPr>
        <p:spPr>
          <a:xfrm>
            <a:off x="704850" y="425450"/>
            <a:ext cx="10972800" cy="1108075"/>
          </a:xfrm>
        </p:spPr>
        <p:txBody>
          <a:bodyPr>
            <a:noAutofit/>
          </a:bodyPr>
          <a:lstStyle/>
          <a:p>
            <a:pPr marL="0" algn="l" fontAlgn="base">
              <a:lnSpc>
                <a:spcPct val="100000"/>
              </a:lnSpc>
              <a:spcBef>
                <a:spcPts val="1800"/>
              </a:spcBef>
              <a:spcAft>
                <a:spcPts val="1800"/>
              </a:spcAft>
              <a:buNone/>
            </a:pPr>
            <a:r>
              <a:rPr lang="en-US" sz="2400" b="1" i="0">
                <a:solidFill>
                  <a:srgbClr val="273239"/>
                </a:solidFill>
                <a:effectLst/>
                <a:latin typeface="Nunito" pitchFamily="2" charset="0"/>
              </a:rPr>
              <a:t>Step 4: </a:t>
            </a:r>
            <a:r>
              <a:rPr lang="en-US" sz="2400" b="1" i="0" dirty="0">
                <a:solidFill>
                  <a:srgbClr val="273239"/>
                </a:solidFill>
                <a:effectLst/>
                <a:latin typeface="Nunito" pitchFamily="2" charset="0"/>
              </a:rPr>
              <a:t>Eliminate Extraneous Attributes</a:t>
            </a:r>
          </a:p>
          <a:p>
            <a:pPr marL="0" algn="l" fontAlgn="base">
              <a:lnSpc>
                <a:spcPct val="100000"/>
              </a:lnSpc>
              <a:spcBef>
                <a:spcPts val="100"/>
              </a:spcBef>
              <a:spcAft>
                <a:spcPts val="1800"/>
              </a:spcAft>
              <a:buNone/>
            </a:pPr>
            <a:r>
              <a:rPr lang="en-US" sz="2400" b="0" i="0" dirty="0">
                <a:solidFill>
                  <a:srgbClr val="273239"/>
                </a:solidFill>
                <a:effectLst/>
                <a:latin typeface="Nunito" pitchFamily="2" charset="0"/>
              </a:rPr>
              <a:t>An attribute is extraneous if removing it does not change the closure of the functional dependency set. There are two scenarios:</a:t>
            </a:r>
          </a:p>
          <a:p>
            <a:pPr marL="0">
              <a:lnSpc>
                <a:spcPct val="100000"/>
              </a:lnSpc>
            </a:pPr>
            <a:endParaRPr lang="en-IN" sz="1800" dirty="0"/>
          </a:p>
        </p:txBody>
      </p:sp>
      <p:sp>
        <p:nvSpPr>
          <p:cNvPr id="5" name="TextBox 4">
            <a:extLst>
              <a:ext uri="{FF2B5EF4-FFF2-40B4-BE49-F238E27FC236}">
                <a16:creationId xmlns:a16="http://schemas.microsoft.com/office/drawing/2014/main" id="{FB73FD4E-2032-1044-45B9-DF85DB123944}"/>
              </a:ext>
            </a:extLst>
          </p:cNvPr>
          <p:cNvSpPr txBox="1"/>
          <p:nvPr/>
        </p:nvSpPr>
        <p:spPr>
          <a:xfrm>
            <a:off x="6486525" y="2324120"/>
            <a:ext cx="5476875" cy="3077766"/>
          </a:xfrm>
          <a:prstGeom prst="rect">
            <a:avLst/>
          </a:prstGeom>
          <a:noFill/>
        </p:spPr>
        <p:txBody>
          <a:bodyPr wrap="square">
            <a:spAutoFit/>
          </a:bodyPr>
          <a:lstStyle/>
          <a:p>
            <a:pPr marL="0" algn="l" rtl="0" fontAlgn="base">
              <a:lnSpc>
                <a:spcPct val="100000"/>
              </a:lnSpc>
              <a:spcAft>
                <a:spcPts val="750"/>
              </a:spcAft>
              <a:buNone/>
            </a:pPr>
            <a:r>
              <a:rPr lang="en-US" sz="1800" b="1" i="0" dirty="0">
                <a:solidFill>
                  <a:srgbClr val="273239"/>
                </a:solidFill>
                <a:effectLst/>
                <a:latin typeface="Nunito" pitchFamily="2" charset="0"/>
              </a:rPr>
              <a:t>Extraneous Attributes on the Right-Hand Side:</a:t>
            </a:r>
            <a:endParaRPr lang="en-US" sz="1800" b="0" i="0" dirty="0">
              <a:solidFill>
                <a:srgbClr val="273239"/>
              </a:solidFill>
              <a:effectLst/>
              <a:latin typeface="Nunito" pitchFamily="2" charset="0"/>
            </a:endParaRPr>
          </a:p>
          <a:p>
            <a:pPr marL="0" algn="l" rtl="0" fontAlgn="base">
              <a:lnSpc>
                <a:spcPct val="100000"/>
              </a:lnSpc>
              <a:spcAft>
                <a:spcPts val="750"/>
              </a:spcAft>
              <a:buNone/>
            </a:pPr>
            <a:r>
              <a:rPr lang="en-US" sz="1800" b="0" i="0" dirty="0">
                <a:solidFill>
                  <a:srgbClr val="273239"/>
                </a:solidFill>
                <a:effectLst/>
                <a:latin typeface="Nunito" pitchFamily="2" charset="0"/>
              </a:rPr>
              <a:t>For X→Y, check if any attribute in Y can be removed without affecting the closure.</a:t>
            </a:r>
          </a:p>
          <a:p>
            <a:pPr marL="0" algn="l" rtl="0" fontAlgn="base">
              <a:lnSpc>
                <a:spcPct val="100000"/>
              </a:lnSpc>
              <a:spcAft>
                <a:spcPts val="750"/>
              </a:spcAft>
              <a:buNone/>
            </a:pPr>
            <a:r>
              <a:rPr lang="en-US" sz="1800" b="0" i="0" dirty="0">
                <a:solidFill>
                  <a:srgbClr val="273239"/>
                </a:solidFill>
                <a:effectLst/>
                <a:latin typeface="Nunito" pitchFamily="2" charset="0"/>
              </a:rPr>
              <a:t>To check:</a:t>
            </a:r>
          </a:p>
          <a:p>
            <a:pPr marL="0" algn="l" fontAlgn="base">
              <a:lnSpc>
                <a:spcPct val="100000"/>
              </a:lnSpc>
              <a:spcAft>
                <a:spcPts val="1800"/>
              </a:spcAft>
              <a:buFont typeface="Arial" panose="020B0604020202020204" pitchFamily="34" charset="0"/>
              <a:buChar char="•"/>
            </a:pPr>
            <a:r>
              <a:rPr lang="en-US" sz="1800" b="0" i="0" dirty="0">
                <a:solidFill>
                  <a:srgbClr val="273239"/>
                </a:solidFill>
                <a:effectLst/>
                <a:latin typeface="Nunito" pitchFamily="2" charset="0"/>
              </a:rPr>
              <a:t>Remove an attribute B from Y.</a:t>
            </a:r>
          </a:p>
          <a:p>
            <a:pPr marL="0" algn="l" fontAlgn="base">
              <a:lnSpc>
                <a:spcPct val="100000"/>
              </a:lnSpc>
              <a:spcAft>
                <a:spcPts val="1800"/>
              </a:spcAft>
              <a:buFont typeface="Arial" panose="020B0604020202020204" pitchFamily="34" charset="0"/>
              <a:buChar char="•"/>
            </a:pPr>
            <a:r>
              <a:rPr lang="en-US" sz="1800" b="0" i="0" dirty="0">
                <a:solidFill>
                  <a:srgbClr val="273239"/>
                </a:solidFill>
                <a:effectLst/>
                <a:latin typeface="Nunito" pitchFamily="2" charset="0"/>
              </a:rPr>
              <a:t>Compute the closure of F with X→Y′, where Y′ is Y without B.</a:t>
            </a:r>
          </a:p>
          <a:p>
            <a:pPr marL="0" algn="l" fontAlgn="base">
              <a:lnSpc>
                <a:spcPct val="100000"/>
              </a:lnSpc>
              <a:spcAft>
                <a:spcPts val="1800"/>
              </a:spcAft>
              <a:buFont typeface="Arial" panose="020B0604020202020204" pitchFamily="34" charset="0"/>
              <a:buChar char="•"/>
            </a:pPr>
            <a:r>
              <a:rPr lang="en-US" sz="1800" b="0" i="0" dirty="0">
                <a:solidFill>
                  <a:srgbClr val="273239"/>
                </a:solidFill>
                <a:effectLst/>
                <a:latin typeface="Nunito" pitchFamily="2" charset="0"/>
              </a:rPr>
              <a:t>If the closure remains unchanged, B is extraneous.</a:t>
            </a:r>
          </a:p>
        </p:txBody>
      </p:sp>
      <p:sp>
        <p:nvSpPr>
          <p:cNvPr id="7" name="TextBox 6">
            <a:extLst>
              <a:ext uri="{FF2B5EF4-FFF2-40B4-BE49-F238E27FC236}">
                <a16:creationId xmlns:a16="http://schemas.microsoft.com/office/drawing/2014/main" id="{0C4F5C8C-1E16-B1FD-724B-8526B3159B25}"/>
              </a:ext>
            </a:extLst>
          </p:cNvPr>
          <p:cNvSpPr txBox="1"/>
          <p:nvPr/>
        </p:nvSpPr>
        <p:spPr>
          <a:xfrm>
            <a:off x="476250" y="2324120"/>
            <a:ext cx="6096000" cy="2800767"/>
          </a:xfrm>
          <a:prstGeom prst="rect">
            <a:avLst/>
          </a:prstGeom>
          <a:noFill/>
        </p:spPr>
        <p:txBody>
          <a:bodyPr wrap="square">
            <a:spAutoFit/>
          </a:bodyPr>
          <a:lstStyle/>
          <a:p>
            <a:pPr marL="0" algn="l" rtl="0" fontAlgn="base">
              <a:lnSpc>
                <a:spcPct val="100000"/>
              </a:lnSpc>
              <a:spcAft>
                <a:spcPts val="750"/>
              </a:spcAft>
              <a:buNone/>
            </a:pPr>
            <a:r>
              <a:rPr lang="en-US" sz="1800" b="1" i="0" dirty="0">
                <a:solidFill>
                  <a:srgbClr val="273239"/>
                </a:solidFill>
                <a:effectLst/>
                <a:latin typeface="Nunito" pitchFamily="2" charset="0"/>
              </a:rPr>
              <a:t>Extraneous Attributes on the Left-Hand Side:</a:t>
            </a:r>
            <a:endParaRPr lang="en-US" sz="1800" b="0" i="0" dirty="0">
              <a:solidFill>
                <a:srgbClr val="273239"/>
              </a:solidFill>
              <a:effectLst/>
              <a:latin typeface="Nunito" pitchFamily="2" charset="0"/>
            </a:endParaRPr>
          </a:p>
          <a:p>
            <a:pPr marL="0" algn="l" rtl="0" fontAlgn="base">
              <a:lnSpc>
                <a:spcPct val="100000"/>
              </a:lnSpc>
              <a:spcAft>
                <a:spcPts val="750"/>
              </a:spcAft>
              <a:buNone/>
            </a:pPr>
            <a:r>
              <a:rPr lang="en-US" sz="1800" b="0" i="0" dirty="0">
                <a:solidFill>
                  <a:srgbClr val="273239"/>
                </a:solidFill>
                <a:effectLst/>
                <a:latin typeface="Nunito" pitchFamily="2" charset="0"/>
              </a:rPr>
              <a:t>For X→Y, check if any attribute in X can be removed without affecting the closure.</a:t>
            </a:r>
          </a:p>
          <a:p>
            <a:pPr marL="0" algn="l" rtl="0" fontAlgn="base">
              <a:lnSpc>
                <a:spcPct val="100000"/>
              </a:lnSpc>
              <a:spcAft>
                <a:spcPts val="750"/>
              </a:spcAft>
              <a:buNone/>
            </a:pPr>
            <a:r>
              <a:rPr lang="en-US" sz="1800" b="0" i="0" dirty="0">
                <a:solidFill>
                  <a:srgbClr val="273239"/>
                </a:solidFill>
                <a:effectLst/>
                <a:latin typeface="Nunito" pitchFamily="2" charset="0"/>
              </a:rPr>
              <a:t>To check:</a:t>
            </a:r>
          </a:p>
          <a:p>
            <a:pPr marL="0" algn="l" fontAlgn="base">
              <a:lnSpc>
                <a:spcPct val="100000"/>
              </a:lnSpc>
              <a:spcAft>
                <a:spcPts val="1800"/>
              </a:spcAft>
              <a:buFont typeface="Arial" panose="020B0604020202020204" pitchFamily="34" charset="0"/>
              <a:buChar char="•"/>
            </a:pPr>
            <a:r>
              <a:rPr lang="en-US" sz="1800" b="0" i="0" dirty="0">
                <a:solidFill>
                  <a:srgbClr val="273239"/>
                </a:solidFill>
                <a:effectLst/>
                <a:latin typeface="Nunito" pitchFamily="2" charset="0"/>
              </a:rPr>
              <a:t>Remove an attribute A from X to form X′.</a:t>
            </a:r>
          </a:p>
          <a:p>
            <a:pPr marL="0" algn="l" fontAlgn="base">
              <a:lnSpc>
                <a:spcPct val="100000"/>
              </a:lnSpc>
              <a:spcAft>
                <a:spcPts val="1800"/>
              </a:spcAft>
              <a:buFont typeface="Arial" panose="020B0604020202020204" pitchFamily="34" charset="0"/>
              <a:buChar char="•"/>
            </a:pPr>
            <a:r>
              <a:rPr lang="en-US" sz="1800" b="0" i="0" dirty="0">
                <a:solidFill>
                  <a:srgbClr val="273239"/>
                </a:solidFill>
                <a:effectLst/>
                <a:latin typeface="Nunito" pitchFamily="2" charset="0"/>
              </a:rPr>
              <a:t>Compute the closure of F with X′→Y instead of X→YX .</a:t>
            </a:r>
          </a:p>
          <a:p>
            <a:pPr marL="0" algn="l" fontAlgn="base">
              <a:lnSpc>
                <a:spcPct val="100000"/>
              </a:lnSpc>
              <a:spcAft>
                <a:spcPts val="1800"/>
              </a:spcAft>
              <a:buFont typeface="Arial" panose="020B0604020202020204" pitchFamily="34" charset="0"/>
              <a:buChar char="•"/>
            </a:pPr>
            <a:r>
              <a:rPr lang="en-US" sz="1800" b="0" i="0" dirty="0">
                <a:solidFill>
                  <a:srgbClr val="273239"/>
                </a:solidFill>
                <a:effectLst/>
                <a:latin typeface="Nunito" pitchFamily="2" charset="0"/>
              </a:rPr>
              <a:t>If the closure remains unchanged, A is extraneous.</a:t>
            </a:r>
          </a:p>
        </p:txBody>
      </p:sp>
    </p:spTree>
    <p:extLst>
      <p:ext uri="{BB962C8B-B14F-4D97-AF65-F5344CB8AC3E}">
        <p14:creationId xmlns:p14="http://schemas.microsoft.com/office/powerpoint/2010/main" val="1670653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2EA1E0-CC99-1647-BE6D-5195272E922D}"/>
              </a:ext>
            </a:extLst>
          </p:cNvPr>
          <p:cNvSpPr>
            <a:spLocks noGrp="1"/>
          </p:cNvSpPr>
          <p:nvPr>
            <p:ph idx="1"/>
          </p:nvPr>
        </p:nvSpPr>
        <p:spPr/>
        <p:txBody>
          <a:bodyPr/>
          <a:lstStyle/>
          <a:p>
            <a:pPr algn="l" fontAlgn="base">
              <a:spcBef>
                <a:spcPts val="1800"/>
              </a:spcBef>
              <a:spcAft>
                <a:spcPts val="1800"/>
              </a:spcAft>
              <a:buNone/>
            </a:pPr>
            <a:r>
              <a:rPr lang="en-US" b="1" i="0" dirty="0">
                <a:solidFill>
                  <a:srgbClr val="273239"/>
                </a:solidFill>
                <a:effectLst/>
                <a:latin typeface="Nunito" pitchFamily="2" charset="0"/>
              </a:rPr>
              <a:t>Step 5: Verify the Final Canonical Cover</a:t>
            </a:r>
          </a:p>
          <a:p>
            <a:pPr algn="l" rtl="0" fontAlgn="base">
              <a:spcAft>
                <a:spcPts val="750"/>
              </a:spcAft>
              <a:buNone/>
            </a:pPr>
            <a:r>
              <a:rPr lang="en-US" b="0" i="0" dirty="0">
                <a:solidFill>
                  <a:srgbClr val="273239"/>
                </a:solidFill>
                <a:effectLst/>
                <a:latin typeface="Nunito" pitchFamily="2" charset="0"/>
              </a:rPr>
              <a:t>Ensure that each functional dependency is in its simplest form:</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The left-hand side has no extraneous attributes.</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The right-hand side contains only one attribute.</a:t>
            </a:r>
          </a:p>
          <a:p>
            <a:pPr algn="l" rtl="0" fontAlgn="base">
              <a:spcAft>
                <a:spcPts val="750"/>
              </a:spcAft>
            </a:pPr>
            <a:r>
              <a:rPr lang="en-US" b="0" i="0" dirty="0">
                <a:solidFill>
                  <a:srgbClr val="273239"/>
                </a:solidFill>
                <a:effectLst/>
                <a:latin typeface="Nunito" pitchFamily="2" charset="0"/>
              </a:rPr>
              <a:t>Check that the closure of the canonical cover is the same as the closure of the original set F.</a:t>
            </a:r>
          </a:p>
          <a:p>
            <a:endParaRPr lang="en-IN" dirty="0"/>
          </a:p>
        </p:txBody>
      </p:sp>
    </p:spTree>
    <p:extLst>
      <p:ext uri="{BB962C8B-B14F-4D97-AF65-F5344CB8AC3E}">
        <p14:creationId xmlns:p14="http://schemas.microsoft.com/office/powerpoint/2010/main" val="29960089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1C168-78B4-27A0-809B-B184F396AB14}"/>
              </a:ext>
            </a:extLst>
          </p:cNvPr>
          <p:cNvSpPr>
            <a:spLocks noGrp="1"/>
          </p:cNvSpPr>
          <p:nvPr>
            <p:ph type="title"/>
          </p:nvPr>
        </p:nvSpPr>
        <p:spPr/>
        <p:txBody>
          <a:bodyPr/>
          <a:lstStyle/>
          <a:p>
            <a:r>
              <a:rPr lang="en-US" b="1" i="0" dirty="0">
                <a:solidFill>
                  <a:srgbClr val="333333"/>
                </a:solidFill>
                <a:effectLst/>
                <a:latin typeface="Inter-Regular"/>
              </a:rPr>
              <a:t>Second Normal Form (2NF):</a:t>
            </a:r>
            <a:r>
              <a:rPr lang="en-US" b="0" i="0" dirty="0">
                <a:solidFill>
                  <a:srgbClr val="333333"/>
                </a:solidFill>
                <a:effectLst/>
                <a:latin typeface="Inter-Regular"/>
              </a:rPr>
              <a:t> </a:t>
            </a:r>
            <a:endParaRPr lang="en-IN" dirty="0"/>
          </a:p>
        </p:txBody>
      </p:sp>
      <p:sp>
        <p:nvSpPr>
          <p:cNvPr id="3" name="Content Placeholder 2">
            <a:extLst>
              <a:ext uri="{FF2B5EF4-FFF2-40B4-BE49-F238E27FC236}">
                <a16:creationId xmlns:a16="http://schemas.microsoft.com/office/drawing/2014/main" id="{163F8AB6-165D-D091-51F1-9D6B2C3E91CF}"/>
              </a:ext>
            </a:extLst>
          </p:cNvPr>
          <p:cNvSpPr>
            <a:spLocks noGrp="1"/>
          </p:cNvSpPr>
          <p:nvPr>
            <p:ph idx="1"/>
          </p:nvPr>
        </p:nvSpPr>
        <p:spPr/>
        <p:txBody>
          <a:bodyPr/>
          <a:lstStyle/>
          <a:p>
            <a:pPr algn="just">
              <a:buNone/>
            </a:pPr>
            <a:r>
              <a:rPr lang="en-US" b="0" i="0" dirty="0">
                <a:solidFill>
                  <a:srgbClr val="333333"/>
                </a:solidFill>
                <a:effectLst/>
                <a:latin typeface="Inter-Regular"/>
              </a:rPr>
              <a:t>A Relation will be in 2NF if it follows the following condition:</a:t>
            </a:r>
          </a:p>
          <a:p>
            <a:pPr algn="just">
              <a:buFont typeface="+mj-lt"/>
              <a:buAutoNum type="arabicPeriod"/>
            </a:pPr>
            <a:r>
              <a:rPr lang="en-US" b="0" i="0" dirty="0">
                <a:solidFill>
                  <a:srgbClr val="333333"/>
                </a:solidFill>
                <a:effectLst/>
                <a:latin typeface="Inter-Regular"/>
              </a:rPr>
              <a:t>The table or relation should be in 1NF or First Normal Form.</a:t>
            </a:r>
          </a:p>
          <a:p>
            <a:pPr algn="just">
              <a:buFont typeface="+mj-lt"/>
              <a:buAutoNum type="arabicPeriod"/>
            </a:pPr>
            <a:r>
              <a:rPr lang="en-US" b="0" i="0" dirty="0">
                <a:solidFill>
                  <a:srgbClr val="333333"/>
                </a:solidFill>
                <a:effectLst/>
                <a:latin typeface="Inter-Regular"/>
              </a:rPr>
              <a:t>All the non-prime attributes should be fully functionally dependent on the candidate key.</a:t>
            </a:r>
          </a:p>
          <a:p>
            <a:pPr algn="just">
              <a:buFont typeface="+mj-lt"/>
              <a:buAutoNum type="arabicPeriod"/>
            </a:pPr>
            <a:r>
              <a:rPr lang="en-US" b="0" i="0" dirty="0">
                <a:solidFill>
                  <a:srgbClr val="333333"/>
                </a:solidFill>
                <a:effectLst/>
                <a:latin typeface="Inter-Regular"/>
              </a:rPr>
              <a:t>The table should not contain any partial dependency.</a:t>
            </a:r>
          </a:p>
          <a:p>
            <a:endParaRPr lang="en-IN" dirty="0"/>
          </a:p>
        </p:txBody>
      </p:sp>
    </p:spTree>
    <p:extLst>
      <p:ext uri="{BB962C8B-B14F-4D97-AF65-F5344CB8AC3E}">
        <p14:creationId xmlns:p14="http://schemas.microsoft.com/office/powerpoint/2010/main" val="13396327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64593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909359C-8A5A-A207-3EDC-4474BE11A31E}"/>
              </a:ext>
            </a:extLst>
          </p:cNvPr>
          <p:cNvPicPr>
            <a:picLocks noChangeAspect="1"/>
          </p:cNvPicPr>
          <p:nvPr/>
        </p:nvPicPr>
        <p:blipFill>
          <a:blip r:embed="rId2"/>
          <a:stretch>
            <a:fillRect/>
          </a:stretch>
        </p:blipFill>
        <p:spPr>
          <a:xfrm>
            <a:off x="2709156" y="0"/>
            <a:ext cx="6096000" cy="2890295"/>
          </a:xfrm>
          <a:prstGeom prst="rect">
            <a:avLst/>
          </a:prstGeom>
        </p:spPr>
      </p:pic>
      <p:sp>
        <p:nvSpPr>
          <p:cNvPr id="7" name="TextBox 6">
            <a:extLst>
              <a:ext uri="{FF2B5EF4-FFF2-40B4-BE49-F238E27FC236}">
                <a16:creationId xmlns:a16="http://schemas.microsoft.com/office/drawing/2014/main" id="{19102DEE-5085-D0B4-9336-597F887BA1CC}"/>
              </a:ext>
            </a:extLst>
          </p:cNvPr>
          <p:cNvSpPr txBox="1"/>
          <p:nvPr/>
        </p:nvSpPr>
        <p:spPr>
          <a:xfrm>
            <a:off x="123825" y="2967335"/>
            <a:ext cx="12068175" cy="646331"/>
          </a:xfrm>
          <a:prstGeom prst="rect">
            <a:avLst/>
          </a:prstGeom>
          <a:noFill/>
        </p:spPr>
        <p:txBody>
          <a:bodyPr wrap="square">
            <a:spAutoFit/>
          </a:bodyPr>
          <a:lstStyle/>
          <a:p>
            <a:r>
              <a:rPr lang="en-US" b="0" i="0" dirty="0">
                <a:solidFill>
                  <a:srgbClr val="333333"/>
                </a:solidFill>
                <a:effectLst/>
                <a:latin typeface="Inter-Regular"/>
              </a:rPr>
              <a:t>In the given table, non-prime attribute TEACHER_AGE is dependent on TEACHER_ID which is a proper subset of a candidate key. That's why it violates the rule for 2NF.</a:t>
            </a:r>
            <a:endParaRPr lang="en-IN" dirty="0"/>
          </a:p>
        </p:txBody>
      </p:sp>
      <p:sp>
        <p:nvSpPr>
          <p:cNvPr id="9" name="TextBox 8">
            <a:extLst>
              <a:ext uri="{FF2B5EF4-FFF2-40B4-BE49-F238E27FC236}">
                <a16:creationId xmlns:a16="http://schemas.microsoft.com/office/drawing/2014/main" id="{3FBF1208-E368-0A0C-0944-B6486D588676}"/>
              </a:ext>
            </a:extLst>
          </p:cNvPr>
          <p:cNvSpPr txBox="1"/>
          <p:nvPr/>
        </p:nvSpPr>
        <p:spPr>
          <a:xfrm>
            <a:off x="123825" y="3613666"/>
            <a:ext cx="11811000" cy="369332"/>
          </a:xfrm>
          <a:prstGeom prst="rect">
            <a:avLst/>
          </a:prstGeom>
          <a:noFill/>
        </p:spPr>
        <p:txBody>
          <a:bodyPr wrap="square">
            <a:spAutoFit/>
          </a:bodyPr>
          <a:lstStyle/>
          <a:p>
            <a:r>
              <a:rPr lang="en-US" b="0" i="0" dirty="0">
                <a:solidFill>
                  <a:srgbClr val="333333"/>
                </a:solidFill>
                <a:effectLst/>
                <a:latin typeface="Inter-Regular"/>
              </a:rPr>
              <a:t>To convert the given table into 2NF, we decompose it into two tables:</a:t>
            </a:r>
            <a:endParaRPr lang="en-IN" dirty="0"/>
          </a:p>
        </p:txBody>
      </p:sp>
      <p:pic>
        <p:nvPicPr>
          <p:cNvPr id="11" name="Picture 10">
            <a:extLst>
              <a:ext uri="{FF2B5EF4-FFF2-40B4-BE49-F238E27FC236}">
                <a16:creationId xmlns:a16="http://schemas.microsoft.com/office/drawing/2014/main" id="{78B72E22-333A-D01F-8224-681800DB727F}"/>
              </a:ext>
            </a:extLst>
          </p:cNvPr>
          <p:cNvPicPr>
            <a:picLocks noChangeAspect="1"/>
          </p:cNvPicPr>
          <p:nvPr/>
        </p:nvPicPr>
        <p:blipFill>
          <a:blip r:embed="rId3"/>
          <a:srcRect t="42446"/>
          <a:stretch/>
        </p:blipFill>
        <p:spPr>
          <a:xfrm>
            <a:off x="6731818" y="3982998"/>
            <a:ext cx="5203007" cy="2413336"/>
          </a:xfrm>
          <a:prstGeom prst="rect">
            <a:avLst/>
          </a:prstGeom>
        </p:spPr>
      </p:pic>
      <p:pic>
        <p:nvPicPr>
          <p:cNvPr id="12" name="Picture 11">
            <a:extLst>
              <a:ext uri="{FF2B5EF4-FFF2-40B4-BE49-F238E27FC236}">
                <a16:creationId xmlns:a16="http://schemas.microsoft.com/office/drawing/2014/main" id="{6051BBD7-AFAE-869E-69A9-655BA0C2570F}"/>
              </a:ext>
            </a:extLst>
          </p:cNvPr>
          <p:cNvPicPr>
            <a:picLocks noChangeAspect="1"/>
          </p:cNvPicPr>
          <p:nvPr/>
        </p:nvPicPr>
        <p:blipFill>
          <a:blip r:embed="rId3"/>
          <a:srcRect t="-296" b="58500"/>
          <a:stretch/>
        </p:blipFill>
        <p:spPr>
          <a:xfrm>
            <a:off x="826318" y="4313366"/>
            <a:ext cx="5203007" cy="1752600"/>
          </a:xfrm>
          <a:prstGeom prst="rect">
            <a:avLst/>
          </a:prstGeom>
        </p:spPr>
      </p:pic>
    </p:spTree>
    <p:extLst>
      <p:ext uri="{BB962C8B-B14F-4D97-AF65-F5344CB8AC3E}">
        <p14:creationId xmlns:p14="http://schemas.microsoft.com/office/powerpoint/2010/main" val="39159597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7A2FD-94CF-4AF7-5AA0-90BEEB75D783}"/>
              </a:ext>
            </a:extLst>
          </p:cNvPr>
          <p:cNvSpPr>
            <a:spLocks noGrp="1"/>
          </p:cNvSpPr>
          <p:nvPr>
            <p:ph type="title"/>
          </p:nvPr>
        </p:nvSpPr>
        <p:spPr/>
        <p:txBody>
          <a:bodyPr/>
          <a:lstStyle/>
          <a:p>
            <a:r>
              <a:rPr lang="en-US" b="1" i="0" dirty="0">
                <a:solidFill>
                  <a:srgbClr val="273239"/>
                </a:solidFill>
                <a:effectLst/>
                <a:latin typeface="Nunito" pitchFamily="2" charset="0"/>
              </a:rPr>
              <a:t>Third Normal Form</a:t>
            </a:r>
            <a:br>
              <a:rPr lang="en-US" b="1"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B5823249-FE65-106E-E415-89F19AF6B239}"/>
              </a:ext>
            </a:extLst>
          </p:cNvPr>
          <p:cNvSpPr>
            <a:spLocks noGrp="1"/>
          </p:cNvSpPr>
          <p:nvPr>
            <p:ph idx="1"/>
          </p:nvPr>
        </p:nvSpPr>
        <p:spPr/>
        <p:txBody>
          <a:bodyPr/>
          <a:lstStyle/>
          <a:p>
            <a:pPr algn="just" rtl="0" fontAlgn="base">
              <a:spcAft>
                <a:spcPts val="750"/>
              </a:spcAft>
            </a:pPr>
            <a:r>
              <a:rPr lang="en-US" b="0" i="0" dirty="0">
                <a:solidFill>
                  <a:srgbClr val="273239"/>
                </a:solidFill>
                <a:effectLst/>
                <a:latin typeface="Nunito" pitchFamily="2" charset="0"/>
              </a:rPr>
              <a:t>A relation is in Third Normal Form (3NF) if it is already in Second Normal Form (2NF) and does not have transitive dependencies for non-prime attributes.</a:t>
            </a:r>
          </a:p>
          <a:p>
            <a:r>
              <a:rPr lang="en-US"/>
              <a:t>X is a super key. </a:t>
            </a:r>
          </a:p>
          <a:p>
            <a:r>
              <a:rPr lang="en-US"/>
              <a:t>or</a:t>
            </a:r>
          </a:p>
          <a:p>
            <a:r>
              <a:rPr lang="en-US"/>
              <a:t>Y is a prime attribute (each element of Y is part of some candidate key).</a:t>
            </a:r>
            <a:endParaRPr lang="en-IN" dirty="0"/>
          </a:p>
        </p:txBody>
      </p:sp>
    </p:spTree>
    <p:extLst>
      <p:ext uri="{BB962C8B-B14F-4D97-AF65-F5344CB8AC3E}">
        <p14:creationId xmlns:p14="http://schemas.microsoft.com/office/powerpoint/2010/main" val="634880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C6230-AFEA-5F91-8E2A-C6E22CEC8921}"/>
              </a:ext>
            </a:extLst>
          </p:cNvPr>
          <p:cNvSpPr>
            <a:spLocks noGrp="1"/>
          </p:cNvSpPr>
          <p:nvPr>
            <p:ph type="title"/>
          </p:nvPr>
        </p:nvSpPr>
        <p:spPr/>
        <p:txBody>
          <a:bodyPr/>
          <a:lstStyle/>
          <a:p>
            <a:r>
              <a:rPr lang="en-US" b="0" i="0" dirty="0">
                <a:effectLst/>
                <a:latin typeface="verdana" panose="020B0604030504040204" pitchFamily="34" charset="0"/>
              </a:rPr>
              <a:t>Objective of Normalization</a:t>
            </a:r>
            <a:br>
              <a:rPr lang="en-US" b="0" i="0" dirty="0">
                <a:effectLst/>
                <a:latin typeface="verdana" panose="020B0604030504040204" pitchFamily="34" charset="0"/>
              </a:rPr>
            </a:br>
            <a:endParaRPr lang="en-IN" dirty="0"/>
          </a:p>
        </p:txBody>
      </p:sp>
      <p:sp>
        <p:nvSpPr>
          <p:cNvPr id="3" name="Content Placeholder 2">
            <a:extLst>
              <a:ext uri="{FF2B5EF4-FFF2-40B4-BE49-F238E27FC236}">
                <a16:creationId xmlns:a16="http://schemas.microsoft.com/office/drawing/2014/main" id="{18C654D5-6E56-24D2-0D22-00EEE1E862F4}"/>
              </a:ext>
            </a:extLst>
          </p:cNvPr>
          <p:cNvSpPr>
            <a:spLocks noGrp="1"/>
          </p:cNvSpPr>
          <p:nvPr>
            <p:ph idx="1"/>
          </p:nvPr>
        </p:nvSpPr>
        <p:spPr/>
        <p:txBody>
          <a:bodyPr/>
          <a:lstStyle/>
          <a:p>
            <a:pPr marL="514350" indent="-514350" algn="just">
              <a:buFont typeface="+mj-lt"/>
              <a:buAutoNum type="arabicPeriod"/>
            </a:pPr>
            <a:r>
              <a:rPr lang="en-US" b="0" i="0" dirty="0">
                <a:solidFill>
                  <a:srgbClr val="333333"/>
                </a:solidFill>
                <a:effectLst/>
                <a:latin typeface="Inter-Regular"/>
              </a:rPr>
              <a:t>It is used to remove the duplicate data and database anomalies from the relational table.</a:t>
            </a:r>
          </a:p>
          <a:p>
            <a:pPr marL="514350" indent="-514350" algn="just">
              <a:buFont typeface="+mj-lt"/>
              <a:buAutoNum type="arabicPeriod"/>
            </a:pPr>
            <a:r>
              <a:rPr lang="en-US" b="0" i="0" dirty="0">
                <a:solidFill>
                  <a:srgbClr val="333333"/>
                </a:solidFill>
                <a:effectLst/>
                <a:latin typeface="Inter-Regular"/>
              </a:rPr>
              <a:t>Normalization helps to reduce redundancy and complexity by examining new data types used in the table.</a:t>
            </a:r>
          </a:p>
          <a:p>
            <a:pPr marL="514350" indent="-514350" algn="just">
              <a:buFont typeface="+mj-lt"/>
              <a:buAutoNum type="arabicPeriod"/>
            </a:pPr>
            <a:r>
              <a:rPr lang="en-US" b="0" i="0" dirty="0">
                <a:solidFill>
                  <a:srgbClr val="333333"/>
                </a:solidFill>
                <a:effectLst/>
                <a:latin typeface="Inter-Regular"/>
              </a:rPr>
              <a:t>It is helpful to divide the large database table into smaller tables and link them using relationship.</a:t>
            </a:r>
          </a:p>
          <a:p>
            <a:pPr marL="514350" indent="-514350" algn="just">
              <a:buFont typeface="+mj-lt"/>
              <a:buAutoNum type="arabicPeriod"/>
            </a:pPr>
            <a:r>
              <a:rPr lang="en-US" b="0" i="0" dirty="0">
                <a:solidFill>
                  <a:srgbClr val="333333"/>
                </a:solidFill>
                <a:effectLst/>
                <a:latin typeface="Inter-Regular"/>
              </a:rPr>
              <a:t>It avoids duplicate data or no repeating groups into a table.</a:t>
            </a:r>
          </a:p>
          <a:p>
            <a:pPr marL="514350" indent="-514350" algn="just">
              <a:buFont typeface="+mj-lt"/>
              <a:buAutoNum type="arabicPeriod"/>
            </a:pPr>
            <a:r>
              <a:rPr lang="en-US" b="0" i="0" dirty="0">
                <a:solidFill>
                  <a:srgbClr val="333333"/>
                </a:solidFill>
                <a:effectLst/>
                <a:latin typeface="Inter-Regular"/>
              </a:rPr>
              <a:t>It reduces the chances for anomalies to occur in a database.</a:t>
            </a:r>
          </a:p>
          <a:p>
            <a:endParaRPr lang="en-IN" dirty="0"/>
          </a:p>
        </p:txBody>
      </p:sp>
    </p:spTree>
    <p:extLst>
      <p:ext uri="{BB962C8B-B14F-4D97-AF65-F5344CB8AC3E}">
        <p14:creationId xmlns:p14="http://schemas.microsoft.com/office/powerpoint/2010/main" val="34510022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72783-38CE-F393-DFA0-BD7392D0F4B1}"/>
              </a:ext>
            </a:extLst>
          </p:cNvPr>
          <p:cNvSpPr>
            <a:spLocks noGrp="1"/>
          </p:cNvSpPr>
          <p:nvPr>
            <p:ph type="title"/>
          </p:nvPr>
        </p:nvSpPr>
        <p:spPr/>
        <p:txBody>
          <a:bodyPr/>
          <a:lstStyle/>
          <a:p>
            <a:r>
              <a:rPr lang="en-US" dirty="0">
                <a:latin typeface="verdana" panose="020B0604030504040204" pitchFamily="34" charset="0"/>
              </a:rPr>
              <a:t>Fourth normal form (4NF)</a:t>
            </a:r>
            <a:br>
              <a:rPr lang="en-US" dirty="0">
                <a:latin typeface="verdana" panose="020B0604030504040204" pitchFamily="34" charset="0"/>
              </a:rPr>
            </a:br>
            <a:endParaRPr lang="en-IN" dirty="0"/>
          </a:p>
        </p:txBody>
      </p:sp>
      <p:sp>
        <p:nvSpPr>
          <p:cNvPr id="3" name="Content Placeholder 2">
            <a:extLst>
              <a:ext uri="{FF2B5EF4-FFF2-40B4-BE49-F238E27FC236}">
                <a16:creationId xmlns:a16="http://schemas.microsoft.com/office/drawing/2014/main" id="{BDC4C537-BFBE-B666-B634-0AFD97E7A2F9}"/>
              </a:ext>
            </a:extLst>
          </p:cNvPr>
          <p:cNvSpPr>
            <a:spLocks noGrp="1"/>
          </p:cNvSpPr>
          <p:nvPr>
            <p:ph idx="1"/>
          </p:nvPr>
        </p:nvSpPr>
        <p:spPr>
          <a:xfrm>
            <a:off x="657225" y="1253331"/>
            <a:ext cx="10515600" cy="4351338"/>
          </a:xfrm>
        </p:spPr>
        <p:txBody>
          <a:bodyPr/>
          <a:lstStyle/>
          <a:p>
            <a:pPr algn="just">
              <a:buFont typeface="Arial" panose="020B0604020202020204" pitchFamily="34" charset="0"/>
              <a:buChar char="•"/>
            </a:pPr>
            <a:r>
              <a:rPr lang="en-US" b="0" i="0" dirty="0">
                <a:solidFill>
                  <a:srgbClr val="333333"/>
                </a:solidFill>
                <a:effectLst/>
                <a:latin typeface="Inter-Regular"/>
              </a:rPr>
              <a:t>A relation will be in 4NF if it is in Boyce Codd normal form and has no multi-valued dependency.</a:t>
            </a:r>
          </a:p>
          <a:p>
            <a:pPr algn="just">
              <a:buFont typeface="Arial" panose="020B0604020202020204" pitchFamily="34" charset="0"/>
              <a:buChar char="•"/>
            </a:pPr>
            <a:r>
              <a:rPr lang="en-US" b="0" i="0" dirty="0">
                <a:solidFill>
                  <a:srgbClr val="333333"/>
                </a:solidFill>
                <a:effectLst/>
                <a:latin typeface="Inter-Regular"/>
              </a:rPr>
              <a:t>For a dependency A → B, if for a single value of A, multiple values of B exists, then the relation will be a multi-valued dependency.</a:t>
            </a:r>
          </a:p>
          <a:p>
            <a:endParaRPr lang="en-IN" dirty="0"/>
          </a:p>
        </p:txBody>
      </p:sp>
    </p:spTree>
    <p:extLst>
      <p:ext uri="{BB962C8B-B14F-4D97-AF65-F5344CB8AC3E}">
        <p14:creationId xmlns:p14="http://schemas.microsoft.com/office/powerpoint/2010/main" val="13441434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977B3-CDC6-2B35-1BB8-E60A1E8472D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C8AE3C5-DE0C-81C3-B953-C0FB148ED6D1}"/>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4AF0B95D-2FCF-502B-A869-3A12698C6CFA}"/>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saturation sat="400000"/>
                    </a14:imgEffect>
                  </a14:imgLayer>
                </a14:imgProps>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9676109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085D77A-C64D-EFE5-F360-6D60D952F605}"/>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saturation sat="400000"/>
                    </a14:imgEffect>
                  </a14:imgLayer>
                </a14:imgProps>
              </a:ext>
            </a:extLst>
          </a:blip>
          <a:stretch>
            <a:fillRect/>
          </a:stretch>
        </p:blipFill>
        <p:spPr>
          <a:xfrm>
            <a:off x="518416" y="211960"/>
            <a:ext cx="6882517" cy="3217040"/>
          </a:xfrm>
          <a:prstGeom prst="rect">
            <a:avLst/>
          </a:prstGeom>
        </p:spPr>
      </p:pic>
      <p:pic>
        <p:nvPicPr>
          <p:cNvPr id="7" name="Picture 6">
            <a:extLst>
              <a:ext uri="{FF2B5EF4-FFF2-40B4-BE49-F238E27FC236}">
                <a16:creationId xmlns:a16="http://schemas.microsoft.com/office/drawing/2014/main" id="{6F934978-D189-8B60-8126-1888DB5189A8}"/>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Effect>
                      <a14:saturation sat="400000"/>
                    </a14:imgEffect>
                  </a14:imgLayer>
                </a14:imgProps>
              </a:ext>
            </a:extLst>
          </a:blip>
          <a:stretch>
            <a:fillRect/>
          </a:stretch>
        </p:blipFill>
        <p:spPr>
          <a:xfrm>
            <a:off x="4867275" y="3429000"/>
            <a:ext cx="6806309" cy="3302392"/>
          </a:xfrm>
          <a:prstGeom prst="rect">
            <a:avLst/>
          </a:prstGeom>
        </p:spPr>
      </p:pic>
    </p:spTree>
    <p:extLst>
      <p:ext uri="{BB962C8B-B14F-4D97-AF65-F5344CB8AC3E}">
        <p14:creationId xmlns:p14="http://schemas.microsoft.com/office/powerpoint/2010/main" val="6382505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FF625-7C24-C979-CDC3-59880C2BC3AF}"/>
              </a:ext>
            </a:extLst>
          </p:cNvPr>
          <p:cNvSpPr>
            <a:spLocks noGrp="1"/>
          </p:cNvSpPr>
          <p:nvPr>
            <p:ph type="title"/>
          </p:nvPr>
        </p:nvSpPr>
        <p:spPr/>
        <p:txBody>
          <a:bodyPr/>
          <a:lstStyle/>
          <a:p>
            <a:r>
              <a:rPr lang="en-US" b="0" i="0" dirty="0">
                <a:effectLst/>
                <a:latin typeface="verdana" panose="020B0604030504040204" pitchFamily="34" charset="0"/>
              </a:rPr>
              <a:t>Fifth normal form (5NF)</a:t>
            </a:r>
            <a:br>
              <a:rPr lang="en-US" b="0" i="0" dirty="0">
                <a:effectLst/>
                <a:latin typeface="verdana" panose="020B0604030504040204" pitchFamily="34" charset="0"/>
              </a:rPr>
            </a:br>
            <a:endParaRPr lang="en-IN" dirty="0"/>
          </a:p>
        </p:txBody>
      </p:sp>
      <p:sp>
        <p:nvSpPr>
          <p:cNvPr id="3" name="Content Placeholder 2">
            <a:extLst>
              <a:ext uri="{FF2B5EF4-FFF2-40B4-BE49-F238E27FC236}">
                <a16:creationId xmlns:a16="http://schemas.microsoft.com/office/drawing/2014/main" id="{3A1F73F6-8F29-CF2E-2CAE-DCD57958C54F}"/>
              </a:ext>
            </a:extLst>
          </p:cNvPr>
          <p:cNvSpPr>
            <a:spLocks noGrp="1"/>
          </p:cNvSpPr>
          <p:nvPr>
            <p:ph idx="1"/>
          </p:nvPr>
        </p:nvSpPr>
        <p:spPr/>
        <p:txBody>
          <a:bodyPr/>
          <a:lstStyle/>
          <a:p>
            <a:pPr algn="just">
              <a:buFont typeface="Arial" panose="020B0604020202020204" pitchFamily="34" charset="0"/>
              <a:buChar char="•"/>
            </a:pPr>
            <a:r>
              <a:rPr lang="en-US" b="0" i="0" dirty="0">
                <a:solidFill>
                  <a:srgbClr val="333333"/>
                </a:solidFill>
                <a:effectLst/>
                <a:latin typeface="Inter-Regular"/>
              </a:rPr>
              <a:t>A relation is in 5NF if it is in 4NF and not contains any join dependency and joining should be lossless.</a:t>
            </a:r>
          </a:p>
          <a:p>
            <a:pPr algn="just">
              <a:buFont typeface="Arial" panose="020B0604020202020204" pitchFamily="34" charset="0"/>
              <a:buChar char="•"/>
            </a:pPr>
            <a:r>
              <a:rPr lang="en-US" b="0" i="0" dirty="0">
                <a:solidFill>
                  <a:srgbClr val="333333"/>
                </a:solidFill>
                <a:effectLst/>
                <a:latin typeface="Inter-Regular"/>
              </a:rPr>
              <a:t>5NF is satisfied when all the tables are broken into as many tables as possible in order to avoid redundancy.</a:t>
            </a:r>
          </a:p>
          <a:p>
            <a:pPr algn="just">
              <a:buFont typeface="Arial" panose="020B0604020202020204" pitchFamily="34" charset="0"/>
              <a:buChar char="•"/>
            </a:pPr>
            <a:r>
              <a:rPr lang="en-US" b="0" i="0" dirty="0">
                <a:solidFill>
                  <a:srgbClr val="333333"/>
                </a:solidFill>
                <a:effectLst/>
                <a:latin typeface="Inter-Regular"/>
              </a:rPr>
              <a:t>5NF is also known as Project-join normal form (PJ/NF).</a:t>
            </a:r>
          </a:p>
          <a:p>
            <a:endParaRPr lang="en-IN" dirty="0"/>
          </a:p>
        </p:txBody>
      </p:sp>
    </p:spTree>
    <p:extLst>
      <p:ext uri="{BB962C8B-B14F-4D97-AF65-F5344CB8AC3E}">
        <p14:creationId xmlns:p14="http://schemas.microsoft.com/office/powerpoint/2010/main" val="22115621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14916-7546-6524-0BC3-C4613FDEB97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2E7F63B-8142-2B9F-4172-39B72B883372}"/>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B3EF84E8-D938-794B-CB6F-EFA9DE5C79FC}"/>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saturation sat="400000"/>
                    </a14:imgEffect>
                  </a14:imgLayer>
                </a14:imgProps>
              </a:ext>
            </a:extLst>
          </a:blip>
          <a:stretch>
            <a:fillRect/>
          </a:stretch>
        </p:blipFill>
        <p:spPr>
          <a:xfrm>
            <a:off x="67380" y="0"/>
            <a:ext cx="12124620" cy="6858000"/>
          </a:xfrm>
          <a:prstGeom prst="rect">
            <a:avLst/>
          </a:prstGeom>
        </p:spPr>
      </p:pic>
    </p:spTree>
    <p:extLst>
      <p:ext uri="{BB962C8B-B14F-4D97-AF65-F5344CB8AC3E}">
        <p14:creationId xmlns:p14="http://schemas.microsoft.com/office/powerpoint/2010/main" val="12934171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385874E-37E3-EB48-596D-5C0F2B592533}"/>
              </a:ext>
            </a:extLst>
          </p:cNvPr>
          <p:cNvPicPr>
            <a:picLocks noChangeAspect="1"/>
          </p:cNvPicPr>
          <p:nvPr/>
        </p:nvPicPr>
        <p:blipFill>
          <a:blip r:embed="rId2"/>
          <a:stretch>
            <a:fillRect/>
          </a:stretch>
        </p:blipFill>
        <p:spPr>
          <a:xfrm>
            <a:off x="1" y="0"/>
            <a:ext cx="7677150" cy="3135434"/>
          </a:xfrm>
          <a:prstGeom prst="rect">
            <a:avLst/>
          </a:prstGeom>
        </p:spPr>
      </p:pic>
      <p:pic>
        <p:nvPicPr>
          <p:cNvPr id="7" name="Picture 6">
            <a:extLst>
              <a:ext uri="{FF2B5EF4-FFF2-40B4-BE49-F238E27FC236}">
                <a16:creationId xmlns:a16="http://schemas.microsoft.com/office/drawing/2014/main" id="{46DAF2DE-7572-5B71-016D-C0F4A444FA0B}"/>
              </a:ext>
            </a:extLst>
          </p:cNvPr>
          <p:cNvPicPr>
            <a:picLocks noChangeAspect="1"/>
          </p:cNvPicPr>
          <p:nvPr/>
        </p:nvPicPr>
        <p:blipFill>
          <a:blip r:embed="rId3"/>
          <a:stretch>
            <a:fillRect/>
          </a:stretch>
        </p:blipFill>
        <p:spPr>
          <a:xfrm>
            <a:off x="1" y="3051418"/>
            <a:ext cx="4838700" cy="3722566"/>
          </a:xfrm>
          <a:prstGeom prst="rect">
            <a:avLst/>
          </a:prstGeom>
        </p:spPr>
      </p:pic>
      <p:pic>
        <p:nvPicPr>
          <p:cNvPr id="9" name="Picture 8">
            <a:extLst>
              <a:ext uri="{FF2B5EF4-FFF2-40B4-BE49-F238E27FC236}">
                <a16:creationId xmlns:a16="http://schemas.microsoft.com/office/drawing/2014/main" id="{A138C3C1-9A63-11B9-9809-159223FAF8E0}"/>
              </a:ext>
            </a:extLst>
          </p:cNvPr>
          <p:cNvPicPr>
            <a:picLocks noChangeAspect="1"/>
          </p:cNvPicPr>
          <p:nvPr/>
        </p:nvPicPr>
        <p:blipFill>
          <a:blip r:embed="rId4"/>
          <a:stretch>
            <a:fillRect/>
          </a:stretch>
        </p:blipFill>
        <p:spPr>
          <a:xfrm>
            <a:off x="5990516" y="3135434"/>
            <a:ext cx="6201483" cy="3722566"/>
          </a:xfrm>
          <a:prstGeom prst="rect">
            <a:avLst/>
          </a:prstGeom>
        </p:spPr>
      </p:pic>
    </p:spTree>
    <p:extLst>
      <p:ext uri="{BB962C8B-B14F-4D97-AF65-F5344CB8AC3E}">
        <p14:creationId xmlns:p14="http://schemas.microsoft.com/office/powerpoint/2010/main" val="4210359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20757C3-5A8B-C6A2-51DB-0131A8729C07}"/>
              </a:ext>
            </a:extLst>
          </p:cNvPr>
          <p:cNvPicPr>
            <a:picLocks noChangeAspect="1"/>
          </p:cNvPicPr>
          <p:nvPr/>
        </p:nvPicPr>
        <p:blipFill>
          <a:blip r:embed="rId2">
            <a:extLst>
              <a:ext uri="{BEBA8EAE-BF5A-486C-A8C5-ECC9F3942E4B}">
                <a14:imgProps xmlns:a14="http://schemas.microsoft.com/office/drawing/2010/main">
                  <a14:imgLayer r:embed="rId3">
                    <a14:imgEffect>
                      <a14:saturation sat="400000"/>
                    </a14:imgEffect>
                    <a14:imgEffect>
                      <a14:brightnessContrast contrast="-40000"/>
                    </a14:imgEffect>
                  </a14:imgLayer>
                </a14:imgProps>
              </a:ext>
            </a:extLst>
          </a:blip>
          <a:stretch>
            <a:fillRect/>
          </a:stretch>
        </p:blipFill>
        <p:spPr>
          <a:xfrm>
            <a:off x="1166124" y="1385602"/>
            <a:ext cx="9859751" cy="4086795"/>
          </a:xfrm>
          <a:prstGeom prst="rect">
            <a:avLst/>
          </a:prstGeom>
        </p:spPr>
      </p:pic>
    </p:spTree>
    <p:extLst>
      <p:ext uri="{BB962C8B-B14F-4D97-AF65-F5344CB8AC3E}">
        <p14:creationId xmlns:p14="http://schemas.microsoft.com/office/powerpoint/2010/main" val="3520417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5B41A-D022-CB2C-260B-AEDAF296C2A0}"/>
              </a:ext>
            </a:extLst>
          </p:cNvPr>
          <p:cNvSpPr>
            <a:spLocks noGrp="1"/>
          </p:cNvSpPr>
          <p:nvPr>
            <p:ph type="title"/>
          </p:nvPr>
        </p:nvSpPr>
        <p:spPr>
          <a:xfrm>
            <a:off x="838200" y="365126"/>
            <a:ext cx="10515600" cy="920750"/>
          </a:xfrm>
        </p:spPr>
        <p:txBody>
          <a:bodyPr>
            <a:normAutofit fontScale="90000"/>
          </a:bodyPr>
          <a:lstStyle/>
          <a:p>
            <a:r>
              <a:rPr lang="en-IN" b="0" i="0" dirty="0">
                <a:effectLst/>
                <a:latin typeface="verdana" panose="020B0604030504040204" pitchFamily="34" charset="0"/>
              </a:rPr>
              <a:t>Types of Anomalies</a:t>
            </a:r>
            <a:br>
              <a:rPr lang="en-IN" b="0" i="0" dirty="0">
                <a:effectLst/>
                <a:latin typeface="verdana" panose="020B0604030504040204" pitchFamily="34" charset="0"/>
              </a:rPr>
            </a:br>
            <a:endParaRPr lang="en-IN" dirty="0"/>
          </a:p>
        </p:txBody>
      </p:sp>
      <p:sp>
        <p:nvSpPr>
          <p:cNvPr id="3" name="Content Placeholder 2">
            <a:extLst>
              <a:ext uri="{FF2B5EF4-FFF2-40B4-BE49-F238E27FC236}">
                <a16:creationId xmlns:a16="http://schemas.microsoft.com/office/drawing/2014/main" id="{B3AAA0C6-50DF-84B0-7896-BAD28FFE42C8}"/>
              </a:ext>
            </a:extLst>
          </p:cNvPr>
          <p:cNvSpPr>
            <a:spLocks noGrp="1"/>
          </p:cNvSpPr>
          <p:nvPr>
            <p:ph idx="1"/>
          </p:nvPr>
        </p:nvSpPr>
        <p:spPr>
          <a:xfrm>
            <a:off x="666750" y="1027906"/>
            <a:ext cx="10515600" cy="4351338"/>
          </a:xfrm>
        </p:spPr>
        <p:txBody>
          <a:bodyPr/>
          <a:lstStyle/>
          <a:p>
            <a:r>
              <a:rPr lang="en-US" b="1" i="0" dirty="0">
                <a:solidFill>
                  <a:srgbClr val="333333"/>
                </a:solidFill>
                <a:effectLst/>
                <a:latin typeface="Inter-Regular"/>
              </a:rPr>
              <a:t>1. Data redundancy</a:t>
            </a:r>
            <a:r>
              <a:rPr lang="en-US" b="0" i="0" dirty="0">
                <a:solidFill>
                  <a:srgbClr val="333333"/>
                </a:solidFill>
                <a:effectLst/>
                <a:latin typeface="Inter-Regular"/>
              </a:rPr>
              <a:t> occurs in a relational database when two or more rows or columns have the same value or repetitive value leading to unnecessary utilization of the memory.</a:t>
            </a:r>
          </a:p>
          <a:p>
            <a:r>
              <a:rPr lang="en-US" b="0" i="0" dirty="0">
                <a:solidFill>
                  <a:srgbClr val="333333"/>
                </a:solidFill>
                <a:effectLst/>
                <a:latin typeface="Inter-Regular"/>
              </a:rPr>
              <a:t>There are two students in the above table, 'James' and 'Ritchie Rich', whose records are repetitive when we enter a new </a:t>
            </a:r>
            <a:r>
              <a:rPr lang="en-US" b="0" i="0" dirty="0" err="1">
                <a:solidFill>
                  <a:srgbClr val="333333"/>
                </a:solidFill>
                <a:effectLst/>
                <a:latin typeface="Inter-Regular"/>
              </a:rPr>
              <a:t>CourseID</a:t>
            </a:r>
            <a:r>
              <a:rPr lang="en-US" b="0" i="0" dirty="0">
                <a:solidFill>
                  <a:srgbClr val="333333"/>
                </a:solidFill>
                <a:effectLst/>
                <a:latin typeface="Inter-Regular"/>
              </a:rPr>
              <a:t>. Hence it repeats the </a:t>
            </a:r>
            <a:r>
              <a:rPr lang="en-US" b="0" i="0" dirty="0" err="1">
                <a:solidFill>
                  <a:srgbClr val="333333"/>
                </a:solidFill>
                <a:effectLst/>
                <a:latin typeface="Inter-Regular"/>
              </a:rPr>
              <a:t>studRegistration</a:t>
            </a:r>
            <a:r>
              <a:rPr lang="en-US" b="0" i="0" dirty="0">
                <a:solidFill>
                  <a:srgbClr val="333333"/>
                </a:solidFill>
                <a:effectLst/>
                <a:latin typeface="Inter-Regular"/>
              </a:rPr>
              <a:t>, </a:t>
            </a:r>
            <a:r>
              <a:rPr lang="en-US" b="0" i="0" dirty="0" err="1">
                <a:solidFill>
                  <a:srgbClr val="333333"/>
                </a:solidFill>
                <a:effectLst/>
                <a:latin typeface="Inter-Regular"/>
              </a:rPr>
              <a:t>StudName</a:t>
            </a:r>
            <a:r>
              <a:rPr lang="en-US" b="0" i="0" dirty="0">
                <a:solidFill>
                  <a:srgbClr val="333333"/>
                </a:solidFill>
                <a:effectLst/>
                <a:latin typeface="Inter-Regular"/>
              </a:rPr>
              <a:t> and address attributes.</a:t>
            </a:r>
            <a:endParaRPr lang="en-IN" dirty="0"/>
          </a:p>
        </p:txBody>
      </p:sp>
      <p:pic>
        <p:nvPicPr>
          <p:cNvPr id="5" name="Picture 4">
            <a:extLst>
              <a:ext uri="{FF2B5EF4-FFF2-40B4-BE49-F238E27FC236}">
                <a16:creationId xmlns:a16="http://schemas.microsoft.com/office/drawing/2014/main" id="{2B314C9E-900D-0544-D5D2-FEA21FD104AB}"/>
              </a:ext>
            </a:extLst>
          </p:cNvPr>
          <p:cNvPicPr>
            <a:picLocks noChangeAspect="1"/>
          </p:cNvPicPr>
          <p:nvPr/>
        </p:nvPicPr>
        <p:blipFill>
          <a:blip r:embed="rId2">
            <a:extLst>
              <a:ext uri="{BEBA8EAE-BF5A-486C-A8C5-ECC9F3942E4B}">
                <a14:imgProps xmlns:a14="http://schemas.microsoft.com/office/drawing/2010/main">
                  <a14:imgLayer r:embed="rId3">
                    <a14:imgEffect>
                      <a14:saturation sat="400000"/>
                    </a14:imgEffect>
                  </a14:imgLayer>
                </a14:imgProps>
              </a:ext>
            </a:extLst>
          </a:blip>
          <a:stretch>
            <a:fillRect/>
          </a:stretch>
        </p:blipFill>
        <p:spPr>
          <a:xfrm>
            <a:off x="2490099" y="3630961"/>
            <a:ext cx="7119094" cy="2950813"/>
          </a:xfrm>
          <a:prstGeom prst="rect">
            <a:avLst/>
          </a:prstGeom>
        </p:spPr>
      </p:pic>
    </p:spTree>
    <p:extLst>
      <p:ext uri="{BB962C8B-B14F-4D97-AF65-F5344CB8AC3E}">
        <p14:creationId xmlns:p14="http://schemas.microsoft.com/office/powerpoint/2010/main" val="1502343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00DC4C-C895-9306-AF1C-6469939E3374}"/>
              </a:ext>
            </a:extLst>
          </p:cNvPr>
          <p:cNvSpPr>
            <a:spLocks noGrp="1"/>
          </p:cNvSpPr>
          <p:nvPr>
            <p:ph idx="1"/>
          </p:nvPr>
        </p:nvSpPr>
        <p:spPr>
          <a:xfrm>
            <a:off x="962025" y="377825"/>
            <a:ext cx="10515600" cy="4351338"/>
          </a:xfrm>
        </p:spPr>
        <p:txBody>
          <a:bodyPr/>
          <a:lstStyle/>
          <a:p>
            <a:pPr algn="just"/>
            <a:r>
              <a:rPr lang="en-US" b="1" i="0" dirty="0">
                <a:solidFill>
                  <a:srgbClr val="333333"/>
                </a:solidFill>
                <a:effectLst/>
                <a:latin typeface="Inter-Regular"/>
              </a:rPr>
              <a:t>2. Insert Anomaly:</a:t>
            </a:r>
            <a:r>
              <a:rPr lang="en-US" b="0" i="0" dirty="0">
                <a:solidFill>
                  <a:srgbClr val="333333"/>
                </a:solidFill>
                <a:effectLst/>
                <a:latin typeface="Inter-Regular"/>
              </a:rPr>
              <a:t> An insert anomaly occurs in the relational database when some attributes or data items are to be inserted into the database without existence of other attributes. </a:t>
            </a:r>
          </a:p>
          <a:p>
            <a:pPr algn="just"/>
            <a:r>
              <a:rPr lang="en-US" b="0" i="0" dirty="0">
                <a:solidFill>
                  <a:srgbClr val="333333"/>
                </a:solidFill>
                <a:effectLst/>
                <a:latin typeface="Inter-Regular"/>
              </a:rPr>
              <a:t>For example, In the Student table, if we want to insert a new </a:t>
            </a:r>
            <a:r>
              <a:rPr lang="en-US" b="0" i="0" dirty="0" err="1">
                <a:solidFill>
                  <a:srgbClr val="333333"/>
                </a:solidFill>
                <a:effectLst/>
                <a:latin typeface="Inter-Regular"/>
              </a:rPr>
              <a:t>courseID</a:t>
            </a:r>
            <a:r>
              <a:rPr lang="en-US" b="0" i="0" dirty="0">
                <a:solidFill>
                  <a:srgbClr val="333333"/>
                </a:solidFill>
                <a:effectLst/>
                <a:latin typeface="Inter-Regular"/>
              </a:rPr>
              <a:t>, we need to wait until the student enrolled in a course. In this way, it is difficult to insert new record in the table. Hence, it is called insertion anomalies.</a:t>
            </a:r>
            <a:endParaRPr lang="en-IN" dirty="0"/>
          </a:p>
        </p:txBody>
      </p:sp>
      <p:pic>
        <p:nvPicPr>
          <p:cNvPr id="4" name="Picture 3">
            <a:extLst>
              <a:ext uri="{FF2B5EF4-FFF2-40B4-BE49-F238E27FC236}">
                <a16:creationId xmlns:a16="http://schemas.microsoft.com/office/drawing/2014/main" id="{6C4FBC6A-CC98-5307-4BB0-172B11956BAE}"/>
              </a:ext>
            </a:extLst>
          </p:cNvPr>
          <p:cNvPicPr>
            <a:picLocks noChangeAspect="1"/>
          </p:cNvPicPr>
          <p:nvPr/>
        </p:nvPicPr>
        <p:blipFill>
          <a:blip r:embed="rId2">
            <a:extLst>
              <a:ext uri="{BEBA8EAE-BF5A-486C-A8C5-ECC9F3942E4B}">
                <a14:imgProps xmlns:a14="http://schemas.microsoft.com/office/drawing/2010/main">
                  <a14:imgLayer r:embed="rId3">
                    <a14:imgEffect>
                      <a14:saturation sat="400000"/>
                    </a14:imgEffect>
                  </a14:imgLayer>
                </a14:imgProps>
              </a:ext>
            </a:extLst>
          </a:blip>
          <a:stretch>
            <a:fillRect/>
          </a:stretch>
        </p:blipFill>
        <p:spPr>
          <a:xfrm>
            <a:off x="2404374" y="3342472"/>
            <a:ext cx="7975960" cy="3305978"/>
          </a:xfrm>
          <a:prstGeom prst="rect">
            <a:avLst/>
          </a:prstGeom>
        </p:spPr>
      </p:pic>
    </p:spTree>
    <p:extLst>
      <p:ext uri="{BB962C8B-B14F-4D97-AF65-F5344CB8AC3E}">
        <p14:creationId xmlns:p14="http://schemas.microsoft.com/office/powerpoint/2010/main" val="600481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BA3EAD-AFA4-0B4A-12BB-E1E0FD606E2A}"/>
              </a:ext>
            </a:extLst>
          </p:cNvPr>
          <p:cNvSpPr>
            <a:spLocks noGrp="1"/>
          </p:cNvSpPr>
          <p:nvPr>
            <p:ph idx="1"/>
          </p:nvPr>
        </p:nvSpPr>
        <p:spPr>
          <a:xfrm>
            <a:off x="676275" y="282575"/>
            <a:ext cx="10515600" cy="4351338"/>
          </a:xfrm>
        </p:spPr>
        <p:txBody>
          <a:bodyPr/>
          <a:lstStyle/>
          <a:p>
            <a:pPr algn="just"/>
            <a:r>
              <a:rPr lang="en-US" b="1" i="0" dirty="0">
                <a:solidFill>
                  <a:srgbClr val="333333"/>
                </a:solidFill>
                <a:effectLst/>
                <a:latin typeface="Inter-Regular"/>
              </a:rPr>
              <a:t>3. Update Anomalies:</a:t>
            </a:r>
            <a:r>
              <a:rPr lang="en-US" b="0" i="0" dirty="0">
                <a:solidFill>
                  <a:srgbClr val="333333"/>
                </a:solidFill>
                <a:effectLst/>
                <a:latin typeface="Inter-Regular"/>
              </a:rPr>
              <a:t> The anomaly occurs when duplicate data is updated only in one place and not in all instances. Hence, it makes our data or table inconsistent state. </a:t>
            </a:r>
          </a:p>
          <a:p>
            <a:pPr algn="just"/>
            <a:r>
              <a:rPr lang="en-US" b="0" i="0" dirty="0">
                <a:solidFill>
                  <a:srgbClr val="333333"/>
                </a:solidFill>
                <a:effectLst/>
                <a:latin typeface="Inter-Regular"/>
              </a:rPr>
              <a:t>For example, suppose there is a student 'James' who belongs to Student table. If we want to update the course in the Student, we need to update the same in the course table; otherwise, the data can be </a:t>
            </a:r>
            <a:r>
              <a:rPr lang="en-US" b="1" i="0" dirty="0">
                <a:solidFill>
                  <a:srgbClr val="333333"/>
                </a:solidFill>
                <a:effectLst/>
                <a:latin typeface="Inter-Regular"/>
              </a:rPr>
              <a:t>inconsistent</a:t>
            </a:r>
            <a:r>
              <a:rPr lang="en-US" b="0" i="0" dirty="0">
                <a:solidFill>
                  <a:srgbClr val="333333"/>
                </a:solidFill>
                <a:effectLst/>
                <a:latin typeface="Inter-Regular"/>
              </a:rPr>
              <a:t>. And it reflects the changes in a table with updated values where some of them will not.</a:t>
            </a:r>
            <a:endParaRPr lang="en-IN" dirty="0"/>
          </a:p>
        </p:txBody>
      </p:sp>
      <p:pic>
        <p:nvPicPr>
          <p:cNvPr id="6" name="Picture 5">
            <a:extLst>
              <a:ext uri="{FF2B5EF4-FFF2-40B4-BE49-F238E27FC236}">
                <a16:creationId xmlns:a16="http://schemas.microsoft.com/office/drawing/2014/main" id="{CFF77490-BD3B-6CB4-0E04-21732489A837}"/>
              </a:ext>
            </a:extLst>
          </p:cNvPr>
          <p:cNvPicPr>
            <a:picLocks noChangeAspect="1"/>
          </p:cNvPicPr>
          <p:nvPr/>
        </p:nvPicPr>
        <p:blipFill>
          <a:blip r:embed="rId2">
            <a:extLst>
              <a:ext uri="{BEBA8EAE-BF5A-486C-A8C5-ECC9F3942E4B}">
                <a14:imgProps xmlns:a14="http://schemas.microsoft.com/office/drawing/2010/main">
                  <a14:imgLayer r:embed="rId3">
                    <a14:imgEffect>
                      <a14:saturation sat="400000"/>
                    </a14:imgEffect>
                  </a14:imgLayer>
                </a14:imgProps>
              </a:ext>
            </a:extLst>
          </a:blip>
          <a:stretch>
            <a:fillRect/>
          </a:stretch>
        </p:blipFill>
        <p:spPr>
          <a:xfrm>
            <a:off x="2499624" y="3463738"/>
            <a:ext cx="7892151" cy="3271240"/>
          </a:xfrm>
          <a:prstGeom prst="rect">
            <a:avLst/>
          </a:prstGeom>
        </p:spPr>
      </p:pic>
    </p:spTree>
    <p:extLst>
      <p:ext uri="{BB962C8B-B14F-4D97-AF65-F5344CB8AC3E}">
        <p14:creationId xmlns:p14="http://schemas.microsoft.com/office/powerpoint/2010/main" val="3296073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B2CA4D-AD58-D641-EF22-C4535E73BC67}"/>
              </a:ext>
            </a:extLst>
          </p:cNvPr>
          <p:cNvSpPr>
            <a:spLocks noGrp="1"/>
          </p:cNvSpPr>
          <p:nvPr>
            <p:ph idx="1"/>
          </p:nvPr>
        </p:nvSpPr>
        <p:spPr>
          <a:xfrm>
            <a:off x="742950" y="225425"/>
            <a:ext cx="10515600" cy="4351338"/>
          </a:xfrm>
        </p:spPr>
        <p:txBody>
          <a:bodyPr/>
          <a:lstStyle/>
          <a:p>
            <a:pPr algn="just"/>
            <a:r>
              <a:rPr lang="en-US" b="1" i="0" dirty="0">
                <a:solidFill>
                  <a:srgbClr val="333333"/>
                </a:solidFill>
                <a:effectLst/>
                <a:latin typeface="Inter-Regular"/>
              </a:rPr>
              <a:t>4. Delete Anomalies:</a:t>
            </a:r>
            <a:r>
              <a:rPr lang="en-US" b="0" i="0" dirty="0">
                <a:solidFill>
                  <a:srgbClr val="333333"/>
                </a:solidFill>
                <a:effectLst/>
                <a:latin typeface="Inter-Regular"/>
              </a:rPr>
              <a:t> An anomaly occurs in a database table when some records are lost or deleted from the database table due to the deletion of other records. </a:t>
            </a:r>
          </a:p>
          <a:p>
            <a:pPr algn="just"/>
            <a:r>
              <a:rPr lang="en-US" b="0" i="0" dirty="0">
                <a:solidFill>
                  <a:srgbClr val="333333"/>
                </a:solidFill>
                <a:effectLst/>
                <a:latin typeface="Inter-Regular"/>
              </a:rPr>
              <a:t>For example, if we want to remove Trent Bolt from the Student table, it also removes his address, course and other details from the Student table. Therefore, we can say that deleting some attributes can remove other attributes of the database table.</a:t>
            </a:r>
            <a:endParaRPr lang="en-IN" dirty="0"/>
          </a:p>
        </p:txBody>
      </p:sp>
      <p:pic>
        <p:nvPicPr>
          <p:cNvPr id="4" name="Picture 3">
            <a:extLst>
              <a:ext uri="{FF2B5EF4-FFF2-40B4-BE49-F238E27FC236}">
                <a16:creationId xmlns:a16="http://schemas.microsoft.com/office/drawing/2014/main" id="{E8B74F93-6C0A-AA41-5B72-E39FB9120DED}"/>
              </a:ext>
            </a:extLst>
          </p:cNvPr>
          <p:cNvPicPr>
            <a:picLocks noChangeAspect="1"/>
          </p:cNvPicPr>
          <p:nvPr/>
        </p:nvPicPr>
        <p:blipFill>
          <a:blip r:embed="rId2">
            <a:extLst>
              <a:ext uri="{BEBA8EAE-BF5A-486C-A8C5-ECC9F3942E4B}">
                <a14:imgProps xmlns:a14="http://schemas.microsoft.com/office/drawing/2010/main">
                  <a14:imgLayer r:embed="rId3">
                    <a14:imgEffect>
                      <a14:saturation sat="400000"/>
                    </a14:imgEffect>
                  </a14:imgLayer>
                </a14:imgProps>
              </a:ext>
            </a:extLst>
          </a:blip>
          <a:stretch>
            <a:fillRect/>
          </a:stretch>
        </p:blipFill>
        <p:spPr>
          <a:xfrm>
            <a:off x="2309124" y="3326597"/>
            <a:ext cx="7975960" cy="3305978"/>
          </a:xfrm>
          <a:prstGeom prst="rect">
            <a:avLst/>
          </a:prstGeom>
        </p:spPr>
      </p:pic>
    </p:spTree>
    <p:extLst>
      <p:ext uri="{BB962C8B-B14F-4D97-AF65-F5344CB8AC3E}">
        <p14:creationId xmlns:p14="http://schemas.microsoft.com/office/powerpoint/2010/main" val="638877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1BACFE-3401-30C3-11A2-35B21F1025D7}"/>
              </a:ext>
            </a:extLst>
          </p:cNvPr>
          <p:cNvSpPr>
            <a:spLocks noGrp="1"/>
          </p:cNvSpPr>
          <p:nvPr>
            <p:ph idx="1"/>
          </p:nvPr>
        </p:nvSpPr>
        <p:spPr/>
        <p:txBody>
          <a:bodyPr/>
          <a:lstStyle/>
          <a:p>
            <a:r>
              <a:rPr lang="en-US" b="0" i="0" dirty="0">
                <a:solidFill>
                  <a:srgbClr val="333333"/>
                </a:solidFill>
                <a:effectLst/>
                <a:latin typeface="Inter-Regular"/>
              </a:rPr>
              <a:t>So, we need to avoid these types of anomalies from the tables and maintain the integrity, accuracy of the database table. Therefore, we use the normalization concept in the database management system.</a:t>
            </a:r>
            <a:endParaRPr lang="en-IN" dirty="0"/>
          </a:p>
        </p:txBody>
      </p:sp>
    </p:spTree>
    <p:extLst>
      <p:ext uri="{BB962C8B-B14F-4D97-AF65-F5344CB8AC3E}">
        <p14:creationId xmlns:p14="http://schemas.microsoft.com/office/powerpoint/2010/main" val="22269840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369</TotalTime>
  <Words>1985</Words>
  <Application>Microsoft Office PowerPoint</Application>
  <PresentationFormat>Widescreen</PresentationFormat>
  <Paragraphs>118</Paragraphs>
  <Slides>35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35</vt:i4>
      </vt:variant>
    </vt:vector>
  </HeadingPairs>
  <TitlesOfParts>
    <vt:vector size="46" baseType="lpstr">
      <vt:lpstr>Arial</vt:lpstr>
      <vt:lpstr>Calibri</vt:lpstr>
      <vt:lpstr>Calibri Light</vt:lpstr>
      <vt:lpstr>inherit</vt:lpstr>
      <vt:lpstr>Inter-Regular</vt:lpstr>
      <vt:lpstr>Nunito</vt:lpstr>
      <vt:lpstr>Source Sans 3</vt:lpstr>
      <vt:lpstr>var(--ff-lato)</vt:lpstr>
      <vt:lpstr>Verdana</vt:lpstr>
      <vt:lpstr>Verdana</vt:lpstr>
      <vt:lpstr>Office Theme</vt:lpstr>
      <vt:lpstr>Normalization </vt:lpstr>
      <vt:lpstr>PowerPoint Presentation</vt:lpstr>
      <vt:lpstr>Objective of Normalization </vt:lpstr>
      <vt:lpstr>PowerPoint Presentation</vt:lpstr>
      <vt:lpstr>Types of Anomalies </vt:lpstr>
      <vt:lpstr>PowerPoint Presentation</vt:lpstr>
      <vt:lpstr>PowerPoint Presentation</vt:lpstr>
      <vt:lpstr>PowerPoint Presentation</vt:lpstr>
      <vt:lpstr>PowerPoint Presentation</vt:lpstr>
      <vt:lpstr>Types of Normalization </vt:lpstr>
      <vt:lpstr>PowerPoint Presentation</vt:lpstr>
      <vt:lpstr>First Normal Form (1NF): </vt:lpstr>
      <vt:lpstr>PowerPoint Presentation</vt:lpstr>
      <vt:lpstr>Functional dependency</vt:lpstr>
      <vt:lpstr>PowerPoint Presentation</vt:lpstr>
      <vt:lpstr>PowerPoint Presentation</vt:lpstr>
      <vt:lpstr>Rules of functional dependencies </vt:lpstr>
      <vt:lpstr>Equivalence of Functional Dependencies </vt:lpstr>
      <vt:lpstr>PowerPoint Presentation</vt:lpstr>
      <vt:lpstr>Canonical Cover of Functional Dependencies in DBMS </vt:lpstr>
      <vt:lpstr>PowerPoint Presentation</vt:lpstr>
      <vt:lpstr>PowerPoint Presentation</vt:lpstr>
      <vt:lpstr>PowerPoint Presentation</vt:lpstr>
      <vt:lpstr>PowerPoint Presentation</vt:lpstr>
      <vt:lpstr>PowerPoint Presentation</vt:lpstr>
      <vt:lpstr>Second Normal Form (2NF): </vt:lpstr>
      <vt:lpstr>PowerPoint Presentation</vt:lpstr>
      <vt:lpstr>PowerPoint Presentation</vt:lpstr>
      <vt:lpstr>Third Normal Form </vt:lpstr>
      <vt:lpstr>Fourth normal form (4NF) </vt:lpstr>
      <vt:lpstr>PowerPoint Presentation</vt:lpstr>
      <vt:lpstr>PowerPoint Presentation</vt:lpstr>
      <vt:lpstr>Fifth normal form (5NF)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Priyanka Priyadarshini</dc:creator>
  <cp:lastModifiedBy>Priyanka Priyadarshini</cp:lastModifiedBy>
  <cp:revision>1</cp:revision>
  <dcterms:created xsi:type="dcterms:W3CDTF">2025-03-17T05:17:30Z</dcterms:created>
  <dcterms:modified xsi:type="dcterms:W3CDTF">2025-03-24T17:21:26Z</dcterms:modified>
</cp:coreProperties>
</file>