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82" r:id="rId6"/>
    <p:sldId id="283" r:id="rId7"/>
    <p:sldId id="293" r:id="rId8"/>
    <p:sldId id="286" r:id="rId9"/>
    <p:sldId id="258" r:id="rId10"/>
    <p:sldId id="259" r:id="rId11"/>
    <p:sldId id="260" r:id="rId12"/>
    <p:sldId id="261" r:id="rId13"/>
    <p:sldId id="262" r:id="rId14"/>
    <p:sldId id="263" r:id="rId15"/>
    <p:sldId id="264" r:id="rId16"/>
    <p:sldId id="265" r:id="rId17"/>
    <p:sldId id="287" r:id="rId18"/>
    <p:sldId id="266" r:id="rId19"/>
    <p:sldId id="267" r:id="rId20"/>
    <p:sldId id="288" r:id="rId21"/>
    <p:sldId id="269" r:id="rId22"/>
    <p:sldId id="270" r:id="rId23"/>
    <p:sldId id="289" r:id="rId24"/>
    <p:sldId id="268" r:id="rId25"/>
    <p:sldId id="271" r:id="rId26"/>
    <p:sldId id="273" r:id="rId27"/>
    <p:sldId id="274" r:id="rId28"/>
    <p:sldId id="290" r:id="rId29"/>
    <p:sldId id="276" r:id="rId30"/>
    <p:sldId id="277" r:id="rId31"/>
    <p:sldId id="278" r:id="rId32"/>
    <p:sldId id="291" r:id="rId33"/>
    <p:sldId id="275" r:id="rId34"/>
    <p:sldId id="284"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8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7"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sorterViewPr>
    <p:cViewPr>
      <p:scale>
        <a:sx n="100" d="100"/>
        <a:sy n="100" d="100"/>
      </p:scale>
      <p:origin x="0" y="-3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E9EE7-3386-4082-8A30-6FC3E8D3A7BC}" type="doc">
      <dgm:prSet loTypeId="urn:microsoft.com/office/officeart/2005/8/layout/hProcess6" loCatId="process" qsTypeId="urn:microsoft.com/office/officeart/2005/8/quickstyle/simple1" qsCatId="simple" csTypeId="urn:microsoft.com/office/officeart/2005/8/colors/colorful5" csCatId="colorful" phldr="1"/>
      <dgm:spPr/>
      <dgm:t>
        <a:bodyPr/>
        <a:lstStyle/>
        <a:p>
          <a:endParaRPr lang="en-IN"/>
        </a:p>
      </dgm:t>
    </dgm:pt>
    <dgm:pt modelId="{1B30914F-004B-436C-9F38-085204A95BA1}">
      <dgm:prSet phldrT="[Text]"/>
      <dgm:spPr/>
      <dgm:t>
        <a:bodyPr/>
        <a:lstStyle/>
        <a:p>
          <a:r>
            <a:rPr lang="en-IN" dirty="0"/>
            <a:t>1</a:t>
          </a:r>
        </a:p>
      </dgm:t>
    </dgm:pt>
    <dgm:pt modelId="{27BCD43C-B3E0-4BDC-890F-05E782F96A02}" type="parTrans" cxnId="{D7A98BF1-FC9B-4678-BDDD-353771435299}">
      <dgm:prSet/>
      <dgm:spPr/>
      <dgm:t>
        <a:bodyPr/>
        <a:lstStyle/>
        <a:p>
          <a:endParaRPr lang="en-IN"/>
        </a:p>
      </dgm:t>
    </dgm:pt>
    <dgm:pt modelId="{6A1A1A96-0405-4B8D-AA76-97075F22A105}" type="sibTrans" cxnId="{D7A98BF1-FC9B-4678-BDDD-353771435299}">
      <dgm:prSet/>
      <dgm:spPr/>
      <dgm:t>
        <a:bodyPr/>
        <a:lstStyle/>
        <a:p>
          <a:endParaRPr lang="en-IN"/>
        </a:p>
      </dgm:t>
    </dgm:pt>
    <dgm:pt modelId="{04947747-B82D-4EBB-A025-44DAA6A9A29C}">
      <dgm:prSet phldrT="[Text]" custT="1"/>
      <dgm:spPr/>
      <dgm:t>
        <a:bodyPr/>
        <a:lstStyle/>
        <a:p>
          <a:pPr algn="ctr"/>
          <a:r>
            <a:rPr lang="en-IN" sz="1600" dirty="0"/>
            <a:t> </a:t>
          </a:r>
          <a:r>
            <a:rPr lang="en-IN" sz="1400" b="1" dirty="0"/>
            <a:t>Data         Collection</a:t>
          </a:r>
        </a:p>
      </dgm:t>
    </dgm:pt>
    <dgm:pt modelId="{BAA6DAC4-4331-45FB-9963-C819407EE862}" type="parTrans" cxnId="{C171431E-2083-4ECD-B57A-99DD839DC53D}">
      <dgm:prSet/>
      <dgm:spPr/>
      <dgm:t>
        <a:bodyPr/>
        <a:lstStyle/>
        <a:p>
          <a:endParaRPr lang="en-IN"/>
        </a:p>
      </dgm:t>
    </dgm:pt>
    <dgm:pt modelId="{DCDE0AFB-57ED-4E98-A334-C41199FCBC71}" type="sibTrans" cxnId="{C171431E-2083-4ECD-B57A-99DD839DC53D}">
      <dgm:prSet/>
      <dgm:spPr/>
      <dgm:t>
        <a:bodyPr/>
        <a:lstStyle/>
        <a:p>
          <a:endParaRPr lang="en-IN"/>
        </a:p>
      </dgm:t>
    </dgm:pt>
    <dgm:pt modelId="{96B6F86E-E73F-4AE3-AE66-A731F654F0AA}">
      <dgm:prSet phldrT="[Text]"/>
      <dgm:spPr/>
      <dgm:t>
        <a:bodyPr/>
        <a:lstStyle/>
        <a:p>
          <a:r>
            <a:rPr lang="en-IN" dirty="0"/>
            <a:t>3</a:t>
          </a:r>
        </a:p>
      </dgm:t>
    </dgm:pt>
    <dgm:pt modelId="{1B4CA11C-6F05-419B-A55B-1E4AE02A1F68}" type="parTrans" cxnId="{6CEFBC94-D035-479F-B9FF-99C329454398}">
      <dgm:prSet/>
      <dgm:spPr/>
      <dgm:t>
        <a:bodyPr/>
        <a:lstStyle/>
        <a:p>
          <a:endParaRPr lang="en-IN"/>
        </a:p>
      </dgm:t>
    </dgm:pt>
    <dgm:pt modelId="{BDBB35A2-7B44-4618-8217-3E4EC9EE180A}" type="sibTrans" cxnId="{6CEFBC94-D035-479F-B9FF-99C329454398}">
      <dgm:prSet/>
      <dgm:spPr/>
      <dgm:t>
        <a:bodyPr/>
        <a:lstStyle/>
        <a:p>
          <a:endParaRPr lang="en-IN"/>
        </a:p>
      </dgm:t>
    </dgm:pt>
    <dgm:pt modelId="{111D80ED-9DA1-483E-BD39-BC061D9596A7}">
      <dgm:prSet phldrT="[Text]"/>
      <dgm:spPr/>
      <dgm:t>
        <a:bodyPr/>
        <a:lstStyle/>
        <a:p>
          <a:r>
            <a:rPr lang="en-IN" dirty="0"/>
            <a:t>4</a:t>
          </a:r>
        </a:p>
      </dgm:t>
    </dgm:pt>
    <dgm:pt modelId="{D8DF6D77-EAF2-4F41-B0FD-70B0054AA436}" type="parTrans" cxnId="{63A8CE06-3C09-44DE-8104-4BD643E7E57B}">
      <dgm:prSet/>
      <dgm:spPr/>
      <dgm:t>
        <a:bodyPr/>
        <a:lstStyle/>
        <a:p>
          <a:endParaRPr lang="en-IN"/>
        </a:p>
      </dgm:t>
    </dgm:pt>
    <dgm:pt modelId="{8366407E-519F-448D-890D-4185872AA345}" type="sibTrans" cxnId="{63A8CE06-3C09-44DE-8104-4BD643E7E57B}">
      <dgm:prSet/>
      <dgm:spPr/>
      <dgm:t>
        <a:bodyPr/>
        <a:lstStyle/>
        <a:p>
          <a:endParaRPr lang="en-IN"/>
        </a:p>
      </dgm:t>
    </dgm:pt>
    <dgm:pt modelId="{7B14F1A4-F821-4192-AF68-2103597ED6A1}">
      <dgm:prSet phldrT="[Text]" custT="1"/>
      <dgm:spPr/>
      <dgm:t>
        <a:bodyPr/>
        <a:lstStyle/>
        <a:p>
          <a:r>
            <a:rPr lang="en-IN" sz="1400" b="1" dirty="0"/>
            <a:t>Data Interpretation</a:t>
          </a:r>
        </a:p>
      </dgm:t>
    </dgm:pt>
    <dgm:pt modelId="{CA7F83AC-3FCD-4AAF-A23D-FAF261B2BDF4}" type="parTrans" cxnId="{83776CE7-1662-4FC5-B7E3-D45A531AA6AA}">
      <dgm:prSet/>
      <dgm:spPr/>
      <dgm:t>
        <a:bodyPr/>
        <a:lstStyle/>
        <a:p>
          <a:endParaRPr lang="en-IN"/>
        </a:p>
      </dgm:t>
    </dgm:pt>
    <dgm:pt modelId="{A4475ABB-D382-4576-A387-3E895D7AEED5}" type="sibTrans" cxnId="{83776CE7-1662-4FC5-B7E3-D45A531AA6AA}">
      <dgm:prSet/>
      <dgm:spPr/>
      <dgm:t>
        <a:bodyPr/>
        <a:lstStyle/>
        <a:p>
          <a:endParaRPr lang="en-IN"/>
        </a:p>
      </dgm:t>
    </dgm:pt>
    <dgm:pt modelId="{0D62B138-1224-4A9E-A74B-352765799E48}">
      <dgm:prSet custT="1"/>
      <dgm:spPr/>
      <dgm:t>
        <a:bodyPr/>
        <a:lstStyle/>
        <a:p>
          <a:pPr algn="l"/>
          <a:r>
            <a:rPr lang="en-IN" sz="1400" b="1" dirty="0"/>
            <a:t>Data Cleaning and Transformation</a:t>
          </a:r>
        </a:p>
      </dgm:t>
    </dgm:pt>
    <dgm:pt modelId="{CBFE9668-D862-4D8E-85D0-4A4A7767D9AA}" type="parTrans" cxnId="{9C4E91C6-0A91-45C4-98B0-20A991BC0D49}">
      <dgm:prSet/>
      <dgm:spPr/>
      <dgm:t>
        <a:bodyPr/>
        <a:lstStyle/>
        <a:p>
          <a:endParaRPr lang="en-IN"/>
        </a:p>
      </dgm:t>
    </dgm:pt>
    <dgm:pt modelId="{8F0C2FE3-2EF4-49AD-BFC2-84441669D554}" type="sibTrans" cxnId="{9C4E91C6-0A91-45C4-98B0-20A991BC0D49}">
      <dgm:prSet/>
      <dgm:spPr/>
      <dgm:t>
        <a:bodyPr/>
        <a:lstStyle/>
        <a:p>
          <a:endParaRPr lang="en-IN"/>
        </a:p>
      </dgm:t>
    </dgm:pt>
    <dgm:pt modelId="{5F73D024-BB15-4E85-BC5D-B82D6DE4F548}">
      <dgm:prSet phldrT="[Text]"/>
      <dgm:spPr/>
      <dgm:t>
        <a:bodyPr/>
        <a:lstStyle/>
        <a:p>
          <a:r>
            <a:rPr lang="en-IN" dirty="0"/>
            <a:t>5</a:t>
          </a:r>
        </a:p>
      </dgm:t>
    </dgm:pt>
    <dgm:pt modelId="{3213C5F8-C284-4F0B-A217-A62EC7A73A53}" type="parTrans" cxnId="{8E43F373-8911-4441-8B95-E0DF2CAA4664}">
      <dgm:prSet/>
      <dgm:spPr/>
      <dgm:t>
        <a:bodyPr/>
        <a:lstStyle/>
        <a:p>
          <a:endParaRPr lang="en-IN"/>
        </a:p>
      </dgm:t>
    </dgm:pt>
    <dgm:pt modelId="{B636AB74-EBDF-4075-B74C-1F14FB855D1E}" type="sibTrans" cxnId="{8E43F373-8911-4441-8B95-E0DF2CAA4664}">
      <dgm:prSet/>
      <dgm:spPr/>
      <dgm:t>
        <a:bodyPr/>
        <a:lstStyle/>
        <a:p>
          <a:endParaRPr lang="en-IN"/>
        </a:p>
      </dgm:t>
    </dgm:pt>
    <dgm:pt modelId="{2F41EAA7-0B18-45A4-B56B-A262BDC2CE53}">
      <dgm:prSet custT="1"/>
      <dgm:spPr/>
      <dgm:t>
        <a:bodyPr/>
        <a:lstStyle/>
        <a:p>
          <a:pPr algn="l"/>
          <a:r>
            <a:rPr lang="en-IN" sz="1400" b="1" dirty="0"/>
            <a:t>Data  Visualisation</a:t>
          </a:r>
        </a:p>
      </dgm:t>
    </dgm:pt>
    <dgm:pt modelId="{0F7401ED-D099-4612-8F99-F9270F219E1B}" type="parTrans" cxnId="{C77977BB-43B8-4B51-8FE7-0B3122F74D35}">
      <dgm:prSet/>
      <dgm:spPr/>
      <dgm:t>
        <a:bodyPr/>
        <a:lstStyle/>
        <a:p>
          <a:endParaRPr lang="en-IN"/>
        </a:p>
      </dgm:t>
    </dgm:pt>
    <dgm:pt modelId="{8D6F0320-46AB-4515-98BA-B3EDAD20030F}" type="sibTrans" cxnId="{C77977BB-43B8-4B51-8FE7-0B3122F74D35}">
      <dgm:prSet/>
      <dgm:spPr/>
      <dgm:t>
        <a:bodyPr/>
        <a:lstStyle/>
        <a:p>
          <a:endParaRPr lang="en-IN"/>
        </a:p>
      </dgm:t>
    </dgm:pt>
    <dgm:pt modelId="{4B64FFE6-FC03-45AC-9A23-BAF50138CF51}">
      <dgm:prSet phldrT="[Text]"/>
      <dgm:spPr/>
      <dgm:t>
        <a:bodyPr/>
        <a:lstStyle/>
        <a:p>
          <a:r>
            <a:rPr lang="en-IN" dirty="0"/>
            <a:t>6</a:t>
          </a:r>
        </a:p>
      </dgm:t>
    </dgm:pt>
    <dgm:pt modelId="{7D94ECF9-16F6-4C1C-B6DC-37A5475C996C}" type="parTrans" cxnId="{C72DC87A-F2FD-4106-8463-EFA6B57D57C0}">
      <dgm:prSet/>
      <dgm:spPr/>
      <dgm:t>
        <a:bodyPr/>
        <a:lstStyle/>
        <a:p>
          <a:endParaRPr lang="en-IN"/>
        </a:p>
      </dgm:t>
    </dgm:pt>
    <dgm:pt modelId="{299D379A-3BD0-4C63-9E7B-D3F752326297}" type="sibTrans" cxnId="{C72DC87A-F2FD-4106-8463-EFA6B57D57C0}">
      <dgm:prSet/>
      <dgm:spPr/>
      <dgm:t>
        <a:bodyPr/>
        <a:lstStyle/>
        <a:p>
          <a:endParaRPr lang="en-IN"/>
        </a:p>
      </dgm:t>
    </dgm:pt>
    <dgm:pt modelId="{D586C074-5E46-44B5-9F4F-0739B4B35CDE}">
      <dgm:prSet custT="1"/>
      <dgm:spPr/>
      <dgm:t>
        <a:bodyPr/>
        <a:lstStyle/>
        <a:p>
          <a:r>
            <a:rPr lang="en-US" sz="1400" b="1" dirty="0"/>
            <a:t>Conclusion</a:t>
          </a:r>
          <a:endParaRPr lang="en-IN" sz="1400" b="1" dirty="0"/>
        </a:p>
      </dgm:t>
    </dgm:pt>
    <dgm:pt modelId="{3B10D322-9E9F-4B63-A641-C1748FFDAC9B}" type="parTrans" cxnId="{C277016D-DA0D-4EEC-9AFF-4B41BFB7B05C}">
      <dgm:prSet/>
      <dgm:spPr/>
      <dgm:t>
        <a:bodyPr/>
        <a:lstStyle/>
        <a:p>
          <a:endParaRPr lang="en-IN"/>
        </a:p>
      </dgm:t>
    </dgm:pt>
    <dgm:pt modelId="{86C6FF3B-A3B2-4453-B986-C00B92D42DB0}" type="sibTrans" cxnId="{C277016D-DA0D-4EEC-9AFF-4B41BFB7B05C}">
      <dgm:prSet/>
      <dgm:spPr/>
      <dgm:t>
        <a:bodyPr/>
        <a:lstStyle/>
        <a:p>
          <a:endParaRPr lang="en-IN"/>
        </a:p>
      </dgm:t>
    </dgm:pt>
    <dgm:pt modelId="{4AFF8EC5-E03A-45F3-BC5F-FEC0F3943A00}">
      <dgm:prSet phldrT="[Text]"/>
      <dgm:spPr/>
      <dgm:t>
        <a:bodyPr/>
        <a:lstStyle/>
        <a:p>
          <a:r>
            <a:rPr lang="en-IN" dirty="0"/>
            <a:t>2</a:t>
          </a:r>
        </a:p>
      </dgm:t>
    </dgm:pt>
    <dgm:pt modelId="{0614475C-1FD9-41A1-8733-A17C16284FF8}" type="sibTrans" cxnId="{CB4B7D1B-7EC8-4AB9-9E9F-0F7C6E6F5990}">
      <dgm:prSet/>
      <dgm:spPr/>
      <dgm:t>
        <a:bodyPr/>
        <a:lstStyle/>
        <a:p>
          <a:endParaRPr lang="en-IN"/>
        </a:p>
      </dgm:t>
    </dgm:pt>
    <dgm:pt modelId="{4DF70803-A322-46F3-9BD0-073B4A8B1F7A}" type="parTrans" cxnId="{CB4B7D1B-7EC8-4AB9-9E9F-0F7C6E6F5990}">
      <dgm:prSet/>
      <dgm:spPr/>
      <dgm:t>
        <a:bodyPr/>
        <a:lstStyle/>
        <a:p>
          <a:endParaRPr lang="en-IN"/>
        </a:p>
      </dgm:t>
    </dgm:pt>
    <dgm:pt modelId="{25B341C3-1DA6-4D7A-BD78-CE611AA581E9}">
      <dgm:prSet phldrT="[Text]" custT="1"/>
      <dgm:spPr/>
      <dgm:t>
        <a:bodyPr/>
        <a:lstStyle/>
        <a:p>
          <a:pPr algn="ctr"/>
          <a:r>
            <a:rPr lang="en-US" sz="1400" b="1" dirty="0"/>
            <a:t>Overview of Data </a:t>
          </a:r>
          <a:endParaRPr lang="en-IN" sz="1400" b="1" dirty="0"/>
        </a:p>
      </dgm:t>
    </dgm:pt>
    <dgm:pt modelId="{E10F747A-61EF-4E84-A170-3773570EEDCD}" type="sibTrans" cxnId="{CE4171BB-6D3C-4172-81E7-8AA40E6C0972}">
      <dgm:prSet/>
      <dgm:spPr/>
      <dgm:t>
        <a:bodyPr/>
        <a:lstStyle/>
        <a:p>
          <a:endParaRPr lang="en-IN"/>
        </a:p>
      </dgm:t>
    </dgm:pt>
    <dgm:pt modelId="{A4259C33-72C2-434B-8F1D-83EAE66B6F90}" type="parTrans" cxnId="{CE4171BB-6D3C-4172-81E7-8AA40E6C0972}">
      <dgm:prSet/>
      <dgm:spPr/>
      <dgm:t>
        <a:bodyPr/>
        <a:lstStyle/>
        <a:p>
          <a:endParaRPr lang="en-IN"/>
        </a:p>
      </dgm:t>
    </dgm:pt>
    <dgm:pt modelId="{AE529A41-281A-437B-B009-627917F8D609}" type="pres">
      <dgm:prSet presAssocID="{324E9EE7-3386-4082-8A30-6FC3E8D3A7BC}" presName="theList" presStyleCnt="0">
        <dgm:presLayoutVars>
          <dgm:dir/>
          <dgm:animLvl val="lvl"/>
          <dgm:resizeHandles val="exact"/>
        </dgm:presLayoutVars>
      </dgm:prSet>
      <dgm:spPr/>
    </dgm:pt>
    <dgm:pt modelId="{8BD4AD4F-F1E7-4419-9010-3E59E643C3EF}" type="pres">
      <dgm:prSet presAssocID="{1B30914F-004B-436C-9F38-085204A95BA1}" presName="compNode" presStyleCnt="0"/>
      <dgm:spPr/>
    </dgm:pt>
    <dgm:pt modelId="{3B243526-87CF-43CD-881E-526A6CB7DF4E}" type="pres">
      <dgm:prSet presAssocID="{1B30914F-004B-436C-9F38-085204A95BA1}" presName="noGeometry" presStyleCnt="0"/>
      <dgm:spPr/>
    </dgm:pt>
    <dgm:pt modelId="{1490FCD3-747A-4223-B8A6-40BE4DB6A719}" type="pres">
      <dgm:prSet presAssocID="{1B30914F-004B-436C-9F38-085204A95BA1}" presName="childTextVisible" presStyleLbl="bgAccFollowNode1" presStyleIdx="0" presStyleCnt="6" custScaleX="181339" custScaleY="136793" custLinFactNeighborX="13150" custLinFactNeighborY="763">
        <dgm:presLayoutVars>
          <dgm:bulletEnabled val="1"/>
        </dgm:presLayoutVars>
      </dgm:prSet>
      <dgm:spPr/>
    </dgm:pt>
    <dgm:pt modelId="{4896C152-244D-4FE0-9B07-045FCCBB1797}" type="pres">
      <dgm:prSet presAssocID="{1B30914F-004B-436C-9F38-085204A95BA1}" presName="childTextHidden" presStyleLbl="bgAccFollowNode1" presStyleIdx="0" presStyleCnt="6"/>
      <dgm:spPr/>
    </dgm:pt>
    <dgm:pt modelId="{31204A8D-6316-4077-9C28-6405A7094758}" type="pres">
      <dgm:prSet presAssocID="{1B30914F-004B-436C-9F38-085204A95BA1}" presName="parentText" presStyleLbl="node1" presStyleIdx="0" presStyleCnt="6" custScaleX="109769" custScaleY="107666" custLinFactNeighborX="-56915" custLinFactNeighborY="143">
        <dgm:presLayoutVars>
          <dgm:chMax val="1"/>
          <dgm:bulletEnabled val="1"/>
        </dgm:presLayoutVars>
      </dgm:prSet>
      <dgm:spPr/>
    </dgm:pt>
    <dgm:pt modelId="{999AE414-B71B-41A1-9880-AF550F2F0167}" type="pres">
      <dgm:prSet presAssocID="{1B30914F-004B-436C-9F38-085204A95BA1}" presName="aSpace" presStyleCnt="0"/>
      <dgm:spPr/>
    </dgm:pt>
    <dgm:pt modelId="{D10E96C8-1929-42CA-9279-B44B85B824CD}" type="pres">
      <dgm:prSet presAssocID="{4AFF8EC5-E03A-45F3-BC5F-FEC0F3943A00}" presName="compNode" presStyleCnt="0"/>
      <dgm:spPr/>
    </dgm:pt>
    <dgm:pt modelId="{1DF77995-D4C6-49ED-AC3E-40BA2343BE1E}" type="pres">
      <dgm:prSet presAssocID="{4AFF8EC5-E03A-45F3-BC5F-FEC0F3943A00}" presName="noGeometry" presStyleCnt="0"/>
      <dgm:spPr/>
    </dgm:pt>
    <dgm:pt modelId="{421F37E8-06E0-41A6-A187-5B0F67D27AB5}" type="pres">
      <dgm:prSet presAssocID="{4AFF8EC5-E03A-45F3-BC5F-FEC0F3943A00}" presName="childTextVisible" presStyleLbl="bgAccFollowNode1" presStyleIdx="1" presStyleCnt="6" custScaleX="194718" custScaleY="138476" custLinFactNeighborX="3335" custLinFactNeighborY="2289">
        <dgm:presLayoutVars>
          <dgm:bulletEnabled val="1"/>
        </dgm:presLayoutVars>
      </dgm:prSet>
      <dgm:spPr/>
    </dgm:pt>
    <dgm:pt modelId="{6C6A4745-082D-4DC6-BB46-1448083260AC}" type="pres">
      <dgm:prSet presAssocID="{4AFF8EC5-E03A-45F3-BC5F-FEC0F3943A00}" presName="childTextHidden" presStyleLbl="bgAccFollowNode1" presStyleIdx="1" presStyleCnt="6"/>
      <dgm:spPr/>
    </dgm:pt>
    <dgm:pt modelId="{B98612DE-FC5C-4794-9B9C-D5482B58BC5A}" type="pres">
      <dgm:prSet presAssocID="{4AFF8EC5-E03A-45F3-BC5F-FEC0F3943A00}" presName="parentText" presStyleLbl="node1" presStyleIdx="1" presStyleCnt="6" custScaleX="122319" custScaleY="105621" custLinFactNeighborX="-67680" custLinFactNeighborY="445">
        <dgm:presLayoutVars>
          <dgm:chMax val="1"/>
          <dgm:bulletEnabled val="1"/>
        </dgm:presLayoutVars>
      </dgm:prSet>
      <dgm:spPr/>
    </dgm:pt>
    <dgm:pt modelId="{9B0093C0-2FE7-4976-A04E-02496DE76E88}" type="pres">
      <dgm:prSet presAssocID="{4AFF8EC5-E03A-45F3-BC5F-FEC0F3943A00}" presName="aSpace" presStyleCnt="0"/>
      <dgm:spPr/>
    </dgm:pt>
    <dgm:pt modelId="{08F67E16-55F3-4335-9BB2-FE1B8AE8A0FF}" type="pres">
      <dgm:prSet presAssocID="{96B6F86E-E73F-4AE3-AE66-A731F654F0AA}" presName="compNode" presStyleCnt="0"/>
      <dgm:spPr/>
    </dgm:pt>
    <dgm:pt modelId="{75C6BD34-D8BA-4AF1-92B5-DDFBB766A32A}" type="pres">
      <dgm:prSet presAssocID="{96B6F86E-E73F-4AE3-AE66-A731F654F0AA}" presName="noGeometry" presStyleCnt="0"/>
      <dgm:spPr/>
    </dgm:pt>
    <dgm:pt modelId="{EC2DEE70-4894-4E5F-A45D-7AC8314BCAF8}" type="pres">
      <dgm:prSet presAssocID="{96B6F86E-E73F-4AE3-AE66-A731F654F0AA}" presName="childTextVisible" presStyleLbl="bgAccFollowNode1" presStyleIdx="2" presStyleCnt="6" custScaleX="261707" custScaleY="133835" custLinFactNeighborX="-11226" custLinFactNeighborY="-868">
        <dgm:presLayoutVars>
          <dgm:bulletEnabled val="1"/>
        </dgm:presLayoutVars>
      </dgm:prSet>
      <dgm:spPr/>
    </dgm:pt>
    <dgm:pt modelId="{AF9C39AF-AC07-4F30-BCEA-FC8C0BEC27F4}" type="pres">
      <dgm:prSet presAssocID="{96B6F86E-E73F-4AE3-AE66-A731F654F0AA}" presName="childTextHidden" presStyleLbl="bgAccFollowNode1" presStyleIdx="2" presStyleCnt="6"/>
      <dgm:spPr/>
    </dgm:pt>
    <dgm:pt modelId="{B59559DA-CDC4-4EC6-9D1F-069D06C0268A}" type="pres">
      <dgm:prSet presAssocID="{96B6F86E-E73F-4AE3-AE66-A731F654F0AA}" presName="parentText" presStyleLbl="node1" presStyleIdx="2" presStyleCnt="6" custScaleX="113409" custScaleY="106968" custLinFactX="-85232" custLinFactNeighborX="-100000" custLinFactNeighborY="-625">
        <dgm:presLayoutVars>
          <dgm:chMax val="1"/>
          <dgm:bulletEnabled val="1"/>
        </dgm:presLayoutVars>
      </dgm:prSet>
      <dgm:spPr/>
    </dgm:pt>
    <dgm:pt modelId="{82CAC184-F2A2-4B6D-9011-B59FEA258887}" type="pres">
      <dgm:prSet presAssocID="{96B6F86E-E73F-4AE3-AE66-A731F654F0AA}" presName="aSpace" presStyleCnt="0"/>
      <dgm:spPr/>
    </dgm:pt>
    <dgm:pt modelId="{34D8FEF1-9D63-49FA-AFD9-68EFE0A81FD0}" type="pres">
      <dgm:prSet presAssocID="{111D80ED-9DA1-483E-BD39-BC061D9596A7}" presName="compNode" presStyleCnt="0"/>
      <dgm:spPr/>
    </dgm:pt>
    <dgm:pt modelId="{A7E6351C-C4AC-47A0-A26A-546D0357BB8E}" type="pres">
      <dgm:prSet presAssocID="{111D80ED-9DA1-483E-BD39-BC061D9596A7}" presName="noGeometry" presStyleCnt="0"/>
      <dgm:spPr/>
    </dgm:pt>
    <dgm:pt modelId="{19F851A2-C945-476A-9F09-31EBAA65972D}" type="pres">
      <dgm:prSet presAssocID="{111D80ED-9DA1-483E-BD39-BC061D9596A7}" presName="childTextVisible" presStyleLbl="bgAccFollowNode1" presStyleIdx="3" presStyleCnt="6" custScaleX="215987" custScaleY="138639" custLinFactNeighborX="-22505" custLinFactNeighborY="-2955">
        <dgm:presLayoutVars>
          <dgm:bulletEnabled val="1"/>
        </dgm:presLayoutVars>
      </dgm:prSet>
      <dgm:spPr/>
    </dgm:pt>
    <dgm:pt modelId="{43D3A49D-C4FC-4932-8AF8-02C597B65345}" type="pres">
      <dgm:prSet presAssocID="{111D80ED-9DA1-483E-BD39-BC061D9596A7}" presName="childTextHidden" presStyleLbl="bgAccFollowNode1" presStyleIdx="3" presStyleCnt="6"/>
      <dgm:spPr/>
    </dgm:pt>
    <dgm:pt modelId="{1C1916DD-76B3-47FF-BAC3-F850E61FCC71}" type="pres">
      <dgm:prSet presAssocID="{111D80ED-9DA1-483E-BD39-BC061D9596A7}" presName="parentText" presStyleLbl="node1" presStyleIdx="3" presStyleCnt="6" custScaleX="105768" custScaleY="95477" custLinFactX="-64296" custLinFactNeighborX="-100000" custLinFactNeighborY="-2479">
        <dgm:presLayoutVars>
          <dgm:chMax val="1"/>
          <dgm:bulletEnabled val="1"/>
        </dgm:presLayoutVars>
      </dgm:prSet>
      <dgm:spPr/>
    </dgm:pt>
    <dgm:pt modelId="{09B410FD-C238-4ABC-8B46-F72B61DD11CD}" type="pres">
      <dgm:prSet presAssocID="{111D80ED-9DA1-483E-BD39-BC061D9596A7}" presName="aSpace" presStyleCnt="0"/>
      <dgm:spPr/>
    </dgm:pt>
    <dgm:pt modelId="{8192D871-0A31-437F-8C3F-B5C90A5E295F}" type="pres">
      <dgm:prSet presAssocID="{5F73D024-BB15-4E85-BC5D-B82D6DE4F548}" presName="compNode" presStyleCnt="0"/>
      <dgm:spPr/>
    </dgm:pt>
    <dgm:pt modelId="{1FBD2B34-CD77-4251-96A7-85C5181C0EAA}" type="pres">
      <dgm:prSet presAssocID="{5F73D024-BB15-4E85-BC5D-B82D6DE4F548}" presName="noGeometry" presStyleCnt="0"/>
      <dgm:spPr/>
    </dgm:pt>
    <dgm:pt modelId="{1B5DDF0F-3FB7-4FF7-AAB8-979754BC6AF6}" type="pres">
      <dgm:prSet presAssocID="{5F73D024-BB15-4E85-BC5D-B82D6DE4F548}" presName="childTextVisible" presStyleLbl="bgAccFollowNode1" presStyleIdx="4" presStyleCnt="6" custScaleX="212505" custScaleY="120832" custLinFactNeighborX="-28144" custLinFactNeighborY="-4378">
        <dgm:presLayoutVars>
          <dgm:bulletEnabled val="1"/>
        </dgm:presLayoutVars>
      </dgm:prSet>
      <dgm:spPr/>
    </dgm:pt>
    <dgm:pt modelId="{8D26560C-BEF2-407E-90D4-592726BC7DBE}" type="pres">
      <dgm:prSet presAssocID="{5F73D024-BB15-4E85-BC5D-B82D6DE4F548}" presName="childTextHidden" presStyleLbl="bgAccFollowNode1" presStyleIdx="4" presStyleCnt="6"/>
      <dgm:spPr/>
    </dgm:pt>
    <dgm:pt modelId="{BB4E6E0D-B140-4DEF-BF52-39D0D5B684F1}" type="pres">
      <dgm:prSet presAssocID="{5F73D024-BB15-4E85-BC5D-B82D6DE4F548}" presName="parentText" presStyleLbl="node1" presStyleIdx="4" presStyleCnt="6" custScaleX="98713" custScaleY="87131" custLinFactX="-63109" custLinFactNeighborX="-100000" custLinFactNeighborY="-8800">
        <dgm:presLayoutVars>
          <dgm:chMax val="1"/>
          <dgm:bulletEnabled val="1"/>
        </dgm:presLayoutVars>
      </dgm:prSet>
      <dgm:spPr/>
    </dgm:pt>
    <dgm:pt modelId="{9BE2DF35-C008-4DFF-98FF-53A665106BD2}" type="pres">
      <dgm:prSet presAssocID="{5F73D024-BB15-4E85-BC5D-B82D6DE4F548}" presName="aSpace" presStyleCnt="0"/>
      <dgm:spPr/>
    </dgm:pt>
    <dgm:pt modelId="{02584412-5818-4D82-A876-133D20C64FCF}" type="pres">
      <dgm:prSet presAssocID="{4B64FFE6-FC03-45AC-9A23-BAF50138CF51}" presName="compNode" presStyleCnt="0"/>
      <dgm:spPr/>
    </dgm:pt>
    <dgm:pt modelId="{F172BC5B-D12E-4EEE-9417-D5B09B8CCF03}" type="pres">
      <dgm:prSet presAssocID="{4B64FFE6-FC03-45AC-9A23-BAF50138CF51}" presName="noGeometry" presStyleCnt="0"/>
      <dgm:spPr/>
    </dgm:pt>
    <dgm:pt modelId="{8B95197F-94B9-47A1-8D98-5A2530B36BA7}" type="pres">
      <dgm:prSet presAssocID="{4B64FFE6-FC03-45AC-9A23-BAF50138CF51}" presName="childTextVisible" presStyleLbl="bgAccFollowNode1" presStyleIdx="5" presStyleCnt="6" custScaleX="186967" custScaleY="133130" custLinFactNeighborX="-40915" custLinFactNeighborY="-3598">
        <dgm:presLayoutVars>
          <dgm:bulletEnabled val="1"/>
        </dgm:presLayoutVars>
      </dgm:prSet>
      <dgm:spPr/>
    </dgm:pt>
    <dgm:pt modelId="{DE577200-11D6-4C1B-9BC2-F904447C6693}" type="pres">
      <dgm:prSet presAssocID="{4B64FFE6-FC03-45AC-9A23-BAF50138CF51}" presName="childTextHidden" presStyleLbl="bgAccFollowNode1" presStyleIdx="5" presStyleCnt="6"/>
      <dgm:spPr/>
    </dgm:pt>
    <dgm:pt modelId="{2F4A0C45-893A-4B53-98CE-DD956792BEF4}" type="pres">
      <dgm:prSet presAssocID="{4B64FFE6-FC03-45AC-9A23-BAF50138CF51}" presName="parentText" presStyleLbl="node1" presStyleIdx="5" presStyleCnt="6" custScaleX="102645" custScaleY="105694" custLinFactX="-77174" custLinFactNeighborX="-100000" custLinFactNeighborY="-5844">
        <dgm:presLayoutVars>
          <dgm:chMax val="1"/>
          <dgm:bulletEnabled val="1"/>
        </dgm:presLayoutVars>
      </dgm:prSet>
      <dgm:spPr/>
    </dgm:pt>
  </dgm:ptLst>
  <dgm:cxnLst>
    <dgm:cxn modelId="{63A8CE06-3C09-44DE-8104-4BD643E7E57B}" srcId="{324E9EE7-3386-4082-8A30-6FC3E8D3A7BC}" destId="{111D80ED-9DA1-483E-BD39-BC061D9596A7}" srcOrd="3" destOrd="0" parTransId="{D8DF6D77-EAF2-4F41-B0FD-70B0054AA436}" sibTransId="{8366407E-519F-448D-890D-4185872AA345}"/>
    <dgm:cxn modelId="{B059AE09-2F0F-4F7F-B7E6-59EE598B3AC5}" type="presOf" srcId="{04947747-B82D-4EBB-A025-44DAA6A9A29C}" destId="{4896C152-244D-4FE0-9B07-045FCCBB1797}" srcOrd="1" destOrd="0" presId="urn:microsoft.com/office/officeart/2005/8/layout/hProcess6"/>
    <dgm:cxn modelId="{B6091312-BA5E-4EAB-B8E1-F1546131C2A4}" type="presOf" srcId="{111D80ED-9DA1-483E-BD39-BC061D9596A7}" destId="{1C1916DD-76B3-47FF-BAC3-F850E61FCC71}" srcOrd="0" destOrd="0" presId="urn:microsoft.com/office/officeart/2005/8/layout/hProcess6"/>
    <dgm:cxn modelId="{CB4B7D1B-7EC8-4AB9-9E9F-0F7C6E6F5990}" srcId="{324E9EE7-3386-4082-8A30-6FC3E8D3A7BC}" destId="{4AFF8EC5-E03A-45F3-BC5F-FEC0F3943A00}" srcOrd="1" destOrd="0" parTransId="{4DF70803-A322-46F3-9BD0-073B4A8B1F7A}" sibTransId="{0614475C-1FD9-41A1-8733-A17C16284FF8}"/>
    <dgm:cxn modelId="{C171431E-2083-4ECD-B57A-99DD839DC53D}" srcId="{1B30914F-004B-436C-9F38-085204A95BA1}" destId="{04947747-B82D-4EBB-A025-44DAA6A9A29C}" srcOrd="0" destOrd="0" parTransId="{BAA6DAC4-4331-45FB-9963-C819407EE862}" sibTransId="{DCDE0AFB-57ED-4E98-A334-C41199FCBC71}"/>
    <dgm:cxn modelId="{B6498440-8DBA-43B5-8349-594F82AB06F9}" type="presOf" srcId="{0D62B138-1224-4A9E-A74B-352765799E48}" destId="{AF9C39AF-AC07-4F30-BCEA-FC8C0BEC27F4}" srcOrd="1" destOrd="0" presId="urn:microsoft.com/office/officeart/2005/8/layout/hProcess6"/>
    <dgm:cxn modelId="{E1BC5C64-F157-48F7-834E-886F3C6E2552}" type="presOf" srcId="{7B14F1A4-F821-4192-AF68-2103597ED6A1}" destId="{8D26560C-BEF2-407E-90D4-592726BC7DBE}" srcOrd="1" destOrd="0" presId="urn:microsoft.com/office/officeart/2005/8/layout/hProcess6"/>
    <dgm:cxn modelId="{10EB8E6C-EA0D-4AED-B1DC-50FE42DE5723}" type="presOf" srcId="{D586C074-5E46-44B5-9F4F-0739B4B35CDE}" destId="{DE577200-11D6-4C1B-9BC2-F904447C6693}" srcOrd="1" destOrd="0" presId="urn:microsoft.com/office/officeart/2005/8/layout/hProcess6"/>
    <dgm:cxn modelId="{6B17E26C-6A6E-4E27-B4F1-0F9C4B0849C2}" type="presOf" srcId="{25B341C3-1DA6-4D7A-BD78-CE611AA581E9}" destId="{421F37E8-06E0-41A6-A187-5B0F67D27AB5}" srcOrd="0" destOrd="0" presId="urn:microsoft.com/office/officeart/2005/8/layout/hProcess6"/>
    <dgm:cxn modelId="{C277016D-DA0D-4EEC-9AFF-4B41BFB7B05C}" srcId="{4B64FFE6-FC03-45AC-9A23-BAF50138CF51}" destId="{D586C074-5E46-44B5-9F4F-0739B4B35CDE}" srcOrd="0" destOrd="0" parTransId="{3B10D322-9E9F-4B63-A641-C1748FFDAC9B}" sibTransId="{86C6FF3B-A3B2-4453-B986-C00B92D42DB0}"/>
    <dgm:cxn modelId="{4AB4D36F-F3AA-4979-8DDA-ADBA7D02B98E}" type="presOf" srcId="{04947747-B82D-4EBB-A025-44DAA6A9A29C}" destId="{1490FCD3-747A-4223-B8A6-40BE4DB6A719}" srcOrd="0" destOrd="0" presId="urn:microsoft.com/office/officeart/2005/8/layout/hProcess6"/>
    <dgm:cxn modelId="{CF292673-15F7-4DFA-BA36-8939E80446DF}" type="presOf" srcId="{7B14F1A4-F821-4192-AF68-2103597ED6A1}" destId="{1B5DDF0F-3FB7-4FF7-AAB8-979754BC6AF6}" srcOrd="0" destOrd="0" presId="urn:microsoft.com/office/officeart/2005/8/layout/hProcess6"/>
    <dgm:cxn modelId="{8E43F373-8911-4441-8B95-E0DF2CAA4664}" srcId="{324E9EE7-3386-4082-8A30-6FC3E8D3A7BC}" destId="{5F73D024-BB15-4E85-BC5D-B82D6DE4F548}" srcOrd="4" destOrd="0" parTransId="{3213C5F8-C284-4F0B-A217-A62EC7A73A53}" sibTransId="{B636AB74-EBDF-4075-B74C-1F14FB855D1E}"/>
    <dgm:cxn modelId="{82A0FE53-5A76-43F4-91AA-D6C29E639938}" type="presOf" srcId="{324E9EE7-3386-4082-8A30-6FC3E8D3A7BC}" destId="{AE529A41-281A-437B-B009-627917F8D609}" srcOrd="0" destOrd="0" presId="urn:microsoft.com/office/officeart/2005/8/layout/hProcess6"/>
    <dgm:cxn modelId="{C72DC87A-F2FD-4106-8463-EFA6B57D57C0}" srcId="{324E9EE7-3386-4082-8A30-6FC3E8D3A7BC}" destId="{4B64FFE6-FC03-45AC-9A23-BAF50138CF51}" srcOrd="5" destOrd="0" parTransId="{7D94ECF9-16F6-4C1C-B6DC-37A5475C996C}" sibTransId="{299D379A-3BD0-4C63-9E7B-D3F752326297}"/>
    <dgm:cxn modelId="{1845CC7E-0878-4BBB-A714-0700EA095501}" type="presOf" srcId="{0D62B138-1224-4A9E-A74B-352765799E48}" destId="{EC2DEE70-4894-4E5F-A45D-7AC8314BCAF8}" srcOrd="0" destOrd="0" presId="urn:microsoft.com/office/officeart/2005/8/layout/hProcess6"/>
    <dgm:cxn modelId="{B1270691-26D9-4A06-8D21-0BC728498E01}" type="presOf" srcId="{4AFF8EC5-E03A-45F3-BC5F-FEC0F3943A00}" destId="{B98612DE-FC5C-4794-9B9C-D5482B58BC5A}" srcOrd="0" destOrd="0" presId="urn:microsoft.com/office/officeart/2005/8/layout/hProcess6"/>
    <dgm:cxn modelId="{078A6693-F6DD-4CF7-A672-F995D24B7E59}" type="presOf" srcId="{96B6F86E-E73F-4AE3-AE66-A731F654F0AA}" destId="{B59559DA-CDC4-4EC6-9D1F-069D06C0268A}" srcOrd="0" destOrd="0" presId="urn:microsoft.com/office/officeart/2005/8/layout/hProcess6"/>
    <dgm:cxn modelId="{6CEFBC94-D035-479F-B9FF-99C329454398}" srcId="{324E9EE7-3386-4082-8A30-6FC3E8D3A7BC}" destId="{96B6F86E-E73F-4AE3-AE66-A731F654F0AA}" srcOrd="2" destOrd="0" parTransId="{1B4CA11C-6F05-419B-A55B-1E4AE02A1F68}" sibTransId="{BDBB35A2-7B44-4618-8217-3E4EC9EE180A}"/>
    <dgm:cxn modelId="{36A4C69A-3F5D-44E4-B1DF-19FB0848281B}" type="presOf" srcId="{5F73D024-BB15-4E85-BC5D-B82D6DE4F548}" destId="{BB4E6E0D-B140-4DEF-BF52-39D0D5B684F1}" srcOrd="0" destOrd="0" presId="urn:microsoft.com/office/officeart/2005/8/layout/hProcess6"/>
    <dgm:cxn modelId="{BACF5BAE-D549-4036-ACAE-2F7482E35413}" type="presOf" srcId="{2F41EAA7-0B18-45A4-B56B-A262BDC2CE53}" destId="{43D3A49D-C4FC-4932-8AF8-02C597B65345}" srcOrd="1" destOrd="0" presId="urn:microsoft.com/office/officeart/2005/8/layout/hProcess6"/>
    <dgm:cxn modelId="{CE4171BB-6D3C-4172-81E7-8AA40E6C0972}" srcId="{4AFF8EC5-E03A-45F3-BC5F-FEC0F3943A00}" destId="{25B341C3-1DA6-4D7A-BD78-CE611AA581E9}" srcOrd="0" destOrd="0" parTransId="{A4259C33-72C2-434B-8F1D-83EAE66B6F90}" sibTransId="{E10F747A-61EF-4E84-A170-3773570EEDCD}"/>
    <dgm:cxn modelId="{C77977BB-43B8-4B51-8FE7-0B3122F74D35}" srcId="{111D80ED-9DA1-483E-BD39-BC061D9596A7}" destId="{2F41EAA7-0B18-45A4-B56B-A262BDC2CE53}" srcOrd="0" destOrd="0" parTransId="{0F7401ED-D099-4612-8F99-F9270F219E1B}" sibTransId="{8D6F0320-46AB-4515-98BA-B3EDAD20030F}"/>
    <dgm:cxn modelId="{B77E15C2-8E0C-4A41-BF68-66737AA1166D}" type="presOf" srcId="{2F41EAA7-0B18-45A4-B56B-A262BDC2CE53}" destId="{19F851A2-C945-476A-9F09-31EBAA65972D}" srcOrd="0" destOrd="0" presId="urn:microsoft.com/office/officeart/2005/8/layout/hProcess6"/>
    <dgm:cxn modelId="{9C4E91C6-0A91-45C4-98B0-20A991BC0D49}" srcId="{96B6F86E-E73F-4AE3-AE66-A731F654F0AA}" destId="{0D62B138-1224-4A9E-A74B-352765799E48}" srcOrd="0" destOrd="0" parTransId="{CBFE9668-D862-4D8E-85D0-4A4A7767D9AA}" sibTransId="{8F0C2FE3-2EF4-49AD-BFC2-84441669D554}"/>
    <dgm:cxn modelId="{777E49CF-2152-42D6-996A-F222AC3C9DD5}" type="presOf" srcId="{1B30914F-004B-436C-9F38-085204A95BA1}" destId="{31204A8D-6316-4077-9C28-6405A7094758}" srcOrd="0" destOrd="0" presId="urn:microsoft.com/office/officeart/2005/8/layout/hProcess6"/>
    <dgm:cxn modelId="{CF8BEDE0-DDE0-4D9C-879A-31C25349F19A}" type="presOf" srcId="{4B64FFE6-FC03-45AC-9A23-BAF50138CF51}" destId="{2F4A0C45-893A-4B53-98CE-DD956792BEF4}" srcOrd="0" destOrd="0" presId="urn:microsoft.com/office/officeart/2005/8/layout/hProcess6"/>
    <dgm:cxn modelId="{83776CE7-1662-4FC5-B7E3-D45A531AA6AA}" srcId="{5F73D024-BB15-4E85-BC5D-B82D6DE4F548}" destId="{7B14F1A4-F821-4192-AF68-2103597ED6A1}" srcOrd="0" destOrd="0" parTransId="{CA7F83AC-3FCD-4AAF-A23D-FAF261B2BDF4}" sibTransId="{A4475ABB-D382-4576-A387-3E895D7AEED5}"/>
    <dgm:cxn modelId="{6A3238F0-4ECD-4D9D-9085-DEA6A2B3BF13}" type="presOf" srcId="{25B341C3-1DA6-4D7A-BD78-CE611AA581E9}" destId="{6C6A4745-082D-4DC6-BB46-1448083260AC}" srcOrd="1" destOrd="0" presId="urn:microsoft.com/office/officeart/2005/8/layout/hProcess6"/>
    <dgm:cxn modelId="{D7A98BF1-FC9B-4678-BDDD-353771435299}" srcId="{324E9EE7-3386-4082-8A30-6FC3E8D3A7BC}" destId="{1B30914F-004B-436C-9F38-085204A95BA1}" srcOrd="0" destOrd="0" parTransId="{27BCD43C-B3E0-4BDC-890F-05E782F96A02}" sibTransId="{6A1A1A96-0405-4B8D-AA76-97075F22A105}"/>
    <dgm:cxn modelId="{9039DFF3-1266-429E-BE04-9DCDFBB4DDD5}" type="presOf" srcId="{D586C074-5E46-44B5-9F4F-0739B4B35CDE}" destId="{8B95197F-94B9-47A1-8D98-5A2530B36BA7}" srcOrd="0" destOrd="0" presId="urn:microsoft.com/office/officeart/2005/8/layout/hProcess6"/>
    <dgm:cxn modelId="{BEA385DF-AD37-46B0-B126-0648947AC77C}" type="presParOf" srcId="{AE529A41-281A-437B-B009-627917F8D609}" destId="{8BD4AD4F-F1E7-4419-9010-3E59E643C3EF}" srcOrd="0" destOrd="0" presId="urn:microsoft.com/office/officeart/2005/8/layout/hProcess6"/>
    <dgm:cxn modelId="{9B3CF0A8-8347-4461-BA50-AE0F05F36DC5}" type="presParOf" srcId="{8BD4AD4F-F1E7-4419-9010-3E59E643C3EF}" destId="{3B243526-87CF-43CD-881E-526A6CB7DF4E}" srcOrd="0" destOrd="0" presId="urn:microsoft.com/office/officeart/2005/8/layout/hProcess6"/>
    <dgm:cxn modelId="{C89029EE-A1BA-48CE-8532-DDF20088B1A0}" type="presParOf" srcId="{8BD4AD4F-F1E7-4419-9010-3E59E643C3EF}" destId="{1490FCD3-747A-4223-B8A6-40BE4DB6A719}" srcOrd="1" destOrd="0" presId="urn:microsoft.com/office/officeart/2005/8/layout/hProcess6"/>
    <dgm:cxn modelId="{53094429-F360-472C-9A31-909674497AEE}" type="presParOf" srcId="{8BD4AD4F-F1E7-4419-9010-3E59E643C3EF}" destId="{4896C152-244D-4FE0-9B07-045FCCBB1797}" srcOrd="2" destOrd="0" presId="urn:microsoft.com/office/officeart/2005/8/layout/hProcess6"/>
    <dgm:cxn modelId="{088DCC99-B644-42E9-B556-E852E46C6126}" type="presParOf" srcId="{8BD4AD4F-F1E7-4419-9010-3E59E643C3EF}" destId="{31204A8D-6316-4077-9C28-6405A7094758}" srcOrd="3" destOrd="0" presId="urn:microsoft.com/office/officeart/2005/8/layout/hProcess6"/>
    <dgm:cxn modelId="{DE984BC5-0ED3-4C1E-AD29-B8916FEB7AC3}" type="presParOf" srcId="{AE529A41-281A-437B-B009-627917F8D609}" destId="{999AE414-B71B-41A1-9880-AF550F2F0167}" srcOrd="1" destOrd="0" presId="urn:microsoft.com/office/officeart/2005/8/layout/hProcess6"/>
    <dgm:cxn modelId="{65F736FB-1B55-4638-A55C-A06F0F6AB677}" type="presParOf" srcId="{AE529A41-281A-437B-B009-627917F8D609}" destId="{D10E96C8-1929-42CA-9279-B44B85B824CD}" srcOrd="2" destOrd="0" presId="urn:microsoft.com/office/officeart/2005/8/layout/hProcess6"/>
    <dgm:cxn modelId="{7684390B-C268-442E-99A6-9F8BECFBDC54}" type="presParOf" srcId="{D10E96C8-1929-42CA-9279-B44B85B824CD}" destId="{1DF77995-D4C6-49ED-AC3E-40BA2343BE1E}" srcOrd="0" destOrd="0" presId="urn:microsoft.com/office/officeart/2005/8/layout/hProcess6"/>
    <dgm:cxn modelId="{F1196B02-8F36-4659-B003-3EF434BEE90D}" type="presParOf" srcId="{D10E96C8-1929-42CA-9279-B44B85B824CD}" destId="{421F37E8-06E0-41A6-A187-5B0F67D27AB5}" srcOrd="1" destOrd="0" presId="urn:microsoft.com/office/officeart/2005/8/layout/hProcess6"/>
    <dgm:cxn modelId="{B61777DC-B3E7-488E-A642-6885FE32C4DD}" type="presParOf" srcId="{D10E96C8-1929-42CA-9279-B44B85B824CD}" destId="{6C6A4745-082D-4DC6-BB46-1448083260AC}" srcOrd="2" destOrd="0" presId="urn:microsoft.com/office/officeart/2005/8/layout/hProcess6"/>
    <dgm:cxn modelId="{09161D4C-DEB0-43F3-9C01-953068E7877D}" type="presParOf" srcId="{D10E96C8-1929-42CA-9279-B44B85B824CD}" destId="{B98612DE-FC5C-4794-9B9C-D5482B58BC5A}" srcOrd="3" destOrd="0" presId="urn:microsoft.com/office/officeart/2005/8/layout/hProcess6"/>
    <dgm:cxn modelId="{6A24D9A9-6CEA-46A2-A5E9-87315DC5B9ED}" type="presParOf" srcId="{AE529A41-281A-437B-B009-627917F8D609}" destId="{9B0093C0-2FE7-4976-A04E-02496DE76E88}" srcOrd="3" destOrd="0" presId="urn:microsoft.com/office/officeart/2005/8/layout/hProcess6"/>
    <dgm:cxn modelId="{60A9BE4D-EDB6-4947-A466-1AEC61E7A026}" type="presParOf" srcId="{AE529A41-281A-437B-B009-627917F8D609}" destId="{08F67E16-55F3-4335-9BB2-FE1B8AE8A0FF}" srcOrd="4" destOrd="0" presId="urn:microsoft.com/office/officeart/2005/8/layout/hProcess6"/>
    <dgm:cxn modelId="{2A67D44E-9BFF-4D1E-A87A-DD798F9EA3C0}" type="presParOf" srcId="{08F67E16-55F3-4335-9BB2-FE1B8AE8A0FF}" destId="{75C6BD34-D8BA-4AF1-92B5-DDFBB766A32A}" srcOrd="0" destOrd="0" presId="urn:microsoft.com/office/officeart/2005/8/layout/hProcess6"/>
    <dgm:cxn modelId="{8D4CB932-9ACC-4595-9A72-5B9BC12D31CE}" type="presParOf" srcId="{08F67E16-55F3-4335-9BB2-FE1B8AE8A0FF}" destId="{EC2DEE70-4894-4E5F-A45D-7AC8314BCAF8}" srcOrd="1" destOrd="0" presId="urn:microsoft.com/office/officeart/2005/8/layout/hProcess6"/>
    <dgm:cxn modelId="{43F043A1-F7C5-47FE-B894-AAF5A3E32D8F}" type="presParOf" srcId="{08F67E16-55F3-4335-9BB2-FE1B8AE8A0FF}" destId="{AF9C39AF-AC07-4F30-BCEA-FC8C0BEC27F4}" srcOrd="2" destOrd="0" presId="urn:microsoft.com/office/officeart/2005/8/layout/hProcess6"/>
    <dgm:cxn modelId="{F7CDF745-C8F4-4739-B965-B6B6845364E0}" type="presParOf" srcId="{08F67E16-55F3-4335-9BB2-FE1B8AE8A0FF}" destId="{B59559DA-CDC4-4EC6-9D1F-069D06C0268A}" srcOrd="3" destOrd="0" presId="urn:microsoft.com/office/officeart/2005/8/layout/hProcess6"/>
    <dgm:cxn modelId="{5731E978-3E84-4DD6-9255-B8A91A425DC9}" type="presParOf" srcId="{AE529A41-281A-437B-B009-627917F8D609}" destId="{82CAC184-F2A2-4B6D-9011-B59FEA258887}" srcOrd="5" destOrd="0" presId="urn:microsoft.com/office/officeart/2005/8/layout/hProcess6"/>
    <dgm:cxn modelId="{4CBF588D-B1E1-4F09-951B-728486F8EEA3}" type="presParOf" srcId="{AE529A41-281A-437B-B009-627917F8D609}" destId="{34D8FEF1-9D63-49FA-AFD9-68EFE0A81FD0}" srcOrd="6" destOrd="0" presId="urn:microsoft.com/office/officeart/2005/8/layout/hProcess6"/>
    <dgm:cxn modelId="{9E225583-87A3-41E7-BBD0-4E6B85537198}" type="presParOf" srcId="{34D8FEF1-9D63-49FA-AFD9-68EFE0A81FD0}" destId="{A7E6351C-C4AC-47A0-A26A-546D0357BB8E}" srcOrd="0" destOrd="0" presId="urn:microsoft.com/office/officeart/2005/8/layout/hProcess6"/>
    <dgm:cxn modelId="{474BF0DA-B7E4-4BDA-ACB0-91DBAD6646F5}" type="presParOf" srcId="{34D8FEF1-9D63-49FA-AFD9-68EFE0A81FD0}" destId="{19F851A2-C945-476A-9F09-31EBAA65972D}" srcOrd="1" destOrd="0" presId="urn:microsoft.com/office/officeart/2005/8/layout/hProcess6"/>
    <dgm:cxn modelId="{5CDFD802-9442-478F-9DD6-05C8DE40DD8D}" type="presParOf" srcId="{34D8FEF1-9D63-49FA-AFD9-68EFE0A81FD0}" destId="{43D3A49D-C4FC-4932-8AF8-02C597B65345}" srcOrd="2" destOrd="0" presId="urn:microsoft.com/office/officeart/2005/8/layout/hProcess6"/>
    <dgm:cxn modelId="{5208C9BC-DADC-4E53-B669-D64D241B0504}" type="presParOf" srcId="{34D8FEF1-9D63-49FA-AFD9-68EFE0A81FD0}" destId="{1C1916DD-76B3-47FF-BAC3-F850E61FCC71}" srcOrd="3" destOrd="0" presId="urn:microsoft.com/office/officeart/2005/8/layout/hProcess6"/>
    <dgm:cxn modelId="{AC6010D2-2055-4D10-B353-9B1C12C7B97F}" type="presParOf" srcId="{AE529A41-281A-437B-B009-627917F8D609}" destId="{09B410FD-C238-4ABC-8B46-F72B61DD11CD}" srcOrd="7" destOrd="0" presId="urn:microsoft.com/office/officeart/2005/8/layout/hProcess6"/>
    <dgm:cxn modelId="{6745F05A-545A-45A4-B5EE-BBE119FEA280}" type="presParOf" srcId="{AE529A41-281A-437B-B009-627917F8D609}" destId="{8192D871-0A31-437F-8C3F-B5C90A5E295F}" srcOrd="8" destOrd="0" presId="urn:microsoft.com/office/officeart/2005/8/layout/hProcess6"/>
    <dgm:cxn modelId="{9A71856C-C485-4266-B778-F2214C54B0E1}" type="presParOf" srcId="{8192D871-0A31-437F-8C3F-B5C90A5E295F}" destId="{1FBD2B34-CD77-4251-96A7-85C5181C0EAA}" srcOrd="0" destOrd="0" presId="urn:microsoft.com/office/officeart/2005/8/layout/hProcess6"/>
    <dgm:cxn modelId="{04F2C191-311D-4E81-8C78-1755F8D29EEC}" type="presParOf" srcId="{8192D871-0A31-437F-8C3F-B5C90A5E295F}" destId="{1B5DDF0F-3FB7-4FF7-AAB8-979754BC6AF6}" srcOrd="1" destOrd="0" presId="urn:microsoft.com/office/officeart/2005/8/layout/hProcess6"/>
    <dgm:cxn modelId="{59948226-358A-48DC-8B75-89897CC18799}" type="presParOf" srcId="{8192D871-0A31-437F-8C3F-B5C90A5E295F}" destId="{8D26560C-BEF2-407E-90D4-592726BC7DBE}" srcOrd="2" destOrd="0" presId="urn:microsoft.com/office/officeart/2005/8/layout/hProcess6"/>
    <dgm:cxn modelId="{19D77512-9061-4B44-B8E9-882361FE5FB9}" type="presParOf" srcId="{8192D871-0A31-437F-8C3F-B5C90A5E295F}" destId="{BB4E6E0D-B140-4DEF-BF52-39D0D5B684F1}" srcOrd="3" destOrd="0" presId="urn:microsoft.com/office/officeart/2005/8/layout/hProcess6"/>
    <dgm:cxn modelId="{5C77511C-0730-4214-A6EC-D5E994EDA916}" type="presParOf" srcId="{AE529A41-281A-437B-B009-627917F8D609}" destId="{9BE2DF35-C008-4DFF-98FF-53A665106BD2}" srcOrd="9" destOrd="0" presId="urn:microsoft.com/office/officeart/2005/8/layout/hProcess6"/>
    <dgm:cxn modelId="{66D93E99-BE28-44E0-A387-9B162B452DC1}" type="presParOf" srcId="{AE529A41-281A-437B-B009-627917F8D609}" destId="{02584412-5818-4D82-A876-133D20C64FCF}" srcOrd="10" destOrd="0" presId="urn:microsoft.com/office/officeart/2005/8/layout/hProcess6"/>
    <dgm:cxn modelId="{925A5A48-3682-4A9B-B863-E911F94FD83D}" type="presParOf" srcId="{02584412-5818-4D82-A876-133D20C64FCF}" destId="{F172BC5B-D12E-4EEE-9417-D5B09B8CCF03}" srcOrd="0" destOrd="0" presId="urn:microsoft.com/office/officeart/2005/8/layout/hProcess6"/>
    <dgm:cxn modelId="{C5F40C42-7ACF-48B6-BE16-2D94CE025C38}" type="presParOf" srcId="{02584412-5818-4D82-A876-133D20C64FCF}" destId="{8B95197F-94B9-47A1-8D98-5A2530B36BA7}" srcOrd="1" destOrd="0" presId="urn:microsoft.com/office/officeart/2005/8/layout/hProcess6"/>
    <dgm:cxn modelId="{FFD12A56-52A4-4896-A06C-A15B372ECC53}" type="presParOf" srcId="{02584412-5818-4D82-A876-133D20C64FCF}" destId="{DE577200-11D6-4C1B-9BC2-F904447C6693}" srcOrd="2" destOrd="0" presId="urn:microsoft.com/office/officeart/2005/8/layout/hProcess6"/>
    <dgm:cxn modelId="{DAE667DA-EEAE-4DB0-B104-BECDC605DF75}" type="presParOf" srcId="{02584412-5818-4D82-A876-133D20C64FCF}" destId="{2F4A0C45-893A-4B53-98CE-DD956792BEF4}" srcOrd="3" destOrd="0" presId="urn:microsoft.com/office/officeart/2005/8/layout/hProcess6"/>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0FCD3-747A-4223-B8A6-40BE4DB6A719}">
      <dsp:nvSpPr>
        <dsp:cNvPr id="0" name=""/>
        <dsp:cNvSpPr/>
      </dsp:nvSpPr>
      <dsp:spPr>
        <a:xfrm>
          <a:off x="128518" y="2622478"/>
          <a:ext cx="1749326" cy="1153499"/>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IN" sz="1600" kern="1200" dirty="0"/>
            <a:t> </a:t>
          </a:r>
          <a:r>
            <a:rPr lang="en-IN" sz="1400" b="1" kern="1200" dirty="0"/>
            <a:t>Data         Collection</a:t>
          </a:r>
        </a:p>
      </dsp:txBody>
      <dsp:txXfrm>
        <a:off x="565850" y="2795503"/>
        <a:ext cx="908269" cy="807449"/>
      </dsp:txXfrm>
    </dsp:sp>
    <dsp:sp modelId="{31204A8D-6316-4077-9C28-6405A7094758}">
      <dsp:nvSpPr>
        <dsp:cNvPr id="0" name=""/>
        <dsp:cNvSpPr/>
      </dsp:nvSpPr>
      <dsp:spPr>
        <a:xfrm>
          <a:off x="0" y="2933828"/>
          <a:ext cx="529455" cy="5193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1</a:t>
          </a:r>
        </a:p>
      </dsp:txBody>
      <dsp:txXfrm>
        <a:off x="77537" y="3009879"/>
        <a:ext cx="374381" cy="367209"/>
      </dsp:txXfrm>
    </dsp:sp>
    <dsp:sp modelId="{421F37E8-06E0-41A6-A187-5B0F67D27AB5}">
      <dsp:nvSpPr>
        <dsp:cNvPr id="0" name=""/>
        <dsp:cNvSpPr/>
      </dsp:nvSpPr>
      <dsp:spPr>
        <a:xfrm>
          <a:off x="1843454" y="2628250"/>
          <a:ext cx="1878389" cy="1167691"/>
        </a:xfrm>
        <a:prstGeom prst="rightArrow">
          <a:avLst>
            <a:gd name="adj1" fmla="val 70000"/>
            <a:gd name="adj2" fmla="val 50000"/>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Overview of Data </a:t>
          </a:r>
          <a:endParaRPr lang="en-IN" sz="1400" b="1" kern="1200" dirty="0"/>
        </a:p>
      </dsp:txBody>
      <dsp:txXfrm>
        <a:off x="2313051" y="2803404"/>
        <a:ext cx="1000100" cy="817383"/>
      </dsp:txXfrm>
    </dsp:sp>
    <dsp:sp modelId="{B98612DE-FC5C-4794-9B9C-D5482B58BC5A}">
      <dsp:nvSpPr>
        <dsp:cNvPr id="0" name=""/>
        <dsp:cNvSpPr/>
      </dsp:nvSpPr>
      <dsp:spPr>
        <a:xfrm>
          <a:off x="1646702" y="2940216"/>
          <a:ext cx="589988" cy="509447"/>
        </a:xfrm>
        <a:prstGeom prst="ellipse">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2</a:t>
          </a:r>
        </a:p>
      </dsp:txBody>
      <dsp:txXfrm>
        <a:off x="1733104" y="3014823"/>
        <a:ext cx="417184" cy="360233"/>
      </dsp:txXfrm>
    </dsp:sp>
    <dsp:sp modelId="{EC2DEE70-4894-4E5F-A45D-7AC8314BCAF8}">
      <dsp:nvSpPr>
        <dsp:cNvPr id="0" name=""/>
        <dsp:cNvSpPr/>
      </dsp:nvSpPr>
      <dsp:spPr>
        <a:xfrm>
          <a:off x="3641669" y="2621196"/>
          <a:ext cx="2524613" cy="1128556"/>
        </a:xfrm>
        <a:prstGeom prst="rightArrow">
          <a:avLst>
            <a:gd name="adj1" fmla="val 70000"/>
            <a:gd name="adj2" fmla="val 50000"/>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l" defTabSz="622300">
            <a:lnSpc>
              <a:spcPct val="90000"/>
            </a:lnSpc>
            <a:spcBef>
              <a:spcPct val="0"/>
            </a:spcBef>
            <a:spcAft>
              <a:spcPct val="35000"/>
            </a:spcAft>
            <a:buNone/>
          </a:pPr>
          <a:r>
            <a:rPr lang="en-IN" sz="1400" b="1" kern="1200" dirty="0"/>
            <a:t>Data Cleaning and Transformation</a:t>
          </a:r>
        </a:p>
      </dsp:txBody>
      <dsp:txXfrm>
        <a:off x="4272823" y="2790479"/>
        <a:ext cx="1498465" cy="789990"/>
      </dsp:txXfrm>
    </dsp:sp>
    <dsp:sp modelId="{B59559DA-CDC4-4EC6-9D1F-069D06C0268A}">
      <dsp:nvSpPr>
        <dsp:cNvPr id="0" name=""/>
        <dsp:cNvSpPr/>
      </dsp:nvSpPr>
      <dsp:spPr>
        <a:xfrm>
          <a:off x="3362988" y="2931807"/>
          <a:ext cx="547012" cy="515945"/>
        </a:xfrm>
        <a:prstGeom prst="ellipse">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3</a:t>
          </a:r>
        </a:p>
      </dsp:txBody>
      <dsp:txXfrm>
        <a:off x="3443096" y="3007365"/>
        <a:ext cx="386796" cy="364829"/>
      </dsp:txXfrm>
    </dsp:sp>
    <dsp:sp modelId="{19F851A2-C945-476A-9F09-31EBAA65972D}">
      <dsp:nvSpPr>
        <dsp:cNvPr id="0" name=""/>
        <dsp:cNvSpPr/>
      </dsp:nvSpPr>
      <dsp:spPr>
        <a:xfrm>
          <a:off x="6117770" y="2583343"/>
          <a:ext cx="2083565" cy="1169065"/>
        </a:xfrm>
        <a:prstGeom prst="rightArrow">
          <a:avLst>
            <a:gd name="adj1" fmla="val 70000"/>
            <a:gd name="adj2" fmla="val 50000"/>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l" defTabSz="622300">
            <a:lnSpc>
              <a:spcPct val="90000"/>
            </a:lnSpc>
            <a:spcBef>
              <a:spcPct val="0"/>
            </a:spcBef>
            <a:spcAft>
              <a:spcPct val="35000"/>
            </a:spcAft>
            <a:buNone/>
          </a:pPr>
          <a:r>
            <a:rPr lang="en-IN" sz="1400" b="1" kern="1200" dirty="0"/>
            <a:t>Data  Visualisation</a:t>
          </a:r>
        </a:p>
      </dsp:txBody>
      <dsp:txXfrm>
        <a:off x="6638661" y="2758703"/>
        <a:ext cx="1153501" cy="818345"/>
      </dsp:txXfrm>
    </dsp:sp>
    <dsp:sp modelId="{1C1916DD-76B3-47FF-BAC3-F850E61FCC71}">
      <dsp:nvSpPr>
        <dsp:cNvPr id="0" name=""/>
        <dsp:cNvSpPr/>
      </dsp:nvSpPr>
      <dsp:spPr>
        <a:xfrm>
          <a:off x="5846779" y="2950577"/>
          <a:ext cx="510157" cy="460519"/>
        </a:xfrm>
        <a:prstGeom prst="ellipse">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4</a:t>
          </a:r>
        </a:p>
      </dsp:txBody>
      <dsp:txXfrm>
        <a:off x="5921490" y="3018018"/>
        <a:ext cx="360735" cy="325637"/>
      </dsp:txXfrm>
    </dsp:sp>
    <dsp:sp modelId="{1B5DDF0F-3FB7-4FF7-AAB8-979754BC6AF6}">
      <dsp:nvSpPr>
        <dsp:cNvPr id="0" name=""/>
        <dsp:cNvSpPr/>
      </dsp:nvSpPr>
      <dsp:spPr>
        <a:xfrm>
          <a:off x="8207229" y="2646422"/>
          <a:ext cx="2049975" cy="1018909"/>
        </a:xfrm>
        <a:prstGeom prst="rightArrow">
          <a:avLst>
            <a:gd name="adj1" fmla="val 70000"/>
            <a:gd name="adj2" fmla="val 50000"/>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Data Interpretation</a:t>
          </a:r>
        </a:p>
      </dsp:txBody>
      <dsp:txXfrm>
        <a:off x="8719723" y="2799258"/>
        <a:ext cx="1180863" cy="713237"/>
      </dsp:txXfrm>
    </dsp:sp>
    <dsp:sp modelId="{BB4E6E0D-B140-4DEF-BF52-39D0D5B684F1}">
      <dsp:nvSpPr>
        <dsp:cNvPr id="0" name=""/>
        <dsp:cNvSpPr/>
      </dsp:nvSpPr>
      <dsp:spPr>
        <a:xfrm>
          <a:off x="7996581" y="2940216"/>
          <a:ext cx="476128" cy="420264"/>
        </a:xfrm>
        <a:prstGeom prst="ellipse">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5</a:t>
          </a:r>
        </a:p>
      </dsp:txBody>
      <dsp:txXfrm>
        <a:off x="8066308" y="3001762"/>
        <a:ext cx="336674" cy="297172"/>
      </dsp:txXfrm>
    </dsp:sp>
    <dsp:sp modelId="{8B95197F-94B9-47A1-8D98-5A2530B36BA7}">
      <dsp:nvSpPr>
        <dsp:cNvPr id="0" name=""/>
        <dsp:cNvSpPr/>
      </dsp:nvSpPr>
      <dsp:spPr>
        <a:xfrm>
          <a:off x="10194299" y="2601148"/>
          <a:ext cx="1803617" cy="1122611"/>
        </a:xfrm>
        <a:prstGeom prst="rightArrow">
          <a:avLst>
            <a:gd name="adj1" fmla="val 70000"/>
            <a:gd name="adj2" fmla="val 5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Conclusion</a:t>
          </a:r>
          <a:endParaRPr lang="en-IN" sz="1400" b="1" kern="1200" dirty="0"/>
        </a:p>
      </dsp:txBody>
      <dsp:txXfrm>
        <a:off x="10645203" y="2769540"/>
        <a:ext cx="959799" cy="785827"/>
      </dsp:txXfrm>
    </dsp:sp>
    <dsp:sp modelId="{2F4A0C45-893A-4B53-98CE-DD956792BEF4}">
      <dsp:nvSpPr>
        <dsp:cNvPr id="0" name=""/>
        <dsp:cNvSpPr/>
      </dsp:nvSpPr>
      <dsp:spPr>
        <a:xfrm>
          <a:off x="9906347" y="2909706"/>
          <a:ext cx="495093" cy="509800"/>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6</a:t>
          </a:r>
        </a:p>
      </dsp:txBody>
      <dsp:txXfrm>
        <a:off x="9978852" y="2984364"/>
        <a:ext cx="350083" cy="3604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B05C-7443-064B-E380-4FEB3018F7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739678-87A4-8CA5-A803-94399242A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96F212-E105-34AA-3B8A-3F8F86D0769C}"/>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5" name="Footer Placeholder 4">
            <a:extLst>
              <a:ext uri="{FF2B5EF4-FFF2-40B4-BE49-F238E27FC236}">
                <a16:creationId xmlns:a16="http://schemas.microsoft.com/office/drawing/2014/main" id="{D0F922B5-DD7C-D3B3-719B-61DE4B9444E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5F48083A-9127-D63A-599E-376379E40EC5}"/>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52973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2545-136A-6C21-EF2A-02278ECC47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9D894-8961-6724-B96A-3757478B8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C1C10-FC96-A76E-3860-419D5F365DC1}"/>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5" name="Footer Placeholder 4">
            <a:extLst>
              <a:ext uri="{FF2B5EF4-FFF2-40B4-BE49-F238E27FC236}">
                <a16:creationId xmlns:a16="http://schemas.microsoft.com/office/drawing/2014/main" id="{27531743-016C-E9B2-BF86-FC1DC2848486}"/>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9B48103-9823-E983-7278-70FD60788346}"/>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94072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EB7AF-8305-A9FC-751D-A98B3DC6B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24723-0F50-E312-1E03-22C5C45DE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695E5-205A-D170-A7A9-A3D7FFB0E859}"/>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5" name="Footer Placeholder 4">
            <a:extLst>
              <a:ext uri="{FF2B5EF4-FFF2-40B4-BE49-F238E27FC236}">
                <a16:creationId xmlns:a16="http://schemas.microsoft.com/office/drawing/2014/main" id="{2C612C2A-EB63-6696-F4BC-5B68BED8E243}"/>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3FCAB5-43C3-C82A-2EE8-F5FC40E87C90}"/>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68822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9353-C352-FD90-952B-411CF2675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26AF4A-849E-2179-2B6B-3DC6AE13A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701A6-B8FD-2095-E90B-46746856706E}"/>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5" name="Footer Placeholder 4">
            <a:extLst>
              <a:ext uri="{FF2B5EF4-FFF2-40B4-BE49-F238E27FC236}">
                <a16:creationId xmlns:a16="http://schemas.microsoft.com/office/drawing/2014/main" id="{655D2AC7-74B3-FE9B-D4CA-C107AB7FAAE6}"/>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B0954A1B-6798-D933-2E4D-718A539C76DB}"/>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00192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DD6D-FEA3-E643-8FAA-52261CAAF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A1F378-8123-896D-50B6-C82CEED59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D866A-EBDF-384A-0C07-C19200B3B5AF}"/>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5" name="Footer Placeholder 4">
            <a:extLst>
              <a:ext uri="{FF2B5EF4-FFF2-40B4-BE49-F238E27FC236}">
                <a16:creationId xmlns:a16="http://schemas.microsoft.com/office/drawing/2014/main" id="{BBBC6D1F-A3F4-8D43-8F0E-C79BD350A415}"/>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835A6522-D79D-7A23-34D3-3978ACC22CDC}"/>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9016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8DA6-C899-3517-787B-5C460A769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ACEB5-BA31-C92B-FA46-04C684F59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61E3D3-A573-A1FE-6227-4CF21AD93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70304A-2A75-179A-11E9-4E3B0AA5148D}"/>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6" name="Footer Placeholder 5">
            <a:extLst>
              <a:ext uri="{FF2B5EF4-FFF2-40B4-BE49-F238E27FC236}">
                <a16:creationId xmlns:a16="http://schemas.microsoft.com/office/drawing/2014/main" id="{CB12AA1E-3AAE-4C9E-1EDB-C899CA8BC8E3}"/>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428F9E20-BBFB-B44E-B535-F9213377A41B}"/>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135559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17D2-DCC6-00F6-9F3D-67B97311F4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8AC85-AECA-12AC-8080-03DFDDE54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947C4-AD8C-4FFC-0313-C148F2048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DC3BAE-4DC0-BB72-E3CE-28D3D7EE8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4C640-58BD-B2CA-DBF0-AA01C4752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D4F902-3D81-8987-F8E8-9DD11814AC4E}"/>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8" name="Footer Placeholder 7">
            <a:extLst>
              <a:ext uri="{FF2B5EF4-FFF2-40B4-BE49-F238E27FC236}">
                <a16:creationId xmlns:a16="http://schemas.microsoft.com/office/drawing/2014/main" id="{77083B8C-7521-D82E-0DAE-91C993CFD089}"/>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470A2CEB-DF7A-4FBA-983E-689C415E4C2A}"/>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40236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9EA1-9089-7549-FD6A-D39C3F0968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EA78FE-55B1-E509-88FF-9FD9D3651EF6}"/>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4" name="Footer Placeholder 3">
            <a:extLst>
              <a:ext uri="{FF2B5EF4-FFF2-40B4-BE49-F238E27FC236}">
                <a16:creationId xmlns:a16="http://schemas.microsoft.com/office/drawing/2014/main" id="{B5963865-7531-CD48-E87F-73C3B4DE7BEB}"/>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5B8B6EAC-4164-96F9-E6B3-6F0C09F5415A}"/>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82190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C8929-3045-06C0-D940-BF2A1EA4E26B}"/>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3" name="Footer Placeholder 2">
            <a:extLst>
              <a:ext uri="{FF2B5EF4-FFF2-40B4-BE49-F238E27FC236}">
                <a16:creationId xmlns:a16="http://schemas.microsoft.com/office/drawing/2014/main" id="{F7EC02CA-082F-920F-34F7-202D71BF5AA9}"/>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0F476774-15E6-EECF-3FF0-D3EF98476E9D}"/>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20476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95DF-F3BF-B842-AE71-5E006F245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465C5B-EBC9-1EE5-5521-164AF2A0A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2D2D6E-4FF0-A102-0D97-38E87D1CD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FAC55-5BE6-E83E-EF90-7F8E7A022FA7}"/>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6" name="Footer Placeholder 5">
            <a:extLst>
              <a:ext uri="{FF2B5EF4-FFF2-40B4-BE49-F238E27FC236}">
                <a16:creationId xmlns:a16="http://schemas.microsoft.com/office/drawing/2014/main" id="{3ED5E955-2692-683C-14D8-A4C92B992527}"/>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154F7E8E-254E-6CCF-49CA-82DF08CD35C8}"/>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01194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E9A0-5E66-8E83-E29F-8399592F0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7715CF-DB7A-4498-A652-ADDCECB33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361EFC-C9E8-F57B-3E9B-0EB13D896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54D92-11E9-9549-A345-32ADAFC8B86B}"/>
              </a:ext>
            </a:extLst>
          </p:cNvPr>
          <p:cNvSpPr>
            <a:spLocks noGrp="1"/>
          </p:cNvSpPr>
          <p:nvPr>
            <p:ph type="dt" sz="half" idx="10"/>
          </p:nvPr>
        </p:nvSpPr>
        <p:spPr/>
        <p:txBody>
          <a:bodyPr/>
          <a:lstStyle/>
          <a:p>
            <a:fld id="{FD129E75-1BAF-439D-8E22-269FC194312A}" type="datetimeFigureOut">
              <a:rPr lang="en-MO" smtClean="0"/>
              <a:t>02/23/2023</a:t>
            </a:fld>
            <a:endParaRPr lang="en-MO"/>
          </a:p>
        </p:txBody>
      </p:sp>
      <p:sp>
        <p:nvSpPr>
          <p:cNvPr id="6" name="Footer Placeholder 5">
            <a:extLst>
              <a:ext uri="{FF2B5EF4-FFF2-40B4-BE49-F238E27FC236}">
                <a16:creationId xmlns:a16="http://schemas.microsoft.com/office/drawing/2014/main" id="{8448A9F0-E45C-01B8-22C9-7EC288E86E56}"/>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D58C5451-D507-4169-C692-8CC03BEB6426}"/>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0204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1A447-58A1-189D-3255-B12719B83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CB4B5B-3B9A-974F-22E6-3A77B36F6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458855-022C-E57A-00AD-16FE2A1F4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29E75-1BAF-439D-8E22-269FC194312A}" type="datetimeFigureOut">
              <a:rPr lang="en-MO" smtClean="0"/>
              <a:t>02/23/2023</a:t>
            </a:fld>
            <a:endParaRPr lang="en-MO"/>
          </a:p>
        </p:txBody>
      </p:sp>
      <p:sp>
        <p:nvSpPr>
          <p:cNvPr id="5" name="Footer Placeholder 4">
            <a:extLst>
              <a:ext uri="{FF2B5EF4-FFF2-40B4-BE49-F238E27FC236}">
                <a16:creationId xmlns:a16="http://schemas.microsoft.com/office/drawing/2014/main" id="{0AD53995-07FB-C180-8315-170DBC225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D452F0E3-93E4-E175-7905-C247D3CD7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47B92-7E87-45AD-82FD-C5752289AB22}" type="slidenum">
              <a:rPr lang="en-MO" smtClean="0"/>
              <a:t>‹#›</a:t>
            </a:fld>
            <a:endParaRPr lang="en-MO"/>
          </a:p>
        </p:txBody>
      </p:sp>
    </p:spTree>
    <p:extLst>
      <p:ext uri="{BB962C8B-B14F-4D97-AF65-F5344CB8AC3E}">
        <p14:creationId xmlns:p14="http://schemas.microsoft.com/office/powerpoint/2010/main" val="462263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upport.google.com/googleplay/android-developer/answer/6083203?hl=e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9D56-A0E8-100E-61E2-5AE77DC46ED0}"/>
              </a:ext>
            </a:extLst>
          </p:cNvPr>
          <p:cNvSpPr>
            <a:spLocks noGrp="1"/>
          </p:cNvSpPr>
          <p:nvPr>
            <p:ph type="ctrTitle"/>
          </p:nvPr>
        </p:nvSpPr>
        <p:spPr>
          <a:xfrm>
            <a:off x="368770" y="280657"/>
            <a:ext cx="8441409" cy="1394847"/>
          </a:xfrm>
        </p:spPr>
        <p:txBody>
          <a:bodyPr>
            <a:normAutofit/>
          </a:bodyPr>
          <a:lstStyle/>
          <a:p>
            <a:pPr algn="l"/>
            <a:r>
              <a:rPr lang="en-IN" b="1" dirty="0">
                <a:solidFill>
                  <a:srgbClr val="487870"/>
                </a:solidFill>
                <a:effectLst>
                  <a:outerShdw blurRad="38100" dist="38100" dir="2700000" algn="tl">
                    <a:srgbClr val="000000">
                      <a:alpha val="43137"/>
                    </a:srgbClr>
                  </a:outerShdw>
                </a:effectLst>
              </a:rPr>
              <a:t>Capstone Project 1</a:t>
            </a:r>
            <a:endParaRPr lang="en-MO" b="1" dirty="0">
              <a:solidFill>
                <a:srgbClr val="48787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0D04D0B-4F8C-D5B1-A14E-A32567587435}"/>
              </a:ext>
            </a:extLst>
          </p:cNvPr>
          <p:cNvSpPr txBox="1"/>
          <p:nvPr/>
        </p:nvSpPr>
        <p:spPr>
          <a:xfrm>
            <a:off x="1451492" y="2084443"/>
            <a:ext cx="5820252" cy="2062103"/>
          </a:xfrm>
          <a:prstGeom prst="rect">
            <a:avLst/>
          </a:prstGeom>
          <a:noFill/>
        </p:spPr>
        <p:txBody>
          <a:bodyPr wrap="square" rtlCol="0">
            <a:spAutoFit/>
          </a:bodyPr>
          <a:lstStyle/>
          <a:p>
            <a:r>
              <a:rPr lang="en-US" sz="3200" b="1" dirty="0">
                <a:latin typeface="+mj-lt"/>
                <a:ea typeface="Times New Roman" panose="02020603050405020304" pitchFamily="18" charset="0"/>
              </a:rPr>
              <a:t>Google </a:t>
            </a:r>
            <a:r>
              <a:rPr lang="en-US" sz="3200" b="1" dirty="0">
                <a:effectLst/>
                <a:latin typeface="+mj-lt"/>
                <a:ea typeface="Times New Roman" panose="02020603050405020304" pitchFamily="18" charset="0"/>
              </a:rPr>
              <a:t>Play Store App Review Analysis</a:t>
            </a:r>
            <a:endParaRPr lang="en-IN" sz="3200" dirty="0">
              <a:effectLst/>
              <a:latin typeface="+mj-lt"/>
              <a:ea typeface="Arial" panose="020B0604020202020204" pitchFamily="34" charset="0"/>
            </a:endParaRPr>
          </a:p>
          <a:p>
            <a:pPr algn="ctr"/>
            <a:r>
              <a:rPr lang="en-US" sz="3200" b="1" dirty="0">
                <a:effectLst/>
                <a:latin typeface="Times New Roman" panose="02020603050405020304" pitchFamily="18" charset="0"/>
                <a:ea typeface="Times New Roman" panose="02020603050405020304" pitchFamily="18" charset="0"/>
              </a:rPr>
              <a:t> </a:t>
            </a:r>
            <a:endParaRPr lang="en-IN" sz="3200" dirty="0">
              <a:effectLst/>
              <a:latin typeface="Arial" panose="020B0604020202020204" pitchFamily="34" charset="0"/>
              <a:ea typeface="Arial" panose="020B0604020202020204" pitchFamily="34" charset="0"/>
            </a:endParaRPr>
          </a:p>
          <a:p>
            <a:endParaRPr lang="en-MO" sz="3200" b="1" dirty="0">
              <a:solidFill>
                <a:schemeClr val="accent1"/>
              </a:solidFill>
            </a:endParaRPr>
          </a:p>
        </p:txBody>
      </p:sp>
      <p:pic>
        <p:nvPicPr>
          <p:cNvPr id="5" name="Picture 4">
            <a:extLst>
              <a:ext uri="{FF2B5EF4-FFF2-40B4-BE49-F238E27FC236}">
                <a16:creationId xmlns:a16="http://schemas.microsoft.com/office/drawing/2014/main" id="{A4DD7584-3DF6-1474-CEBA-170B410BC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77" y="2186812"/>
            <a:ext cx="831285" cy="928683"/>
          </a:xfrm>
          <a:prstGeom prst="rect">
            <a:avLst/>
          </a:prstGeom>
        </p:spPr>
      </p:pic>
      <p:pic>
        <p:nvPicPr>
          <p:cNvPr id="6" name="Picture 5">
            <a:extLst>
              <a:ext uri="{FF2B5EF4-FFF2-40B4-BE49-F238E27FC236}">
                <a16:creationId xmlns:a16="http://schemas.microsoft.com/office/drawing/2014/main" id="{56B1B726-9DD4-AD73-8491-031B433838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5458" y="2480095"/>
            <a:ext cx="4317741" cy="4377905"/>
          </a:xfrm>
          <a:prstGeom prst="rect">
            <a:avLst/>
          </a:prstGeom>
        </p:spPr>
      </p:pic>
      <p:pic>
        <p:nvPicPr>
          <p:cNvPr id="7" name="Picture 6">
            <a:extLst>
              <a:ext uri="{FF2B5EF4-FFF2-40B4-BE49-F238E27FC236}">
                <a16:creationId xmlns:a16="http://schemas.microsoft.com/office/drawing/2014/main" id="{912C4A72-D1B4-F83E-5F88-8B4D484A4C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0751" y="280657"/>
            <a:ext cx="1955800" cy="415925"/>
          </a:xfrm>
          <a:prstGeom prst="rect">
            <a:avLst/>
          </a:prstGeom>
        </p:spPr>
      </p:pic>
      <p:sp>
        <p:nvSpPr>
          <p:cNvPr id="9" name="TextBox 8">
            <a:extLst>
              <a:ext uri="{FF2B5EF4-FFF2-40B4-BE49-F238E27FC236}">
                <a16:creationId xmlns:a16="http://schemas.microsoft.com/office/drawing/2014/main" id="{3E684EDA-EFC5-0A03-FA4D-E34652925C18}"/>
              </a:ext>
            </a:extLst>
          </p:cNvPr>
          <p:cNvSpPr txBox="1"/>
          <p:nvPr/>
        </p:nvSpPr>
        <p:spPr>
          <a:xfrm>
            <a:off x="134968" y="4184508"/>
            <a:ext cx="3302498" cy="2392835"/>
          </a:xfrm>
          <a:prstGeom prst="rect">
            <a:avLst/>
          </a:prstGeom>
          <a:noFill/>
        </p:spPr>
        <p:txBody>
          <a:bodyPr wrap="square">
            <a:spAutoFit/>
          </a:bodyPr>
          <a:lstStyle/>
          <a:p>
            <a:pPr indent="90170"/>
            <a:r>
              <a:rPr lang="en-US" sz="2000" b="1" dirty="0">
                <a:effectLst/>
                <a:latin typeface="Arial" panose="020B0604020202020204" pitchFamily="34" charset="0"/>
                <a:ea typeface="Arial" panose="020B0604020202020204" pitchFamily="34" charset="0"/>
              </a:rPr>
              <a:t>    </a:t>
            </a:r>
            <a:r>
              <a:rPr lang="en-US" sz="2000" b="1" u="sng" dirty="0">
                <a:effectLst/>
                <a:latin typeface="+mj-lt"/>
                <a:ea typeface="Arial" panose="020B0604020202020204" pitchFamily="34" charset="0"/>
              </a:rPr>
              <a:t>Presented By</a:t>
            </a:r>
            <a:r>
              <a:rPr lang="en-US" sz="2000" b="1" dirty="0">
                <a:effectLst/>
                <a:latin typeface="+mj-lt"/>
                <a:ea typeface="Arial" panose="020B0604020202020204" pitchFamily="34" charset="0"/>
              </a:rPr>
              <a:t>:</a:t>
            </a:r>
          </a:p>
          <a:p>
            <a:pPr indent="90170"/>
            <a:r>
              <a:rPr lang="en-US" sz="2000" b="1" dirty="0">
                <a:effectLst/>
                <a:latin typeface="+mj-lt"/>
                <a:ea typeface="Arial" panose="020B0604020202020204" pitchFamily="34" charset="0"/>
              </a:rPr>
              <a:t>        </a:t>
            </a:r>
            <a:endParaRPr lang="en-IN" sz="1400" dirty="0">
              <a:effectLst/>
              <a:latin typeface="+mj-lt"/>
              <a:ea typeface="Arial" panose="020B0604020202020204" pitchFamily="34" charset="0"/>
            </a:endParaRPr>
          </a:p>
          <a:p>
            <a:pPr indent="90170"/>
            <a:r>
              <a:rPr lang="en-US" sz="1800" b="1" dirty="0">
                <a:effectLst/>
                <a:latin typeface="+mj-lt"/>
                <a:ea typeface="Arial" panose="020B0604020202020204" pitchFamily="34" charset="0"/>
              </a:rPr>
              <a:t>     </a:t>
            </a:r>
            <a:r>
              <a:rPr lang="en-US" sz="1800" b="1" dirty="0">
                <a:solidFill>
                  <a:srgbClr val="C00000"/>
                </a:solidFill>
                <a:effectLst/>
                <a:latin typeface="+mj-lt"/>
                <a:ea typeface="Arial" panose="020B0604020202020204" pitchFamily="34" charset="0"/>
              </a:rPr>
              <a:t>TEAM- Scraper Nerds</a:t>
            </a:r>
            <a:endParaRPr lang="en-IN" sz="1400" dirty="0">
              <a:effectLst/>
              <a:latin typeface="+mj-lt"/>
              <a:ea typeface="Arial" panose="020B0604020202020204" pitchFamily="34" charset="0"/>
            </a:endParaRPr>
          </a:p>
          <a:p>
            <a:pPr indent="90170"/>
            <a:r>
              <a:rPr lang="en-US" sz="1800" dirty="0">
                <a:effectLst/>
                <a:latin typeface="+mj-lt"/>
                <a:ea typeface="Arial" panose="020B0604020202020204" pitchFamily="34" charset="0"/>
              </a:rPr>
              <a:t>     Navneet Sawhney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a:t>
            </a:r>
            <a:r>
              <a:rPr lang="en-US" sz="1800" dirty="0" err="1">
                <a:effectLst/>
                <a:latin typeface="+mj-lt"/>
                <a:ea typeface="Arial" panose="020B0604020202020204" pitchFamily="34" charset="0"/>
              </a:rPr>
              <a:t>Tinu</a:t>
            </a:r>
            <a:r>
              <a:rPr lang="en-US" sz="1800" dirty="0">
                <a:effectLst/>
                <a:latin typeface="+mj-lt"/>
                <a:ea typeface="Arial" panose="020B0604020202020204" pitchFamily="34" charset="0"/>
              </a:rPr>
              <a:t> J </a:t>
            </a:r>
            <a:r>
              <a:rPr lang="en-US" sz="1800" dirty="0" err="1">
                <a:effectLst/>
                <a:latin typeface="+mj-lt"/>
                <a:ea typeface="Arial" panose="020B0604020202020204" pitchFamily="34" charset="0"/>
              </a:rPr>
              <a:t>Pooppally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a:t>
            </a:r>
            <a:r>
              <a:rPr lang="en-US" sz="1800" dirty="0" err="1">
                <a:effectLst/>
                <a:latin typeface="+mj-lt"/>
                <a:ea typeface="Arial" panose="020B0604020202020204" pitchFamily="34" charset="0"/>
              </a:rPr>
              <a:t>Biswanath</a:t>
            </a:r>
            <a:r>
              <a:rPr lang="en-US" sz="1800" dirty="0">
                <a:effectLst/>
                <a:latin typeface="+mj-lt"/>
                <a:ea typeface="Arial" panose="020B0604020202020204" pitchFamily="34" charset="0"/>
              </a:rPr>
              <a:t> Das  </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Manoj </a:t>
            </a:r>
            <a:r>
              <a:rPr lang="en-US" sz="1800" dirty="0" err="1">
                <a:effectLst/>
                <a:latin typeface="+mj-lt"/>
                <a:ea typeface="Arial" panose="020B0604020202020204" pitchFamily="34" charset="0"/>
              </a:rPr>
              <a:t>Chetry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Shubham V Jadav                                     </a:t>
            </a:r>
            <a:endParaRPr lang="en-IN" dirty="0">
              <a:latin typeface="+mj-lt"/>
            </a:endParaRPr>
          </a:p>
        </p:txBody>
      </p:sp>
    </p:spTree>
    <p:extLst>
      <p:ext uri="{BB962C8B-B14F-4D97-AF65-F5344CB8AC3E}">
        <p14:creationId xmlns:p14="http://schemas.microsoft.com/office/powerpoint/2010/main" val="1961594252"/>
      </p:ext>
    </p:extLst>
  </p:cSld>
  <p:clrMapOvr>
    <a:masterClrMapping/>
  </p:clrMapOvr>
  <mc:AlternateContent xmlns:mc="http://schemas.openxmlformats.org/markup-compatibility/2006" xmlns:p14="http://schemas.microsoft.com/office/powerpoint/2010/main">
    <mc:Choice Requires="p14">
      <p:transition spd="slow" p14:dur="2000" advTm="72036"/>
    </mc:Choice>
    <mc:Fallback xmlns="">
      <p:transition spd="slow" advTm="720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19F-80B9-736C-C154-82962A50C07C}"/>
              </a:ext>
            </a:extLst>
          </p:cNvPr>
          <p:cNvSpPr>
            <a:spLocks noGrp="1"/>
          </p:cNvSpPr>
          <p:nvPr>
            <p:ph type="title"/>
          </p:nvPr>
        </p:nvSpPr>
        <p:spPr>
          <a:xfrm>
            <a:off x="131060" y="522286"/>
            <a:ext cx="10515600" cy="728568"/>
          </a:xfrm>
        </p:spPr>
        <p:txBody>
          <a:bodyPr>
            <a:normAutofit fontScale="90000"/>
          </a:bodyPr>
          <a:lstStyle/>
          <a:p>
            <a:r>
              <a:rPr lang="en-US" sz="2700" b="1" dirty="0">
                <a:solidFill>
                  <a:srgbClr val="C00000"/>
                </a:solidFill>
                <a:effectLst>
                  <a:outerShdw blurRad="38100" dist="38100" dir="2700000" algn="tl">
                    <a:srgbClr val="000000">
                      <a:alpha val="43137"/>
                    </a:srgbClr>
                  </a:outerShdw>
                </a:effectLst>
              </a:rPr>
              <a:t>The</a:t>
            </a:r>
            <a:r>
              <a:rPr lang="en-US" sz="2700" b="1" i="0" dirty="0">
                <a:solidFill>
                  <a:srgbClr val="C00000"/>
                </a:solidFill>
                <a:effectLst>
                  <a:outerShdw blurRad="38100" dist="38100" dir="2700000" algn="tl">
                    <a:srgbClr val="000000">
                      <a:alpha val="43137"/>
                    </a:srgbClr>
                  </a:outerShdw>
                </a:effectLst>
              </a:rPr>
              <a:t> top categories on Play Store  based on the rating</a:t>
            </a:r>
            <a:br>
              <a:rPr lang="en-US" sz="4400" b="1" i="0" dirty="0">
                <a:solidFill>
                  <a:schemeClr val="tx2"/>
                </a:solidFill>
                <a:effectLst/>
                <a:latin typeface="Roboto" panose="02000000000000000000" pitchFamily="2" charset="0"/>
              </a:rPr>
            </a:br>
            <a:endParaRPr lang="en-MO" dirty="0"/>
          </a:p>
        </p:txBody>
      </p:sp>
      <p:pic>
        <p:nvPicPr>
          <p:cNvPr id="27" name="Content Placeholder 26">
            <a:extLst>
              <a:ext uri="{FF2B5EF4-FFF2-40B4-BE49-F238E27FC236}">
                <a16:creationId xmlns:a16="http://schemas.microsoft.com/office/drawing/2014/main" id="{7DFB2E6E-14AA-6F48-34B5-23366E151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324" y="1779870"/>
            <a:ext cx="9565336" cy="4347881"/>
          </a:xfrm>
        </p:spPr>
      </p:pic>
      <p:sp>
        <p:nvSpPr>
          <p:cNvPr id="23" name="TextBox 22">
            <a:extLst>
              <a:ext uri="{FF2B5EF4-FFF2-40B4-BE49-F238E27FC236}">
                <a16:creationId xmlns:a16="http://schemas.microsoft.com/office/drawing/2014/main" id="{A563D7D1-963B-FF55-950B-2992C740F685}"/>
              </a:ext>
            </a:extLst>
          </p:cNvPr>
          <p:cNvSpPr txBox="1"/>
          <p:nvPr/>
        </p:nvSpPr>
        <p:spPr>
          <a:xfrm>
            <a:off x="4765860" y="6127751"/>
            <a:ext cx="2660279" cy="338554"/>
          </a:xfrm>
          <a:prstGeom prst="rect">
            <a:avLst/>
          </a:prstGeom>
          <a:noFill/>
        </p:spPr>
        <p:txBody>
          <a:bodyPr wrap="square" rtlCol="0">
            <a:spAutoFit/>
          </a:bodyPr>
          <a:lstStyle/>
          <a:p>
            <a:r>
              <a:rPr lang="en-IN" sz="1600" b="0" i="0" dirty="0">
                <a:solidFill>
                  <a:srgbClr val="C00000"/>
                </a:solidFill>
                <a:effectLst/>
                <a:latin typeface="arial" panose="020B0604020202020204" pitchFamily="34" charset="0"/>
              </a:rPr>
              <a:t>The Average App Rating</a:t>
            </a:r>
            <a:endParaRPr lang="en-MO" sz="1600" dirty="0">
              <a:solidFill>
                <a:srgbClr val="C00000"/>
              </a:solidFill>
            </a:endParaRPr>
          </a:p>
        </p:txBody>
      </p:sp>
      <p:sp>
        <p:nvSpPr>
          <p:cNvPr id="39" name="Rectangle 9">
            <a:extLst>
              <a:ext uri="{FF2B5EF4-FFF2-40B4-BE49-F238E27FC236}">
                <a16:creationId xmlns:a16="http://schemas.microsoft.com/office/drawing/2014/main" id="{CD8124F2-4F49-9C6E-E3A9-2F56CE74BD72}"/>
              </a:ext>
            </a:extLst>
          </p:cNvPr>
          <p:cNvSpPr>
            <a:spLocks noChangeArrowheads="1"/>
          </p:cNvSpPr>
          <p:nvPr/>
        </p:nvSpPr>
        <p:spPr bwMode="auto">
          <a:xfrm>
            <a:off x="306616" y="771867"/>
            <a:ext cx="5684698" cy="104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MO" altLang="en-MO" sz="1400" b="0" i="0" u="none" strike="noStrike" cap="none" normalizeH="0" baseline="0" dirty="0">
                <a:ln>
                  <a:noFill/>
                </a:ln>
                <a:solidFill>
                  <a:schemeClr val="tx2"/>
                </a:solidFill>
                <a:effectLst/>
                <a:latin typeface="Calibri Light (Headings)"/>
              </a:rPr>
              <a:t>From the analysis</a:t>
            </a:r>
            <a:r>
              <a:rPr kumimoji="0" lang="en-IN" altLang="en-MO" sz="1400" b="0" i="0" u="none" strike="noStrike" cap="none" normalizeH="0" baseline="0" dirty="0">
                <a:ln>
                  <a:noFill/>
                </a:ln>
                <a:solidFill>
                  <a:schemeClr val="tx2"/>
                </a:solidFill>
                <a:effectLst/>
                <a:latin typeface="Calibri Light (Headings)"/>
              </a:rPr>
              <a:t>,</a:t>
            </a:r>
            <a:r>
              <a:rPr kumimoji="0" lang="en-MO" altLang="en-MO" sz="1400" b="0" i="0" u="none" strike="noStrike" cap="none" normalizeH="0" baseline="0" dirty="0">
                <a:ln>
                  <a:noFill/>
                </a:ln>
                <a:solidFill>
                  <a:schemeClr val="tx2"/>
                </a:solidFill>
                <a:effectLst/>
                <a:latin typeface="Calibri Light (Headings)"/>
              </a:rPr>
              <a:t> we can conclude,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MO" altLang="en-MO" sz="1400" b="0" i="0" u="none" strike="noStrike" cap="none" normalizeH="0" baseline="0" dirty="0">
                <a:ln>
                  <a:noFill/>
                </a:ln>
                <a:solidFill>
                  <a:schemeClr val="tx2"/>
                </a:solidFill>
                <a:effectLst/>
                <a:latin typeface="Calibri Light (Headings)"/>
              </a:rPr>
              <a:t>For all the categories, the average rating is above 4 stars.</a:t>
            </a:r>
          </a:p>
          <a:p>
            <a:pPr lvl="0" eaLnBrk="0" fontAlgn="base" hangingPunct="0">
              <a:spcBef>
                <a:spcPct val="0"/>
              </a:spcBef>
              <a:spcAft>
                <a:spcPct val="0"/>
              </a:spcAft>
              <a:buFontTx/>
              <a:buAutoNum type="arabicPeriod" startAt="2"/>
            </a:pPr>
            <a:r>
              <a:rPr kumimoji="0" lang="en-MO" altLang="en-MO" sz="1400" b="0" i="0" u="none" strike="noStrike" cap="none" normalizeH="0" baseline="0" dirty="0">
                <a:ln>
                  <a:noFill/>
                </a:ln>
                <a:solidFill>
                  <a:schemeClr val="tx2"/>
                </a:solidFill>
                <a:effectLst/>
                <a:latin typeface="Calibri Light (Headings)"/>
              </a:rPr>
              <a:t>Most of the Apps are "Top</a:t>
            </a:r>
            <a:r>
              <a:rPr kumimoji="0" lang="en-US" altLang="en-MO" sz="1400" b="0" i="0" u="none" strike="noStrike" cap="none" normalizeH="0" baseline="0" dirty="0">
                <a:ln>
                  <a:noFill/>
                </a:ln>
                <a:solidFill>
                  <a:schemeClr val="tx2"/>
                </a:solidFill>
                <a:effectLst/>
                <a:latin typeface="Calibri Light (Headings)"/>
              </a:rPr>
              <a:t> </a:t>
            </a:r>
            <a:r>
              <a:rPr kumimoji="0" lang="en-MO" altLang="en-MO" sz="1400" b="0" i="0" u="none" strike="noStrike" cap="none" normalizeH="0" baseline="0" dirty="0">
                <a:ln>
                  <a:noFill/>
                </a:ln>
                <a:solidFill>
                  <a:schemeClr val="tx2"/>
                </a:solidFill>
                <a:effectLst/>
                <a:latin typeface="Calibri Light (Headings)"/>
              </a:rPr>
              <a:t>Rated" as we can see</a:t>
            </a:r>
            <a:r>
              <a:rPr lang="en-MO" altLang="en-MO" sz="1400" dirty="0">
                <a:solidFill>
                  <a:srgbClr val="D5D5D5"/>
                </a:solidFill>
                <a:latin typeface="Calibri Light (Headings)"/>
              </a:rPr>
              <a:t>.</a:t>
            </a:r>
            <a:r>
              <a:rPr kumimoji="0" lang="en-MO" altLang="en-MO" sz="1400" b="0" i="0" u="none" strike="noStrike" cap="none" normalizeH="0" baseline="0" dirty="0">
                <a:ln>
                  <a:noFill/>
                </a:ln>
                <a:solidFill>
                  <a:schemeClr val="tx2"/>
                </a:solidFill>
                <a:effectLst/>
                <a:latin typeface="Calibri Light (Headings)"/>
              </a:rPr>
              <a:t> in the above </a:t>
            </a:r>
            <a:r>
              <a:rPr kumimoji="0" lang="en-IN" altLang="en-MO" sz="1400" b="0" i="0" u="none" strike="noStrike" cap="none" normalizeH="0" baseline="0" dirty="0">
                <a:ln>
                  <a:noFill/>
                </a:ln>
                <a:solidFill>
                  <a:schemeClr val="tx2"/>
                </a:solidFill>
                <a:effectLst/>
                <a:latin typeface="Calibri Light (Headings)"/>
              </a:rPr>
              <a:t>visualization</a:t>
            </a:r>
            <a:endParaRPr kumimoji="0" lang="en-MO" altLang="en-MO" sz="1400" b="0" i="0" u="none" strike="noStrike" cap="none" normalizeH="0" baseline="0" dirty="0">
              <a:ln>
                <a:noFill/>
              </a:ln>
              <a:solidFill>
                <a:srgbClr val="D5D5D5"/>
              </a:solidFill>
              <a:effectLst/>
              <a:latin typeface="Calibri Light (Heading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MO" altLang="en-MO"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D4444F6-6567-487D-F287-1DDD9EB53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6906" y="314324"/>
            <a:ext cx="1955800" cy="415925"/>
          </a:xfrm>
          <a:prstGeom prst="rect">
            <a:avLst/>
          </a:prstGeom>
        </p:spPr>
      </p:pic>
    </p:spTree>
    <p:extLst>
      <p:ext uri="{BB962C8B-B14F-4D97-AF65-F5344CB8AC3E}">
        <p14:creationId xmlns:p14="http://schemas.microsoft.com/office/powerpoint/2010/main" val="72861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9EC4-21FF-E446-75CE-68489D5D6952}"/>
              </a:ext>
            </a:extLst>
          </p:cNvPr>
          <p:cNvSpPr>
            <a:spLocks noGrp="1"/>
          </p:cNvSpPr>
          <p:nvPr>
            <p:ph type="title"/>
          </p:nvPr>
        </p:nvSpPr>
        <p:spPr>
          <a:xfrm>
            <a:off x="241666" y="252276"/>
            <a:ext cx="10515600" cy="732119"/>
          </a:xfrm>
        </p:spPr>
        <p:txBody>
          <a:bodyPr>
            <a:normAutofit fontScale="90000"/>
          </a:bodyPr>
          <a:lstStyle/>
          <a:p>
            <a:br>
              <a:rPr lang="en-US" sz="2700" b="1" dirty="0">
                <a:solidFill>
                  <a:srgbClr val="C00000"/>
                </a:solidFill>
                <a:effectLst>
                  <a:outerShdw blurRad="38100" dist="38100" dir="2700000" algn="tl">
                    <a:srgbClr val="000000">
                      <a:alpha val="43137"/>
                    </a:srgbClr>
                  </a:outerShdw>
                </a:effectLst>
              </a:rPr>
            </a:br>
            <a:r>
              <a:rPr lang="en-US" sz="2700" b="1" dirty="0">
                <a:solidFill>
                  <a:srgbClr val="C00000"/>
                </a:solidFill>
                <a:effectLst>
                  <a:outerShdw blurRad="38100" dist="38100" dir="2700000" algn="tl">
                    <a:srgbClr val="000000">
                      <a:alpha val="43137"/>
                    </a:srgbClr>
                  </a:outerShdw>
                </a:effectLst>
              </a:rPr>
              <a:t>An application</a:t>
            </a:r>
            <a:r>
              <a:rPr lang="en-US" sz="2700" b="1" i="0" dirty="0">
                <a:solidFill>
                  <a:srgbClr val="C00000"/>
                </a:solidFill>
                <a:effectLst>
                  <a:outerShdw blurRad="38100" dist="38100" dir="2700000" algn="tl">
                    <a:srgbClr val="000000">
                      <a:alpha val="43137"/>
                    </a:srgbClr>
                  </a:outerShdw>
                </a:effectLst>
              </a:rPr>
              <a:t> </a:t>
            </a:r>
            <a:r>
              <a:rPr lang="en-IN" sz="2700" b="1" i="0" dirty="0">
                <a:solidFill>
                  <a:srgbClr val="C00000"/>
                </a:solidFill>
                <a:effectLst>
                  <a:outerShdw blurRad="38100" dist="38100" dir="2700000" algn="tl">
                    <a:srgbClr val="000000">
                      <a:alpha val="43137"/>
                    </a:srgbClr>
                  </a:outerShdw>
                </a:effectLst>
              </a:rPr>
              <a:t>that</a:t>
            </a:r>
            <a:r>
              <a:rPr lang="en-US" sz="2700" b="1" i="0" dirty="0">
                <a:solidFill>
                  <a:srgbClr val="C00000"/>
                </a:solidFill>
                <a:effectLst>
                  <a:outerShdw blurRad="38100" dist="38100" dir="2700000" algn="tl">
                    <a:srgbClr val="000000">
                      <a:alpha val="43137"/>
                    </a:srgbClr>
                  </a:outerShdw>
                </a:effectLst>
              </a:rPr>
              <a:t> has the highest number of user engagement in the category which has the highest number of applicants.</a:t>
            </a:r>
            <a:br>
              <a:rPr lang="en-US" sz="4400" b="1" i="0" dirty="0">
                <a:solidFill>
                  <a:schemeClr val="tx2"/>
                </a:solidFill>
                <a:effectLst/>
                <a:latin typeface="Roboto" panose="02000000000000000000" pitchFamily="2" charset="0"/>
              </a:rPr>
            </a:br>
            <a:endParaRPr lang="en-MO" dirty="0"/>
          </a:p>
        </p:txBody>
      </p:sp>
      <p:pic>
        <p:nvPicPr>
          <p:cNvPr id="11" name="Content Placeholder 10">
            <a:extLst>
              <a:ext uri="{FF2B5EF4-FFF2-40B4-BE49-F238E27FC236}">
                <a16:creationId xmlns:a16="http://schemas.microsoft.com/office/drawing/2014/main" id="{EADD8866-69E7-3ADB-45C8-977080018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2" y="1572372"/>
            <a:ext cx="11779624" cy="3856816"/>
          </a:xfrm>
        </p:spPr>
      </p:pic>
      <p:sp>
        <p:nvSpPr>
          <p:cNvPr id="12" name="TextBox 11">
            <a:extLst>
              <a:ext uri="{FF2B5EF4-FFF2-40B4-BE49-F238E27FC236}">
                <a16:creationId xmlns:a16="http://schemas.microsoft.com/office/drawing/2014/main" id="{1DB08FBA-8770-61D0-779B-2C62A49F1403}"/>
              </a:ext>
            </a:extLst>
          </p:cNvPr>
          <p:cNvSpPr txBox="1"/>
          <p:nvPr/>
        </p:nvSpPr>
        <p:spPr>
          <a:xfrm>
            <a:off x="667870" y="840253"/>
            <a:ext cx="6804211"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We already know that the 'FAMILY' category has the highest number of application</a:t>
            </a:r>
            <a:endParaRPr lang="en-MO" dirty="0">
              <a:solidFill>
                <a:schemeClr val="tx2"/>
              </a:solidFill>
              <a:latin typeface="Calibri Light (Headings)"/>
            </a:endParaRPr>
          </a:p>
        </p:txBody>
      </p:sp>
      <p:sp>
        <p:nvSpPr>
          <p:cNvPr id="13" name="TextBox 12">
            <a:extLst>
              <a:ext uri="{FF2B5EF4-FFF2-40B4-BE49-F238E27FC236}">
                <a16:creationId xmlns:a16="http://schemas.microsoft.com/office/drawing/2014/main" id="{C4E0F5D1-3EE9-C75F-F87F-3139ED9E67BF}"/>
              </a:ext>
            </a:extLst>
          </p:cNvPr>
          <p:cNvSpPr txBox="1"/>
          <p:nvPr/>
        </p:nvSpPr>
        <p:spPr>
          <a:xfrm>
            <a:off x="605117" y="5680671"/>
            <a:ext cx="7337612"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Highest number of installs belong to the free app as expected.</a:t>
            </a:r>
            <a:br>
              <a:rPr lang="en-US" dirty="0">
                <a:solidFill>
                  <a:schemeClr val="tx2"/>
                </a:solidFill>
                <a:latin typeface="Calibri Light (Headings)"/>
              </a:rPr>
            </a:br>
            <a:r>
              <a:rPr lang="en-US" b="0" i="0" dirty="0">
                <a:solidFill>
                  <a:schemeClr val="tx2"/>
                </a:solidFill>
                <a:effectLst/>
                <a:latin typeface="Calibri Light (Headings)"/>
              </a:rPr>
              <a:t>Among the lowest number of installs which is zero, most of the apps belong to a paid version of the app.</a:t>
            </a:r>
            <a:endParaRPr lang="en-MO" dirty="0">
              <a:solidFill>
                <a:schemeClr val="tx2"/>
              </a:solidFill>
              <a:latin typeface="Calibri Light (Headings)"/>
            </a:endParaRPr>
          </a:p>
        </p:txBody>
      </p:sp>
      <p:pic>
        <p:nvPicPr>
          <p:cNvPr id="3" name="Picture 2">
            <a:extLst>
              <a:ext uri="{FF2B5EF4-FFF2-40B4-BE49-F238E27FC236}">
                <a16:creationId xmlns:a16="http://schemas.microsoft.com/office/drawing/2014/main" id="{96546C75-E473-5A53-BCCD-A5C14B56C6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0366" y="6142336"/>
            <a:ext cx="1955800" cy="415925"/>
          </a:xfrm>
          <a:prstGeom prst="rect">
            <a:avLst/>
          </a:prstGeom>
        </p:spPr>
      </p:pic>
    </p:spTree>
    <p:extLst>
      <p:ext uri="{BB962C8B-B14F-4D97-AF65-F5344CB8AC3E}">
        <p14:creationId xmlns:p14="http://schemas.microsoft.com/office/powerpoint/2010/main" val="26821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864D-38DE-16F5-0B94-BA5C00FB4830}"/>
              </a:ext>
            </a:extLst>
          </p:cNvPr>
          <p:cNvSpPr>
            <a:spLocks noGrp="1"/>
          </p:cNvSpPr>
          <p:nvPr>
            <p:ph type="title"/>
          </p:nvPr>
        </p:nvSpPr>
        <p:spPr>
          <a:xfrm>
            <a:off x="504986" y="365124"/>
            <a:ext cx="10515600" cy="1325563"/>
          </a:xfrm>
        </p:spPr>
        <p:txBody>
          <a:bodyPr>
            <a:normAutofit/>
          </a:bodyPr>
          <a:lstStyle/>
          <a:p>
            <a:r>
              <a:rPr lang="en-US" sz="2700" b="1" i="0" dirty="0">
                <a:solidFill>
                  <a:srgbClr val="C00000"/>
                </a:solidFill>
                <a:effectLst>
                  <a:outerShdw blurRad="38100" dist="38100" dir="2700000" algn="tl">
                    <a:srgbClr val="000000">
                      <a:alpha val="43137"/>
                    </a:srgbClr>
                  </a:outerShdw>
                </a:effectLst>
              </a:rPr>
              <a:t>Count of applications in each category differentiated by their type.</a:t>
            </a:r>
            <a:br>
              <a:rPr lang="en-US" sz="4400" b="1" i="0" dirty="0">
                <a:solidFill>
                  <a:schemeClr val="tx2"/>
                </a:solidFill>
                <a:effectLst/>
                <a:latin typeface="Roboto" panose="02000000000000000000" pitchFamily="2" charset="0"/>
              </a:rPr>
            </a:br>
            <a:endParaRPr lang="en-MO" dirty="0"/>
          </a:p>
        </p:txBody>
      </p:sp>
      <p:pic>
        <p:nvPicPr>
          <p:cNvPr id="5" name="Content Placeholder 4">
            <a:extLst>
              <a:ext uri="{FF2B5EF4-FFF2-40B4-BE49-F238E27FC236}">
                <a16:creationId xmlns:a16="http://schemas.microsoft.com/office/drawing/2014/main" id="{FEEFC25D-F076-F3A2-67E6-8810401C1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0791" y="2453750"/>
            <a:ext cx="7835153" cy="3705459"/>
          </a:xfrm>
        </p:spPr>
      </p:pic>
      <p:sp>
        <p:nvSpPr>
          <p:cNvPr id="6" name="TextBox 5">
            <a:extLst>
              <a:ext uri="{FF2B5EF4-FFF2-40B4-BE49-F238E27FC236}">
                <a16:creationId xmlns:a16="http://schemas.microsoft.com/office/drawing/2014/main" id="{CBBE2612-BFB7-3542-8911-33F6DF959294}"/>
              </a:ext>
            </a:extLst>
          </p:cNvPr>
          <p:cNvSpPr txBox="1"/>
          <p:nvPr/>
        </p:nvSpPr>
        <p:spPr>
          <a:xfrm>
            <a:off x="161365" y="1395923"/>
            <a:ext cx="3953435"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It can be inferred that certain app categories have more free apps available for download than others. In our dataset, the majority of apps in Family, Games, and Tools, as well as Social categories are free for users to install.</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3C63C28C-A5C8-99B8-16CC-EA56EAA775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07061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41F3-9D70-F187-7BC9-1D11B7908C53}"/>
              </a:ext>
            </a:extLst>
          </p:cNvPr>
          <p:cNvSpPr>
            <a:spLocks noGrp="1"/>
          </p:cNvSpPr>
          <p:nvPr>
            <p:ph type="title"/>
          </p:nvPr>
        </p:nvSpPr>
        <p:spPr>
          <a:xfrm>
            <a:off x="206189" y="291072"/>
            <a:ext cx="10515600" cy="779929"/>
          </a:xfrm>
        </p:spPr>
        <p:txBody>
          <a:bodyPr>
            <a:normAutofit/>
          </a:bodyPr>
          <a:lstStyle/>
          <a:p>
            <a:r>
              <a:rPr lang="en-US" sz="2400" b="1" dirty="0">
                <a:solidFill>
                  <a:srgbClr val="C00000"/>
                </a:solidFill>
                <a:effectLst>
                  <a:outerShdw blurRad="38100" dist="38100" dir="2700000" algn="tl">
                    <a:srgbClr val="000000">
                      <a:alpha val="43137"/>
                    </a:srgbClr>
                  </a:outerShdw>
                </a:effectLst>
              </a:rPr>
              <a:t>T</a:t>
            </a:r>
            <a:r>
              <a:rPr lang="en-US" sz="2400" b="1" i="0" dirty="0">
                <a:solidFill>
                  <a:srgbClr val="C00000"/>
                </a:solidFill>
                <a:effectLst>
                  <a:outerShdw blurRad="38100" dist="38100" dir="2700000" algn="tl">
                    <a:srgbClr val="000000">
                      <a:alpha val="43137"/>
                    </a:srgbClr>
                  </a:outerShdw>
                </a:effectLst>
              </a:rPr>
              <a:t>op 10 </a:t>
            </a:r>
            <a:r>
              <a:rPr lang="en-IN" sz="2400" b="1" i="0" dirty="0">
                <a:solidFill>
                  <a:srgbClr val="C00000"/>
                </a:solidFill>
                <a:effectLst>
                  <a:outerShdw blurRad="38100" dist="38100" dir="2700000" algn="tl">
                    <a:srgbClr val="000000">
                      <a:alpha val="43137"/>
                    </a:srgbClr>
                  </a:outerShdw>
                </a:effectLst>
              </a:rPr>
              <a:t>Medical</a:t>
            </a:r>
            <a:r>
              <a:rPr lang="en-US" sz="2400" b="1" i="0" dirty="0">
                <a:solidFill>
                  <a:srgbClr val="C00000"/>
                </a:solidFill>
                <a:effectLst>
                  <a:outerShdw blurRad="38100" dist="38100" dir="2700000" algn="tl">
                    <a:srgbClr val="000000">
                      <a:alpha val="43137"/>
                    </a:srgbClr>
                  </a:outerShdw>
                </a:effectLst>
              </a:rPr>
              <a:t> apps in any category based on their install count.</a:t>
            </a:r>
            <a:br>
              <a:rPr lang="en-US" sz="2400" b="1" i="0" dirty="0">
                <a:solidFill>
                  <a:schemeClr val="tx2"/>
                </a:solidFill>
                <a:effectLst/>
              </a:rPr>
            </a:br>
            <a:endParaRPr lang="en-MO" sz="2400" dirty="0"/>
          </a:p>
        </p:txBody>
      </p:sp>
      <p:pic>
        <p:nvPicPr>
          <p:cNvPr id="5" name="Content Placeholder 4">
            <a:extLst>
              <a:ext uri="{FF2B5EF4-FFF2-40B4-BE49-F238E27FC236}">
                <a16:creationId xmlns:a16="http://schemas.microsoft.com/office/drawing/2014/main" id="{8C2B2AB3-33E4-CA68-E568-B5CCE360F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126" y="2340244"/>
            <a:ext cx="7104626" cy="4052503"/>
          </a:xfrm>
        </p:spPr>
      </p:pic>
      <p:sp>
        <p:nvSpPr>
          <p:cNvPr id="6" name="TextBox 5">
            <a:extLst>
              <a:ext uri="{FF2B5EF4-FFF2-40B4-BE49-F238E27FC236}">
                <a16:creationId xmlns:a16="http://schemas.microsoft.com/office/drawing/2014/main" id="{ADC5FE8F-455B-F297-58E9-6A883B0E8376}"/>
              </a:ext>
            </a:extLst>
          </p:cNvPr>
          <p:cNvSpPr txBox="1"/>
          <p:nvPr/>
        </p:nvSpPr>
        <p:spPr>
          <a:xfrm>
            <a:off x="206189" y="1071001"/>
            <a:ext cx="3953436"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We can see the top 10 Medical Category apps in the above visualization.</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E39AFCBF-E845-20DD-51AA-2F988D9A9C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9023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D440-5FCF-EE0A-2034-3CA76CAC5E2A}"/>
              </a:ext>
            </a:extLst>
          </p:cNvPr>
          <p:cNvSpPr>
            <a:spLocks noGrp="1"/>
          </p:cNvSpPr>
          <p:nvPr>
            <p:ph type="title"/>
          </p:nvPr>
        </p:nvSpPr>
        <p:spPr>
          <a:xfrm>
            <a:off x="412444" y="449098"/>
            <a:ext cx="10515600" cy="878541"/>
          </a:xfrm>
        </p:spPr>
        <p:txBody>
          <a:bodyPr>
            <a:normAutofit fontScale="90000"/>
          </a:bodyPr>
          <a:lstStyle/>
          <a:p>
            <a:r>
              <a:rPr lang="en-IN" sz="2700" b="1" dirty="0">
                <a:solidFill>
                  <a:srgbClr val="C00000"/>
                </a:solidFill>
                <a:effectLst>
                  <a:outerShdw blurRad="38100" dist="38100" dir="2700000" algn="tl">
                    <a:srgbClr val="000000">
                      <a:alpha val="43137"/>
                    </a:srgbClr>
                  </a:outerShdw>
                </a:effectLst>
              </a:rPr>
              <a:t>O</a:t>
            </a:r>
            <a:r>
              <a:rPr lang="en-IN" sz="2700" b="1" i="0" dirty="0">
                <a:solidFill>
                  <a:srgbClr val="C00000"/>
                </a:solidFill>
                <a:effectLst>
                  <a:outerShdw blurRad="38100" dist="38100" dir="2700000" algn="tl">
                    <a:srgbClr val="000000">
                      <a:alpha val="43137"/>
                    </a:srgbClr>
                  </a:outerShdw>
                </a:effectLst>
              </a:rPr>
              <a:t>ptimal App Size</a:t>
            </a:r>
            <a:br>
              <a:rPr lang="en-US" sz="4400" b="1" dirty="0">
                <a:solidFill>
                  <a:schemeClr val="tx2"/>
                </a:solidFill>
                <a:latin typeface="Roboto" panose="02000000000000000000" pitchFamily="2" charset="0"/>
              </a:rPr>
            </a:br>
            <a:endParaRPr lang="en-MO" dirty="0"/>
          </a:p>
        </p:txBody>
      </p:sp>
      <p:pic>
        <p:nvPicPr>
          <p:cNvPr id="5" name="Content Placeholder 4">
            <a:extLst>
              <a:ext uri="{FF2B5EF4-FFF2-40B4-BE49-F238E27FC236}">
                <a16:creationId xmlns:a16="http://schemas.microsoft.com/office/drawing/2014/main" id="{032DC860-B071-70CE-164E-733F729B5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841" y="2043192"/>
            <a:ext cx="9290317" cy="4814808"/>
          </a:xfrm>
        </p:spPr>
      </p:pic>
      <p:sp>
        <p:nvSpPr>
          <p:cNvPr id="6" name="TextBox 5">
            <a:extLst>
              <a:ext uri="{FF2B5EF4-FFF2-40B4-BE49-F238E27FC236}">
                <a16:creationId xmlns:a16="http://schemas.microsoft.com/office/drawing/2014/main" id="{ACE44826-F696-DF51-2291-D4EAC68AA121}"/>
              </a:ext>
            </a:extLst>
          </p:cNvPr>
          <p:cNvSpPr txBox="1"/>
          <p:nvPr/>
        </p:nvSpPr>
        <p:spPr>
          <a:xfrm>
            <a:off x="663827" y="888369"/>
            <a:ext cx="9386824"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The average App Size is in the range of 10-25 Mb.</a:t>
            </a:r>
          </a:p>
          <a:p>
            <a:pPr marL="285750" indent="-285750">
              <a:buFont typeface="Arial" panose="020B0604020202020204" pitchFamily="34" charset="0"/>
              <a:buChar char="•"/>
            </a:pPr>
            <a:r>
              <a:rPr lang="en-US" sz="1600" b="0" i="0" dirty="0">
                <a:solidFill>
                  <a:schemeClr val="tx2"/>
                </a:solidFill>
                <a:effectLst/>
                <a:latin typeface="Calibri Light (Headings)"/>
              </a:rPr>
              <a:t>The Game category has the maximum average App Size.</a:t>
            </a:r>
          </a:p>
          <a:p>
            <a:pPr marL="285750" indent="-285750">
              <a:buFont typeface="Arial" panose="020B0604020202020204" pitchFamily="34" charset="0"/>
              <a:buChar char="•"/>
            </a:pPr>
            <a:r>
              <a:rPr lang="en-US" sz="1600" b="0" i="0" dirty="0">
                <a:solidFill>
                  <a:schemeClr val="tx2"/>
                </a:solidFill>
                <a:effectLst/>
                <a:latin typeface="Calibri Light (Headings)"/>
              </a:rPr>
              <a:t>Tools has the least average App Size.</a:t>
            </a:r>
          </a:p>
          <a:p>
            <a:pPr marL="285750" indent="-285750">
              <a:buFont typeface="Arial" panose="020B0604020202020204" pitchFamily="34" charset="0"/>
              <a:buChar char="•"/>
            </a:pPr>
            <a:r>
              <a:rPr lang="en-US" sz="1600" b="0" i="0" dirty="0">
                <a:solidFill>
                  <a:schemeClr val="tx2"/>
                </a:solidFill>
                <a:effectLst/>
                <a:latin typeface="Calibri Light (Headings)"/>
              </a:rPr>
              <a:t>The average App Size of the Medical category stands at 19 Mb.</a:t>
            </a:r>
          </a:p>
          <a:p>
            <a:pPr marL="285750" indent="-285750">
              <a:buFont typeface="Arial" panose="020B0604020202020204" pitchFamily="34" charset="0"/>
              <a:buChar char="•"/>
            </a:pPr>
            <a:endParaRPr lang="en-MO" sz="1600" dirty="0"/>
          </a:p>
        </p:txBody>
      </p:sp>
      <p:pic>
        <p:nvPicPr>
          <p:cNvPr id="3" name="Picture 2">
            <a:extLst>
              <a:ext uri="{FF2B5EF4-FFF2-40B4-BE49-F238E27FC236}">
                <a16:creationId xmlns:a16="http://schemas.microsoft.com/office/drawing/2014/main" id="{FBB822F0-0C18-B3D9-620D-70246822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95888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B8E4-F61C-BC85-A8BC-D04751F42381}"/>
              </a:ext>
            </a:extLst>
          </p:cNvPr>
          <p:cNvSpPr>
            <a:spLocks noGrp="1"/>
          </p:cNvSpPr>
          <p:nvPr>
            <p:ph type="title"/>
          </p:nvPr>
        </p:nvSpPr>
        <p:spPr>
          <a:xfrm>
            <a:off x="231621" y="355636"/>
            <a:ext cx="10515600" cy="869251"/>
          </a:xfrm>
        </p:spPr>
        <p:txBody>
          <a:bodyPr>
            <a:normAutofit fontScale="90000"/>
          </a:bodyPr>
          <a:lstStyle/>
          <a:p>
            <a:r>
              <a:rPr lang="en-US" sz="2700" b="1" dirty="0">
                <a:solidFill>
                  <a:srgbClr val="C00000"/>
                </a:solidFill>
              </a:rPr>
              <a:t>P</a:t>
            </a:r>
            <a:r>
              <a:rPr lang="en-US" sz="2700" b="1" i="0" dirty="0">
                <a:solidFill>
                  <a:srgbClr val="C00000"/>
                </a:solidFill>
                <a:effectLst/>
              </a:rPr>
              <a:t>ercentage of free apps over paid apps? Also Checks the distribution of Content Rating</a:t>
            </a:r>
            <a:br>
              <a:rPr lang="en-US" sz="4400" b="1" i="0" dirty="0">
                <a:solidFill>
                  <a:schemeClr val="tx2"/>
                </a:solidFill>
                <a:effectLst/>
                <a:latin typeface="Roboto" panose="02000000000000000000" pitchFamily="2" charset="0"/>
              </a:rPr>
            </a:br>
            <a:endParaRPr lang="en-MO" dirty="0"/>
          </a:p>
        </p:txBody>
      </p:sp>
      <p:graphicFrame>
        <p:nvGraphicFramePr>
          <p:cNvPr id="7" name="Table 7">
            <a:extLst>
              <a:ext uri="{FF2B5EF4-FFF2-40B4-BE49-F238E27FC236}">
                <a16:creationId xmlns:a16="http://schemas.microsoft.com/office/drawing/2014/main" id="{3FD84B58-84F4-56FE-9DD5-7209B11B62C5}"/>
              </a:ext>
            </a:extLst>
          </p:cNvPr>
          <p:cNvGraphicFramePr>
            <a:graphicFrameLocks noGrp="1"/>
          </p:cNvGraphicFramePr>
          <p:nvPr>
            <p:ph idx="1"/>
            <p:extLst>
              <p:ext uri="{D42A27DB-BD31-4B8C-83A1-F6EECF244321}">
                <p14:modId xmlns:p14="http://schemas.microsoft.com/office/powerpoint/2010/main" val="3001038351"/>
              </p:ext>
            </p:extLst>
          </p:nvPr>
        </p:nvGraphicFramePr>
        <p:xfrm>
          <a:off x="564775" y="914400"/>
          <a:ext cx="11152096" cy="5746376"/>
        </p:xfrm>
        <a:graphic>
          <a:graphicData uri="http://schemas.openxmlformats.org/drawingml/2006/table">
            <a:tbl>
              <a:tblPr firstRow="1" bandRow="1">
                <a:tableStyleId>{EB344D84-9AFB-497E-A393-DC336BA19D2E}</a:tableStyleId>
              </a:tblPr>
              <a:tblGrid>
                <a:gridCol w="5576048">
                  <a:extLst>
                    <a:ext uri="{9D8B030D-6E8A-4147-A177-3AD203B41FA5}">
                      <a16:colId xmlns:a16="http://schemas.microsoft.com/office/drawing/2014/main" val="1078850896"/>
                    </a:ext>
                  </a:extLst>
                </a:gridCol>
                <a:gridCol w="5576048">
                  <a:extLst>
                    <a:ext uri="{9D8B030D-6E8A-4147-A177-3AD203B41FA5}">
                      <a16:colId xmlns:a16="http://schemas.microsoft.com/office/drawing/2014/main" val="4124733676"/>
                    </a:ext>
                  </a:extLst>
                </a:gridCol>
              </a:tblGrid>
              <a:tr h="2873188">
                <a:tc>
                  <a:txBody>
                    <a:bodyPr/>
                    <a:lstStyle/>
                    <a:p>
                      <a:endParaRPr lang="en-M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MO"/>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36405457"/>
                  </a:ext>
                </a:extLst>
              </a:tr>
              <a:tr h="2873188">
                <a:tc>
                  <a:txBody>
                    <a:bodyPr/>
                    <a:lstStyle/>
                    <a:p>
                      <a:pPr marL="285750" indent="-285750">
                        <a:buFont typeface="Arial" panose="020B0604020202020204" pitchFamily="34" charset="0"/>
                        <a:buChar char="•"/>
                      </a:pPr>
                      <a:r>
                        <a:rPr lang="en-US" sz="1800" b="0" i="0" kern="1200" dirty="0">
                          <a:solidFill>
                            <a:schemeClr val="tx2"/>
                          </a:solidFill>
                          <a:effectLst/>
                          <a:latin typeface="Calibri Light (Headings)"/>
                          <a:ea typeface="+mn-ea"/>
                          <a:cs typeface="+mn-cs"/>
                        </a:rPr>
                        <a:t>It can be inferred that around 92% of Apps are free and 8% of apps are paid.</a:t>
                      </a:r>
                      <a:endParaRPr lang="en-MO" b="0" dirty="0">
                        <a:solidFill>
                          <a:schemeClr val="tx2"/>
                        </a:solidFill>
                        <a:latin typeface="Calibri Light (Heading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b="0" i="0" kern="1200" dirty="0">
                          <a:solidFill>
                            <a:schemeClr val="tx2"/>
                          </a:solidFill>
                          <a:effectLst/>
                          <a:latin typeface="Calibri Light (Headings)"/>
                          <a:ea typeface="+mn-ea"/>
                          <a:cs typeface="+mn-cs"/>
                        </a:rPr>
                        <a:t>As per the above pie chart, around 82% of Apps are created for Everyone the least are Unrated i.e. 0.02 followed by adults only 18+ i.e. 0.03.</a:t>
                      </a:r>
                      <a:endParaRPr lang="en-MO" dirty="0">
                        <a:solidFill>
                          <a:schemeClr val="tx2"/>
                        </a:solidFill>
                        <a:latin typeface="Calibri Light (Heading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018168973"/>
                  </a:ext>
                </a:extLst>
              </a:tr>
            </a:tbl>
          </a:graphicData>
        </a:graphic>
      </p:graphicFrame>
      <p:pic>
        <p:nvPicPr>
          <p:cNvPr id="9" name="Picture 8">
            <a:extLst>
              <a:ext uri="{FF2B5EF4-FFF2-40B4-BE49-F238E27FC236}">
                <a16:creationId xmlns:a16="http://schemas.microsoft.com/office/drawing/2014/main" id="{A2AEBF81-86F0-DEDB-9A8F-987642B4F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7" y="896796"/>
            <a:ext cx="3058524" cy="2949388"/>
          </a:xfrm>
          <a:prstGeom prst="rect">
            <a:avLst/>
          </a:prstGeom>
        </p:spPr>
      </p:pic>
      <p:pic>
        <p:nvPicPr>
          <p:cNvPr id="11" name="Picture 10">
            <a:extLst>
              <a:ext uri="{FF2B5EF4-FFF2-40B4-BE49-F238E27FC236}">
                <a16:creationId xmlns:a16="http://schemas.microsoft.com/office/drawing/2014/main" id="{58A6C663-943B-29FD-EB07-0E7D93CBD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908" y="779647"/>
            <a:ext cx="4686876" cy="2949388"/>
          </a:xfrm>
          <a:prstGeom prst="rect">
            <a:avLst/>
          </a:prstGeom>
        </p:spPr>
      </p:pic>
      <p:pic>
        <p:nvPicPr>
          <p:cNvPr id="3" name="Picture 2">
            <a:extLst>
              <a:ext uri="{FF2B5EF4-FFF2-40B4-BE49-F238E27FC236}">
                <a16:creationId xmlns:a16="http://schemas.microsoft.com/office/drawing/2014/main" id="{72189377-BDB9-7C76-DA41-8C0F3F3397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579" y="498475"/>
            <a:ext cx="1955800" cy="415925"/>
          </a:xfrm>
          <a:prstGeom prst="rect">
            <a:avLst/>
          </a:prstGeom>
        </p:spPr>
      </p:pic>
    </p:spTree>
    <p:extLst>
      <p:ext uri="{BB962C8B-B14F-4D97-AF65-F5344CB8AC3E}">
        <p14:creationId xmlns:p14="http://schemas.microsoft.com/office/powerpoint/2010/main" val="385985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33B8-B1C0-13A4-4B7A-06B9A219FFAD}"/>
              </a:ext>
            </a:extLst>
          </p:cNvPr>
          <p:cNvSpPr>
            <a:spLocks noGrp="1"/>
          </p:cNvSpPr>
          <p:nvPr>
            <p:ph type="title"/>
          </p:nvPr>
        </p:nvSpPr>
        <p:spPr>
          <a:xfrm>
            <a:off x="412444" y="322573"/>
            <a:ext cx="10515600" cy="692710"/>
          </a:xfrm>
        </p:spPr>
        <p:txBody>
          <a:bodyPr>
            <a:normAutofit fontScale="90000"/>
          </a:bodyPr>
          <a:lstStyle/>
          <a:p>
            <a:r>
              <a:rPr lang="en-US" sz="2700" b="1" i="0" dirty="0">
                <a:solidFill>
                  <a:srgbClr val="C00000"/>
                </a:solidFill>
                <a:effectLst>
                  <a:outerShdw blurRad="38100" dist="38100" dir="2700000" algn="tl">
                    <a:srgbClr val="000000">
                      <a:alpha val="43137"/>
                    </a:srgbClr>
                  </a:outerShdw>
                </a:effectLst>
              </a:rPr>
              <a:t>Does the application rating affect its user engagement</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31C8719B-40C9-C860-EC2D-D57F8E8F1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3882"/>
            <a:ext cx="10515600" cy="2582778"/>
          </a:xfrm>
        </p:spPr>
      </p:pic>
      <p:sp>
        <p:nvSpPr>
          <p:cNvPr id="6" name="TextBox 5">
            <a:extLst>
              <a:ext uri="{FF2B5EF4-FFF2-40B4-BE49-F238E27FC236}">
                <a16:creationId xmlns:a16="http://schemas.microsoft.com/office/drawing/2014/main" id="{20944311-1FDB-207F-7E9C-75AC4CCF2FF3}"/>
              </a:ext>
            </a:extLst>
          </p:cNvPr>
          <p:cNvSpPr txBox="1"/>
          <p:nvPr/>
        </p:nvSpPr>
        <p:spPr>
          <a:xfrm>
            <a:off x="838200" y="4509248"/>
            <a:ext cx="755276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The linear correlation coefficient of approximately 0.039 suggests that there is no appreciable linear correlation.</a:t>
            </a:r>
            <a:endParaRPr lang="en-MO" dirty="0">
              <a:solidFill>
                <a:schemeClr val="tx2"/>
              </a:solidFill>
              <a:latin typeface="Calibri Light (Headings)"/>
            </a:endParaRPr>
          </a:p>
        </p:txBody>
      </p:sp>
      <p:pic>
        <p:nvPicPr>
          <p:cNvPr id="3" name="Picture 2">
            <a:extLst>
              <a:ext uri="{FF2B5EF4-FFF2-40B4-BE49-F238E27FC236}">
                <a16:creationId xmlns:a16="http://schemas.microsoft.com/office/drawing/2014/main" id="{62150021-7A9A-EDB0-A955-34F5437D4F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50130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App Versions</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103710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7364-4FE8-334B-C784-2FD13913715E}"/>
              </a:ext>
            </a:extLst>
          </p:cNvPr>
          <p:cNvSpPr>
            <a:spLocks noGrp="1"/>
          </p:cNvSpPr>
          <p:nvPr>
            <p:ph type="title"/>
          </p:nvPr>
        </p:nvSpPr>
        <p:spPr>
          <a:xfrm>
            <a:off x="210519" y="388722"/>
            <a:ext cx="10515600" cy="806822"/>
          </a:xfrm>
        </p:spPr>
        <p:txBody>
          <a:bodyPr>
            <a:normAutofit/>
          </a:bodyPr>
          <a:lstStyle/>
          <a:p>
            <a:r>
              <a:rPr lang="en-US" sz="2400" b="1" i="0" dirty="0">
                <a:solidFill>
                  <a:srgbClr val="C00000"/>
                </a:solidFill>
                <a:effectLst>
                  <a:outerShdw blurRad="38100" dist="38100" dir="2700000" algn="tl">
                    <a:srgbClr val="000000">
                      <a:alpha val="43137"/>
                    </a:srgbClr>
                  </a:outerShdw>
                </a:effectLst>
              </a:rPr>
              <a:t>Distribution of apps updated over the Month</a:t>
            </a:r>
            <a:br>
              <a:rPr lang="en-US" sz="2400" b="1" i="0" dirty="0">
                <a:solidFill>
                  <a:srgbClr val="C00000"/>
                </a:solidFill>
                <a:effectLst>
                  <a:outerShdw blurRad="38100" dist="38100" dir="2700000" algn="tl">
                    <a:srgbClr val="000000">
                      <a:alpha val="43137"/>
                    </a:srgbClr>
                  </a:outerShdw>
                </a:effectLst>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EB7786D-72EB-235B-9AC9-D9B2D99F5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133" y="1741634"/>
            <a:ext cx="7019365" cy="5095552"/>
          </a:xfrm>
        </p:spPr>
      </p:pic>
      <p:sp>
        <p:nvSpPr>
          <p:cNvPr id="6" name="TextBox 5">
            <a:extLst>
              <a:ext uri="{FF2B5EF4-FFF2-40B4-BE49-F238E27FC236}">
                <a16:creationId xmlns:a16="http://schemas.microsoft.com/office/drawing/2014/main" id="{9AC00FF2-1EB9-147D-5AD0-BC2C3FFF0E26}"/>
              </a:ext>
            </a:extLst>
          </p:cNvPr>
          <p:cNvSpPr txBox="1"/>
          <p:nvPr/>
        </p:nvSpPr>
        <p:spPr>
          <a:xfrm>
            <a:off x="528916" y="1070522"/>
            <a:ext cx="9297009"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Calibri Light (Headings)"/>
              </a:rPr>
              <a:t>It can be inferred that the month of July records the highest App updates which are followed by August and June showing that the majority of the updates happen in the middle of the year.</a:t>
            </a:r>
            <a:endParaRPr lang="en-MO" sz="1400" dirty="0">
              <a:solidFill>
                <a:schemeClr val="tx2"/>
              </a:solidFill>
              <a:latin typeface="Calibri Light (Headings)"/>
            </a:endParaRPr>
          </a:p>
        </p:txBody>
      </p:sp>
      <p:pic>
        <p:nvPicPr>
          <p:cNvPr id="3" name="Picture 2">
            <a:extLst>
              <a:ext uri="{FF2B5EF4-FFF2-40B4-BE49-F238E27FC236}">
                <a16:creationId xmlns:a16="http://schemas.microsoft.com/office/drawing/2014/main" id="{4A4AA9A1-30B0-E4AA-6840-1A6A7B5A2C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299074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F765-01B2-ECA4-B45D-87D6AD8B6585}"/>
              </a:ext>
            </a:extLst>
          </p:cNvPr>
          <p:cNvSpPr>
            <a:spLocks noGrp="1"/>
          </p:cNvSpPr>
          <p:nvPr>
            <p:ph type="title"/>
          </p:nvPr>
        </p:nvSpPr>
        <p:spPr>
          <a:xfrm>
            <a:off x="185296" y="236177"/>
            <a:ext cx="10515600" cy="817523"/>
          </a:xfrm>
        </p:spPr>
        <p:txBody>
          <a:bodyPr>
            <a:normAutofit/>
          </a:bodyPr>
          <a:lstStyle/>
          <a:p>
            <a:r>
              <a:rPr lang="en-US" sz="2400" b="1" i="0" dirty="0">
                <a:solidFill>
                  <a:srgbClr val="C00000"/>
                </a:solidFill>
                <a:effectLst>
                  <a:outerShdw blurRad="38100" dist="38100" dir="2700000" algn="tl">
                    <a:srgbClr val="000000">
                      <a:alpha val="43137"/>
                    </a:srgbClr>
                  </a:outerShdw>
                </a:effectLst>
              </a:rPr>
              <a:t>Android version based on each category</a:t>
            </a:r>
            <a:br>
              <a:rPr lang="en-US" sz="2400" b="1" i="0" dirty="0">
                <a:solidFill>
                  <a:srgbClr val="C00000"/>
                </a:solidFill>
                <a:effectLst>
                  <a:outerShdw blurRad="38100" dist="38100" dir="2700000" algn="tl">
                    <a:srgbClr val="000000">
                      <a:alpha val="43137"/>
                    </a:srgbClr>
                  </a:outerShdw>
                </a:effectLst>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3FB259F-4BAB-94C8-CE0B-369AAB0D6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54" y="815095"/>
            <a:ext cx="10515600" cy="4349269"/>
          </a:xfrm>
        </p:spPr>
      </p:pic>
      <p:sp>
        <p:nvSpPr>
          <p:cNvPr id="7" name="TextBox 6">
            <a:extLst>
              <a:ext uri="{FF2B5EF4-FFF2-40B4-BE49-F238E27FC236}">
                <a16:creationId xmlns:a16="http://schemas.microsoft.com/office/drawing/2014/main" id="{68CD6F57-2B02-E985-9A95-95D8C37C1F8D}"/>
              </a:ext>
            </a:extLst>
          </p:cNvPr>
          <p:cNvSpPr txBox="1"/>
          <p:nvPr/>
        </p:nvSpPr>
        <p:spPr>
          <a:xfrm>
            <a:off x="766482" y="5260871"/>
            <a:ext cx="8771966"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It is evident from the above plot that the majority of the apps are working on </a:t>
            </a:r>
            <a:r>
              <a:rPr lang="en-US" b="0" i="0" dirty="0" err="1">
                <a:solidFill>
                  <a:schemeClr val="tx2"/>
                </a:solidFill>
                <a:effectLst/>
                <a:latin typeface="Calibri Light (Headings)"/>
              </a:rPr>
              <a:t>Android_Ver</a:t>
            </a:r>
            <a:r>
              <a:rPr lang="en-US" b="0" i="0" dirty="0">
                <a:solidFill>
                  <a:schemeClr val="tx2"/>
                </a:solidFill>
                <a:effectLst/>
                <a:latin typeface="Calibri Light (Headings)"/>
              </a:rPr>
              <a:t> 4.0 and up.</a:t>
            </a:r>
            <a:endParaRPr lang="en-MO" dirty="0">
              <a:solidFill>
                <a:schemeClr val="tx2"/>
              </a:solidFill>
              <a:latin typeface="Calibri Light (Headings)"/>
            </a:endParaRPr>
          </a:p>
        </p:txBody>
      </p:sp>
      <p:pic>
        <p:nvPicPr>
          <p:cNvPr id="3" name="Picture 2">
            <a:extLst>
              <a:ext uri="{FF2B5EF4-FFF2-40B4-BE49-F238E27FC236}">
                <a16:creationId xmlns:a16="http://schemas.microsoft.com/office/drawing/2014/main" id="{1A3A69A6-2C31-0A45-E8AF-4D11F72E6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17759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96E0-A102-4887-D9BF-1881F8ADED37}"/>
              </a:ext>
            </a:extLst>
          </p:cNvPr>
          <p:cNvSpPr>
            <a:spLocks noGrp="1"/>
          </p:cNvSpPr>
          <p:nvPr>
            <p:ph type="title"/>
          </p:nvPr>
        </p:nvSpPr>
        <p:spPr/>
        <p:txBody>
          <a:bodyPr/>
          <a:lstStyle/>
          <a:p>
            <a:br>
              <a:rPr lang="en-IN" b="1" dirty="0">
                <a:solidFill>
                  <a:srgbClr val="487870"/>
                </a:solidFill>
              </a:rPr>
            </a:br>
            <a:r>
              <a:rPr lang="en-IN" b="1" dirty="0">
                <a:solidFill>
                  <a:srgbClr val="487870"/>
                </a:solidFill>
              </a:rPr>
              <a:t>What is Google Play Store and why Analyse it?</a:t>
            </a:r>
          </a:p>
        </p:txBody>
      </p:sp>
      <p:sp>
        <p:nvSpPr>
          <p:cNvPr id="3" name="Content Placeholder 2">
            <a:extLst>
              <a:ext uri="{FF2B5EF4-FFF2-40B4-BE49-F238E27FC236}">
                <a16:creationId xmlns:a16="http://schemas.microsoft.com/office/drawing/2014/main" id="{E78696FB-AD1C-59C7-7733-94672EEEDFAF}"/>
              </a:ext>
            </a:extLst>
          </p:cNvPr>
          <p:cNvSpPr>
            <a:spLocks noGrp="1"/>
          </p:cNvSpPr>
          <p:nvPr>
            <p:ph idx="1"/>
          </p:nvPr>
        </p:nvSpPr>
        <p:spPr>
          <a:xfrm>
            <a:off x="838200" y="1875502"/>
            <a:ext cx="10515600" cy="4351338"/>
          </a:xfrm>
        </p:spPr>
        <p:txBody>
          <a:bodyPr>
            <a:normAutofit/>
          </a:bodyPr>
          <a:lstStyle/>
          <a:p>
            <a:r>
              <a:rPr lang="en-IN" sz="2000" dirty="0">
                <a:latin typeface="+mj-lt"/>
              </a:rPr>
              <a:t>An online platform for downloading and purchasing mobile apps and games for Android devices. </a:t>
            </a:r>
          </a:p>
          <a:p>
            <a:r>
              <a:rPr lang="en-IN" sz="2000" dirty="0">
                <a:latin typeface="+mj-lt"/>
              </a:rPr>
              <a:t>It is the official app store for the Android operating system and is maintained by Google.</a:t>
            </a:r>
          </a:p>
          <a:p>
            <a:r>
              <a:rPr lang="en-US" sz="2000" dirty="0">
                <a:solidFill>
                  <a:srgbClr val="212121"/>
                </a:solidFill>
                <a:effectLst/>
                <a:latin typeface="+mj-lt"/>
                <a:ea typeface="Arial" panose="020B0604020202020204" pitchFamily="34" charset="0"/>
              </a:rPr>
              <a:t>Google Play Store is one of the most popular app stores in the world, with over 2.9 million apps available for download as of 2021. </a:t>
            </a:r>
          </a:p>
          <a:p>
            <a:r>
              <a:rPr lang="en-US" sz="2000" dirty="0">
                <a:solidFill>
                  <a:srgbClr val="212121"/>
                </a:solidFill>
                <a:effectLst/>
                <a:latin typeface="+mj-lt"/>
                <a:ea typeface="Arial" panose="020B0604020202020204" pitchFamily="34" charset="0"/>
              </a:rPr>
              <a:t>According to a study by App Annie, Google Play Store accounted for 85% of all app downloads globally in 2020. This is primarily due to the large market share of Android devices, which make up over 75% of the global smartphone market. (</a:t>
            </a:r>
            <a:r>
              <a:rPr lang="en-US" sz="2000" dirty="0">
                <a:solidFill>
                  <a:srgbClr val="222222"/>
                </a:solidFill>
                <a:effectLst/>
                <a:latin typeface="+mj-lt"/>
                <a:ea typeface="Arial" panose="020B0604020202020204" pitchFamily="34" charset="0"/>
              </a:rPr>
              <a:t>The state of mobile 2020 (2020). App Annie)</a:t>
            </a:r>
          </a:p>
          <a:p>
            <a:r>
              <a:rPr lang="en-US" sz="2000" dirty="0">
                <a:solidFill>
                  <a:srgbClr val="212121"/>
                </a:solidFill>
                <a:effectLst/>
                <a:latin typeface="+mj-lt"/>
                <a:ea typeface="Arial" panose="020B0604020202020204" pitchFamily="34" charset="0"/>
              </a:rPr>
              <a:t>As per latest Google Play stats, there are 3.6 million apps currently at the Google Play Store. The number is constantly rising as around 3,739 apps are added to the Play Store every single day. ()</a:t>
            </a:r>
            <a:endParaRPr lang="en-IN" sz="2000" dirty="0">
              <a:latin typeface="+mj-lt"/>
            </a:endParaRPr>
          </a:p>
        </p:txBody>
      </p:sp>
      <p:pic>
        <p:nvPicPr>
          <p:cNvPr id="4" name="Picture 3">
            <a:extLst>
              <a:ext uri="{FF2B5EF4-FFF2-40B4-BE49-F238E27FC236}">
                <a16:creationId xmlns:a16="http://schemas.microsoft.com/office/drawing/2014/main" id="{55494A8A-5134-FC68-1F99-DD5FC85E7D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4130" y="157162"/>
            <a:ext cx="1955800" cy="415925"/>
          </a:xfrm>
          <a:prstGeom prst="rect">
            <a:avLst/>
          </a:prstGeom>
        </p:spPr>
      </p:pic>
    </p:spTree>
    <p:custDataLst>
      <p:tags r:id="rId1"/>
    </p:custDataLst>
    <p:extLst>
      <p:ext uri="{BB962C8B-B14F-4D97-AF65-F5344CB8AC3E}">
        <p14:creationId xmlns:p14="http://schemas.microsoft.com/office/powerpoint/2010/main" val="3014733178"/>
      </p:ext>
    </p:extLst>
  </p:cSld>
  <p:clrMapOvr>
    <a:masterClrMapping/>
  </p:clrMapOvr>
  <p:transition spd="slow" advTm="14912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3A86A75C-4F4B-4683-9AE1-C65F6400EC91}">
      <p14:laserTraceLst xmlns:p14="http://schemas.microsoft.com/office/powerpoint/2010/main">
        <p14:tracePtLst>
          <p14:tracePt t="106517" x="3521075" y="6556375"/>
          <p14:tracePt t="106524" x="3602038" y="6335713"/>
          <p14:tracePt t="106531" x="3722688" y="6013450"/>
          <p14:tracePt t="106538" x="3862388" y="5732463"/>
          <p14:tracePt t="106544" x="4003675" y="5449888"/>
          <p14:tracePt t="106551" x="4164013" y="5108575"/>
          <p14:tracePt t="106558" x="4284663" y="4906963"/>
          <p14:tracePt t="106565" x="4405313" y="4686300"/>
          <p14:tracePt t="106572" x="4525963" y="4524375"/>
          <p14:tracePt t="106579" x="4627563" y="4403725"/>
          <p14:tracePt t="106585" x="4687888" y="4343400"/>
          <p14:tracePt t="106592" x="4748213" y="4283075"/>
          <p14:tracePt t="106600" x="4768850" y="4243388"/>
          <p14:tracePt t="106606" x="4808538" y="4222750"/>
          <p14:tracePt t="106613" x="4829175" y="4183063"/>
          <p14:tracePt t="106621" x="4868863" y="4162425"/>
          <p14:tracePt t="106627" x="4908550" y="4143375"/>
          <p14:tracePt t="106634" x="4949825" y="4102100"/>
          <p14:tracePt t="106641" x="5010150" y="4083050"/>
          <p14:tracePt t="106648" x="5029200" y="4062413"/>
          <p14:tracePt t="106655" x="5049838" y="4041775"/>
          <p14:tracePt t="106661" x="5089525" y="4022725"/>
          <p14:tracePt t="106668" x="5110163" y="4022725"/>
          <p14:tracePt t="106676" x="5130800" y="4002088"/>
          <p14:tracePt t="106682" x="5170488" y="3981450"/>
          <p14:tracePt t="106689" x="5191125" y="3981450"/>
          <p14:tracePt t="106703" x="5210175" y="3962400"/>
          <p14:tracePt t="106730" x="5230813" y="3941763"/>
          <p14:tracePt t="106758" x="5251450" y="3941763"/>
          <p14:tracePt t="106765" x="5251450" y="3921125"/>
          <p14:tracePt t="106786" x="5251450" y="3902075"/>
          <p14:tracePt t="106793" x="5270500" y="3902075"/>
          <p14:tracePt t="106821" x="5291138" y="3881438"/>
          <p14:tracePt t="106854" x="5291138" y="3860800"/>
          <p14:tracePt t="106868" x="5270500" y="3860800"/>
          <p14:tracePt t="106889" x="5251450" y="3841750"/>
          <p14:tracePt t="106896" x="5230813" y="3841750"/>
          <p14:tracePt t="106910" x="5210175" y="3841750"/>
          <p14:tracePt t="106916" x="5191125" y="3841750"/>
          <p14:tracePt t="106923" x="5170488" y="3821113"/>
          <p14:tracePt t="106930" x="5149850" y="3821113"/>
          <p14:tracePt t="106938" x="5130800" y="3821113"/>
          <p14:tracePt t="106944" x="5110163" y="3821113"/>
          <p14:tracePt t="106958" x="5089525" y="3800475"/>
          <p14:tracePt t="106964" x="5070475" y="3800475"/>
          <p14:tracePt t="106971" x="5049838" y="3800475"/>
          <p14:tracePt t="106978" x="5029200" y="3781425"/>
          <p14:tracePt t="106985" x="5010150" y="3781425"/>
          <p14:tracePt t="106992" x="4989513" y="3781425"/>
          <p14:tracePt t="106999" x="4968875" y="3760788"/>
          <p14:tracePt t="107006" x="4929188" y="3760788"/>
          <p14:tracePt t="107012" x="4908550" y="3740150"/>
          <p14:tracePt t="107020" x="4889500" y="3740150"/>
          <p14:tracePt t="107027" x="4848225" y="3721100"/>
          <p14:tracePt t="107033" x="4829175" y="3721100"/>
          <p14:tracePt t="107040" x="4787900" y="3700463"/>
          <p14:tracePt t="107047" x="4748213" y="3700463"/>
          <p14:tracePt t="107055" x="4687888" y="3679825"/>
          <p14:tracePt t="107061" x="4648200" y="3660775"/>
          <p14:tracePt t="107067" x="4567238" y="3660775"/>
          <p14:tracePt t="107075" x="4486275" y="3640138"/>
          <p14:tracePt t="107082" x="4405313" y="3640138"/>
          <p14:tracePt t="107088" x="4325938" y="3619500"/>
          <p14:tracePt t="107095" x="4244975" y="3619500"/>
          <p14:tracePt t="107102" x="4164013" y="3619500"/>
          <p14:tracePt t="107109" x="4103688" y="3619500"/>
          <p14:tracePt t="107116" x="4003675" y="3619500"/>
          <p14:tracePt t="107123" x="3922713" y="3619500"/>
          <p14:tracePt t="107129" x="3822700" y="3619500"/>
          <p14:tracePt t="107137" x="3702050" y="3619500"/>
          <p14:tracePt t="107143" x="3621088" y="3619500"/>
          <p14:tracePt t="107150" x="3521075" y="3619500"/>
          <p14:tracePt t="107157" x="3440113" y="3640138"/>
          <p14:tracePt t="107164" x="3319463" y="3660775"/>
          <p14:tracePt t="107171" x="3238500" y="3660775"/>
          <p14:tracePt t="107178" x="3138488" y="3679825"/>
          <p14:tracePt t="107184" x="3078163" y="3679825"/>
          <p14:tracePt t="107192" x="3017838" y="3700463"/>
          <p14:tracePt t="107198" x="2936875" y="3700463"/>
          <p14:tracePt t="107205" x="2876550" y="3721100"/>
          <p14:tracePt t="107212" x="2797175" y="3740150"/>
          <p14:tracePt t="107219" x="2755900" y="3760788"/>
          <p14:tracePt t="107226" x="2695575" y="3760788"/>
          <p14:tracePt t="107233" x="2655888" y="3760788"/>
          <p14:tracePt t="107240" x="2616200" y="3760788"/>
          <p14:tracePt t="107246" x="2574925" y="3781425"/>
          <p14:tracePt t="107254" x="2555875" y="3781425"/>
          <p14:tracePt t="107260" x="2514600" y="3781425"/>
          <p14:tracePt t="107267" x="2493963" y="3781425"/>
          <p14:tracePt t="107274" x="2474913" y="3781425"/>
          <p14:tracePt t="107281" x="2454275" y="3781425"/>
          <p14:tracePt t="107288" x="2433638" y="3781425"/>
          <p14:tracePt t="107295" x="2414588" y="3781425"/>
          <p14:tracePt t="107302" x="2393950" y="3781425"/>
          <p14:tracePt t="107309" x="2373313" y="3781425"/>
          <p14:tracePt t="107322" x="2354263" y="3781425"/>
          <p14:tracePt t="107336" x="2333625" y="3781425"/>
          <p14:tracePt t="107350" x="2312988" y="3781425"/>
          <p14:tracePt t="107363" x="2293938" y="3781425"/>
          <p14:tracePt t="107392" x="2273300" y="3781425"/>
          <p14:tracePt t="107398" x="2273300" y="3760788"/>
          <p14:tracePt t="107447" x="2293938" y="3760788"/>
          <p14:tracePt t="107454" x="2312988" y="3740150"/>
          <p14:tracePt t="107467" x="2333625" y="3740150"/>
          <p14:tracePt t="107474" x="2354263" y="3740150"/>
          <p14:tracePt t="107481" x="2373313" y="3721100"/>
          <p14:tracePt t="107488" x="2393950" y="3721100"/>
          <p14:tracePt t="107494" x="2414588" y="3721100"/>
          <p14:tracePt t="107508" x="2433638" y="3721100"/>
          <p14:tracePt t="107515" x="2454275" y="3700463"/>
          <p14:tracePt t="107522" x="2474913" y="3700463"/>
          <p14:tracePt t="107536" x="2493963" y="3700463"/>
          <p14:tracePt t="107549" x="2514600" y="3679825"/>
          <p14:tracePt t="107605" x="2493963" y="3679825"/>
          <p14:tracePt t="107611" x="2474913" y="3679825"/>
          <p14:tracePt t="107618" x="2454275" y="3679825"/>
          <p14:tracePt t="107625" x="2433638" y="3679825"/>
          <p14:tracePt t="107632" x="2393950" y="3679825"/>
          <p14:tracePt t="107639" x="2333625" y="3679825"/>
          <p14:tracePt t="107646" x="2252663" y="3660775"/>
          <p14:tracePt t="107652" x="2152650" y="3660775"/>
          <p14:tracePt t="107660" x="1951038" y="3619500"/>
          <p14:tracePt t="107666" x="1751013" y="3600450"/>
          <p14:tracePt t="107673" x="1570038" y="3559175"/>
          <p14:tracePt t="107680" x="1368425" y="3519488"/>
          <p14:tracePt t="107687" x="1187450" y="3498850"/>
          <p14:tracePt t="107694" x="1046163" y="3459163"/>
          <p14:tracePt t="107701" x="925513" y="3438525"/>
          <p14:tracePt t="107708" x="844550" y="3419475"/>
          <p14:tracePt t="107714" x="765175" y="3398838"/>
          <p14:tracePt t="107721" x="723900" y="3378200"/>
          <p14:tracePt t="107728" x="684213" y="3378200"/>
          <p14:tracePt t="107735" x="663575" y="3378200"/>
          <p14:tracePt t="107742" x="644525" y="3359150"/>
          <p14:tracePt t="107749" x="623888" y="3359150"/>
          <p14:tracePt t="107756" x="603250" y="3359150"/>
          <p14:tracePt t="107763" x="584200" y="3359150"/>
          <p14:tracePt t="107771" x="584200" y="3338513"/>
          <p14:tracePt t="107776" x="563563" y="3338513"/>
          <p14:tracePt t="107797" x="542925" y="3338513"/>
          <p14:tracePt t="107894" x="563563" y="3338513"/>
          <p14:tracePt t="107907" x="584200" y="3338513"/>
          <p14:tracePt t="107921" x="584200" y="3359150"/>
          <p14:tracePt t="107928" x="603250" y="3359150"/>
          <p14:tracePt t="107942" x="603250" y="3378200"/>
          <p14:tracePt t="107949" x="603250" y="3398838"/>
          <p14:tracePt t="107955" x="623888" y="3398838"/>
          <p14:tracePt t="107971" x="644525" y="3419475"/>
          <p14:tracePt t="107983" x="644525" y="3438525"/>
          <p14:tracePt t="107990" x="663575" y="3459163"/>
          <p14:tracePt t="107997" x="663575" y="3479800"/>
          <p14:tracePt t="108004" x="684213" y="3498850"/>
          <p14:tracePt t="108010" x="704850" y="3519488"/>
          <p14:tracePt t="108017" x="723900" y="3559175"/>
          <p14:tracePt t="108025" x="723900" y="3579813"/>
          <p14:tracePt t="108031" x="744538" y="3600450"/>
          <p14:tracePt t="108038" x="765175" y="3640138"/>
          <p14:tracePt t="108045" x="804863" y="3679825"/>
          <p14:tracePt t="108052" x="825500" y="3700463"/>
          <p14:tracePt t="108059" x="865188" y="3740150"/>
          <p14:tracePt t="108066" x="885825" y="3781425"/>
          <p14:tracePt t="108072" x="925513" y="3841750"/>
          <p14:tracePt t="108079" x="946150" y="3881438"/>
          <p14:tracePt t="108087" x="965200" y="3902075"/>
          <p14:tracePt t="108093" x="985838" y="3921125"/>
          <p14:tracePt t="108100" x="1025525" y="3941763"/>
          <p14:tracePt t="108107" x="1046163" y="3962400"/>
          <p14:tracePt t="108114" x="1046163" y="3981450"/>
          <p14:tracePt t="108121" x="1066800" y="4002088"/>
          <p14:tracePt t="108128" x="1085850" y="4022725"/>
          <p14:tracePt t="108141" x="1106488" y="4041775"/>
          <p14:tracePt t="108148" x="1127125" y="4041775"/>
          <p14:tracePt t="108155" x="1146175" y="4062413"/>
          <p14:tracePt t="108162" x="1166813" y="4083050"/>
          <p14:tracePt t="108176" x="1187450" y="4083050"/>
          <p14:tracePt t="108183" x="1206500" y="4102100"/>
          <p14:tracePt t="108189" x="1227138" y="4102100"/>
          <p14:tracePt t="108196" x="1247775" y="4122738"/>
          <p14:tracePt t="108204" x="1266825" y="4122738"/>
          <p14:tracePt t="108210" x="1287463" y="4122738"/>
          <p14:tracePt t="108217" x="1287463" y="4143375"/>
          <p14:tracePt t="108224" x="1308100" y="4143375"/>
          <p14:tracePt t="108231" x="1347788" y="4162425"/>
          <p14:tracePt t="108238" x="1368425" y="4162425"/>
          <p14:tracePt t="108244" x="1408113" y="4162425"/>
          <p14:tracePt t="108251" x="1468438" y="4203700"/>
          <p14:tracePt t="108259" x="1528763" y="4203700"/>
          <p14:tracePt t="108265" x="1649413" y="4222750"/>
          <p14:tracePt t="108272" x="1811338" y="4264025"/>
          <p14:tracePt t="108279" x="2192338" y="4324350"/>
          <p14:tracePt t="108287" x="2897188" y="4424363"/>
          <p14:tracePt t="108293" x="3581400" y="4505325"/>
          <p14:tracePt t="108300" x="4003675" y="4584700"/>
          <p14:tracePt t="108306" x="4284663" y="4625975"/>
          <p14:tracePt t="108313" x="4506913" y="4645025"/>
          <p14:tracePt t="108320" x="4727575" y="4686300"/>
          <p14:tracePt t="108327" x="4929188" y="4705350"/>
          <p14:tracePt t="108334" x="5089525" y="4746625"/>
          <p14:tracePt t="108341" x="5270500" y="4765675"/>
          <p14:tracePt t="108348" x="5411788" y="4786313"/>
          <p14:tracePt t="108355" x="5553075" y="4786313"/>
          <p14:tracePt t="108361" x="5673725" y="4786313"/>
          <p14:tracePt t="108369" x="5754688" y="4786313"/>
          <p14:tracePt t="108375" x="5815013" y="4786313"/>
          <p14:tracePt t="108382" x="5854700" y="4786313"/>
          <p14:tracePt t="108389" x="5894388" y="4786313"/>
          <p14:tracePt t="108396" x="5935663" y="4786313"/>
          <p14:tracePt t="108403" x="5954713" y="4786313"/>
          <p14:tracePt t="108410" x="5975350" y="4786313"/>
          <p14:tracePt t="108417" x="6015038" y="4786313"/>
          <p14:tracePt t="108424" x="6035675" y="4786313"/>
          <p14:tracePt t="108430" x="6056313" y="4786313"/>
          <p14:tracePt t="108451" x="6075363" y="4786313"/>
          <p14:tracePt t="108479" x="6096000" y="4786313"/>
          <p14:tracePt t="108492" x="6096000" y="4806950"/>
          <p14:tracePt t="108534" x="6096000" y="4826000"/>
          <p14:tracePt t="108548" x="6075363" y="4826000"/>
          <p14:tracePt t="108582" x="6056313" y="4826000"/>
          <p14:tracePt t="108596" x="6035675" y="4826000"/>
          <p14:tracePt t="108610" x="6015038" y="4826000"/>
          <p14:tracePt t="108630" x="5995988" y="4826000"/>
          <p14:tracePt t="108644" x="5975350" y="4826000"/>
          <p14:tracePt t="108665" x="5954713" y="4826000"/>
          <p14:tracePt t="108685" x="5935663" y="4826000"/>
          <p14:tracePt t="108692" x="5915025" y="4826000"/>
          <p14:tracePt t="108706" x="5894388" y="4826000"/>
          <p14:tracePt t="108713" x="5854700" y="4826000"/>
          <p14:tracePt t="108720" x="5815013" y="4826000"/>
          <p14:tracePt t="108727" x="5713413" y="4806950"/>
          <p14:tracePt t="108733" x="5572125" y="4765675"/>
          <p14:tracePt t="108740" x="5089525" y="4645025"/>
          <p14:tracePt t="108747" x="4446588" y="4505325"/>
          <p14:tracePt t="108754" x="3883025" y="4364038"/>
          <p14:tracePt t="108761" x="3440113" y="4203700"/>
          <p14:tracePt t="108768" x="3178175" y="4122738"/>
          <p14:tracePt t="108775" x="2936875" y="4022725"/>
          <p14:tracePt t="108781" x="2695575" y="3941763"/>
          <p14:tracePt t="108788" x="2474913" y="3881438"/>
          <p14:tracePt t="108795" x="2273300" y="3800475"/>
          <p14:tracePt t="108803" x="2071688" y="3740150"/>
          <p14:tracePt t="108809" x="1890713" y="3660775"/>
          <p14:tracePt t="108816" x="1730375" y="3600450"/>
          <p14:tracePt t="108823" x="1549400" y="3559175"/>
          <p14:tracePt t="108830" x="1408113" y="3498850"/>
          <p14:tracePt t="108837" x="1308100" y="3459163"/>
          <p14:tracePt t="108843" x="1187450" y="3419475"/>
          <p14:tracePt t="108851" x="1106488" y="3378200"/>
          <p14:tracePt t="108857" x="1066800" y="3359150"/>
          <p14:tracePt t="108864" x="1025525" y="3338513"/>
          <p14:tracePt t="108871" x="985838" y="3338513"/>
          <p14:tracePt t="108886" x="925513" y="3298825"/>
          <p14:tracePt t="108899" x="904875" y="3278188"/>
          <p14:tracePt t="108920" x="885825" y="3278188"/>
          <p14:tracePt t="108933" x="885825" y="3257550"/>
          <p14:tracePt t="108940" x="865188" y="3257550"/>
          <p14:tracePt t="108968" x="865188" y="3238500"/>
          <p14:tracePt t="109002" x="865188" y="3217863"/>
          <p14:tracePt t="109016" x="885825" y="3217863"/>
          <p14:tracePt t="109367" x="1046163" y="3238500"/>
          <p14:tracePt t="109374" x="1308100" y="3317875"/>
          <p14:tracePt t="109381" x="1690688" y="3419475"/>
          <p14:tracePt t="109387" x="1911350" y="3479800"/>
          <p14:tracePt t="109394" x="2112963" y="3519488"/>
          <p14:tracePt t="109401" x="2273300" y="3579813"/>
          <p14:tracePt t="109408" x="2454275" y="3619500"/>
          <p14:tracePt t="109415" x="2635250" y="3660775"/>
          <p14:tracePt t="109422" x="2776538" y="3721100"/>
          <p14:tracePt t="109429" x="2957513" y="3760788"/>
          <p14:tracePt t="109437" x="3117850" y="3800475"/>
          <p14:tracePt t="109443" x="3238500" y="3821113"/>
          <p14:tracePt t="109449" x="3359150" y="3841750"/>
          <p14:tracePt t="109456" x="3440113" y="3841750"/>
          <p14:tracePt t="109464" x="3521075" y="3860800"/>
          <p14:tracePt t="109470" x="3581400" y="3881438"/>
          <p14:tracePt t="109477" x="3662363" y="3881438"/>
          <p14:tracePt t="109484" x="3702050" y="3881438"/>
          <p14:tracePt t="109491" x="3741738" y="3881438"/>
          <p14:tracePt t="109498" x="3802063" y="3881438"/>
          <p14:tracePt t="109504" x="3843338" y="3881438"/>
          <p14:tracePt t="109511" x="3883025" y="3881438"/>
          <p14:tracePt t="109518" x="3903663" y="3881438"/>
          <p14:tracePt t="109525" x="3943350" y="3881438"/>
          <p14:tracePt t="109532" x="3963988" y="3881438"/>
          <p14:tracePt t="109539" x="3983038" y="3881438"/>
          <p14:tracePt t="109546" x="4003675" y="3881438"/>
          <p14:tracePt t="109560" x="4024313" y="3881438"/>
          <p14:tracePt t="109566" x="4043363" y="3881438"/>
          <p14:tracePt t="109574" x="4064000" y="3881438"/>
          <p14:tracePt t="109580" x="4084638" y="3881438"/>
          <p14:tracePt t="109587" x="4103688" y="3881438"/>
          <p14:tracePt t="109594" x="4124325" y="3881438"/>
          <p14:tracePt t="109608" x="4144963" y="3881438"/>
          <p14:tracePt t="109614" x="4164013" y="3881438"/>
          <p14:tracePt t="109636" x="4184650" y="3881438"/>
          <p14:tracePt t="109642" x="4184650" y="3902075"/>
          <p14:tracePt t="109649" x="4205288" y="3902075"/>
          <p14:tracePt t="109663" x="4224338" y="3902075"/>
          <p14:tracePt t="109670" x="4244975" y="3902075"/>
          <p14:tracePt t="109677" x="4265613" y="3921125"/>
          <p14:tracePt t="109683" x="4284663" y="3921125"/>
          <p14:tracePt t="109690" x="4325938" y="3921125"/>
          <p14:tracePt t="109697" x="4344988" y="3921125"/>
          <p14:tracePt t="109704" x="4386263" y="3921125"/>
          <p14:tracePt t="109711" x="4425950" y="3941763"/>
          <p14:tracePt t="109718" x="4486275" y="3941763"/>
          <p14:tracePt t="109725" x="4525963" y="3941763"/>
          <p14:tracePt t="109731" x="4587875" y="3941763"/>
          <p14:tracePt t="109738" x="4648200" y="3941763"/>
          <p14:tracePt t="109745" x="4708525" y="3941763"/>
          <p14:tracePt t="109753" x="4748213" y="3941763"/>
          <p14:tracePt t="109759" x="4808538" y="3941763"/>
          <p14:tracePt t="109766" x="4848225" y="3941763"/>
          <p14:tracePt t="109773" x="4889500" y="3941763"/>
          <p14:tracePt t="109780" x="4929188" y="3941763"/>
          <p14:tracePt t="109786" x="4968875" y="3921125"/>
          <p14:tracePt t="109794" x="5010150" y="3921125"/>
          <p14:tracePt t="109800" x="5049838" y="3921125"/>
          <p14:tracePt t="109807" x="5070475" y="3921125"/>
          <p14:tracePt t="109814" x="5089525" y="3921125"/>
          <p14:tracePt t="109821" x="5110163" y="3902075"/>
          <p14:tracePt t="109828" x="5130800" y="3902075"/>
          <p14:tracePt t="109835" x="5149850" y="3902075"/>
          <p14:tracePt t="109849" x="5170488" y="3902075"/>
          <p14:tracePt t="109855" x="5191125" y="3881438"/>
          <p14:tracePt t="109870" x="5210175" y="3881438"/>
          <p14:tracePt t="109883" x="5230813" y="3881438"/>
          <p14:tracePt t="109902" x="5230813" y="3860800"/>
          <p14:tracePt t="109917" x="5251450" y="3860800"/>
          <p14:tracePt t="109924" x="5251450" y="3841750"/>
          <p14:tracePt t="109945" x="5251450" y="3821113"/>
          <p14:tracePt t="109953" x="5270500" y="3821113"/>
          <p14:tracePt t="110090" x="5251450" y="3821113"/>
          <p14:tracePt t="110110" x="5251450" y="3800475"/>
          <p14:tracePt t="110138" x="5230813" y="3800475"/>
          <p14:tracePt t="110228" x="5230813" y="3781425"/>
          <p14:tracePt t="110276" x="5230813" y="3760788"/>
          <p14:tracePt t="110310" x="5230813" y="3740150"/>
          <p14:tracePt t="110345" x="5230813" y="3721100"/>
          <p14:tracePt t="110393" x="5230813" y="3700463"/>
          <p14:tracePt t="110489" x="5251450" y="3700463"/>
          <p14:tracePt t="110503" x="5270500" y="3679825"/>
          <p14:tracePt t="110510" x="5291138" y="3679825"/>
          <p14:tracePt t="110516" x="5311775" y="3679825"/>
          <p14:tracePt t="110523" x="5351463" y="3679825"/>
          <p14:tracePt t="110530" x="5372100" y="3679825"/>
          <p14:tracePt t="110537" x="5391150" y="3660775"/>
          <p14:tracePt t="110544" x="5411788" y="3660775"/>
          <p14:tracePt t="110551" x="5451475" y="3660775"/>
          <p14:tracePt t="110558" x="5472113" y="3660775"/>
          <p14:tracePt t="110564" x="5511800" y="3660775"/>
          <p14:tracePt t="110571" x="5532438" y="3640138"/>
          <p14:tracePt t="110578" x="5572125" y="3640138"/>
          <p14:tracePt t="110586" x="5592763" y="3619500"/>
          <p14:tracePt t="110592" x="5634038" y="3619500"/>
          <p14:tracePt t="110599" x="5653088" y="3619500"/>
          <p14:tracePt t="110606" x="5673725" y="3619500"/>
          <p14:tracePt t="110613" x="5694363" y="3619500"/>
          <p14:tracePt t="110619" x="5713413" y="3619500"/>
          <p14:tracePt t="110633" x="5734050" y="3640138"/>
          <p14:tracePt t="110640" x="5754688" y="3640138"/>
          <p14:tracePt t="110647" x="5773738" y="3640138"/>
          <p14:tracePt t="110654" x="5794375" y="3640138"/>
          <p14:tracePt t="110661" x="5815013" y="3660775"/>
          <p14:tracePt t="110667" x="5834063" y="3660775"/>
          <p14:tracePt t="110675" x="5854700" y="3660775"/>
          <p14:tracePt t="110681" x="5875338" y="3679825"/>
          <p14:tracePt t="110695" x="5894388" y="3679825"/>
          <p14:tracePt t="110703" x="5915025" y="3679825"/>
          <p14:tracePt t="110709" x="5915025" y="3700463"/>
          <p14:tracePt t="110716" x="5935663" y="3700463"/>
          <p14:tracePt t="110723" x="5954713" y="3700463"/>
          <p14:tracePt t="110736" x="5975350" y="3721100"/>
          <p14:tracePt t="110744" x="5995988" y="3721100"/>
          <p14:tracePt t="110757" x="6015038" y="3721100"/>
          <p14:tracePt t="110771" x="6035675" y="3721100"/>
          <p14:tracePt t="110778" x="6056313" y="3721100"/>
          <p14:tracePt t="110786" x="6056313" y="3740150"/>
          <p14:tracePt t="110798" x="6075363" y="3740150"/>
          <p14:tracePt t="110812" x="6096000" y="3740150"/>
          <p14:tracePt t="110833" x="6116638" y="3740150"/>
          <p14:tracePt t="110861" x="6135688" y="3740150"/>
          <p14:tracePt t="110971" x="6116638" y="3740150"/>
          <p14:tracePt t="130265" x="6096000" y="3740150"/>
          <p14:tracePt t="130278" x="6075363" y="3760788"/>
          <p14:tracePt t="130285" x="6056313" y="3760788"/>
          <p14:tracePt t="130292" x="6035675" y="3781425"/>
          <p14:tracePt t="130299" x="6015038" y="3781425"/>
          <p14:tracePt t="130305" x="5995988" y="3800475"/>
          <p14:tracePt t="130312" x="5975350" y="3821113"/>
          <p14:tracePt t="130319" x="5954713" y="3841750"/>
          <p14:tracePt t="130326" x="5935663" y="3841750"/>
          <p14:tracePt t="130333" x="5915025" y="3860800"/>
          <p14:tracePt t="130340" x="5894388" y="3881438"/>
          <p14:tracePt t="130346" x="5875338" y="3902075"/>
          <p14:tracePt t="130354" x="5875338" y="3921125"/>
          <p14:tracePt t="130361" x="5854700" y="3941763"/>
          <p14:tracePt t="130367" x="5834063" y="3981450"/>
          <p14:tracePt t="130374" x="5815013" y="4002088"/>
          <p14:tracePt t="130381" x="5794375" y="4022725"/>
          <p14:tracePt t="130388" x="5794375" y="4041775"/>
          <p14:tracePt t="130395" x="5773738" y="4062413"/>
          <p14:tracePt t="130402" x="5754688" y="4102100"/>
          <p14:tracePt t="130416" x="5734050" y="4122738"/>
          <p14:tracePt t="130423" x="5734050" y="4143375"/>
          <p14:tracePt t="130429" x="5734050" y="4162425"/>
          <p14:tracePt t="130436" x="5713413" y="4162425"/>
          <p14:tracePt t="130444" x="5713413" y="4183063"/>
          <p14:tracePt t="130457" x="5713413" y="4203700"/>
          <p14:tracePt t="130471" x="5694363" y="4222750"/>
          <p14:tracePt t="130512" x="5673725" y="4222750"/>
          <p14:tracePt t="130602" x="5694363" y="4222750"/>
          <p14:tracePt t="130622" x="5713413" y="4222750"/>
          <p14:tracePt t="130644" x="5734050" y="4222750"/>
          <p14:tracePt t="130649" x="5754688" y="4222750"/>
          <p14:tracePt t="130656" x="5794375" y="4222750"/>
          <p14:tracePt t="130663" x="5815013" y="4222750"/>
          <p14:tracePt t="130670" x="5894388" y="4222750"/>
          <p14:tracePt t="130677" x="6015038" y="4222750"/>
          <p14:tracePt t="130684" x="6237288" y="4222750"/>
          <p14:tracePt t="130691" x="6719888" y="4222750"/>
          <p14:tracePt t="130698" x="7464425" y="4222750"/>
          <p14:tracePt t="130705" x="8067675" y="4222750"/>
          <p14:tracePt t="130712" x="8469313" y="4222750"/>
          <p14:tracePt t="130718" x="8670925" y="4222750"/>
          <p14:tracePt t="130725" x="8872538" y="4222750"/>
          <p14:tracePt t="130732" x="8972550" y="4222750"/>
          <p14:tracePt t="130739" x="9093200" y="4222750"/>
          <p14:tracePt t="130746" x="9174163" y="4222750"/>
          <p14:tracePt t="130753" x="9213850" y="4222750"/>
          <p14:tracePt t="130761" x="9274175" y="4222750"/>
          <p14:tracePt t="130766" x="9294813" y="4222750"/>
          <p14:tracePt t="130774" x="9315450" y="4222750"/>
          <p14:tracePt t="130787" x="9334500" y="4222750"/>
          <p14:tracePt t="130801" x="9355138" y="4222750"/>
          <p14:tracePt t="130829" x="9375775" y="4222750"/>
          <p14:tracePt t="130842" x="9375775" y="4243388"/>
          <p14:tracePt t="130939" x="9355138" y="4243388"/>
          <p14:tracePt t="130966" x="9355138" y="4222750"/>
          <p14:tracePt t="130994" x="9334500" y="4222750"/>
          <p14:tracePt t="131015" x="9334500" y="4203700"/>
          <p14:tracePt t="131028" x="9315450" y="4203700"/>
          <p14:tracePt t="131042" x="9294813" y="4203700"/>
          <p14:tracePt t="131049" x="9274175" y="4203700"/>
          <p14:tracePt t="131062" x="9213850" y="4203700"/>
          <p14:tracePt t="131070" x="9134475" y="4203700"/>
          <p14:tracePt t="131077" x="8953500" y="4203700"/>
          <p14:tracePt t="131083" x="8348663" y="4162425"/>
          <p14:tracePt t="131090" x="7464425" y="4143375"/>
          <p14:tracePt t="131097" x="6981825" y="4143375"/>
          <p14:tracePt t="131104" x="6719888" y="4122738"/>
          <p14:tracePt t="131111" x="6497638" y="4122738"/>
          <p14:tracePt t="131118" x="6276975" y="4122738"/>
          <p14:tracePt t="131125" x="6116638" y="4122738"/>
          <p14:tracePt t="131132" x="5954713" y="4122738"/>
          <p14:tracePt t="131138" x="5815013" y="4122738"/>
          <p14:tracePt t="131145" x="5694363" y="4122738"/>
          <p14:tracePt t="131152" x="5553075" y="4122738"/>
          <p14:tracePt t="131159" x="5451475" y="4122738"/>
          <p14:tracePt t="131166" x="5351463" y="4122738"/>
          <p14:tracePt t="131173" x="5270500" y="4122738"/>
          <p14:tracePt t="131180" x="5230813" y="4122738"/>
          <p14:tracePt t="131186" x="5170488" y="4122738"/>
          <p14:tracePt t="131194" x="5130800" y="4122738"/>
          <p14:tracePt t="131200" x="5089525" y="4122738"/>
          <p14:tracePt t="131207" x="5049838" y="4122738"/>
          <p14:tracePt t="131214" x="5029200" y="4122738"/>
          <p14:tracePt t="131221" x="5010150" y="4122738"/>
          <p14:tracePt t="131227" x="4989513" y="4122738"/>
          <p14:tracePt t="131241" x="4968875" y="4122738"/>
          <p14:tracePt t="131256" x="4949825" y="4122738"/>
          <p14:tracePt t="131324" x="4949825" y="4102100"/>
          <p14:tracePt t="131359" x="4949825" y="4083050"/>
          <p14:tracePt t="131393" x="4949825" y="4062413"/>
          <p14:tracePt t="131448" x="4968875" y="4062413"/>
          <p14:tracePt t="131455" x="4968875" y="4041775"/>
          <p14:tracePt t="131462" x="4989513" y="4041775"/>
          <p14:tracePt t="131469" x="5010150" y="4041775"/>
          <p14:tracePt t="131477" x="5029200" y="4041775"/>
          <p14:tracePt t="131482" x="5049838" y="4041775"/>
          <p14:tracePt t="131489" x="5089525" y="4041775"/>
          <p14:tracePt t="131496" x="5110163" y="4022725"/>
          <p14:tracePt t="131503" x="5149850" y="4022725"/>
          <p14:tracePt t="131510" x="5210175" y="4002088"/>
          <p14:tracePt t="131517" x="5311775" y="4002088"/>
          <p14:tracePt t="131524" x="5432425" y="4002088"/>
          <p14:tracePt t="131531" x="5592763" y="3981450"/>
          <p14:tracePt t="131538" x="5754688" y="3981450"/>
          <p14:tracePt t="131544" x="5954713" y="3981450"/>
          <p14:tracePt t="131551" x="6116638" y="3962400"/>
          <p14:tracePt t="131558" x="6276975" y="3962400"/>
          <p14:tracePt t="131565" x="6437313" y="3962400"/>
          <p14:tracePt t="131572" x="6599238" y="3962400"/>
          <p14:tracePt t="131579" x="6740525" y="3962400"/>
          <p14:tracePt t="131586" x="6880225" y="3962400"/>
          <p14:tracePt t="131594" x="7000875" y="3962400"/>
          <p14:tracePt t="131600" x="7121525" y="3962400"/>
          <p14:tracePt t="131607" x="7223125" y="3962400"/>
          <p14:tracePt t="131613" x="7283450" y="3962400"/>
          <p14:tracePt t="131620" x="7343775" y="3962400"/>
          <p14:tracePt t="131627" x="7383463" y="3962400"/>
          <p14:tracePt t="131634" x="7443788" y="3962400"/>
          <p14:tracePt t="131641" x="7464425" y="3962400"/>
          <p14:tracePt t="131648" x="7483475" y="3962400"/>
          <p14:tracePt t="131655" x="7504113" y="3962400"/>
          <p14:tracePt t="131669" x="7524750" y="3962400"/>
          <p14:tracePt t="131682" x="7543800" y="3962400"/>
          <p14:tracePt t="131703" x="7564438" y="3962400"/>
          <p14:tracePt t="131794" x="7543800" y="3962400"/>
          <p14:tracePt t="131875" x="7543800" y="3981450"/>
          <p14:tracePt t="146678" x="7504113" y="4002088"/>
          <p14:tracePt t="146685" x="7404100" y="4083050"/>
          <p14:tracePt t="146692" x="7343775" y="4143375"/>
          <p14:tracePt t="146699" x="7283450" y="4203700"/>
          <p14:tracePt t="146705" x="7202488" y="4264025"/>
          <p14:tracePt t="146712" x="7142163" y="4324350"/>
          <p14:tracePt t="146720" x="7061200" y="4384675"/>
          <p14:tracePt t="146726" x="7000875" y="4445000"/>
          <p14:tracePt t="146733" x="6921500" y="4524375"/>
          <p14:tracePt t="146740" x="6880225" y="4584700"/>
          <p14:tracePt t="146747" x="6819900" y="4665663"/>
          <p14:tracePt t="146754" x="6759575" y="4746625"/>
          <p14:tracePt t="146761" x="6699250" y="4826000"/>
          <p14:tracePt t="146768" x="6638925" y="4927600"/>
          <p14:tracePt t="146775" x="6578600" y="5006975"/>
          <p14:tracePt t="146781" x="6518275" y="5087938"/>
          <p14:tracePt t="146788" x="6478588" y="5189538"/>
          <p14:tracePt t="146795" x="6437313" y="5268913"/>
          <p14:tracePt t="146802" x="6397625" y="5329238"/>
          <p14:tracePt t="146809" x="6357938" y="5410200"/>
          <p14:tracePt t="146816" x="6316663" y="5470525"/>
          <p14:tracePt t="146822" x="6297613" y="5530850"/>
          <p14:tracePt t="146830" x="6256338" y="5611813"/>
          <p14:tracePt t="146837" x="6216650" y="5672138"/>
          <p14:tracePt t="146843" x="6176963" y="5732463"/>
          <p14:tracePt t="146850" x="6156325" y="5792788"/>
          <p14:tracePt t="146857" x="6135688" y="5832475"/>
          <p14:tracePt t="146864" x="6096000" y="5872163"/>
          <p14:tracePt t="146871" x="6075363" y="5913438"/>
          <p14:tracePt t="146878" x="6056313" y="5953125"/>
          <p14:tracePt t="146884" x="6035675" y="5973763"/>
          <p14:tracePt t="146891" x="6015038" y="5992813"/>
          <p14:tracePt t="146898" x="5995988" y="6013450"/>
          <p14:tracePt t="146905" x="5995988" y="6034088"/>
          <p14:tracePt t="146912" x="5954713" y="6053138"/>
          <p14:tracePt t="146926" x="5954713" y="6073775"/>
          <p14:tracePt t="146933" x="5935663" y="6073775"/>
          <p14:tracePt t="146940" x="5935663" y="6094413"/>
          <p14:tracePt t="146954" x="5915025" y="6113463"/>
          <p14:tracePt t="146974" x="5894388" y="6113463"/>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Genres</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227926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9C8A-298B-02CA-F3A5-6C35864F9E4F}"/>
              </a:ext>
            </a:extLst>
          </p:cNvPr>
          <p:cNvSpPr>
            <a:spLocks noGrp="1"/>
          </p:cNvSpPr>
          <p:nvPr>
            <p:ph type="title"/>
          </p:nvPr>
        </p:nvSpPr>
        <p:spPr>
          <a:xfrm>
            <a:off x="273424" y="343646"/>
            <a:ext cx="10515600" cy="674781"/>
          </a:xfrm>
        </p:spPr>
        <p:txBody>
          <a:bodyPr>
            <a:normAutofit fontScale="90000"/>
          </a:bodyPr>
          <a:lstStyle/>
          <a:p>
            <a:r>
              <a:rPr lang="en-US" sz="2700" b="1" dirty="0">
                <a:solidFill>
                  <a:srgbClr val="C00000"/>
                </a:solidFill>
                <a:effectLst>
                  <a:outerShdw blurRad="38100" dist="38100" dir="2700000" algn="tl">
                    <a:srgbClr val="000000">
                      <a:alpha val="43137"/>
                    </a:srgbClr>
                  </a:outerShdw>
                </a:effectLst>
              </a:rPr>
              <a:t>The genre</a:t>
            </a:r>
            <a:r>
              <a:rPr lang="en-US" sz="2700" b="1" i="0" dirty="0">
                <a:solidFill>
                  <a:srgbClr val="C00000"/>
                </a:solidFill>
                <a:effectLst>
                  <a:outerShdw blurRad="38100" dist="38100" dir="2700000" algn="tl">
                    <a:srgbClr val="000000">
                      <a:alpha val="43137"/>
                    </a:srgbClr>
                  </a:outerShdw>
                </a:effectLst>
              </a:rPr>
              <a:t> that has the most positive sentiment</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D4379FEE-1F1C-BF74-B56F-F234AD0C6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245" y="1181313"/>
            <a:ext cx="6999371" cy="5061759"/>
          </a:xfrm>
        </p:spPr>
      </p:pic>
      <p:pic>
        <p:nvPicPr>
          <p:cNvPr id="3" name="Picture 2">
            <a:extLst>
              <a:ext uri="{FF2B5EF4-FFF2-40B4-BE49-F238E27FC236}">
                <a16:creationId xmlns:a16="http://schemas.microsoft.com/office/drawing/2014/main" id="{5220EDA4-8E26-7C8A-C34B-7ACBFCADC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4A0FBA63-F242-A88F-223E-96AF39928E9F}"/>
              </a:ext>
            </a:extLst>
          </p:cNvPr>
          <p:cNvSpPr txBox="1"/>
          <p:nvPr/>
        </p:nvSpPr>
        <p:spPr>
          <a:xfrm>
            <a:off x="403411" y="1018427"/>
            <a:ext cx="4356848" cy="332398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It is likely that the game genre has the most positive reviews in the  Play Store, as games tend to be highly engaging and entertaining for users. With more than 3900+ positive reviews</a:t>
            </a:r>
          </a:p>
          <a:p>
            <a:pPr marL="285750" indent="-285750">
              <a:buFont typeface="Arial" panose="020B0604020202020204" pitchFamily="34" charset="0"/>
              <a:buChar char="•"/>
            </a:pPr>
            <a:endParaRPr lang="en-US" sz="1400" b="0" i="0" dirty="0">
              <a:solidFill>
                <a:schemeClr val="tx2"/>
              </a:solidFill>
              <a:effectLst/>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The Health and fitness genre of apps on the  Play Store has the second-highest number of positive reviews.</a:t>
            </a:r>
            <a:r>
              <a:rPr lang="en-US" sz="1400" dirty="0">
                <a:solidFill>
                  <a:schemeClr val="tx2"/>
                </a:solidFill>
                <a:latin typeface="Calibri Light (Headings)"/>
                <a:ea typeface="Roboto" panose="02000000000000000000" pitchFamily="2" charset="0"/>
                <a:cs typeface="Roboto" panose="02000000000000000000" pitchFamily="2" charset="0"/>
              </a:rPr>
              <a:t> With 2400+ positive reviews</a:t>
            </a: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The Family genre of apps on the  Play Store has the third-highest number of positive reviews.</a:t>
            </a:r>
            <a:r>
              <a:rPr lang="en-US" sz="1400" dirty="0">
                <a:solidFill>
                  <a:schemeClr val="tx2"/>
                </a:solidFill>
                <a:latin typeface="Calibri Light (Headings)"/>
                <a:ea typeface="Roboto" panose="02000000000000000000" pitchFamily="2" charset="0"/>
                <a:cs typeface="Roboto" panose="02000000000000000000" pitchFamily="2" charset="0"/>
              </a:rPr>
              <a:t> With 1500+ positive reviews</a:t>
            </a: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solidFill>
                  <a:schemeClr val="tx2"/>
                </a:solidFill>
                <a:latin typeface="Calibri Light (Headings)"/>
                <a:ea typeface="Roboto" panose="02000000000000000000" pitchFamily="2" charset="0"/>
                <a:cs typeface="Roboto" panose="02000000000000000000" pitchFamily="2" charset="0"/>
              </a:rPr>
              <a:t>Comics genre of apps on the  Play Store has the lowest number of positive reviews with less than 50</a:t>
            </a:r>
            <a:endParaRPr lang="en-MO" sz="1400" dirty="0">
              <a:latin typeface="Calibri Light (Headings)"/>
            </a:endParaRPr>
          </a:p>
        </p:txBody>
      </p:sp>
    </p:spTree>
    <p:extLst>
      <p:ext uri="{BB962C8B-B14F-4D97-AF65-F5344CB8AC3E}">
        <p14:creationId xmlns:p14="http://schemas.microsoft.com/office/powerpoint/2010/main" val="131112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14BB-E8D3-7702-72A9-89621817B5FA}"/>
              </a:ext>
            </a:extLst>
          </p:cNvPr>
          <p:cNvSpPr>
            <a:spLocks noGrp="1"/>
          </p:cNvSpPr>
          <p:nvPr>
            <p:ph type="title"/>
          </p:nvPr>
        </p:nvSpPr>
        <p:spPr>
          <a:xfrm>
            <a:off x="286056" y="276387"/>
            <a:ext cx="10515600" cy="797859"/>
          </a:xfrm>
        </p:spPr>
        <p:txBody>
          <a:bodyPr>
            <a:normAutofit/>
          </a:bodyPr>
          <a:lstStyle/>
          <a:p>
            <a:r>
              <a:rPr lang="en-US" sz="2400" b="1" dirty="0">
                <a:solidFill>
                  <a:srgbClr val="C00000"/>
                </a:solidFill>
                <a:effectLst>
                  <a:outerShdw blurRad="38100" dist="38100" dir="2700000" algn="tl">
                    <a:srgbClr val="000000">
                      <a:alpha val="43137"/>
                    </a:srgbClr>
                  </a:outerShdw>
                </a:effectLst>
              </a:rPr>
              <a:t>G</a:t>
            </a:r>
            <a:r>
              <a:rPr lang="en-US" sz="2400" b="1" i="0" dirty="0">
                <a:solidFill>
                  <a:srgbClr val="C00000"/>
                </a:solidFill>
                <a:effectLst>
                  <a:outerShdw blurRad="38100" dist="38100" dir="2700000" algn="tl">
                    <a:srgbClr val="000000">
                      <a:alpha val="43137"/>
                    </a:srgbClr>
                  </a:outerShdw>
                </a:effectLst>
              </a:rPr>
              <a:t>enre that has most negative reviews</a:t>
            </a:r>
            <a:br>
              <a:rPr lang="en-US" sz="2400" b="1" dirty="0">
                <a:solidFill>
                  <a:srgbClr val="C00000"/>
                </a:solidFill>
                <a:effectLst>
                  <a:outerShdw blurRad="38100" dist="38100" dir="2700000" algn="tl">
                    <a:srgbClr val="000000">
                      <a:alpha val="43137"/>
                    </a:srgbClr>
                  </a:outerShdw>
                </a:effectLst>
              </a:rPr>
            </a:br>
            <a:endParaRPr lang="en-MO" sz="2400"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BCDD705-FCF8-E8A7-41C1-BBF95C3EC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082" y="950259"/>
            <a:ext cx="6186790" cy="3532095"/>
          </a:xfrm>
        </p:spPr>
      </p:pic>
      <p:pic>
        <p:nvPicPr>
          <p:cNvPr id="3" name="Picture 2">
            <a:extLst>
              <a:ext uri="{FF2B5EF4-FFF2-40B4-BE49-F238E27FC236}">
                <a16:creationId xmlns:a16="http://schemas.microsoft.com/office/drawing/2014/main" id="{535F117D-AA6A-3420-42D1-0739F13D0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83896F79-68A4-434B-1D97-06A9A9427D76}"/>
              </a:ext>
            </a:extLst>
          </p:cNvPr>
          <p:cNvSpPr txBox="1"/>
          <p:nvPr/>
        </p:nvSpPr>
        <p:spPr>
          <a:xfrm>
            <a:off x="230030" y="950259"/>
            <a:ext cx="4930588" cy="4185761"/>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Calibri Light (Headings)"/>
              </a:rPr>
              <a:t> The game genre may have the most negative reviews in the Play Store due to the high level of competition and the high expectations of users for gaming content. Additionally, games are often purchased or downloaded, which may lead to a higher rate of dissatisfaction among users who have spent money on a product that does not meet their expectations. With 2400+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endParaRPr lang="en-US" sz="1400" i="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b="0" i="0" dirty="0">
              <a:solidFill>
                <a:schemeClr val="tx2"/>
              </a:solidFill>
              <a:effectLst/>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The Family genre of apps on the  Play Store has the second-highest number of </a:t>
            </a:r>
            <a:r>
              <a:rPr lang="en-US" sz="1400" i="0" kern="1200" dirty="0">
                <a:solidFill>
                  <a:schemeClr val="tx2"/>
                </a:solidFill>
                <a:latin typeface="Calibri Light (Headings)"/>
                <a:ea typeface="+mj-ea"/>
                <a:cs typeface="+mj-cs"/>
              </a:rPr>
              <a:t>negative reviews</a:t>
            </a:r>
            <a:r>
              <a:rPr lang="en-US" sz="1400" b="0" i="0" dirty="0">
                <a:solidFill>
                  <a:schemeClr val="tx2"/>
                </a:solidFill>
                <a:effectLst/>
                <a:latin typeface="Calibri Light (Headings)"/>
                <a:ea typeface="Roboto" panose="02000000000000000000" pitchFamily="2" charset="0"/>
                <a:cs typeface="Roboto" panose="02000000000000000000" pitchFamily="2" charset="0"/>
              </a:rPr>
              <a:t>.</a:t>
            </a:r>
            <a:r>
              <a:rPr lang="en-US" sz="1400" dirty="0">
                <a:solidFill>
                  <a:schemeClr val="tx2"/>
                </a:solidFill>
                <a:latin typeface="Calibri Light (Headings)"/>
                <a:ea typeface="Roboto" panose="02000000000000000000" pitchFamily="2" charset="0"/>
                <a:cs typeface="Roboto" panose="02000000000000000000" pitchFamily="2" charset="0"/>
              </a:rPr>
              <a:t> With 600+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Travel and local genres of apps on the  Play Store have the third-highest number of </a:t>
            </a:r>
            <a:r>
              <a:rPr lang="en-US" sz="1400" i="0" kern="1200" dirty="0">
                <a:solidFill>
                  <a:schemeClr val="tx2"/>
                </a:solidFill>
                <a:latin typeface="Calibri Light (Headings)"/>
                <a:ea typeface="+mj-ea"/>
                <a:cs typeface="+mj-cs"/>
              </a:rPr>
              <a:t>negative reviews</a:t>
            </a:r>
            <a:r>
              <a:rPr lang="en-US" sz="1400" b="0" i="0" dirty="0">
                <a:solidFill>
                  <a:schemeClr val="tx2"/>
                </a:solidFill>
                <a:effectLst/>
                <a:latin typeface="Calibri Light (Headings)"/>
                <a:ea typeface="Roboto" panose="02000000000000000000" pitchFamily="2" charset="0"/>
                <a:cs typeface="Roboto" panose="02000000000000000000" pitchFamily="2" charset="0"/>
              </a:rPr>
              <a:t>.</a:t>
            </a:r>
            <a:r>
              <a:rPr lang="en-US" sz="1400" dirty="0">
                <a:solidFill>
                  <a:schemeClr val="tx2"/>
                </a:solidFill>
                <a:latin typeface="Calibri Light (Headings)"/>
                <a:ea typeface="Roboto" panose="02000000000000000000" pitchFamily="2" charset="0"/>
                <a:cs typeface="Roboto" panose="02000000000000000000" pitchFamily="2" charset="0"/>
              </a:rPr>
              <a:t> With 500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solidFill>
                  <a:schemeClr val="tx2"/>
                </a:solidFill>
                <a:latin typeface="Calibri Light (Headings)"/>
                <a:ea typeface="Roboto" panose="02000000000000000000" pitchFamily="2" charset="0"/>
                <a:cs typeface="Roboto" panose="02000000000000000000" pitchFamily="2" charset="0"/>
              </a:rPr>
              <a:t>Comics genre of apps on the  Play Store has the lowest number of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r>
              <a:rPr lang="en-US" sz="1400" dirty="0">
                <a:solidFill>
                  <a:schemeClr val="tx2"/>
                </a:solidFill>
                <a:latin typeface="Calibri Light (Headings)"/>
                <a:ea typeface="Roboto" panose="02000000000000000000" pitchFamily="2" charset="0"/>
                <a:cs typeface="Roboto" panose="02000000000000000000" pitchFamily="2" charset="0"/>
              </a:rPr>
              <a:t> with less than 50 reviews</a:t>
            </a:r>
          </a:p>
          <a:p>
            <a:endParaRPr lang="en-MO" sz="1400" dirty="0"/>
          </a:p>
        </p:txBody>
      </p:sp>
    </p:spTree>
    <p:extLst>
      <p:ext uri="{BB962C8B-B14F-4D97-AF65-F5344CB8AC3E}">
        <p14:creationId xmlns:p14="http://schemas.microsoft.com/office/powerpoint/2010/main" val="1798274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Reviews Sentiments</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133889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E17A-9325-7392-A9C3-97AA537BB09A}"/>
              </a:ext>
            </a:extLst>
          </p:cNvPr>
          <p:cNvSpPr>
            <a:spLocks noGrp="1"/>
          </p:cNvSpPr>
          <p:nvPr>
            <p:ph type="title"/>
          </p:nvPr>
        </p:nvSpPr>
        <p:spPr>
          <a:xfrm>
            <a:off x="267454" y="180760"/>
            <a:ext cx="10515600" cy="833718"/>
          </a:xfrm>
        </p:spPr>
        <p:txBody>
          <a:bodyPr>
            <a:normAutofit/>
          </a:bodyPr>
          <a:lstStyle/>
          <a:p>
            <a:r>
              <a:rPr lang="en-US" sz="2400" b="1" dirty="0">
                <a:solidFill>
                  <a:srgbClr val="C00000"/>
                </a:solidFill>
              </a:rPr>
              <a:t>T</a:t>
            </a:r>
            <a:r>
              <a:rPr lang="en-US" sz="2400" b="1" i="0" dirty="0">
                <a:solidFill>
                  <a:srgbClr val="C00000"/>
                </a:solidFill>
                <a:effectLst/>
              </a:rPr>
              <a:t>ype of sentiment that dominates the most</a:t>
            </a:r>
            <a:br>
              <a:rPr lang="en-US" sz="2400" b="1" i="0" dirty="0">
                <a:solidFill>
                  <a:schemeClr val="tx2"/>
                </a:solidFill>
                <a:effectLst/>
                <a:latin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9FB0A300-6B51-9075-980E-941512D7A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830" y="1492243"/>
            <a:ext cx="6436286" cy="4862061"/>
          </a:xfrm>
        </p:spPr>
      </p:pic>
      <p:sp>
        <p:nvSpPr>
          <p:cNvPr id="6" name="TextBox 5">
            <a:extLst>
              <a:ext uri="{FF2B5EF4-FFF2-40B4-BE49-F238E27FC236}">
                <a16:creationId xmlns:a16="http://schemas.microsoft.com/office/drawing/2014/main" id="{9FE8C302-072B-8CDE-1800-A55913900F9B}"/>
              </a:ext>
            </a:extLst>
          </p:cNvPr>
          <p:cNvSpPr txBox="1"/>
          <p:nvPr/>
        </p:nvSpPr>
        <p:spPr>
          <a:xfrm flipH="1">
            <a:off x="267454" y="1137971"/>
            <a:ext cx="5452028" cy="2062103"/>
          </a:xfrm>
          <a:prstGeom prst="rect">
            <a:avLst/>
          </a:prstGeom>
          <a:noFill/>
        </p:spPr>
        <p:txBody>
          <a:bodyPr wrap="square" rtlCol="0">
            <a:spAutoFit/>
          </a:bodyPr>
          <a:lstStyle/>
          <a:p>
            <a:pPr algn="l">
              <a:buFont typeface="+mj-lt"/>
              <a:buAutoNum type="arabicPeriod"/>
            </a:pPr>
            <a:r>
              <a:rPr lang="en-US" sz="1600" b="0" i="0" dirty="0">
                <a:solidFill>
                  <a:schemeClr val="tx2"/>
                </a:solidFill>
                <a:effectLst/>
                <a:latin typeface="Calibri Light (Headings)"/>
              </a:rPr>
              <a:t>Among all the reviews the positive reviews dominate the most with a share of </a:t>
            </a:r>
            <a:r>
              <a:rPr lang="en-US" sz="1600" b="1" i="0" dirty="0">
                <a:solidFill>
                  <a:schemeClr val="tx2"/>
                </a:solidFill>
                <a:effectLst/>
                <a:latin typeface="Calibri Light (Headings)"/>
              </a:rPr>
              <a:t>64.12%</a:t>
            </a:r>
            <a:r>
              <a:rPr lang="en-US" sz="1600" b="0" i="0" dirty="0">
                <a:solidFill>
                  <a:schemeClr val="tx2"/>
                </a:solidFill>
                <a:effectLst/>
                <a:latin typeface="Calibri Light (Headings)"/>
              </a:rPr>
              <a:t>.</a:t>
            </a:r>
            <a:br>
              <a:rPr lang="en-US" sz="1600" b="0" i="0" dirty="0">
                <a:solidFill>
                  <a:schemeClr val="tx2"/>
                </a:solidFill>
                <a:effectLst/>
                <a:latin typeface="Calibri Light (Headings)"/>
              </a:rPr>
            </a:br>
            <a:endParaRPr lang="en-US" sz="1600" b="0" i="0" dirty="0">
              <a:solidFill>
                <a:schemeClr val="tx2"/>
              </a:solidFill>
              <a:effectLst/>
              <a:latin typeface="Calibri Light (Headings)"/>
            </a:endParaRPr>
          </a:p>
          <a:p>
            <a:pPr algn="l">
              <a:buFont typeface="+mj-lt"/>
              <a:buAutoNum type="arabicPeriod"/>
            </a:pPr>
            <a:r>
              <a:rPr lang="en-US" sz="1600" b="0" i="0" dirty="0">
                <a:solidFill>
                  <a:schemeClr val="tx2"/>
                </a:solidFill>
                <a:effectLst/>
                <a:latin typeface="Calibri Light (Headings)"/>
              </a:rPr>
              <a:t>This is followed by negative reviews with a share of </a:t>
            </a:r>
            <a:r>
              <a:rPr lang="en-US" sz="1600" b="1" i="0" dirty="0">
                <a:solidFill>
                  <a:schemeClr val="tx2"/>
                </a:solidFill>
                <a:effectLst/>
                <a:latin typeface="Calibri Light (Headings)"/>
              </a:rPr>
              <a:t>22.10%</a:t>
            </a:r>
            <a:r>
              <a:rPr lang="en-US" sz="1600" b="0" i="0" dirty="0">
                <a:solidFill>
                  <a:schemeClr val="tx2"/>
                </a:solidFill>
                <a:effectLst/>
                <a:latin typeface="Calibri Light (Headings)"/>
              </a:rPr>
              <a:t>.</a:t>
            </a:r>
          </a:p>
          <a:p>
            <a:pPr algn="l"/>
            <a:endParaRPr lang="en-US" sz="1600" b="0" i="0" dirty="0">
              <a:solidFill>
                <a:schemeClr val="tx2"/>
              </a:solidFill>
              <a:effectLst/>
              <a:latin typeface="Calibri Light (Headings)"/>
            </a:endParaRPr>
          </a:p>
          <a:p>
            <a:pPr algn="l"/>
            <a:r>
              <a:rPr lang="en-US" sz="1600" b="0" i="0" dirty="0">
                <a:solidFill>
                  <a:schemeClr val="tx2"/>
                </a:solidFill>
                <a:effectLst/>
                <a:latin typeface="Calibri Light (Headings)"/>
              </a:rPr>
              <a:t>3. least number of reviews are neutral reviews with a share of </a:t>
            </a:r>
            <a:r>
              <a:rPr lang="en-US" sz="1600" b="1" i="0" dirty="0">
                <a:solidFill>
                  <a:schemeClr val="tx2"/>
                </a:solidFill>
                <a:effectLst/>
                <a:latin typeface="Calibri Light (Headings)"/>
              </a:rPr>
              <a:t>13.78%</a:t>
            </a:r>
            <a:r>
              <a:rPr lang="en-US" sz="1600" b="0" i="0" dirty="0">
                <a:solidFill>
                  <a:schemeClr val="tx2"/>
                </a:solidFill>
                <a:effectLst/>
                <a:latin typeface="Calibri Light (Headings)"/>
              </a:rPr>
              <a:t>.</a:t>
            </a:r>
          </a:p>
          <a:p>
            <a:pPr marL="285750" indent="-285750">
              <a:buFont typeface="Arial" panose="020B0604020202020204" pitchFamily="34" charset="0"/>
              <a:buChar char="•"/>
            </a:pPr>
            <a:endParaRPr lang="en-MO" sz="1600" dirty="0">
              <a:solidFill>
                <a:schemeClr val="tx2"/>
              </a:solidFill>
            </a:endParaRPr>
          </a:p>
        </p:txBody>
      </p:sp>
      <p:pic>
        <p:nvPicPr>
          <p:cNvPr id="3" name="Picture 2">
            <a:extLst>
              <a:ext uri="{FF2B5EF4-FFF2-40B4-BE49-F238E27FC236}">
                <a16:creationId xmlns:a16="http://schemas.microsoft.com/office/drawing/2014/main" id="{DB2586B1-362B-E5FF-A401-4117A9E13F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812967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AE6C-6E6A-4A2A-78A8-D6EFEC73532E}"/>
              </a:ext>
            </a:extLst>
          </p:cNvPr>
          <p:cNvSpPr>
            <a:spLocks noGrp="1"/>
          </p:cNvSpPr>
          <p:nvPr>
            <p:ph type="title"/>
          </p:nvPr>
        </p:nvSpPr>
        <p:spPr>
          <a:xfrm>
            <a:off x="226016" y="218475"/>
            <a:ext cx="10515600" cy="923365"/>
          </a:xfrm>
        </p:spPr>
        <p:txBody>
          <a:bodyPr>
            <a:normAutofit/>
          </a:bodyPr>
          <a:lstStyle/>
          <a:p>
            <a:r>
              <a:rPr lang="en-US" sz="2400" b="1" dirty="0">
                <a:solidFill>
                  <a:srgbClr val="C00000"/>
                </a:solidFill>
                <a:effectLst>
                  <a:outerShdw blurRad="38100" dist="38100" dir="2700000" algn="tl">
                    <a:srgbClr val="000000">
                      <a:alpha val="43137"/>
                    </a:srgbClr>
                  </a:outerShdw>
                </a:effectLst>
              </a:rPr>
              <a:t>D</a:t>
            </a:r>
            <a:r>
              <a:rPr lang="en-US" sz="2400" b="1" i="0" dirty="0">
                <a:solidFill>
                  <a:srgbClr val="C00000"/>
                </a:solidFill>
                <a:effectLst>
                  <a:outerShdw blurRad="38100" dist="38100" dir="2700000" algn="tl">
                    <a:srgbClr val="000000">
                      <a:alpha val="43137"/>
                    </a:srgbClr>
                  </a:outerShdw>
                </a:effectLst>
              </a:rPr>
              <a:t>istribution of sentiment within the different genres</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6C04A0A-366D-D582-16EE-920029129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014" y="1746801"/>
            <a:ext cx="8494602" cy="5111199"/>
          </a:xfrm>
        </p:spPr>
      </p:pic>
      <p:sp>
        <p:nvSpPr>
          <p:cNvPr id="6" name="TextBox 5">
            <a:extLst>
              <a:ext uri="{FF2B5EF4-FFF2-40B4-BE49-F238E27FC236}">
                <a16:creationId xmlns:a16="http://schemas.microsoft.com/office/drawing/2014/main" id="{4E98F4E7-76A5-8278-0B65-C346EF7AD8F7}"/>
              </a:ext>
            </a:extLst>
          </p:cNvPr>
          <p:cNvSpPr txBox="1"/>
          <p:nvPr/>
        </p:nvSpPr>
        <p:spPr>
          <a:xfrm>
            <a:off x="331695" y="995082"/>
            <a:ext cx="11307532"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It can be seen that Health and Fitness have the highest number of positive reviews which is followed by Action. But it is also worthwhile to note that Action has the highest number of negative reviews as well while the ratio is much less for Health and Fitness.</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1B2EED0E-B9CD-D660-07A7-EA1CE1AB5C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97944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610C-138D-DDC5-D4BB-6FE17F06DE35}"/>
              </a:ext>
            </a:extLst>
          </p:cNvPr>
          <p:cNvSpPr>
            <a:spLocks noGrp="1"/>
          </p:cNvSpPr>
          <p:nvPr>
            <p:ph type="title"/>
          </p:nvPr>
        </p:nvSpPr>
        <p:spPr>
          <a:xfrm>
            <a:off x="252360" y="233995"/>
            <a:ext cx="10515600" cy="878540"/>
          </a:xfrm>
        </p:spPr>
        <p:txBody>
          <a:bodyPr>
            <a:normAutofit/>
          </a:bodyPr>
          <a:lstStyle/>
          <a:p>
            <a:r>
              <a:rPr lang="en-US" sz="2400" b="1" i="0" dirty="0">
                <a:solidFill>
                  <a:srgbClr val="C00000"/>
                </a:solidFill>
                <a:effectLst>
                  <a:outerShdw blurRad="38100" dist="38100" dir="2700000" algn="tl">
                    <a:srgbClr val="000000">
                      <a:alpha val="43137"/>
                    </a:srgbClr>
                  </a:outerShdw>
                </a:effectLst>
              </a:rPr>
              <a:t>Sentiment Polarity within </a:t>
            </a:r>
            <a:r>
              <a:rPr lang="en-US" sz="2400" b="1" dirty="0">
                <a:solidFill>
                  <a:srgbClr val="C00000"/>
                </a:solidFill>
                <a:effectLst>
                  <a:outerShdw blurRad="38100" dist="38100" dir="2700000" algn="tl">
                    <a:srgbClr val="000000">
                      <a:alpha val="43137"/>
                    </a:srgbClr>
                  </a:outerShdw>
                </a:effectLst>
              </a:rPr>
              <a:t>HEALTH_AND_FITNESS AND MEDICAL</a:t>
            </a:r>
            <a:br>
              <a:rPr lang="en-US" sz="2400" b="1" dirty="0">
                <a:solidFill>
                  <a:srgbClr val="C00000"/>
                </a:solidFill>
              </a:rPr>
            </a:br>
            <a:endParaRPr lang="en-MO" sz="2400" dirty="0">
              <a:solidFill>
                <a:srgbClr val="C00000"/>
              </a:solidFill>
            </a:endParaRPr>
          </a:p>
        </p:txBody>
      </p:sp>
      <p:pic>
        <p:nvPicPr>
          <p:cNvPr id="5" name="Content Placeholder 4">
            <a:extLst>
              <a:ext uri="{FF2B5EF4-FFF2-40B4-BE49-F238E27FC236}">
                <a16:creationId xmlns:a16="http://schemas.microsoft.com/office/drawing/2014/main" id="{54CEBC1F-CC76-36E6-B5DB-C5AC4F238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285" y="999364"/>
            <a:ext cx="6834355" cy="5428206"/>
          </a:xfrm>
        </p:spPr>
      </p:pic>
      <p:sp>
        <p:nvSpPr>
          <p:cNvPr id="3" name="TextBox 2">
            <a:extLst>
              <a:ext uri="{FF2B5EF4-FFF2-40B4-BE49-F238E27FC236}">
                <a16:creationId xmlns:a16="http://schemas.microsoft.com/office/drawing/2014/main" id="{AE32B7D3-4B46-E9B9-02C4-A8A7479C8733}"/>
              </a:ext>
            </a:extLst>
          </p:cNvPr>
          <p:cNvSpPr txBox="1"/>
          <p:nvPr/>
        </p:nvSpPr>
        <p:spPr>
          <a:xfrm>
            <a:off x="376518" y="999364"/>
            <a:ext cx="4728767" cy="1815882"/>
          </a:xfrm>
          <a:prstGeom prst="rect">
            <a:avLst/>
          </a:prstGeom>
          <a:noFill/>
        </p:spPr>
        <p:txBody>
          <a:bodyPr wrap="square" rtlCol="0">
            <a:spAutoFit/>
          </a:bodyPr>
          <a:lstStyle/>
          <a:p>
            <a:r>
              <a:rPr lang="en-US" sz="1600" dirty="0">
                <a:solidFill>
                  <a:schemeClr val="accent1">
                    <a:lumMod val="50000"/>
                  </a:schemeClr>
                </a:solidFill>
                <a:latin typeface="Calibri Light (Headings)"/>
              </a:rPr>
              <a:t>This graph demonstrates how subjective the reviews are for the categories of health and fitness and medical. This further demonstrates that these apps are used by individuals more personally, hence any app falling under this category must be created in a way that may offer the best experience for the user, i.e. be user friendly</a:t>
            </a:r>
            <a:endParaRPr lang="en-MO" sz="1600" dirty="0">
              <a:solidFill>
                <a:schemeClr val="accent1">
                  <a:lumMod val="50000"/>
                </a:schemeClr>
              </a:solidFill>
              <a:latin typeface="Calibri Light (Headings)"/>
            </a:endParaRPr>
          </a:p>
        </p:txBody>
      </p:sp>
    </p:spTree>
    <p:extLst>
      <p:ext uri="{BB962C8B-B14F-4D97-AF65-F5344CB8AC3E}">
        <p14:creationId xmlns:p14="http://schemas.microsoft.com/office/powerpoint/2010/main" val="2741034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41B1-C2A0-8916-7260-C130BDF0ACB3}"/>
              </a:ext>
            </a:extLst>
          </p:cNvPr>
          <p:cNvSpPr>
            <a:spLocks noGrp="1"/>
          </p:cNvSpPr>
          <p:nvPr>
            <p:ph type="title"/>
          </p:nvPr>
        </p:nvSpPr>
        <p:spPr>
          <a:xfrm>
            <a:off x="218268" y="326092"/>
            <a:ext cx="10515600" cy="654423"/>
          </a:xfrm>
        </p:spPr>
        <p:txBody>
          <a:bodyPr>
            <a:normAutofit fontScale="90000"/>
          </a:bodyPr>
          <a:lstStyle/>
          <a:p>
            <a:r>
              <a:rPr lang="en-IN" sz="2700" b="1" i="0" dirty="0">
                <a:solidFill>
                  <a:srgbClr val="C00000"/>
                </a:solidFill>
                <a:effectLst>
                  <a:outerShdw blurRad="38100" dist="38100" dir="2700000" algn="tl">
                    <a:srgbClr val="000000">
                      <a:alpha val="43137"/>
                    </a:srgbClr>
                  </a:outerShdw>
                </a:effectLst>
              </a:rPr>
              <a:t>Sentiment Subjectivity proportional to Sentiment Polarity</a:t>
            </a:r>
            <a:br>
              <a:rPr lang="en-MO" sz="2400" b="1" dirty="0">
                <a:solidFill>
                  <a:srgbClr val="C00000"/>
                </a:solidFill>
                <a:effectLst>
                  <a:outerShdw blurRad="38100" dist="38100" dir="2700000" algn="tl">
                    <a:srgbClr val="000000">
                      <a:alpha val="43137"/>
                    </a:srgbClr>
                  </a:outerShdw>
                </a:effectLst>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23B9E3EA-4192-29C7-822E-D94930711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955" y="1618661"/>
            <a:ext cx="4786090" cy="4786090"/>
          </a:xfrm>
        </p:spPr>
      </p:pic>
      <p:sp>
        <p:nvSpPr>
          <p:cNvPr id="6" name="TextBox 5">
            <a:extLst>
              <a:ext uri="{FF2B5EF4-FFF2-40B4-BE49-F238E27FC236}">
                <a16:creationId xmlns:a16="http://schemas.microsoft.com/office/drawing/2014/main" id="{9F98D541-45F2-1B6E-5E32-092CC147B531}"/>
              </a:ext>
            </a:extLst>
          </p:cNvPr>
          <p:cNvSpPr txBox="1"/>
          <p:nvPr/>
        </p:nvSpPr>
        <p:spPr>
          <a:xfrm>
            <a:off x="385482" y="851646"/>
            <a:ext cx="10515600"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From the above scatter plot, it can be concluded that sentiment subjectivity is not always proportional to sentiment polarity but in a maximum number of the case, shows a proportional behavior, when variance is too high or low.</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EC475C13-3AD2-F531-08E5-E2191B013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31494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968643" y="2843940"/>
            <a:ext cx="10501393" cy="1379120"/>
          </a:xfrm>
        </p:spPr>
        <p:txBody>
          <a:bodyPr>
            <a:noAutofit/>
          </a:bodyPr>
          <a:lstStyle/>
          <a:p>
            <a:pPr algn="ctr"/>
            <a:br>
              <a:rPr lang="en-US" sz="6600" b="1" kern="1200" dirty="0">
                <a:solidFill>
                  <a:srgbClr val="C00000"/>
                </a:solidFill>
                <a:effectLst>
                  <a:outerShdw blurRad="38100" dist="38100" dir="2700000" algn="tl">
                    <a:srgbClr val="000000">
                      <a:alpha val="43137"/>
                    </a:srgbClr>
                  </a:outerShdw>
                </a:effectLst>
                <a:latin typeface="Calibri Light (Headings)"/>
                <a:ea typeface="+mn-ea"/>
                <a:cs typeface="+mn-cs"/>
              </a:rPr>
            </a:br>
            <a:r>
              <a:rPr lang="en-US" sz="6600" b="1" kern="1200" dirty="0">
                <a:solidFill>
                  <a:srgbClr val="487870"/>
                </a:solidFill>
                <a:effectLst>
                  <a:outerShdw blurRad="38100" dist="38100" dir="2700000" algn="tl">
                    <a:srgbClr val="000000">
                      <a:alpha val="43137"/>
                    </a:srgbClr>
                  </a:outerShdw>
                </a:effectLst>
                <a:latin typeface="Calibri Light (Headings)"/>
                <a:ea typeface="+mn-ea"/>
                <a:cs typeface="+mn-cs"/>
              </a:rPr>
              <a:t>Evaluating Apps in Medical Category   </a:t>
            </a:r>
            <a:br>
              <a:rPr lang="en-US" sz="6600" b="1" i="0" dirty="0">
                <a:solidFill>
                  <a:schemeClr val="tx2"/>
                </a:solidFill>
                <a:effectLst>
                  <a:outerShdw blurRad="38100" dist="38100" dir="2700000" algn="tl">
                    <a:srgbClr val="000000">
                      <a:alpha val="43137"/>
                    </a:srgbClr>
                  </a:outerShdw>
                </a:effectLst>
                <a:latin typeface="Calibri Light (Headings)"/>
              </a:rPr>
            </a:b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1989792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B4E6-D060-1D98-315A-67BD5A3D594E}"/>
              </a:ext>
            </a:extLst>
          </p:cNvPr>
          <p:cNvSpPr>
            <a:spLocks noGrp="1"/>
          </p:cNvSpPr>
          <p:nvPr>
            <p:ph type="title"/>
          </p:nvPr>
        </p:nvSpPr>
        <p:spPr>
          <a:xfrm>
            <a:off x="412444" y="265469"/>
            <a:ext cx="10515600" cy="493059"/>
          </a:xfrm>
        </p:spPr>
        <p:txBody>
          <a:bodyPr>
            <a:normAutofit fontScale="90000"/>
          </a:bodyPr>
          <a:lstStyle/>
          <a:p>
            <a:r>
              <a:rPr lang="en-US" sz="27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t>Price of paid apps in Medical Category</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8A5BC4A5-87CA-98F9-BFD8-F24A110EC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4436" y="681037"/>
            <a:ext cx="6304773" cy="5271807"/>
          </a:xfrm>
        </p:spPr>
      </p:pic>
      <p:pic>
        <p:nvPicPr>
          <p:cNvPr id="3" name="Picture 2">
            <a:extLst>
              <a:ext uri="{FF2B5EF4-FFF2-40B4-BE49-F238E27FC236}">
                <a16:creationId xmlns:a16="http://schemas.microsoft.com/office/drawing/2014/main" id="{42281BB7-4129-AF8E-6475-A0FA21153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12D625AC-AE6A-DC15-1C65-F1377AE3B4D3}"/>
              </a:ext>
            </a:extLst>
          </p:cNvPr>
          <p:cNvSpPr txBox="1"/>
          <p:nvPr/>
        </p:nvSpPr>
        <p:spPr>
          <a:xfrm>
            <a:off x="268940" y="860613"/>
            <a:ext cx="4491318" cy="4031873"/>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Paid medical apps on the Google Play Store typically offer additional features and functionality not found in the free version. Some examples include advanced diagnostic tools, detailed explanations of medical conditions, and personalized treatment plans.</a:t>
            </a:r>
          </a:p>
          <a:p>
            <a:pPr marL="285750" indent="-285750">
              <a:buFont typeface="Arial" panose="020B0604020202020204" pitchFamily="34" charset="0"/>
              <a:buChar char="•"/>
            </a:pPr>
            <a:endParaRPr lang="en-US" sz="1600" b="0" i="0" dirty="0">
              <a:solidFill>
                <a:schemeClr val="tx2"/>
              </a:solidFill>
              <a:effectLst/>
              <a:latin typeface="Calibri Light (Headings)"/>
            </a:endParaRPr>
          </a:p>
          <a:p>
            <a:pPr marL="285750" indent="-285750">
              <a:buFont typeface="Arial" panose="020B0604020202020204" pitchFamily="34" charset="0"/>
              <a:buChar char="•"/>
            </a:pPr>
            <a:r>
              <a:rPr lang="en-US" sz="1600" dirty="0">
                <a:solidFill>
                  <a:schemeClr val="tx2"/>
                </a:solidFill>
                <a:latin typeface="Calibri Light (Headings)"/>
              </a:rPr>
              <a:t>We can see on a bar  chart EP Cook Book is the most expensive app and  its price is about 200$</a:t>
            </a:r>
          </a:p>
          <a:p>
            <a:pPr marL="285750" indent="-285750">
              <a:buFont typeface="Arial" panose="020B0604020202020204" pitchFamily="34" charset="0"/>
              <a:buChar char="•"/>
            </a:pPr>
            <a:endParaRPr lang="en-US" sz="1600" dirty="0">
              <a:solidFill>
                <a:schemeClr val="tx2"/>
              </a:solidFill>
              <a:latin typeface="Calibri Light (Headings)"/>
            </a:endParaRPr>
          </a:p>
          <a:p>
            <a:pPr marL="285750" indent="-285750">
              <a:buFont typeface="Arial" panose="020B0604020202020204" pitchFamily="34" charset="0"/>
              <a:buChar char="•"/>
            </a:pPr>
            <a:r>
              <a:rPr lang="en-US" sz="1600" dirty="0">
                <a:solidFill>
                  <a:schemeClr val="tx2"/>
                </a:solidFill>
                <a:latin typeface="Calibri Light (Headings)"/>
                <a:ea typeface="Roboto" panose="02000000000000000000" pitchFamily="2" charset="0"/>
                <a:cs typeface="Roboto" panose="02000000000000000000" pitchFamily="2" charset="0"/>
              </a:rPr>
              <a:t>And</a:t>
            </a:r>
            <a:r>
              <a:rPr lang="en-US" sz="1600" dirty="0">
                <a:solidFill>
                  <a:schemeClr val="tx2"/>
                </a:solidFill>
                <a:latin typeface="Calibri Light (Headings)"/>
              </a:rPr>
              <a:t> the second most expensive app is Vargo Anesthesia Mega App  and its price is about  80$</a:t>
            </a:r>
          </a:p>
          <a:p>
            <a:pPr marL="285750" indent="-285750">
              <a:buFont typeface="Arial" panose="020B0604020202020204" pitchFamily="34" charset="0"/>
              <a:buChar char="•"/>
            </a:pPr>
            <a:endParaRPr lang="en-US" sz="1600" dirty="0">
              <a:solidFill>
                <a:schemeClr val="tx2"/>
              </a:solidFill>
              <a:latin typeface="Calibri Light (Headings)"/>
            </a:endParaRPr>
          </a:p>
          <a:p>
            <a:pPr marL="285750" indent="-285750">
              <a:buFont typeface="Arial" panose="020B0604020202020204" pitchFamily="34" charset="0"/>
              <a:buChar char="•"/>
            </a:pPr>
            <a:r>
              <a:rPr lang="en-IN" sz="1600" dirty="0">
                <a:solidFill>
                  <a:schemeClr val="tx2"/>
                </a:solidFill>
                <a:latin typeface="Calibri Light (Headings)"/>
              </a:rPr>
              <a:t>After seeing a bar char we can say that most of the paid medical apps’ prices are below 50$</a:t>
            </a:r>
            <a:endParaRPr lang="en-US" sz="1600" dirty="0">
              <a:solidFill>
                <a:schemeClr val="tx2"/>
              </a:solidFill>
              <a:latin typeface="Calibri Light (Headings)"/>
            </a:endParaRPr>
          </a:p>
          <a:p>
            <a:endParaRPr lang="en-MO" sz="1600" dirty="0"/>
          </a:p>
        </p:txBody>
      </p:sp>
    </p:spTree>
    <p:extLst>
      <p:ext uri="{BB962C8B-B14F-4D97-AF65-F5344CB8AC3E}">
        <p14:creationId xmlns:p14="http://schemas.microsoft.com/office/powerpoint/2010/main" val="282264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796E-C671-9425-A301-E2E99E2BF903}"/>
              </a:ext>
            </a:extLst>
          </p:cNvPr>
          <p:cNvSpPr>
            <a:spLocks noGrp="1"/>
          </p:cNvSpPr>
          <p:nvPr>
            <p:ph type="title"/>
          </p:nvPr>
        </p:nvSpPr>
        <p:spPr/>
        <p:txBody>
          <a:bodyPr/>
          <a:lstStyle/>
          <a:p>
            <a:r>
              <a:rPr lang="en-IN" b="1" dirty="0">
                <a:solidFill>
                  <a:srgbClr val="487870"/>
                </a:solidFill>
              </a:rPr>
              <a:t>Problem Statement</a:t>
            </a:r>
          </a:p>
        </p:txBody>
      </p:sp>
      <p:sp>
        <p:nvSpPr>
          <p:cNvPr id="3" name="Content Placeholder 2">
            <a:extLst>
              <a:ext uri="{FF2B5EF4-FFF2-40B4-BE49-F238E27FC236}">
                <a16:creationId xmlns:a16="http://schemas.microsoft.com/office/drawing/2014/main" id="{BB13B305-AD52-27C0-AFF5-824D6119826B}"/>
              </a:ext>
            </a:extLst>
          </p:cNvPr>
          <p:cNvSpPr>
            <a:spLocks noGrp="1"/>
          </p:cNvSpPr>
          <p:nvPr>
            <p:ph idx="1"/>
          </p:nvPr>
        </p:nvSpPr>
        <p:spPr>
          <a:xfrm>
            <a:off x="721822" y="1501428"/>
            <a:ext cx="10515600" cy="4351338"/>
          </a:xfrm>
        </p:spPr>
        <p:txBody>
          <a:bodyPr/>
          <a:lstStyle/>
          <a:p>
            <a:endParaRPr lang="en-US" sz="1800" dirty="0">
              <a:effectLst/>
              <a:latin typeface="Times New Roman" panose="02020603050405020304" pitchFamily="18" charset="0"/>
              <a:ea typeface="Arial" panose="020B0604020202020204" pitchFamily="34" charset="0"/>
            </a:endParaRPr>
          </a:p>
          <a:p>
            <a:pPr marL="0" indent="0" algn="just">
              <a:lnSpc>
                <a:spcPct val="116000"/>
              </a:lnSpc>
              <a:buNone/>
            </a:pP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776899AC-BE0A-3A36-5B7F-EC7AA8198B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
        <p:nvSpPr>
          <p:cNvPr id="6" name="Rectangle 5">
            <a:extLst>
              <a:ext uri="{FF2B5EF4-FFF2-40B4-BE49-F238E27FC236}">
                <a16:creationId xmlns:a16="http://schemas.microsoft.com/office/drawing/2014/main" id="{B0CAEE7A-627B-4CB9-4471-58B5F092DDAC}"/>
              </a:ext>
            </a:extLst>
          </p:cNvPr>
          <p:cNvSpPr/>
          <p:nvPr/>
        </p:nvSpPr>
        <p:spPr>
          <a:xfrm>
            <a:off x="838200" y="1807065"/>
            <a:ext cx="7773785" cy="1850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effectLst/>
                <a:latin typeface="+mj-lt"/>
                <a:ea typeface="Arial" panose="020B0604020202020204" pitchFamily="34" charset="0"/>
              </a:rPr>
              <a:t>To perform exploratory data analysis (EDA) on the Google Play Store in order to understand the trends and patterns in app downloads, user ratings, and revenue generated by apps with special focus on the medical category. </a:t>
            </a:r>
          </a:p>
        </p:txBody>
      </p:sp>
    </p:spTree>
    <p:custDataLst>
      <p:tags r:id="rId1"/>
    </p:custDataLst>
    <p:extLst>
      <p:ext uri="{BB962C8B-B14F-4D97-AF65-F5344CB8AC3E}">
        <p14:creationId xmlns:p14="http://schemas.microsoft.com/office/powerpoint/2010/main" val="354169657"/>
      </p:ext>
    </p:extLst>
  </p:cSld>
  <p:clrMapOvr>
    <a:masterClrMapping/>
  </p:clrMapOvr>
  <p:transition spd="slow" advTm="6551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E474-64D6-4870-AF2A-5FFD7CC9FB72}"/>
              </a:ext>
            </a:extLst>
          </p:cNvPr>
          <p:cNvSpPr>
            <a:spLocks noGrp="1"/>
          </p:cNvSpPr>
          <p:nvPr>
            <p:ph type="title"/>
          </p:nvPr>
        </p:nvSpPr>
        <p:spPr>
          <a:xfrm>
            <a:off x="286056" y="233416"/>
            <a:ext cx="10515600" cy="968188"/>
          </a:xfrm>
        </p:spPr>
        <p:txBody>
          <a:bodyPr>
            <a:normAutofit/>
          </a:bodyPr>
          <a:lstStyle/>
          <a:p>
            <a:r>
              <a:rPr lang="en-US" sz="24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t>Price of paid apps in Medical Category</a:t>
            </a:r>
            <a:br>
              <a:rPr lang="en-US" sz="24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43363F7F-14AC-180C-47CD-D9B0FB4E6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128" y="2823254"/>
            <a:ext cx="7993023" cy="3801330"/>
          </a:xfrm>
        </p:spPr>
      </p:pic>
      <p:pic>
        <p:nvPicPr>
          <p:cNvPr id="3" name="Picture 2">
            <a:extLst>
              <a:ext uri="{FF2B5EF4-FFF2-40B4-BE49-F238E27FC236}">
                <a16:creationId xmlns:a16="http://schemas.microsoft.com/office/drawing/2014/main" id="{3F13C52C-08CB-9D83-7351-ED0683A202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39507D6E-6136-C0A5-471E-029FCB04782A}"/>
              </a:ext>
            </a:extLst>
          </p:cNvPr>
          <p:cNvSpPr txBox="1"/>
          <p:nvPr/>
        </p:nvSpPr>
        <p:spPr>
          <a:xfrm>
            <a:off x="286056" y="1253594"/>
            <a:ext cx="917970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latin typeface="Calibri Light (Headings)"/>
                <a:ea typeface="Roboto" panose="02000000000000000000" pitchFamily="2" charset="0"/>
                <a:cs typeface="Roboto" panose="02000000000000000000" pitchFamily="2" charset="0"/>
              </a:rPr>
              <a:t>We can see on the bar  chart EP Cook Book is the most expensive app and  its  price is </a:t>
            </a:r>
            <a:r>
              <a:rPr lang="en-US" sz="1600">
                <a:solidFill>
                  <a:schemeClr val="tx2"/>
                </a:solidFill>
                <a:latin typeface="Calibri Light (Headings)"/>
                <a:ea typeface="Roboto" panose="02000000000000000000" pitchFamily="2" charset="0"/>
                <a:cs typeface="Roboto" panose="02000000000000000000" pitchFamily="2" charset="0"/>
              </a:rPr>
              <a:t>about 200$</a:t>
            </a:r>
            <a:endParaRPr lang="en-US" sz="16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6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solidFill>
                  <a:schemeClr val="tx2"/>
                </a:solidFill>
                <a:latin typeface="Calibri Light (Headings)"/>
              </a:rPr>
              <a:t>And the second most expensive app is Vargo Anesthesia Mega App  and its  price is about  80$</a:t>
            </a:r>
          </a:p>
          <a:p>
            <a:pPr marL="285750" indent="-285750">
              <a:buFont typeface="Arial" panose="020B0604020202020204" pitchFamily="34" charset="0"/>
              <a:buChar char="•"/>
            </a:pPr>
            <a:endParaRPr lang="en-US" sz="1600" dirty="0">
              <a:solidFill>
                <a:schemeClr val="tx2"/>
              </a:solidFill>
              <a:latin typeface="Calibri Light (Headings)"/>
            </a:endParaRPr>
          </a:p>
          <a:p>
            <a:pPr marL="285750" indent="-285750">
              <a:buFont typeface="Arial" panose="020B0604020202020204" pitchFamily="34" charset="0"/>
              <a:buChar char="•"/>
            </a:pPr>
            <a:r>
              <a:rPr lang="en-US" sz="1600" dirty="0">
                <a:solidFill>
                  <a:schemeClr val="tx2"/>
                </a:solidFill>
                <a:latin typeface="Calibri Light (Headings)"/>
              </a:rPr>
              <a:t>Language Therapy: Aphasia is the third paid app that has 73$ price </a:t>
            </a:r>
          </a:p>
          <a:p>
            <a:endParaRPr lang="en-MO" sz="1600" dirty="0"/>
          </a:p>
        </p:txBody>
      </p:sp>
    </p:spTree>
    <p:extLst>
      <p:ext uri="{BB962C8B-B14F-4D97-AF65-F5344CB8AC3E}">
        <p14:creationId xmlns:p14="http://schemas.microsoft.com/office/powerpoint/2010/main" val="3533374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0DDB-4A02-B9F9-0B1E-3AC037C6EAE8}"/>
              </a:ext>
            </a:extLst>
          </p:cNvPr>
          <p:cNvSpPr>
            <a:spLocks noGrp="1"/>
          </p:cNvSpPr>
          <p:nvPr>
            <p:ph type="title"/>
          </p:nvPr>
        </p:nvSpPr>
        <p:spPr>
          <a:xfrm>
            <a:off x="148526" y="709768"/>
            <a:ext cx="10515600" cy="762000"/>
          </a:xfrm>
        </p:spPr>
        <p:txBody>
          <a:bodyPr>
            <a:normAutofit/>
          </a:bodyPr>
          <a:lstStyle/>
          <a:p>
            <a:r>
              <a:rPr lang="en-US" sz="24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t>Top 3 paid medical apps based on number of Installs</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2ECFBE96-5169-D0FD-B786-448F51567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459" y="2449466"/>
            <a:ext cx="7767918" cy="3317766"/>
          </a:xfrm>
        </p:spPr>
      </p:pic>
      <p:pic>
        <p:nvPicPr>
          <p:cNvPr id="3" name="Picture 2">
            <a:extLst>
              <a:ext uri="{FF2B5EF4-FFF2-40B4-BE49-F238E27FC236}">
                <a16:creationId xmlns:a16="http://schemas.microsoft.com/office/drawing/2014/main" id="{74F94349-3750-819E-5492-B7A8EFD415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BEADFE92-3468-CE90-3C35-EE2C158CD9D9}"/>
              </a:ext>
            </a:extLst>
          </p:cNvPr>
          <p:cNvSpPr txBox="1"/>
          <p:nvPr/>
        </p:nvSpPr>
        <p:spPr>
          <a:xfrm>
            <a:off x="305256" y="1416326"/>
            <a:ext cx="4751294" cy="584775"/>
          </a:xfrm>
          <a:prstGeom prst="rect">
            <a:avLst/>
          </a:prstGeom>
          <a:noFill/>
        </p:spPr>
        <p:txBody>
          <a:bodyPr wrap="square" rtlCol="0">
            <a:spAutoFit/>
          </a:bodyPr>
          <a:lstStyle/>
          <a:p>
            <a:r>
              <a:rPr lang="en-US" sz="1600" dirty="0"/>
              <a:t>Based on number of installs Essential Anatomy 3 clearly wins followed by Diabetes and Diet tracker.</a:t>
            </a:r>
            <a:endParaRPr lang="en-MO" sz="1600" dirty="0"/>
          </a:p>
        </p:txBody>
      </p:sp>
    </p:spTree>
    <p:extLst>
      <p:ext uri="{BB962C8B-B14F-4D97-AF65-F5344CB8AC3E}">
        <p14:creationId xmlns:p14="http://schemas.microsoft.com/office/powerpoint/2010/main" val="1426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0DDB-4A02-B9F9-0B1E-3AC037C6EAE8}"/>
              </a:ext>
            </a:extLst>
          </p:cNvPr>
          <p:cNvSpPr>
            <a:spLocks noGrp="1"/>
          </p:cNvSpPr>
          <p:nvPr>
            <p:ph type="title"/>
          </p:nvPr>
        </p:nvSpPr>
        <p:spPr>
          <a:xfrm>
            <a:off x="195021" y="654326"/>
            <a:ext cx="10515600" cy="762000"/>
          </a:xfrm>
        </p:spPr>
        <p:txBody>
          <a:bodyPr>
            <a:normAutofit/>
          </a:bodyPr>
          <a:lstStyle/>
          <a:p>
            <a:r>
              <a:rPr lang="en-US" sz="24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t>Subjectivity of reviews related to Health &amp; Fitness and Medical Category</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74F94349-3750-819E-5492-B7A8EFD415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BEADFE92-3468-CE90-3C35-EE2C158CD9D9}"/>
              </a:ext>
            </a:extLst>
          </p:cNvPr>
          <p:cNvSpPr txBox="1"/>
          <p:nvPr/>
        </p:nvSpPr>
        <p:spPr>
          <a:xfrm>
            <a:off x="305256" y="1416326"/>
            <a:ext cx="4751294" cy="2554545"/>
          </a:xfrm>
          <a:prstGeom prst="rect">
            <a:avLst/>
          </a:prstGeom>
          <a:noFill/>
        </p:spPr>
        <p:txBody>
          <a:bodyPr wrap="square" rtlCol="0">
            <a:spAutoFit/>
          </a:bodyPr>
          <a:lstStyle/>
          <a:p>
            <a:r>
              <a:rPr lang="en-US" sz="1800" dirty="0">
                <a:effectLst/>
                <a:latin typeface="Times New Roman" panose="02020603050405020304" pitchFamily="18" charset="0"/>
                <a:ea typeface="Arial" panose="020B0604020202020204" pitchFamily="34" charset="0"/>
              </a:rPr>
              <a:t>This graph demonstrates how subjective the reviews are for the categories of health and fitness and medical. This further demonstrates that these apps are used by individuals more personally, hence any app falling under this category must be created in a way that may offer the best experience for the user, i.e. be user friendly.</a:t>
            </a:r>
            <a:endParaRPr lang="en-IN" sz="1800" dirty="0">
              <a:effectLst/>
              <a:latin typeface="Arial" panose="020B0604020202020204" pitchFamily="34" charset="0"/>
              <a:ea typeface="Arial" panose="020B0604020202020204" pitchFamily="34" charset="0"/>
            </a:endParaRPr>
          </a:p>
          <a:p>
            <a:endParaRPr lang="en-MO" sz="1600" dirty="0"/>
          </a:p>
        </p:txBody>
      </p:sp>
      <p:pic>
        <p:nvPicPr>
          <p:cNvPr id="8" name="Picture 7">
            <a:extLst>
              <a:ext uri="{FF2B5EF4-FFF2-40B4-BE49-F238E27FC236}">
                <a16:creationId xmlns:a16="http://schemas.microsoft.com/office/drawing/2014/main" id="{FCD2FDA1-88C2-0E52-0214-3CE76B1BF5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9494" y="1582462"/>
            <a:ext cx="5775966" cy="4590626"/>
          </a:xfrm>
          <a:prstGeom prst="rect">
            <a:avLst/>
          </a:prstGeom>
          <a:noFill/>
          <a:ln>
            <a:noFill/>
          </a:ln>
        </p:spPr>
      </p:pic>
    </p:spTree>
    <p:extLst>
      <p:ext uri="{BB962C8B-B14F-4D97-AF65-F5344CB8AC3E}">
        <p14:creationId xmlns:p14="http://schemas.microsoft.com/office/powerpoint/2010/main" val="2604793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C610-B8E4-35C3-B146-EA3649A923F3}"/>
              </a:ext>
            </a:extLst>
          </p:cNvPr>
          <p:cNvSpPr>
            <a:spLocks noGrp="1"/>
          </p:cNvSpPr>
          <p:nvPr>
            <p:ph type="title"/>
          </p:nvPr>
        </p:nvSpPr>
        <p:spPr>
          <a:xfrm>
            <a:off x="412444" y="300990"/>
            <a:ext cx="10515600" cy="591390"/>
          </a:xfrm>
        </p:spPr>
        <p:txBody>
          <a:bodyPr>
            <a:normAutofit fontScale="90000"/>
          </a:bodyPr>
          <a:lstStyle/>
          <a:p>
            <a:br>
              <a:rPr lang="en-IN" sz="2800" b="1" i="0" dirty="0">
                <a:solidFill>
                  <a:srgbClr val="C00000"/>
                </a:solidFill>
                <a:effectLst>
                  <a:outerShdw blurRad="38100" dist="38100" dir="2700000" algn="tl">
                    <a:srgbClr val="000000">
                      <a:alpha val="43137"/>
                    </a:srgbClr>
                  </a:outerShdw>
                </a:effectLst>
                <a:latin typeface="Roboto" panose="02000000000000000000" pitchFamily="2" charset="0"/>
              </a:rPr>
            </a:br>
            <a:r>
              <a:rPr lang="en-IN" sz="4000" b="1" i="0" dirty="0">
                <a:solidFill>
                  <a:srgbClr val="487870"/>
                </a:solidFill>
                <a:effectLst>
                  <a:outerShdw blurRad="38100" dist="38100" dir="2700000" algn="tl">
                    <a:srgbClr val="000000">
                      <a:alpha val="43137"/>
                    </a:srgbClr>
                  </a:outerShdw>
                </a:effectLst>
              </a:rPr>
              <a:t>Conclusion</a:t>
            </a:r>
            <a:br>
              <a:rPr lang="en-IN" b="1" i="0" dirty="0">
                <a:solidFill>
                  <a:srgbClr val="487870"/>
                </a:solidFill>
                <a:effectLst>
                  <a:outerShdw blurRad="38100" dist="38100" dir="2700000" algn="tl">
                    <a:srgbClr val="000000">
                      <a:alpha val="43137"/>
                    </a:srgbClr>
                  </a:outerShdw>
                </a:effectLst>
              </a:rPr>
            </a:br>
            <a:endParaRPr lang="en-MO" b="1" dirty="0">
              <a:solidFill>
                <a:srgbClr val="48787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90313CE-ADBF-ED9D-033B-8D7973D05E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6" name="Content Placeholder 5">
            <a:extLst>
              <a:ext uri="{FF2B5EF4-FFF2-40B4-BE49-F238E27FC236}">
                <a16:creationId xmlns:a16="http://schemas.microsoft.com/office/drawing/2014/main" id="{40853F52-2AD0-301F-F516-3D6A5C12D5D7}"/>
              </a:ext>
            </a:extLst>
          </p:cNvPr>
          <p:cNvSpPr>
            <a:spLocks noGrp="1"/>
          </p:cNvSpPr>
          <p:nvPr>
            <p:ph idx="1"/>
          </p:nvPr>
        </p:nvSpPr>
        <p:spPr>
          <a:xfrm>
            <a:off x="506506" y="858868"/>
            <a:ext cx="10515600" cy="4351338"/>
          </a:xfrm>
        </p:spPr>
        <p:txBody>
          <a:bodyPr>
            <a:noAutofit/>
          </a:bodyPr>
          <a:lstStyle/>
          <a:p>
            <a:pPr marL="0" indent="0" rtl="0">
              <a:buNone/>
            </a:pPr>
            <a:r>
              <a:rPr lang="en-US" sz="1600" dirty="0">
                <a:solidFill>
                  <a:schemeClr val="accent1">
                    <a:lumMod val="50000"/>
                  </a:schemeClr>
                </a:solidFill>
                <a:latin typeface="Calibri Light (Headings)"/>
              </a:rPr>
              <a:t>As of now we know our findings and we have information in our hands. So it's time for us to put this valuable information in context and gain some knowledge.</a:t>
            </a:r>
          </a:p>
          <a:p>
            <a:pPr marL="0" indent="0" rtl="0">
              <a:buNone/>
            </a:pPr>
            <a:r>
              <a:rPr lang="en-US" sz="1600" dirty="0">
                <a:solidFill>
                  <a:schemeClr val="accent1">
                    <a:lumMod val="50000"/>
                  </a:schemeClr>
                </a:solidFill>
                <a:latin typeface="Calibri Light (Headings)"/>
              </a:rPr>
              <a:t>For this project we have the context of a developer rather than an application which to be launched. So from our analysis, we should confirm the following factors to launch the successful application.</a:t>
            </a:r>
          </a:p>
          <a:p>
            <a:pPr marL="0" indent="0" rtl="0">
              <a:buNone/>
            </a:pPr>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The correlation between reviews and installs shows that reviews play an important role in determining the downloads of the apps.</a:t>
            </a:r>
          </a:p>
          <a:p>
            <a:pPr rtl="0"/>
            <a:r>
              <a:rPr lang="en-US" sz="1600" dirty="0">
                <a:solidFill>
                  <a:schemeClr val="accent1">
                    <a:lumMod val="50000"/>
                  </a:schemeClr>
                </a:solidFill>
                <a:latin typeface="Calibri Light (Headings)"/>
              </a:rPr>
              <a:t>The average app size ranges from 10 to 25 and would be the optimum for best results.</a:t>
            </a:r>
            <a:br>
              <a:rPr lang="en-US" sz="1600" dirty="0">
                <a:solidFill>
                  <a:schemeClr val="accent1">
                    <a:lumMod val="50000"/>
                  </a:schemeClr>
                </a:solidFill>
                <a:latin typeface="Calibri Light (Headings)"/>
              </a:rPr>
            </a:br>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Most of the apps are rated in the range of 4 to 5 and on that note, the average rating of paid apps also stands at 4 showing that most of the paid apps are liked by the audience.</a:t>
            </a:r>
          </a:p>
          <a:p>
            <a:pPr rtl="0"/>
            <a:r>
              <a:rPr lang="en-US" sz="1600" dirty="0">
                <a:solidFill>
                  <a:schemeClr val="accent1">
                    <a:lumMod val="50000"/>
                  </a:schemeClr>
                </a:solidFill>
                <a:latin typeface="Calibri Light (Headings)"/>
              </a:rPr>
              <a:t>For creating an app for the medical category, the app needs to be focused on providing personalized assistance as it is visible from the analysis that the majority of medical apps are reviewed with a high sentiment subjectivity.</a:t>
            </a:r>
          </a:p>
          <a:p>
            <a:pPr rtl="0"/>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When looking at the best price point for a medical app we can see that the top installed apps are at an avg of 70 dollars while the avg of all paid apps is 11. So a price in between these would be suitable for good market behavior.</a:t>
            </a:r>
            <a:br>
              <a:rPr lang="en-US" sz="1600" dirty="0">
                <a:solidFill>
                  <a:schemeClr val="accent1">
                    <a:lumMod val="50000"/>
                  </a:schemeClr>
                </a:solidFill>
                <a:latin typeface="Calibri Light (Headings)"/>
              </a:rPr>
            </a:br>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So, from our analysis we suggest that the client must be aware of the above points while looking forward to creating a medical app.</a:t>
            </a:r>
          </a:p>
          <a:p>
            <a:endParaRPr lang="en-MO" sz="1600" dirty="0"/>
          </a:p>
        </p:txBody>
      </p:sp>
    </p:spTree>
    <p:extLst>
      <p:ext uri="{BB962C8B-B14F-4D97-AF65-F5344CB8AC3E}">
        <p14:creationId xmlns:p14="http://schemas.microsoft.com/office/powerpoint/2010/main" val="376829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5FAF-88A4-0D12-F750-5024B06A07B2}"/>
              </a:ext>
            </a:extLst>
          </p:cNvPr>
          <p:cNvSpPr>
            <a:spLocks noGrp="1"/>
          </p:cNvSpPr>
          <p:nvPr>
            <p:ph type="title"/>
          </p:nvPr>
        </p:nvSpPr>
        <p:spPr/>
        <p:txBody>
          <a:bodyPr/>
          <a:lstStyle/>
          <a:p>
            <a:r>
              <a:rPr lang="en-US" b="1" dirty="0">
                <a:solidFill>
                  <a:srgbClr val="487870"/>
                </a:solidFill>
              </a:rPr>
              <a:t>References</a:t>
            </a:r>
            <a:r>
              <a:rPr lang="en-US" b="1" dirty="0"/>
              <a:t> </a:t>
            </a:r>
            <a:endParaRPr lang="en-MO" b="1" dirty="0"/>
          </a:p>
        </p:txBody>
      </p:sp>
      <p:sp>
        <p:nvSpPr>
          <p:cNvPr id="3" name="Content Placeholder 2">
            <a:extLst>
              <a:ext uri="{FF2B5EF4-FFF2-40B4-BE49-F238E27FC236}">
                <a16:creationId xmlns:a16="http://schemas.microsoft.com/office/drawing/2014/main" id="{9211B119-2ED2-445B-93EB-E597D5D81A9C}"/>
              </a:ext>
            </a:extLst>
          </p:cNvPr>
          <p:cNvSpPr>
            <a:spLocks noGrp="1"/>
          </p:cNvSpPr>
          <p:nvPr>
            <p:ph idx="1"/>
          </p:nvPr>
        </p:nvSpPr>
        <p:spPr/>
        <p:txBody>
          <a:bodyPr/>
          <a:lstStyle/>
          <a:p>
            <a:pPr marL="0" indent="0">
              <a:spcBef>
                <a:spcPts val="25"/>
              </a:spcBef>
              <a:buNone/>
            </a:pPr>
            <a:r>
              <a:rPr lang="en-US" sz="1800" dirty="0">
                <a:effectLst/>
                <a:latin typeface="Times New Roman" panose="02020603050405020304" pitchFamily="18" charset="0"/>
                <a:ea typeface="Arial" panose="020B0604020202020204" pitchFamily="34" charset="0"/>
              </a:rPr>
              <a:t>Ahmad, N., &amp; </a:t>
            </a:r>
            <a:r>
              <a:rPr lang="en-US" sz="1800" dirty="0" err="1">
                <a:effectLst/>
                <a:latin typeface="Times New Roman" panose="02020603050405020304" pitchFamily="18" charset="0"/>
                <a:ea typeface="Arial" panose="020B0604020202020204" pitchFamily="34" charset="0"/>
              </a:rPr>
              <a:t>Redzuan</a:t>
            </a:r>
            <a:r>
              <a:rPr lang="en-US" sz="1800" dirty="0">
                <a:effectLst/>
                <a:latin typeface="Times New Roman" panose="02020603050405020304" pitchFamily="18" charset="0"/>
                <a:ea typeface="Arial" panose="020B0604020202020204" pitchFamily="34" charset="0"/>
              </a:rPr>
              <a:t>, N. B. (2020). Exploratory data analysis of Google Play Store mobile applications ratings and reviews. Journal of Physics: Conference Series, 1529(1), 012038. </a:t>
            </a:r>
            <a:r>
              <a:rPr lang="en-US" sz="1800" dirty="0" err="1">
                <a:effectLst/>
                <a:latin typeface="Times New Roman" panose="02020603050405020304" pitchFamily="18" charset="0"/>
                <a:ea typeface="Arial" panose="020B0604020202020204" pitchFamily="34" charset="0"/>
              </a:rPr>
              <a:t>doi</a:t>
            </a:r>
            <a:r>
              <a:rPr lang="en-US" sz="1800" dirty="0">
                <a:effectLst/>
                <a:latin typeface="Times New Roman" panose="02020603050405020304" pitchFamily="18" charset="0"/>
                <a:ea typeface="Arial" panose="020B0604020202020204" pitchFamily="34" charset="0"/>
              </a:rPr>
              <a:t>: 10.1088/1742-6596/1529/1/012038</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Google Play Console Help. (n.d.). Analyze your Google Play data. Retrieved January 10, 2023, from </a:t>
            </a:r>
            <a:r>
              <a:rPr lang="en-US" sz="1800" u="sng" dirty="0">
                <a:solidFill>
                  <a:srgbClr val="0000FF"/>
                </a:solidFill>
                <a:effectLst/>
                <a:latin typeface="Times New Roman" panose="02020603050405020304" pitchFamily="18" charset="0"/>
                <a:ea typeface="Arial" panose="020B0604020202020204" pitchFamily="34" charset="0"/>
                <a:hlinkClick r:id="rId2"/>
              </a:rPr>
              <a:t>https://support.google.com/googleplay/android-developer/answer/6083203?hl=en</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Wickham, H. (2016). ggplot2: Elegant graphics for data analysis. Springer-Verlag New York.</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222222"/>
                </a:solidFill>
                <a:effectLst/>
                <a:latin typeface="Times New Roman" panose="02020603050405020304" pitchFamily="18" charset="0"/>
                <a:ea typeface="Arial" panose="020B0604020202020204" pitchFamily="34" charset="0"/>
              </a:rPr>
              <a:t>The state of mobile 2020 (2020). App Annie.</a:t>
            </a:r>
            <a:r>
              <a:rPr lang="en-US" sz="1800" i="1" dirty="0">
                <a:solidFill>
                  <a:srgbClr val="222222"/>
                </a:solidFill>
                <a:effectLst/>
                <a:latin typeface="Times New Roman" panose="02020603050405020304" pitchFamily="18" charset="0"/>
                <a:ea typeface="Arial" panose="020B0604020202020204" pitchFamily="34" charset="0"/>
              </a:rPr>
              <a:t>URL https://www. </a:t>
            </a:r>
            <a:r>
              <a:rPr lang="en-US" sz="1800" i="1" dirty="0" err="1">
                <a:solidFill>
                  <a:srgbClr val="222222"/>
                </a:solidFill>
                <a:effectLst/>
                <a:latin typeface="Times New Roman" panose="02020603050405020304" pitchFamily="18" charset="0"/>
                <a:ea typeface="Arial" panose="020B0604020202020204" pitchFamily="34" charset="0"/>
              </a:rPr>
              <a:t>appannie</a:t>
            </a:r>
            <a:r>
              <a:rPr lang="en-US" sz="1800" i="1" dirty="0">
                <a:solidFill>
                  <a:srgbClr val="222222"/>
                </a:solidFill>
                <a:effectLst/>
                <a:latin typeface="Times New Roman" panose="02020603050405020304" pitchFamily="18" charset="0"/>
                <a:ea typeface="Arial" panose="020B0604020202020204" pitchFamily="34" charset="0"/>
              </a:rPr>
              <a:t>. com/</a:t>
            </a:r>
            <a:r>
              <a:rPr lang="en-US" sz="1800" i="1" dirty="0" err="1">
                <a:solidFill>
                  <a:srgbClr val="222222"/>
                </a:solidFill>
                <a:effectLst/>
                <a:latin typeface="Times New Roman" panose="02020603050405020304" pitchFamily="18" charset="0"/>
                <a:ea typeface="Arial" panose="020B0604020202020204" pitchFamily="34" charset="0"/>
              </a:rPr>
              <a:t>en</a:t>
            </a:r>
            <a:r>
              <a:rPr lang="en-US" sz="1800" i="1" dirty="0">
                <a:solidFill>
                  <a:srgbClr val="222222"/>
                </a:solidFill>
                <a:effectLst/>
                <a:latin typeface="Times New Roman" panose="02020603050405020304" pitchFamily="18" charset="0"/>
                <a:ea typeface="Arial" panose="020B0604020202020204" pitchFamily="34" charset="0"/>
              </a:rPr>
              <a:t>/insights/market-data/state-ofmobile-2020/. Last accessed November</a:t>
            </a:r>
            <a:r>
              <a:rPr lang="en-US" sz="1800" dirty="0">
                <a:solidFill>
                  <a:srgbClr val="222222"/>
                </a:solidFill>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endParaRPr lang="en-MO" dirty="0"/>
          </a:p>
        </p:txBody>
      </p:sp>
    </p:spTree>
    <p:extLst>
      <p:ext uri="{BB962C8B-B14F-4D97-AF65-F5344CB8AC3E}">
        <p14:creationId xmlns:p14="http://schemas.microsoft.com/office/powerpoint/2010/main" val="2246869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B393-2B2E-68C5-725C-971FE9E4A0B3}"/>
              </a:ext>
            </a:extLst>
          </p:cNvPr>
          <p:cNvSpPr>
            <a:spLocks noGrp="1"/>
          </p:cNvSpPr>
          <p:nvPr>
            <p:ph type="title"/>
          </p:nvPr>
        </p:nvSpPr>
        <p:spPr>
          <a:xfrm>
            <a:off x="-365567" y="3044011"/>
            <a:ext cx="10515600" cy="1325563"/>
          </a:xfrm>
        </p:spPr>
        <p:txBody>
          <a:bodyPr/>
          <a:lstStyle/>
          <a:p>
            <a:pPr algn="r"/>
            <a:r>
              <a:rPr lang="en-US" b="1" dirty="0"/>
              <a:t>THANK YOU!</a:t>
            </a:r>
            <a:endParaRPr lang="en-IN" b="1" dirty="0"/>
          </a:p>
        </p:txBody>
      </p:sp>
      <p:pic>
        <p:nvPicPr>
          <p:cNvPr id="1026" name="Picture 2" descr="&quot;To Define Is To Limit&quot; T-shirt by killerbutterfly | Redbubble">
            <a:extLst>
              <a:ext uri="{FF2B5EF4-FFF2-40B4-BE49-F238E27FC236}">
                <a16:creationId xmlns:a16="http://schemas.microsoft.com/office/drawing/2014/main" id="{1FFCC3F7-9580-DD33-9211-4E316809A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21" y="-1"/>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1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796E-C671-9425-A301-E2E99E2BF903}"/>
              </a:ext>
            </a:extLst>
          </p:cNvPr>
          <p:cNvSpPr>
            <a:spLocks noGrp="1"/>
          </p:cNvSpPr>
          <p:nvPr>
            <p:ph type="title"/>
          </p:nvPr>
        </p:nvSpPr>
        <p:spPr/>
        <p:txBody>
          <a:bodyPr/>
          <a:lstStyle/>
          <a:p>
            <a:r>
              <a:rPr lang="en-IN" b="1" dirty="0">
                <a:solidFill>
                  <a:srgbClr val="487870"/>
                </a:solidFill>
              </a:rPr>
              <a:t>What is Exploratory Data Analysis (EDA)?</a:t>
            </a:r>
          </a:p>
        </p:txBody>
      </p:sp>
      <p:sp>
        <p:nvSpPr>
          <p:cNvPr id="3" name="Content Placeholder 2">
            <a:extLst>
              <a:ext uri="{FF2B5EF4-FFF2-40B4-BE49-F238E27FC236}">
                <a16:creationId xmlns:a16="http://schemas.microsoft.com/office/drawing/2014/main" id="{BB13B305-AD52-27C0-AFF5-824D6119826B}"/>
              </a:ext>
            </a:extLst>
          </p:cNvPr>
          <p:cNvSpPr>
            <a:spLocks noGrp="1"/>
          </p:cNvSpPr>
          <p:nvPr>
            <p:ph idx="1"/>
          </p:nvPr>
        </p:nvSpPr>
        <p:spPr>
          <a:xfrm>
            <a:off x="605443" y="781050"/>
            <a:ext cx="10631979" cy="6076950"/>
          </a:xfrm>
        </p:spPr>
        <p:txBody>
          <a:bodyPr/>
          <a:lstStyle/>
          <a:p>
            <a:endParaRPr lang="en-US" sz="1800" dirty="0">
              <a:effectLst/>
              <a:latin typeface="Times New Roman" panose="02020603050405020304" pitchFamily="18" charset="0"/>
              <a:ea typeface="Arial" panose="020B0604020202020204" pitchFamily="34" charset="0"/>
            </a:endParaRPr>
          </a:p>
          <a:p>
            <a:pPr marL="0" indent="0" algn="just">
              <a:lnSpc>
                <a:spcPct val="116000"/>
              </a:lnSpc>
              <a:buNone/>
            </a:pP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776899AC-BE0A-3A36-5B7F-EC7AA8198B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graphicFrame>
        <p:nvGraphicFramePr>
          <p:cNvPr id="11" name="Diagram 10">
            <a:extLst>
              <a:ext uri="{FF2B5EF4-FFF2-40B4-BE49-F238E27FC236}">
                <a16:creationId xmlns:a16="http://schemas.microsoft.com/office/drawing/2014/main" id="{01FFBA44-DDF3-9A67-125F-A8B0B132BDFB}"/>
              </a:ext>
            </a:extLst>
          </p:cNvPr>
          <p:cNvGraphicFramePr/>
          <p:nvPr>
            <p:extLst>
              <p:ext uri="{D42A27DB-BD31-4B8C-83A1-F6EECF244321}">
                <p14:modId xmlns:p14="http://schemas.microsoft.com/office/powerpoint/2010/main" val="1514299941"/>
              </p:ext>
            </p:extLst>
          </p:nvPr>
        </p:nvGraphicFramePr>
        <p:xfrm>
          <a:off x="141316" y="107286"/>
          <a:ext cx="12394277" cy="63855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92169355"/>
      </p:ext>
    </p:extLst>
  </p:cSld>
  <p:clrMapOvr>
    <a:masterClrMapping/>
  </p:clrMapOvr>
  <mc:AlternateContent xmlns:mc="http://schemas.openxmlformats.org/markup-compatibility/2006" xmlns:p14="http://schemas.microsoft.com/office/powerpoint/2010/main">
    <mc:Choice Requires="p14">
      <p:transition spd="slow" p14:dur="2000" advTm="205758"/>
    </mc:Choice>
    <mc:Fallback xmlns="">
      <p:transition spd="slow" advTm="205758"/>
    </mc:Fallback>
  </mc:AlternateContent>
  <p:extLst>
    <p:ext uri="{3A86A75C-4F4B-4683-9AE1-C65F6400EC91}">
      <p14:laserTraceLst xmlns:p14="http://schemas.microsoft.com/office/powerpoint/2010/main">
        <p14:tracePtLst>
          <p14:tracePt t="80253" x="5875338" y="5992813"/>
          <p14:tracePt t="80260" x="5815013" y="5792788"/>
          <p14:tracePt t="80267" x="5734050" y="5591175"/>
          <p14:tracePt t="80274" x="5634038" y="5370513"/>
          <p14:tracePt t="80281" x="5553075" y="5208588"/>
          <p14:tracePt t="80288" x="5472113" y="5027613"/>
          <p14:tracePt t="80295" x="5330825" y="4867275"/>
          <p14:tracePt t="80301" x="5230813" y="4725988"/>
          <p14:tracePt t="80309" x="5110163" y="4565650"/>
          <p14:tracePt t="80315" x="4989513" y="4424363"/>
          <p14:tracePt t="80322" x="4908550" y="4264025"/>
          <p14:tracePt t="80329" x="4829175" y="4162425"/>
          <p14:tracePt t="80336" x="4768850" y="4041775"/>
          <p14:tracePt t="80343" x="4708525" y="3902075"/>
          <p14:tracePt t="80351" x="4627563" y="3760788"/>
          <p14:tracePt t="80357" x="4546600" y="3640138"/>
          <p14:tracePt t="80363" x="4465638" y="3479800"/>
          <p14:tracePt t="80371" x="4405313" y="3359150"/>
          <p14:tracePt t="80377" x="4344988" y="3217863"/>
          <p14:tracePt t="80384" x="4265613" y="3097213"/>
          <p14:tracePt t="80391" x="4224338" y="3016250"/>
          <p14:tracePt t="80398" x="4184650" y="2955925"/>
          <p14:tracePt t="80405" x="4164013" y="2895600"/>
          <p14:tracePt t="80412" x="4124325" y="2835275"/>
          <p14:tracePt t="80418" x="4124325" y="2816225"/>
          <p14:tracePt t="80425" x="4103688" y="2755900"/>
          <p14:tracePt t="80432" x="4084638" y="2714625"/>
          <p14:tracePt t="80439" x="4084638" y="2674938"/>
          <p14:tracePt t="80446" x="4084638" y="2614613"/>
          <p14:tracePt t="80453" x="4084638" y="2574925"/>
          <p14:tracePt t="80460" x="4084638" y="2533650"/>
          <p14:tracePt t="80467" x="4084638" y="2493963"/>
          <p14:tracePt t="80474" x="4084638" y="2473325"/>
          <p14:tracePt t="80480" x="4103688" y="2433638"/>
          <p14:tracePt t="80487" x="4103688" y="2413000"/>
          <p14:tracePt t="80494" x="4124325" y="2393950"/>
          <p14:tracePt t="80501" x="4124325" y="2373313"/>
          <p14:tracePt t="80508" x="4144963" y="2373313"/>
          <p14:tracePt t="80515" x="4164013" y="2352675"/>
          <p14:tracePt t="80522" x="4184650" y="2352675"/>
          <p14:tracePt t="80529" x="4205288" y="2333625"/>
          <p14:tracePt t="80542" x="4244975" y="2333625"/>
          <p14:tracePt t="80551" x="4265613" y="2333625"/>
          <p14:tracePt t="80556" x="4305300" y="2333625"/>
          <p14:tracePt t="80563" x="4325938" y="2333625"/>
          <p14:tracePt t="80570" x="4386263" y="2333625"/>
          <p14:tracePt t="80577" x="4405313" y="2333625"/>
          <p14:tracePt t="80584" x="4486275" y="2333625"/>
          <p14:tracePt t="80591" x="4546600" y="2373313"/>
          <p14:tracePt t="80597" x="4648200" y="2393950"/>
          <p14:tracePt t="80605" x="4727575" y="2433638"/>
          <p14:tracePt t="80611" x="4829175" y="2514600"/>
          <p14:tracePt t="80618" x="4929188" y="2574925"/>
          <p14:tracePt t="80625" x="5049838" y="2635250"/>
          <p14:tracePt t="80632" x="5170488" y="2695575"/>
          <p14:tracePt t="80639" x="5291138" y="2795588"/>
          <p14:tracePt t="80646" x="5391150" y="2855913"/>
          <p14:tracePt t="80652" x="5472113" y="2895600"/>
          <p14:tracePt t="80660" x="5572125" y="2955925"/>
          <p14:tracePt t="80667" x="5634038" y="2997200"/>
          <p14:tracePt t="80673" x="5694363" y="3036888"/>
          <p14:tracePt t="80680" x="5754688" y="3076575"/>
          <p14:tracePt t="80687" x="5815013" y="3097213"/>
          <p14:tracePt t="80694" x="5875338" y="3136900"/>
          <p14:tracePt t="80701" x="5894388" y="3136900"/>
          <p14:tracePt t="80708" x="5935663" y="3157538"/>
          <p14:tracePt t="80714" x="5954713" y="3197225"/>
          <p14:tracePt t="80722" x="5995988" y="3197225"/>
          <p14:tracePt t="80728" x="6015038" y="3217863"/>
          <p14:tracePt t="80735" x="6056313" y="3238500"/>
          <p14:tracePt t="80742" x="6075363" y="3257550"/>
          <p14:tracePt t="80750" x="6096000" y="3278188"/>
          <p14:tracePt t="80756" x="6116638" y="3298825"/>
          <p14:tracePt t="80762" x="6135688" y="3298825"/>
          <p14:tracePt t="80769" x="6156325" y="3317875"/>
          <p14:tracePt t="80776" x="6176963" y="3359150"/>
          <p14:tracePt t="80784" x="6196013" y="3359150"/>
          <p14:tracePt t="80790" x="6216650" y="3378200"/>
          <p14:tracePt t="80797" x="6237288" y="3398838"/>
          <p14:tracePt t="80804" x="6256338" y="3419475"/>
          <p14:tracePt t="80811" x="6256338" y="3438525"/>
          <p14:tracePt t="80817" x="6276975" y="3459163"/>
          <p14:tracePt t="80824" x="6297613" y="3479800"/>
          <p14:tracePt t="80831" x="6316663" y="3479800"/>
          <p14:tracePt t="80838" x="6337300" y="3519488"/>
          <p14:tracePt t="80845" x="6337300" y="3540125"/>
          <p14:tracePt t="80852" x="6357938" y="3559175"/>
          <p14:tracePt t="80859" x="6376988" y="3600450"/>
          <p14:tracePt t="80867" x="6397625" y="3640138"/>
          <p14:tracePt t="80873" x="6418263" y="3679825"/>
          <p14:tracePt t="80880" x="6457950" y="3760788"/>
          <p14:tracePt t="80886" x="6478588" y="3841750"/>
          <p14:tracePt t="80893" x="6518275" y="3902075"/>
          <p14:tracePt t="80900" x="6518275" y="3962400"/>
          <p14:tracePt t="80907" x="6557963" y="4002088"/>
          <p14:tracePt t="80914" x="6557963" y="4022725"/>
          <p14:tracePt t="80921" x="6557963" y="4062413"/>
          <p14:tracePt t="80927" x="6557963" y="4083050"/>
          <p14:tracePt t="80934" x="6578600" y="4102100"/>
          <p14:tracePt t="80948" x="6578600" y="4122738"/>
          <p14:tracePt t="80962" x="6578600" y="4143375"/>
          <p14:tracePt t="80976" x="6578600" y="4162425"/>
          <p14:tracePt t="80990" x="6557963" y="4162425"/>
          <p14:tracePt t="80997" x="6538913" y="4183063"/>
          <p14:tracePt t="81004" x="6518275" y="4183063"/>
          <p14:tracePt t="81010" x="6478588" y="4183063"/>
          <p14:tracePt t="81017" x="6397625" y="4183063"/>
          <p14:tracePt t="81024" x="6316663" y="4183063"/>
          <p14:tracePt t="81031" x="6216650" y="4183063"/>
          <p14:tracePt t="81038" x="6075363" y="4183063"/>
          <p14:tracePt t="81045" x="5954713" y="4183063"/>
          <p14:tracePt t="81052" x="5834063" y="4162425"/>
          <p14:tracePt t="81059" x="5713413" y="4122738"/>
          <p14:tracePt t="81067" x="5592763" y="4102100"/>
          <p14:tracePt t="81072" x="5451475" y="4062413"/>
          <p14:tracePt t="81079" x="5351463" y="4041775"/>
          <p14:tracePt t="81086" x="5230813" y="3981450"/>
          <p14:tracePt t="81093" x="5089525" y="3941763"/>
          <p14:tracePt t="81100" x="4989513" y="3902075"/>
          <p14:tracePt t="81107" x="4868863" y="3860800"/>
          <p14:tracePt t="81113" x="4768850" y="3821113"/>
          <p14:tracePt t="81120" x="4687888" y="3800475"/>
          <p14:tracePt t="81128" x="4587875" y="3760788"/>
          <p14:tracePt t="81134" x="4525963" y="3740150"/>
          <p14:tracePt t="81141" x="4465638" y="3721100"/>
          <p14:tracePt t="81148" x="4386263" y="3700463"/>
          <p14:tracePt t="81155" x="4325938" y="3679825"/>
          <p14:tracePt t="81162" x="4265613" y="3640138"/>
          <p14:tracePt t="81168" x="4224338" y="3619500"/>
          <p14:tracePt t="81176" x="4164013" y="3600450"/>
          <p14:tracePt t="81184" x="4124325" y="3579813"/>
          <p14:tracePt t="81189" x="4103688" y="3559175"/>
          <p14:tracePt t="81196" x="4064000" y="3559175"/>
          <p14:tracePt t="81203" x="4043363" y="3540125"/>
          <p14:tracePt t="81210" x="4024313" y="3519488"/>
          <p14:tracePt t="81217" x="3983038" y="3519488"/>
          <p14:tracePt t="81224" x="3983038" y="3498850"/>
          <p14:tracePt t="81230" x="3963988" y="3479800"/>
          <p14:tracePt t="81237" x="3943350" y="3459163"/>
          <p14:tracePt t="81245" x="3903663" y="3438525"/>
          <p14:tracePt t="81251" x="3883025" y="3419475"/>
          <p14:tracePt t="81258" x="3883025" y="3398838"/>
          <p14:tracePt t="81265" x="3862388" y="3378200"/>
          <p14:tracePt t="81272" x="3843338" y="3338513"/>
          <p14:tracePt t="81279" x="3822700" y="3317875"/>
          <p14:tracePt t="81286" x="3802063" y="3298825"/>
          <p14:tracePt t="81293" x="3802063" y="3257550"/>
          <p14:tracePt t="81300" x="3783013" y="3238500"/>
          <p14:tracePt t="81306" x="3783013" y="3217863"/>
          <p14:tracePt t="81313" x="3783013" y="3197225"/>
          <p14:tracePt t="81320" x="3762375" y="3178175"/>
          <p14:tracePt t="81327" x="3762375" y="3157538"/>
          <p14:tracePt t="81334" x="3762375" y="3136900"/>
          <p14:tracePt t="81341" x="3762375" y="3097213"/>
          <p14:tracePt t="81347" x="3762375" y="3076575"/>
          <p14:tracePt t="81354" x="3762375" y="3057525"/>
          <p14:tracePt t="81361" x="3762375" y="3016250"/>
          <p14:tracePt t="81368" x="3783013" y="2976563"/>
          <p14:tracePt t="81375" x="3783013" y="2955925"/>
          <p14:tracePt t="81383" x="3822700" y="2916238"/>
          <p14:tracePt t="81389" x="3822700" y="2876550"/>
          <p14:tracePt t="81396" x="3862388" y="2855913"/>
          <p14:tracePt t="81403" x="3883025" y="2816225"/>
          <p14:tracePt t="81409" x="3922713" y="2755900"/>
          <p14:tracePt t="81417" x="3983038" y="2714625"/>
          <p14:tracePt t="81423" x="4043363" y="2674938"/>
          <p14:tracePt t="81430" x="4103688" y="2614613"/>
          <p14:tracePt t="81437" x="4164013" y="2574925"/>
          <p14:tracePt t="81444" x="4265613" y="2514600"/>
          <p14:tracePt t="81451" x="4344988" y="2493963"/>
          <p14:tracePt t="81458" x="4405313" y="2473325"/>
          <p14:tracePt t="81465" x="4486275" y="2433638"/>
          <p14:tracePt t="81471" x="4567238" y="2413000"/>
          <p14:tracePt t="81478" x="4667250" y="2413000"/>
          <p14:tracePt t="81485" x="4708525" y="2413000"/>
          <p14:tracePt t="81492" x="4768850" y="2413000"/>
          <p14:tracePt t="81500" x="4787900" y="2413000"/>
          <p14:tracePt t="81506" x="4829175" y="2413000"/>
          <p14:tracePt t="81512" x="4889500" y="2413000"/>
          <p14:tracePt t="81520" x="4908550" y="2413000"/>
          <p14:tracePt t="81527" x="4949825" y="2413000"/>
          <p14:tracePt t="81533" x="4989513" y="2413000"/>
          <p14:tracePt t="81540" x="5029200" y="2454275"/>
          <p14:tracePt t="81547" x="5070475" y="2473325"/>
          <p14:tracePt t="81554" x="5110163" y="2493963"/>
          <p14:tracePt t="81561" x="5149850" y="2514600"/>
          <p14:tracePt t="81568" x="5191125" y="2533650"/>
          <p14:tracePt t="81574" x="5210175" y="2574925"/>
          <p14:tracePt t="81581" x="5251450" y="2614613"/>
          <p14:tracePt t="81589" x="5291138" y="2635250"/>
          <p14:tracePt t="81595" x="5330825" y="2674938"/>
          <p14:tracePt t="81602" x="5372100" y="2735263"/>
          <p14:tracePt t="81609" x="5432425" y="2795588"/>
          <p14:tracePt t="81617" x="5492750" y="2855913"/>
          <p14:tracePt t="81623" x="5553075" y="2916238"/>
          <p14:tracePt t="81630" x="5613400" y="2976563"/>
          <p14:tracePt t="81637" x="5653088" y="3016250"/>
          <p14:tracePt t="81644" x="5694363" y="3057525"/>
          <p14:tracePt t="81650" x="5713413" y="3076575"/>
          <p14:tracePt t="81657" x="5734050" y="3117850"/>
          <p14:tracePt t="81664" x="5754688" y="3136900"/>
          <p14:tracePt t="81671" x="5773738" y="3157538"/>
          <p14:tracePt t="81678" x="5794375" y="3197225"/>
          <p14:tracePt t="81691" x="5815013" y="3197225"/>
          <p14:tracePt t="81700" x="5815013" y="3217863"/>
          <p14:tracePt t="81705" x="5834063" y="3238500"/>
          <p14:tracePt t="81713" x="5834063" y="3257550"/>
          <p14:tracePt t="81726" x="5854700" y="3278188"/>
          <p14:tracePt t="81733" x="5854700" y="3298825"/>
          <p14:tracePt t="81740" x="5854700" y="3317875"/>
          <p14:tracePt t="81747" x="5875338" y="3338513"/>
          <p14:tracePt t="81754" x="5875338" y="3359150"/>
          <p14:tracePt t="81761" x="5875338" y="3398838"/>
          <p14:tracePt t="81767" x="5875338" y="3419475"/>
          <p14:tracePt t="81774" x="5875338" y="3438525"/>
          <p14:tracePt t="81781" x="5875338" y="3459163"/>
          <p14:tracePt t="81788" x="5875338" y="3479800"/>
          <p14:tracePt t="81795" x="5875338" y="3519488"/>
          <p14:tracePt t="81802" x="5875338" y="3540125"/>
          <p14:tracePt t="81809" x="5875338" y="3579813"/>
          <p14:tracePt t="81816" x="5875338" y="3600450"/>
          <p14:tracePt t="81822" x="5854700" y="3640138"/>
          <p14:tracePt t="81829" x="5854700" y="3679825"/>
          <p14:tracePt t="81836" x="5834063" y="3700463"/>
          <p14:tracePt t="81843" x="5834063" y="3721100"/>
          <p14:tracePt t="81850" x="5815013" y="3760788"/>
          <p14:tracePt t="81857" x="5794375" y="3781425"/>
          <p14:tracePt t="81864" x="5773738" y="3800475"/>
          <p14:tracePt t="81871" x="5754688" y="3841750"/>
          <p14:tracePt t="81883" x="5734050" y="3860800"/>
          <p14:tracePt t="81884" x="5713413" y="3881438"/>
          <p14:tracePt t="81891" x="5694363" y="3921125"/>
          <p14:tracePt t="81898" x="5673725" y="3941763"/>
          <p14:tracePt t="81905" x="5634038" y="3962400"/>
          <p14:tracePt t="81912" x="5613400" y="3981450"/>
          <p14:tracePt t="81919" x="5592763" y="4002088"/>
          <p14:tracePt t="81925" x="5572125" y="4002088"/>
          <p14:tracePt t="81933" x="5532438" y="4022725"/>
          <p14:tracePt t="81939" x="5511800" y="4041775"/>
          <p14:tracePt t="81947" x="5492750" y="4041775"/>
          <p14:tracePt t="81953" x="5472113" y="4041775"/>
          <p14:tracePt t="81960" x="5432425" y="4062413"/>
          <p14:tracePt t="81967" x="5411788" y="4083050"/>
          <p14:tracePt t="81974" x="5391150" y="4083050"/>
          <p14:tracePt t="81981" x="5372100" y="4083050"/>
          <p14:tracePt t="81988" x="5351463" y="4083050"/>
          <p14:tracePt t="81994" x="5330825" y="4083050"/>
          <p14:tracePt t="82001" x="5311775" y="4083050"/>
          <p14:tracePt t="82008" x="5270500" y="4083050"/>
          <p14:tracePt t="82016" x="5251450" y="4083050"/>
          <p14:tracePt t="82022" x="5210175" y="4083050"/>
          <p14:tracePt t="82029" x="5170488" y="4062413"/>
          <p14:tracePt t="82036" x="5149850" y="4062413"/>
          <p14:tracePt t="82043" x="5110163" y="4041775"/>
          <p14:tracePt t="82050" x="5089525" y="4041775"/>
          <p14:tracePt t="82056" x="5070475" y="4022725"/>
          <p14:tracePt t="82063" x="5029200" y="4002088"/>
          <p14:tracePt t="82070" x="4989513" y="3981450"/>
          <p14:tracePt t="82077" x="4968875" y="3962400"/>
          <p14:tracePt t="82084" x="4929188" y="3941763"/>
          <p14:tracePt t="82091" x="4908550" y="3921125"/>
          <p14:tracePt t="82098" x="4889500" y="3902075"/>
          <p14:tracePt t="82105" x="4868863" y="3902075"/>
          <p14:tracePt t="82112" x="4848225" y="3881438"/>
          <p14:tracePt t="82118" x="4808538" y="3841750"/>
          <p14:tracePt t="82125" x="4787900" y="3841750"/>
          <p14:tracePt t="82133" x="4787900" y="3821113"/>
          <p14:tracePt t="82139" x="4768850" y="3800475"/>
          <p14:tracePt t="82146" x="4748213" y="3781425"/>
          <p14:tracePt t="82153" x="4748213" y="3760788"/>
          <p14:tracePt t="82159" x="4727575" y="3760788"/>
          <p14:tracePt t="82167" x="4727575" y="3740150"/>
          <p14:tracePt t="82174" x="4708525" y="3700463"/>
          <p14:tracePt t="82187" x="4708525" y="3679825"/>
          <p14:tracePt t="82194" x="4687888" y="3679825"/>
          <p14:tracePt t="82201" x="4687888" y="3640138"/>
          <p14:tracePt t="82208" x="4667250" y="3619500"/>
          <p14:tracePt t="82215" x="4667250" y="3600450"/>
          <p14:tracePt t="82222" x="4667250" y="3579813"/>
          <p14:tracePt t="82229" x="4667250" y="3559175"/>
          <p14:tracePt t="82235" x="4667250" y="3540125"/>
          <p14:tracePt t="82243" x="4667250" y="3519488"/>
          <p14:tracePt t="82250" x="4667250" y="3498850"/>
          <p14:tracePt t="82256" x="4667250" y="3479800"/>
          <p14:tracePt t="82263" x="4667250" y="3459163"/>
          <p14:tracePt t="82270" x="4667250" y="3438525"/>
          <p14:tracePt t="82277" x="4667250" y="3419475"/>
          <p14:tracePt t="82284" x="4667250" y="3398838"/>
          <p14:tracePt t="82290" x="4667250" y="3378200"/>
          <p14:tracePt t="82298" x="4667250" y="3359150"/>
          <p14:tracePt t="82304" x="4687888" y="3359150"/>
          <p14:tracePt t="82311" x="4687888" y="3338513"/>
          <p14:tracePt t="82318" x="4687888" y="3317875"/>
          <p14:tracePt t="82325" x="4708525" y="3298825"/>
          <p14:tracePt t="82333" x="4727575" y="3278188"/>
          <p14:tracePt t="82339" x="4727575" y="3257550"/>
          <p14:tracePt t="82346" x="4748213" y="3257550"/>
          <p14:tracePt t="82353" x="4768850" y="3257550"/>
          <p14:tracePt t="82359" x="4787900" y="3238500"/>
          <p14:tracePt t="82373" x="4808538" y="3238500"/>
          <p14:tracePt t="82380" x="4829175" y="3217863"/>
          <p14:tracePt t="82387" x="4868863" y="3217863"/>
          <p14:tracePt t="82394" x="4908550" y="3217863"/>
          <p14:tracePt t="82400" x="4968875" y="3217863"/>
          <p14:tracePt t="82407" x="5029200" y="3238500"/>
          <p14:tracePt t="82415" x="5149850" y="3257550"/>
          <p14:tracePt t="82421" x="5230813" y="3278188"/>
          <p14:tracePt t="82428" x="5330825" y="3317875"/>
          <p14:tracePt t="82435" x="5411788" y="3338513"/>
          <p14:tracePt t="82442" x="5451475" y="3378200"/>
          <p14:tracePt t="82450" x="5492750" y="3398838"/>
          <p14:tracePt t="82456" x="5511800" y="3398838"/>
          <p14:tracePt t="82463" x="5553075" y="3419475"/>
          <p14:tracePt t="82469" x="5572125" y="3438525"/>
          <p14:tracePt t="82477" x="5592763" y="3459163"/>
          <p14:tracePt t="82483" x="5613400" y="3479800"/>
          <p14:tracePt t="82490" x="5634038" y="3479800"/>
          <p14:tracePt t="82497" x="5653088" y="3498850"/>
          <p14:tracePt t="82504" x="5673725" y="3498850"/>
          <p14:tracePt t="82511" x="5673725" y="3519488"/>
          <p14:tracePt t="82518" x="5694363" y="3540125"/>
          <p14:tracePt t="82524" x="5713413" y="3540125"/>
          <p14:tracePt t="82533" x="5713413" y="3559175"/>
          <p14:tracePt t="82538" x="5734050" y="3559175"/>
          <p14:tracePt t="82545" x="5754688" y="3579813"/>
          <p14:tracePt t="82552" x="5754688" y="3600450"/>
          <p14:tracePt t="82559" x="5773738" y="3600450"/>
          <p14:tracePt t="82566" x="5794375" y="3619500"/>
          <p14:tracePt t="82573" x="5794375" y="3640138"/>
          <p14:tracePt t="82579" x="5815013" y="3640138"/>
          <p14:tracePt t="82587" x="5834063" y="3660775"/>
          <p14:tracePt t="82600" x="5854700" y="3679825"/>
          <p14:tracePt t="82607" x="5875338" y="3679825"/>
          <p14:tracePt t="82614" x="5875338" y="3700463"/>
          <p14:tracePt t="82635" x="5894388" y="3700463"/>
          <p14:tracePt t="82642" x="5894388" y="3721100"/>
          <p14:tracePt t="82649" x="5915025" y="3721100"/>
          <p14:tracePt t="82655" x="5935663" y="3740150"/>
          <p14:tracePt t="82669" x="5954713" y="3740150"/>
          <p14:tracePt t="82676" x="5975350" y="3740150"/>
          <p14:tracePt t="82683" x="5975350" y="3760788"/>
          <p14:tracePt t="82697" x="5995988" y="3760788"/>
          <p14:tracePt t="82711" x="6015038" y="3760788"/>
          <p14:tracePt t="82717" x="6015038" y="3781425"/>
          <p14:tracePt t="82731" x="6035675" y="3781425"/>
          <p14:tracePt t="82745" x="6035675" y="3800475"/>
          <p14:tracePt t="82752" x="6056313" y="3800475"/>
          <p14:tracePt t="82773" x="6075363" y="3800475"/>
          <p14:tracePt t="82800" x="6075363" y="3821113"/>
          <p14:tracePt t="82828" x="6075363" y="3841750"/>
          <p14:tracePt t="82958" x="6056313" y="3841750"/>
          <p14:tracePt t="82986" x="6035675" y="3841750"/>
          <p14:tracePt t="83006" x="6015038" y="3841750"/>
          <p14:tracePt t="83013" x="6015038" y="3821113"/>
          <p14:tracePt t="83027" x="5995988" y="3821113"/>
          <p14:tracePt t="83034" x="5975350" y="3821113"/>
          <p14:tracePt t="83048" x="5954713" y="3821113"/>
          <p14:tracePt t="83054" x="5935663" y="3821113"/>
          <p14:tracePt t="83061" x="5915025" y="3821113"/>
          <p14:tracePt t="83068" x="5894388" y="3800475"/>
          <p14:tracePt t="83075" x="5854700" y="3781425"/>
          <p14:tracePt t="83082" x="5834063" y="3781425"/>
          <p14:tracePt t="83089" x="5815013" y="3781425"/>
          <p14:tracePt t="83096" x="5794375" y="3760788"/>
          <p14:tracePt t="83103" x="5754688" y="3760788"/>
          <p14:tracePt t="83110" x="5734050" y="3760788"/>
          <p14:tracePt t="83116" x="5713413" y="3740150"/>
          <p14:tracePt t="83123" x="5694363" y="3740150"/>
          <p14:tracePt t="83130" x="5653088" y="3740150"/>
          <p14:tracePt t="83144" x="5634038" y="3740150"/>
          <p14:tracePt t="83151" x="5592763" y="3721100"/>
          <p14:tracePt t="83172" x="5572125" y="3721100"/>
          <p14:tracePt t="83179" x="5553075" y="3721100"/>
          <p14:tracePt t="83199" x="5532438" y="3721100"/>
          <p14:tracePt t="83220" x="5511800" y="3700463"/>
          <p14:tracePt t="167910" x="5773738" y="3459163"/>
          <p14:tracePt t="167917" x="6216650" y="3097213"/>
          <p14:tracePt t="167924" x="6457950" y="2936875"/>
          <p14:tracePt t="167930" x="6599238" y="2835275"/>
          <p14:tracePt t="167937" x="6740525" y="2774950"/>
          <p14:tracePt t="167944" x="6861175" y="2735263"/>
          <p14:tracePt t="167951" x="6981825" y="2695575"/>
          <p14:tracePt t="167958" x="7102475" y="2654300"/>
          <p14:tracePt t="167965" x="7283450" y="2614613"/>
          <p14:tracePt t="167972" x="7483475" y="2574925"/>
          <p14:tracePt t="167979" x="7726363" y="2514600"/>
          <p14:tracePt t="167986" x="8027988" y="2454275"/>
          <p14:tracePt t="167992" x="8308975" y="2413000"/>
          <p14:tracePt t="167999" x="8529638" y="2373313"/>
          <p14:tracePt t="168006" x="8731250" y="2352675"/>
          <p14:tracePt t="168013" x="8912225" y="2352675"/>
          <p14:tracePt t="168020" x="9053513" y="2352675"/>
          <p14:tracePt t="168027" x="9194800" y="2352675"/>
          <p14:tracePt t="168034" x="9274175" y="2373313"/>
          <p14:tracePt t="168040" x="9334500" y="2373313"/>
          <p14:tracePt t="168047" x="9375775" y="2393950"/>
          <p14:tracePt t="168054" x="9394825" y="2413000"/>
          <p14:tracePt t="168063" x="9436100" y="2433638"/>
          <p14:tracePt t="168068" x="9475788" y="2433638"/>
          <p14:tracePt t="168075" x="9515475" y="2473325"/>
          <p14:tracePt t="168082" x="9536113" y="2493963"/>
          <p14:tracePt t="168089" x="9575800" y="2514600"/>
          <p14:tracePt t="168096" x="9596438" y="2533650"/>
          <p14:tracePt t="168103" x="9617075" y="2554288"/>
          <p14:tracePt t="168109" x="9636125" y="2593975"/>
          <p14:tracePt t="168116" x="9656763" y="2654300"/>
          <p14:tracePt t="168123" x="9698038" y="2695575"/>
          <p14:tracePt t="168130" x="9717088" y="2795588"/>
          <p14:tracePt t="168137" x="9758363" y="2895600"/>
          <p14:tracePt t="168144" x="9777413" y="2997200"/>
          <p14:tracePt t="168151" x="9798050" y="3117850"/>
          <p14:tracePt t="168157" x="9837738" y="3197225"/>
          <p14:tracePt t="168164" x="9837738" y="3278188"/>
          <p14:tracePt t="168171" x="9858375" y="3298825"/>
          <p14:tracePt t="168180" x="9879013" y="3338513"/>
          <p14:tracePt t="168185" x="9879013" y="3378200"/>
          <p14:tracePt t="168192" x="9879013" y="3419475"/>
          <p14:tracePt t="168199" x="9879013" y="3438525"/>
          <p14:tracePt t="168206" x="9858375" y="3498850"/>
          <p14:tracePt t="168212" x="9818688" y="3559175"/>
          <p14:tracePt t="168220" x="9777413" y="3600450"/>
          <p14:tracePt t="168226" x="9717088" y="3679825"/>
          <p14:tracePt t="168233" x="9636125" y="3781425"/>
          <p14:tracePt t="168240" x="9556750" y="3860800"/>
          <p14:tracePt t="168247" x="9496425" y="3941763"/>
          <p14:tracePt t="168254" x="9394825" y="4022725"/>
          <p14:tracePt t="168261" x="9334500" y="4062413"/>
          <p14:tracePt t="168268" x="9234488" y="4122738"/>
          <p14:tracePt t="168275" x="9134475" y="4183063"/>
          <p14:tracePt t="168281" x="8993188" y="4222750"/>
          <p14:tracePt t="168288" x="8832850" y="4283075"/>
          <p14:tracePt t="168296" x="8670925" y="4324350"/>
          <p14:tracePt t="168302" x="8489950" y="4324350"/>
          <p14:tracePt t="168309" x="8369300" y="4364038"/>
          <p14:tracePt t="168316" x="8208963" y="4364038"/>
          <p14:tracePt t="168323" x="8067675" y="4364038"/>
          <p14:tracePt t="168329" x="7926388" y="4364038"/>
          <p14:tracePt t="168336" x="7805738" y="4364038"/>
          <p14:tracePt t="168343" x="7685088" y="4364038"/>
          <p14:tracePt t="168350" x="7543800" y="4364038"/>
          <p14:tracePt t="168358" x="7443788" y="4364038"/>
          <p14:tracePt t="168364" x="7323138" y="4364038"/>
          <p14:tracePt t="168371" x="7242175" y="4343400"/>
          <p14:tracePt t="168379" x="7142163" y="4324350"/>
          <p14:tracePt t="168385" x="7061200" y="4303713"/>
          <p14:tracePt t="168392" x="6981825" y="4303713"/>
          <p14:tracePt t="168398" x="6940550" y="4283075"/>
          <p14:tracePt t="168406" x="6880225" y="4264025"/>
          <p14:tracePt t="168413" x="6819900" y="4222750"/>
          <p14:tracePt t="168419" x="6800850" y="4222750"/>
          <p14:tracePt t="168426" x="6740525" y="4183063"/>
          <p14:tracePt t="168433" x="6699250" y="4162425"/>
          <p14:tracePt t="168440" x="6680200" y="4143375"/>
          <p14:tracePt t="168447" x="6638925" y="4122738"/>
          <p14:tracePt t="168454" x="6619875" y="4083050"/>
          <p14:tracePt t="168461" x="6578600" y="4041775"/>
          <p14:tracePt t="168467" x="6538913" y="4002088"/>
          <p14:tracePt t="168474" x="6518275" y="3981450"/>
          <p14:tracePt t="168481" x="6478588" y="3921125"/>
          <p14:tracePt t="168488" x="6457950" y="3860800"/>
          <p14:tracePt t="168496" x="6437313" y="3821113"/>
          <p14:tracePt t="168502" x="6397625" y="3760788"/>
          <p14:tracePt t="168509" x="6376988" y="3679825"/>
          <p14:tracePt t="168515" x="6357938" y="3640138"/>
          <p14:tracePt t="168522" x="6357938" y="3600450"/>
          <p14:tracePt t="168530" x="6337300" y="3540125"/>
          <p14:tracePt t="168536" x="6316663" y="3498850"/>
          <p14:tracePt t="168543" x="6316663" y="3479800"/>
          <p14:tracePt t="168550" x="6316663" y="3438525"/>
          <p14:tracePt t="168557" x="6297613" y="3419475"/>
          <p14:tracePt t="168564" x="6297613" y="3398838"/>
          <p14:tracePt t="168571" x="6297613" y="3378200"/>
          <p14:tracePt t="168578" x="6297613" y="3359150"/>
          <p14:tracePt t="168584" x="6297613" y="3338513"/>
          <p14:tracePt t="168591" x="6297613" y="3317875"/>
          <p14:tracePt t="168605" x="6297613" y="3298825"/>
          <p14:tracePt t="168612" x="6297613" y="3278188"/>
          <p14:tracePt t="168619" x="6297613" y="3257550"/>
          <p14:tracePt t="168626" x="6297613" y="3238500"/>
          <p14:tracePt t="168633" x="6316663" y="3238500"/>
          <p14:tracePt t="168639" x="6316663" y="3217863"/>
          <p14:tracePt t="168646" x="6337300" y="3197225"/>
          <p14:tracePt t="168653" x="6357938" y="3178175"/>
          <p14:tracePt t="168660" x="6376988" y="3157538"/>
          <p14:tracePt t="168667" x="6376988" y="3136900"/>
          <p14:tracePt t="168674" x="6397625" y="3136900"/>
          <p14:tracePt t="168681" x="6418263" y="3117850"/>
          <p14:tracePt t="168688" x="6437313" y="3097213"/>
          <p14:tracePt t="168696" x="6457950" y="3076575"/>
          <p14:tracePt t="168701" x="6478588" y="3057525"/>
          <p14:tracePt t="168708" x="6497638" y="3036888"/>
          <p14:tracePt t="168715" x="6518275" y="3016250"/>
          <p14:tracePt t="168722" x="6538913" y="3016250"/>
          <p14:tracePt t="168729" x="6557963" y="2997200"/>
          <p14:tracePt t="168736" x="6578600" y="2997200"/>
          <p14:tracePt t="168743" x="6578600" y="2976563"/>
          <p14:tracePt t="168750" x="6619875" y="2976563"/>
          <p14:tracePt t="168757" x="6638925" y="2976563"/>
          <p14:tracePt t="168763" x="6659563" y="2955925"/>
          <p14:tracePt t="168770" x="6699250" y="2955925"/>
          <p14:tracePt t="168777" x="6740525" y="2955925"/>
          <p14:tracePt t="168784" x="6780213" y="2955925"/>
          <p14:tracePt t="168791" x="6840538" y="2955925"/>
          <p14:tracePt t="168798" x="6880225" y="2955925"/>
          <p14:tracePt t="168805" x="6940550" y="2976563"/>
          <p14:tracePt t="168812" x="6981825" y="2997200"/>
          <p14:tracePt t="168818" x="7042150" y="3016250"/>
          <p14:tracePt t="168825" x="7081838" y="3036888"/>
          <p14:tracePt t="168832" x="7121525" y="3057525"/>
          <p14:tracePt t="168839" x="7142163" y="3097213"/>
          <p14:tracePt t="168846" x="7181850" y="3117850"/>
          <p14:tracePt t="168853" x="7202488" y="3136900"/>
          <p14:tracePt t="168860" x="7242175" y="3157538"/>
          <p14:tracePt t="168867" x="7262813" y="3178175"/>
          <p14:tracePt t="168879" x="7283450" y="3197225"/>
          <p14:tracePt t="168880" x="7283450" y="3217863"/>
          <p14:tracePt t="168887" x="7302500" y="3238500"/>
          <p14:tracePt t="168896" x="7302500" y="3257550"/>
          <p14:tracePt t="168901" x="7323138" y="3257550"/>
          <p14:tracePt t="168908" x="7323138" y="3278188"/>
          <p14:tracePt t="168915" x="7323138" y="3298825"/>
          <p14:tracePt t="168922" x="7323138" y="3317875"/>
          <p14:tracePt t="168935" x="7323138" y="3338513"/>
          <p14:tracePt t="168943" x="7323138" y="3359150"/>
          <p14:tracePt t="168949" x="7323138" y="3378200"/>
          <p14:tracePt t="168956" x="7323138" y="3398838"/>
          <p14:tracePt t="168963" x="7323138" y="3438525"/>
          <p14:tracePt t="168977" x="7323138" y="3479800"/>
          <p14:tracePt t="168984" x="7302500" y="3519488"/>
          <p14:tracePt t="168990" x="7302500" y="3540125"/>
          <p14:tracePt t="168997" x="7302500" y="3579813"/>
          <p14:tracePt t="169005" x="7302500" y="3640138"/>
          <p14:tracePt t="169012" x="7283450" y="3679825"/>
          <p14:tracePt t="169018" x="7283450" y="3740150"/>
          <p14:tracePt t="169025" x="7283450" y="3800475"/>
          <p14:tracePt t="169032" x="7262813" y="3841750"/>
          <p14:tracePt t="169039" x="7262813" y="3921125"/>
          <p14:tracePt t="169046" x="7242175" y="3981450"/>
          <p14:tracePt t="169052" x="7242175" y="4062413"/>
          <p14:tracePt t="169059" x="7223125" y="4102100"/>
          <p14:tracePt t="169067" x="7202488" y="4143375"/>
          <p14:tracePt t="169073" x="7202488" y="4183063"/>
          <p14:tracePt t="169080" x="7202488" y="4203700"/>
          <p14:tracePt t="169087" x="7181850" y="4222750"/>
          <p14:tracePt t="169095" x="7181850" y="4243388"/>
          <p14:tracePt t="169101" x="7181850" y="4264025"/>
          <p14:tracePt t="169108" x="7181850" y="4283075"/>
          <p14:tracePt t="169121" x="7181850" y="4303713"/>
          <p14:tracePt t="169135" x="7162800" y="4324350"/>
          <p14:tracePt t="169149" x="7162800" y="4343400"/>
          <p14:tracePt t="183739" x="7121525" y="4303713"/>
          <p14:tracePt t="183745" x="7061200" y="4183063"/>
          <p14:tracePt t="183752" x="7000875" y="4083050"/>
          <p14:tracePt t="183759" x="6961188" y="3962400"/>
          <p14:tracePt t="183766" x="6900863" y="3841750"/>
          <p14:tracePt t="183773" x="6880225" y="3740150"/>
          <p14:tracePt t="183780" x="6861175" y="3619500"/>
          <p14:tracePt t="183786" x="6819900" y="3498850"/>
          <p14:tracePt t="183793" x="6819900" y="3398838"/>
          <p14:tracePt t="183800" x="6819900" y="3317875"/>
          <p14:tracePt t="183807" x="6819900" y="3217863"/>
          <p14:tracePt t="183814" x="6800850" y="3157538"/>
          <p14:tracePt t="183821" x="6800850" y="3057525"/>
          <p14:tracePt t="183828" x="6800850" y="3016250"/>
          <p14:tracePt t="183835" x="6800850" y="2955925"/>
          <p14:tracePt t="183841" x="6800850" y="2895600"/>
          <p14:tracePt t="183848" x="6800850" y="2876550"/>
          <p14:tracePt t="183856" x="6800850" y="2816225"/>
          <p14:tracePt t="183862" x="6800850" y="2795588"/>
          <p14:tracePt t="183869" x="6819900" y="2755900"/>
          <p14:tracePt t="183876" x="6819900" y="2735263"/>
          <p14:tracePt t="183889" x="6840538" y="2695575"/>
          <p14:tracePt t="183889" x="6880225" y="2654300"/>
          <p14:tracePt t="183897" x="6900863" y="2614613"/>
          <p14:tracePt t="183903" x="6921500" y="2593975"/>
          <p14:tracePt t="183911" x="6961188" y="2554288"/>
          <p14:tracePt t="183917" x="6981825" y="2533650"/>
          <p14:tracePt t="183924" x="7021513" y="2514600"/>
          <p14:tracePt t="183931" x="7042150" y="2493963"/>
          <p14:tracePt t="183939" x="7081838" y="2473325"/>
          <p14:tracePt t="183945" x="7121525" y="2473325"/>
          <p14:tracePt t="183952" x="7202488" y="2433638"/>
          <p14:tracePt t="183958" x="7262813" y="2433638"/>
          <p14:tracePt t="183965" x="7362825" y="2413000"/>
          <p14:tracePt t="183972" x="7504113" y="2413000"/>
          <p14:tracePt t="183979" x="7666038" y="2413000"/>
          <p14:tracePt t="183986" x="7907338" y="2433638"/>
          <p14:tracePt t="183993" x="8188325" y="2493963"/>
          <p14:tracePt t="184000" x="8489950" y="2554288"/>
          <p14:tracePt t="184007" x="8691563" y="2614613"/>
          <p14:tracePt t="184014" x="8832850" y="2674938"/>
          <p14:tracePt t="184021" x="8932863" y="2735263"/>
          <p14:tracePt t="184028" x="9013825" y="2774950"/>
          <p14:tracePt t="184035" x="9074150" y="2835275"/>
          <p14:tracePt t="184041" x="9134475" y="2895600"/>
          <p14:tracePt t="184048" x="9174163" y="2976563"/>
          <p14:tracePt t="184056" x="9213850" y="3036888"/>
          <p14:tracePt t="184062" x="9234488" y="3097213"/>
          <p14:tracePt t="184069" x="9274175" y="3157538"/>
          <p14:tracePt t="184076" x="9274175" y="3197225"/>
          <p14:tracePt t="184082" x="9274175" y="3238500"/>
          <p14:tracePt t="184089" x="9274175" y="3298825"/>
          <p14:tracePt t="184096" x="9274175" y="3338513"/>
          <p14:tracePt t="184103" x="9255125" y="3398838"/>
          <p14:tracePt t="184110" x="9213850" y="3479800"/>
          <p14:tracePt t="184117" x="9174163" y="3559175"/>
          <p14:tracePt t="184124" x="9093200" y="3679825"/>
          <p14:tracePt t="184130" x="8972550" y="3821113"/>
          <p14:tracePt t="184139" x="8872538" y="3941763"/>
          <p14:tracePt t="184144" x="8751888" y="4062413"/>
          <p14:tracePt t="184151" x="8670925" y="4143375"/>
          <p14:tracePt t="184158" x="8610600" y="4203700"/>
          <p14:tracePt t="184165" x="8529638" y="4243388"/>
          <p14:tracePt t="184172" x="8469313" y="4303713"/>
          <p14:tracePt t="184179" x="8408988" y="4343400"/>
          <p14:tracePt t="184185" x="8369300" y="4364038"/>
          <p14:tracePt t="184193" x="8308975" y="4384675"/>
          <p14:tracePt t="184200" x="8269288" y="4403725"/>
          <p14:tracePt t="184206" x="8208963" y="4403725"/>
          <p14:tracePt t="184213" x="8148638" y="4445000"/>
          <p14:tracePt t="184220" x="8107363" y="4445000"/>
          <p14:tracePt t="184227" x="8067675" y="4445000"/>
          <p14:tracePt t="184234" x="8027988" y="4464050"/>
          <p14:tracePt t="184241" x="7967663" y="4464050"/>
          <p14:tracePt t="184248" x="7926388" y="4464050"/>
          <p14:tracePt t="184255" x="7886700" y="4464050"/>
          <p14:tracePt t="184262" x="7826375" y="4464050"/>
          <p14:tracePt t="184268" x="7786688" y="4464050"/>
          <p14:tracePt t="184275" x="7705725" y="4464050"/>
          <p14:tracePt t="184282" x="7624763" y="4424363"/>
          <p14:tracePt t="184289" x="7543800" y="4403725"/>
          <p14:tracePt t="184296" x="7464425" y="4364038"/>
          <p14:tracePt t="184303" x="7423150" y="4303713"/>
          <p14:tracePt t="184310" x="7323138" y="4264025"/>
          <p14:tracePt t="184316" x="7242175" y="4203700"/>
          <p14:tracePt t="184323" x="7162800" y="4162425"/>
          <p14:tracePt t="184330" x="7061200" y="4083050"/>
          <p14:tracePt t="184337" x="7000875" y="4022725"/>
          <p14:tracePt t="184344" x="6921500" y="3941763"/>
          <p14:tracePt t="184351" x="6840538" y="3841750"/>
          <p14:tracePt t="184358" x="6759575" y="3760788"/>
          <p14:tracePt t="184365" x="6680200" y="3679825"/>
          <p14:tracePt t="184372" x="6619875" y="3600450"/>
          <p14:tracePt t="184378" x="6557963" y="3498850"/>
          <p14:tracePt t="184385" x="6518275" y="3438525"/>
          <p14:tracePt t="184392" x="6497638" y="3378200"/>
          <p14:tracePt t="184399" x="6457950" y="3298825"/>
          <p14:tracePt t="184406" x="6437313" y="3257550"/>
          <p14:tracePt t="184413" x="6418263" y="3217863"/>
          <p14:tracePt t="184420" x="6418263" y="3157538"/>
          <p14:tracePt t="184427" x="6397625" y="3136900"/>
          <p14:tracePt t="184434" x="6397625" y="3097213"/>
          <p14:tracePt t="184440" x="6397625" y="3057525"/>
          <p14:tracePt t="184447" x="6397625" y="3016250"/>
          <p14:tracePt t="184456" x="6397625" y="2955925"/>
          <p14:tracePt t="184461" x="6397625" y="2916238"/>
          <p14:tracePt t="184468" x="6397625" y="2876550"/>
          <p14:tracePt t="184475" x="6397625" y="2835275"/>
          <p14:tracePt t="184482" x="6397625" y="2774950"/>
          <p14:tracePt t="184489" x="6397625" y="2755900"/>
          <p14:tracePt t="184496" x="6437313" y="2695575"/>
          <p14:tracePt t="184502" x="6437313" y="2654300"/>
          <p14:tracePt t="184509" x="6478588" y="2593975"/>
          <p14:tracePt t="184516" x="6497638" y="2554288"/>
          <p14:tracePt t="184523" x="6518275" y="2514600"/>
          <p14:tracePt t="184530" x="6557963" y="2454275"/>
          <p14:tracePt t="184537" x="6599238" y="2413000"/>
          <p14:tracePt t="184544" x="6659563" y="2373313"/>
          <p14:tracePt t="184550" x="6740525" y="2312988"/>
          <p14:tracePt t="184558" x="6819900" y="2252663"/>
          <p14:tracePt t="184565" x="6921500" y="2212975"/>
          <p14:tracePt t="184572" x="7042150" y="2171700"/>
          <p14:tracePt t="184579" x="7121525" y="2152650"/>
          <p14:tracePt t="184585" x="7223125" y="2152650"/>
          <p14:tracePt t="184592" x="7283450" y="2132013"/>
          <p14:tracePt t="184599" x="7343775" y="2132013"/>
          <p14:tracePt t="184606" x="7362825" y="2132013"/>
          <p14:tracePt t="184613" x="7404100" y="2132013"/>
          <p14:tracePt t="184620" x="7443788" y="2132013"/>
          <p14:tracePt t="184627" x="7464425" y="2132013"/>
          <p14:tracePt t="184634" x="7504113" y="2152650"/>
          <p14:tracePt t="184640" x="7524750" y="2171700"/>
          <p14:tracePt t="184647" x="7564438" y="2192338"/>
          <p14:tracePt t="184655" x="7585075" y="2212975"/>
          <p14:tracePt t="184661" x="7645400" y="2252663"/>
          <p14:tracePt t="184668" x="7666038" y="2292350"/>
          <p14:tracePt t="184675" x="7705725" y="2312988"/>
          <p14:tracePt t="184681" x="7745413" y="2373313"/>
          <p14:tracePt t="184689" x="7766050" y="2433638"/>
          <p14:tracePt t="184695" x="7805738" y="2493963"/>
          <p14:tracePt t="184702" x="7866063" y="2554288"/>
          <p14:tracePt t="184709" x="7907338" y="2654300"/>
          <p14:tracePt t="184716" x="7947025" y="2735263"/>
          <p14:tracePt t="184723" x="7967663" y="2774950"/>
          <p14:tracePt t="184730" x="7986713" y="2835275"/>
          <p14:tracePt t="184736" x="8027988" y="2895600"/>
          <p14:tracePt t="184744" x="8027988" y="2936875"/>
          <p14:tracePt t="184750" x="8047038" y="2997200"/>
          <p14:tracePt t="184757" x="8047038" y="3016250"/>
          <p14:tracePt t="184764" x="8047038" y="3057525"/>
          <p14:tracePt t="184772" x="8067675" y="3097213"/>
          <p14:tracePt t="184778" x="8067675" y="3136900"/>
          <p14:tracePt t="184785" x="8088313" y="3157538"/>
          <p14:tracePt t="184792" x="8088313" y="3197225"/>
          <p14:tracePt t="184798" x="8088313" y="3238500"/>
          <p14:tracePt t="184805" x="8088313" y="3278188"/>
          <p14:tracePt t="184812" x="8088313" y="3317875"/>
          <p14:tracePt t="184819" x="8088313" y="3378200"/>
          <p14:tracePt t="184826" x="8047038" y="3479800"/>
          <p14:tracePt t="184833" x="8027988" y="3579813"/>
          <p14:tracePt t="184840" x="7967663" y="3700463"/>
          <p14:tracePt t="184847" x="7947025" y="3800475"/>
          <p14:tracePt t="184854" x="7886700" y="3902075"/>
          <p14:tracePt t="184860" x="7826375" y="4002088"/>
          <p14:tracePt t="184867" x="7805738" y="4083050"/>
          <p14:tracePt t="184888" x="7726363" y="4183063"/>
          <p14:tracePt t="184889" x="7685088" y="4222750"/>
          <p14:tracePt t="184895" x="7666038" y="4264025"/>
          <p14:tracePt t="184902" x="7624763" y="4303713"/>
          <p14:tracePt t="184909" x="7604125" y="4324350"/>
          <p14:tracePt t="184916" x="7585075" y="4343400"/>
          <p14:tracePt t="184922" x="7543800" y="4384675"/>
          <p14:tracePt t="184929" x="7524750" y="4403725"/>
          <p14:tracePt t="184936" x="7464425" y="4403725"/>
          <p14:tracePt t="184943" x="7404100" y="4445000"/>
          <p14:tracePt t="184950" x="7362825" y="4464050"/>
          <p14:tracePt t="184957" x="7302500" y="4484688"/>
          <p14:tracePt t="184964" x="7262813" y="4505325"/>
          <p14:tracePt t="184972" x="7223125" y="4524375"/>
          <p14:tracePt t="184977" x="7162800" y="4524375"/>
          <p14:tracePt t="184984" x="7121525" y="4545013"/>
          <p14:tracePt t="184991" x="7081838" y="4545013"/>
          <p14:tracePt t="184998" x="7042150" y="4545013"/>
          <p14:tracePt t="185005" x="7000875" y="4545013"/>
          <p14:tracePt t="185012" x="6940550" y="4545013"/>
          <p14:tracePt t="185019" x="6900863" y="4545013"/>
          <p14:tracePt t="185026" x="6880225" y="4545013"/>
          <p14:tracePt t="185032" x="6840538" y="4545013"/>
          <p14:tracePt t="185039" x="6800850" y="4505325"/>
          <p14:tracePt t="185047" x="6759575" y="4505325"/>
          <p14:tracePt t="185053" x="6740525" y="4484688"/>
          <p14:tracePt t="185060" x="6719888" y="4484688"/>
          <p14:tracePt t="185067" x="6719888" y="4464050"/>
          <p14:tracePt t="185074" x="6699250" y="4445000"/>
          <p14:tracePt t="185080" x="6659563" y="4445000"/>
          <p14:tracePt t="185088" x="6659563" y="4424363"/>
          <p14:tracePt t="185094" x="6638925" y="4403725"/>
          <p14:tracePt t="185102" x="6619875" y="4384675"/>
          <p14:tracePt t="185115" x="6599238" y="4364038"/>
          <p14:tracePt t="185122" x="6599238" y="4343400"/>
          <p14:tracePt t="185136" x="6599238" y="4324350"/>
          <p14:tracePt t="185150" x="6578600" y="4303713"/>
          <p14:tracePt t="185171" x="6578600" y="4283075"/>
          <p14:tracePt t="185205" x="6578600" y="4264025"/>
          <p14:tracePt t="185246" x="6599238" y="4264025"/>
          <p14:tracePt t="185301" x="6619875" y="4264025"/>
          <p14:tracePt t="185405" x="6638925" y="4264025"/>
          <p14:tracePt t="185453" x="6659563" y="4264025"/>
          <p14:tracePt t="185494" x="6659563" y="4243388"/>
          <p14:tracePt t="185501" x="6680200" y="4243388"/>
          <p14:tracePt t="185508" x="6680200" y="4222750"/>
          <p14:tracePt t="185528" x="6680200" y="4203700"/>
          <p14:tracePt t="185542" x="6680200" y="4183063"/>
          <p14:tracePt t="185549" x="6699250" y="4162425"/>
          <p14:tracePt t="185563" x="6719888" y="4143375"/>
          <p14:tracePt t="185570" x="6719888" y="4122738"/>
          <p14:tracePt t="185584" x="6740525" y="4102100"/>
          <p14:tracePt t="185597" x="6759575" y="4083050"/>
          <p14:tracePt t="185605" x="6759575" y="4062413"/>
          <p14:tracePt t="185611" x="6780213" y="4062413"/>
          <p14:tracePt t="185625" x="6800850" y="4041775"/>
          <p14:tracePt t="185638" x="6819900" y="4022725"/>
          <p14:tracePt t="185652" x="6840538" y="4022725"/>
          <p14:tracePt t="185659" x="6861175" y="4022725"/>
          <p14:tracePt t="185666" x="6880225" y="4022725"/>
          <p14:tracePt t="185673" x="6900863" y="4002088"/>
          <p14:tracePt t="185680" x="6921500" y="4002088"/>
          <p14:tracePt t="185687" x="6961188" y="4002088"/>
          <p14:tracePt t="185693" x="7000875" y="4002088"/>
          <p14:tracePt t="185701" x="7042150" y="3981450"/>
          <p14:tracePt t="185707" x="7081838" y="3981450"/>
          <p14:tracePt t="185714" x="7121525" y="3981450"/>
          <p14:tracePt t="185722" x="7142163" y="3981450"/>
          <p14:tracePt t="185728" x="7162800" y="3981450"/>
          <p14:tracePt t="185735" x="7181850" y="3981450"/>
          <p14:tracePt t="185742" x="7202488" y="3981450"/>
          <p14:tracePt t="185755" x="7223125" y="3981450"/>
          <p14:tracePt t="185762" x="7242175" y="3981450"/>
          <p14:tracePt t="185776" x="7262813" y="3981450"/>
          <p14:tracePt t="185790" x="7283450" y="3981450"/>
          <p14:tracePt t="185805" x="7302500" y="3981450"/>
          <p14:tracePt t="186327" x="7464425" y="3679825"/>
          <p14:tracePt t="186334" x="7624763" y="3438525"/>
          <p14:tracePt t="186340" x="7705725" y="3298825"/>
          <p14:tracePt t="186348" x="7766050" y="3217863"/>
          <p14:tracePt t="186355" x="7805738" y="3157538"/>
          <p14:tracePt t="186361" x="7826375" y="3117850"/>
          <p14:tracePt t="186368" x="7866063" y="3097213"/>
          <p14:tracePt t="186375" x="7886700" y="3057525"/>
          <p14:tracePt t="186382" x="7926388" y="3016250"/>
          <p14:tracePt t="186389" x="7967663" y="2955925"/>
          <p14:tracePt t="186396" x="8047038" y="2895600"/>
          <p14:tracePt t="186403" x="8128000" y="2835275"/>
          <p14:tracePt t="186410" x="8208963" y="2774950"/>
          <p14:tracePt t="186416" x="8329613" y="2735263"/>
          <p14:tracePt t="186423" x="8429625" y="2654300"/>
          <p14:tracePt t="186430" x="8570913" y="2614613"/>
          <p14:tracePt t="186438" x="8691563" y="2574925"/>
          <p14:tracePt t="186444" x="8812213" y="2533650"/>
          <p14:tracePt t="186451" x="8932863" y="2533650"/>
          <p14:tracePt t="186458" x="9013825" y="2514600"/>
          <p14:tracePt t="186464" x="9134475" y="2514600"/>
          <p14:tracePt t="186471" x="9213850" y="2514600"/>
          <p14:tracePt t="186478" x="9294813" y="2514600"/>
          <p14:tracePt t="186485" x="9375775" y="2514600"/>
          <p14:tracePt t="186492" x="9455150" y="2533650"/>
          <p14:tracePt t="186499" x="9575800" y="2574925"/>
          <p14:tracePt t="186506" x="9677400" y="2593975"/>
          <p14:tracePt t="186513" x="9758363" y="2635250"/>
          <p14:tracePt t="186520" x="9858375" y="2674938"/>
          <p14:tracePt t="186527" x="9939338" y="2714625"/>
          <p14:tracePt t="186533" x="10018713" y="2755900"/>
          <p14:tracePt t="186540" x="10120313" y="2795588"/>
          <p14:tracePt t="186547" x="10199688" y="2855913"/>
          <p14:tracePt t="186554" x="10280650" y="2916238"/>
          <p14:tracePt t="186561" x="10361613" y="2976563"/>
          <p14:tracePt t="186568" x="10440988" y="3036888"/>
          <p14:tracePt t="186575" x="10521950" y="3117850"/>
          <p14:tracePt t="186582" x="10582275" y="3178175"/>
          <p14:tracePt t="186589" x="10642600" y="3238500"/>
          <p14:tracePt t="186595" x="10683875" y="3278188"/>
          <p14:tracePt t="186602" x="10702925" y="3338513"/>
          <p14:tracePt t="186609" x="10723563" y="3378200"/>
          <p14:tracePt t="186616" x="10744200" y="3419475"/>
          <p14:tracePt t="186623" x="10744200" y="3438525"/>
          <p14:tracePt t="186630" x="10744200" y="3479800"/>
          <p14:tracePt t="186638" x="10744200" y="3519488"/>
          <p14:tracePt t="186644" x="10744200" y="3540125"/>
          <p14:tracePt t="186650" x="10744200" y="3600450"/>
          <p14:tracePt t="186657" x="10744200" y="3640138"/>
          <p14:tracePt t="186664" x="10723563" y="3700463"/>
          <p14:tracePt t="186671" x="10702925" y="3740150"/>
          <p14:tracePt t="186678" x="10683875" y="3781425"/>
          <p14:tracePt t="186685" x="10663238" y="3841750"/>
          <p14:tracePt t="186692" x="10663238" y="3881438"/>
          <p14:tracePt t="186699" x="10621963" y="3921125"/>
          <p14:tracePt t="186705" x="10621963" y="3962400"/>
          <p14:tracePt t="186712" x="10602913" y="4002088"/>
          <p14:tracePt t="186719" x="10561638" y="4041775"/>
          <p14:tracePt t="186726" x="10542588" y="4083050"/>
          <p14:tracePt t="186733" x="10521950" y="4122738"/>
          <p14:tracePt t="186740" x="10482263" y="4162425"/>
          <p14:tracePt t="186747" x="10440988" y="4222750"/>
          <p14:tracePt t="186755" x="10401300" y="4283075"/>
          <p14:tracePt t="186761" x="10361613" y="4343400"/>
          <p14:tracePt t="186768" x="10320338" y="4384675"/>
          <p14:tracePt t="186775" x="10260013" y="4445000"/>
          <p14:tracePt t="186781" x="10220325" y="4505325"/>
          <p14:tracePt t="186788" x="10160000" y="4545013"/>
          <p14:tracePt t="186795" x="10120313" y="4584700"/>
          <p14:tracePt t="186802" x="10059988" y="4625975"/>
          <p14:tracePt t="186809" x="10018713" y="4665663"/>
          <p14:tracePt t="186816" x="9979025" y="4686300"/>
          <p14:tracePt t="186822" x="9918700" y="4725988"/>
          <p14:tracePt t="186830" x="9879013" y="4746625"/>
          <p14:tracePt t="186838" x="9818688" y="4765675"/>
          <p14:tracePt t="186843" x="9777413" y="4765675"/>
          <p14:tracePt t="186850" x="9717088" y="4786313"/>
          <p14:tracePt t="186857" x="9677400" y="4786313"/>
          <p14:tracePt t="186864" x="9617075" y="4786313"/>
          <p14:tracePt t="186871" x="9556750" y="4786313"/>
          <p14:tracePt t="186878" x="9496425" y="4786313"/>
          <p14:tracePt t="186885" x="9436100" y="4765675"/>
          <p14:tracePt t="186904" x="9294813" y="4725988"/>
          <p14:tracePt t="186905" x="9213850" y="4665663"/>
          <p14:tracePt t="186912" x="9153525" y="4645025"/>
          <p14:tracePt t="186919" x="9074150" y="4584700"/>
          <p14:tracePt t="186926" x="8993188" y="4545013"/>
          <p14:tracePt t="186933" x="8932863" y="4484688"/>
          <p14:tracePt t="186939" x="8851900" y="4403725"/>
          <p14:tracePt t="186947" x="8791575" y="4343400"/>
          <p14:tracePt t="186954" x="8751888" y="4283075"/>
          <p14:tracePt t="186960" x="8691563" y="4222750"/>
          <p14:tracePt t="186967" x="8631238" y="4143375"/>
          <p14:tracePt t="186974" x="8589963" y="4083050"/>
          <p14:tracePt t="186981" x="8550275" y="4002088"/>
          <p14:tracePt t="186988" x="8510588" y="3921125"/>
          <p14:tracePt t="186995" x="8469313" y="3860800"/>
          <p14:tracePt t="187002" x="8429625" y="3781425"/>
          <p14:tracePt t="187009" x="8408988" y="3700463"/>
          <p14:tracePt t="187015" x="8369300" y="3640138"/>
          <p14:tracePt t="187022" x="8348663" y="3600450"/>
          <p14:tracePt t="187029" x="8329613" y="3540125"/>
          <p14:tracePt t="187036" x="8288338" y="3498850"/>
          <p14:tracePt t="187043" x="8288338" y="3459163"/>
          <p14:tracePt t="187050" x="8269288" y="3419475"/>
          <p14:tracePt t="187057" x="8269288" y="3378200"/>
          <p14:tracePt t="187063" x="8248650" y="3359150"/>
          <p14:tracePt t="187071" x="8228013" y="3317875"/>
          <p14:tracePt t="187077" x="8228013" y="3298825"/>
          <p14:tracePt t="187084" x="8228013" y="3278188"/>
          <p14:tracePt t="187091" x="8228013" y="3238500"/>
          <p14:tracePt t="187098" x="8228013" y="3217863"/>
          <p14:tracePt t="187105" x="8228013" y="3178175"/>
          <p14:tracePt t="187112" x="8228013" y="3157538"/>
          <p14:tracePt t="187119" x="8228013" y="3136900"/>
          <p14:tracePt t="187126" x="8228013" y="3097213"/>
          <p14:tracePt t="187133" x="8248650" y="3076575"/>
          <p14:tracePt t="187139" x="8248650" y="3057525"/>
          <p14:tracePt t="187146" x="8269288" y="3036888"/>
          <p14:tracePt t="187154" x="8269288" y="2997200"/>
          <p14:tracePt t="187160" x="8288338" y="2976563"/>
          <p14:tracePt t="187167" x="8308975" y="2936875"/>
          <p14:tracePt t="187174" x="8329613" y="2895600"/>
          <p14:tracePt t="187181" x="8348663" y="2855913"/>
          <p14:tracePt t="187188" x="8389938" y="2816225"/>
          <p14:tracePt t="187194" x="8408988" y="2795588"/>
          <p14:tracePt t="187201" x="8450263" y="2755900"/>
          <p14:tracePt t="187208" x="8469313" y="2735263"/>
          <p14:tracePt t="187215" x="8489950" y="2714625"/>
          <p14:tracePt t="187222" x="8529638" y="2714625"/>
          <p14:tracePt t="187229" x="8550275" y="2695575"/>
          <p14:tracePt t="187236" x="8589963" y="2674938"/>
          <p14:tracePt t="187243" x="8651875" y="2674938"/>
          <p14:tracePt t="187249" x="8751888" y="2674938"/>
          <p14:tracePt t="187256" x="8893175" y="2674938"/>
          <p14:tracePt t="187263" x="9174163" y="2695575"/>
          <p14:tracePt t="187271" x="9556750" y="2774950"/>
          <p14:tracePt t="187277" x="9939338" y="2876550"/>
          <p14:tracePt t="187284" x="10199688" y="2955925"/>
          <p14:tracePt t="187291" x="10380663" y="3016250"/>
          <p14:tracePt t="187298" x="10521950" y="3076575"/>
          <p14:tracePt t="187304" x="10621963" y="3136900"/>
          <p14:tracePt t="187312" x="10663238" y="3157538"/>
          <p14:tracePt t="187319" x="10702925" y="3197225"/>
          <p14:tracePt t="187326" x="10723563" y="3217863"/>
          <p14:tracePt t="187332" x="10744200" y="3238500"/>
          <p14:tracePt t="187339" x="10763250" y="3257550"/>
          <p14:tracePt t="187346" x="10804525" y="3278188"/>
          <p14:tracePt t="187354" x="10804525" y="3298825"/>
          <p14:tracePt t="187360" x="10823575" y="3317875"/>
          <p14:tracePt t="187367" x="10823575" y="3338513"/>
          <p14:tracePt t="187374" x="10844213" y="3378200"/>
          <p14:tracePt t="187380" x="10844213" y="3398838"/>
          <p14:tracePt t="187387" x="10844213" y="3438525"/>
          <p14:tracePt t="187394" x="10844213" y="3479800"/>
          <p14:tracePt t="187401" x="10844213" y="3498850"/>
          <p14:tracePt t="187408" x="10844213" y="3540125"/>
          <p14:tracePt t="187415" x="10844213" y="3600450"/>
          <p14:tracePt t="187421" x="10844213" y="3640138"/>
          <p14:tracePt t="187429" x="10844213" y="3679825"/>
          <p14:tracePt t="187435" x="10804525" y="3721100"/>
          <p14:tracePt t="187442" x="10804525" y="3781425"/>
          <p14:tracePt t="187449" x="10783888" y="3800475"/>
          <p14:tracePt t="187456" x="10763250" y="3841750"/>
          <p14:tracePt t="187463" x="10744200" y="3860800"/>
          <p14:tracePt t="187471" x="10744200" y="3902075"/>
          <p14:tracePt t="187477" x="10723563" y="3941763"/>
          <p14:tracePt t="187484" x="10702925" y="3981450"/>
          <p14:tracePt t="187491" x="10683875" y="4002088"/>
          <p14:tracePt t="187497" x="10663238" y="4041775"/>
          <p14:tracePt t="187504" x="10642600" y="4062413"/>
          <p14:tracePt t="187511" x="10642600" y="4083050"/>
          <p14:tracePt t="187518" x="10621963" y="4102100"/>
          <p14:tracePt t="187525" x="10602913" y="4143375"/>
          <p14:tracePt t="187532" x="10582275" y="4143375"/>
          <p14:tracePt t="187538" x="10561638" y="4162425"/>
          <p14:tracePt t="187546" x="10542588" y="4183063"/>
          <p14:tracePt t="187553" x="10521950" y="4203700"/>
          <p14:tracePt t="187559" x="10501313" y="4222750"/>
          <p14:tracePt t="187566" x="10482263" y="4243388"/>
          <p14:tracePt t="187573" x="10461625" y="4264025"/>
          <p14:tracePt t="187580" x="10440988" y="4264025"/>
          <p14:tracePt t="187588" x="10421938" y="4283075"/>
          <p14:tracePt t="187594" x="10401300" y="4283075"/>
          <p14:tracePt t="187600" x="10380663" y="4303713"/>
          <p14:tracePt t="187608" x="10380663" y="4324350"/>
          <p14:tracePt t="187614" x="10361613" y="4324350"/>
          <p14:tracePt t="187621" x="10340975" y="4324350"/>
          <p14:tracePt t="187628" x="10301288" y="4343400"/>
          <p14:tracePt t="187635" x="10280650" y="4364038"/>
          <p14:tracePt t="187642" x="10240963" y="4364038"/>
          <p14:tracePt t="187649" x="10180638" y="4384675"/>
          <p14:tracePt t="187656" x="10139363" y="4384675"/>
          <p14:tracePt t="187663" x="10079038" y="4384675"/>
          <p14:tracePt t="187671" x="10018713" y="4403725"/>
          <p14:tracePt t="187676" x="9979025" y="4403725"/>
          <p14:tracePt t="187683" x="9918700" y="4424363"/>
          <p14:tracePt t="187690" x="9858375" y="4424363"/>
          <p14:tracePt t="187697" x="9798050" y="4424363"/>
          <p14:tracePt t="187704" x="9758363" y="4424363"/>
          <p14:tracePt t="187711" x="9677400" y="4424363"/>
          <p14:tracePt t="187718" x="9636125" y="4424363"/>
          <p14:tracePt t="187725" x="9596438" y="4424363"/>
          <p14:tracePt t="187732" x="9536113" y="4424363"/>
          <p14:tracePt t="187738" x="9496425" y="4424363"/>
          <p14:tracePt t="187745" x="9455150" y="4424363"/>
          <p14:tracePt t="187752" x="9415463" y="4403725"/>
          <p14:tracePt t="187759" x="9375775" y="4403725"/>
          <p14:tracePt t="187766" x="9334500" y="4403725"/>
          <p14:tracePt t="187773" x="9315450" y="4403725"/>
          <p14:tracePt t="187780" x="9274175" y="4403725"/>
          <p14:tracePt t="187787" x="9274175" y="4384675"/>
          <p14:tracePt t="187793" x="9255125" y="4384675"/>
          <p14:tracePt t="187807" x="9234488" y="4384675"/>
          <p14:tracePt t="187814" x="9213850" y="4384675"/>
          <p14:tracePt t="187842" x="9194800" y="4384675"/>
          <p14:tracePt t="192056" x="9153525" y="4264025"/>
          <p14:tracePt t="192062" x="9134475" y="4122738"/>
          <p14:tracePt t="192069" x="9093200" y="4022725"/>
          <p14:tracePt t="192076" x="9074150" y="3921125"/>
          <p14:tracePt t="192083" x="9053513" y="3821113"/>
          <p14:tracePt t="192090" x="9053513" y="3740150"/>
          <p14:tracePt t="192097" x="9032875" y="3679825"/>
          <p14:tracePt t="192103" x="9013825" y="3600450"/>
          <p14:tracePt t="192111" x="9013825" y="3540125"/>
          <p14:tracePt t="192118" x="9013825" y="3459163"/>
          <p14:tracePt t="192124" x="8993188" y="3359150"/>
          <p14:tracePt t="192131" x="8993188" y="3278188"/>
          <p14:tracePt t="192138" x="8993188" y="3178175"/>
          <p14:tracePt t="192145" x="8993188" y="3097213"/>
          <p14:tracePt t="192152" x="8993188" y="3016250"/>
          <p14:tracePt t="192159" x="8993188" y="2916238"/>
          <p14:tracePt t="192166" x="8993188" y="2835275"/>
          <p14:tracePt t="192173" x="9013825" y="2755900"/>
          <p14:tracePt t="192179" x="9032875" y="2714625"/>
          <p14:tracePt t="192186" x="9032875" y="2654300"/>
          <p14:tracePt t="192193" x="9053513" y="2635250"/>
          <p14:tracePt t="192200" x="9074150" y="2593975"/>
          <p14:tracePt t="192207" x="9074150" y="2554288"/>
          <p14:tracePt t="192214" x="9093200" y="2533650"/>
          <p14:tracePt t="192221" x="9093200" y="2514600"/>
          <p14:tracePt t="192228" x="9113838" y="2493963"/>
          <p14:tracePt t="192235" x="9113838" y="2473325"/>
          <p14:tracePt t="192241" x="9134475" y="2454275"/>
          <p14:tracePt t="192248" x="9174163" y="2413000"/>
          <p14:tracePt t="192255" x="9274175" y="2373313"/>
          <p14:tracePt t="192262" x="9415463" y="2333625"/>
          <p14:tracePt t="192269" x="9758363" y="2232025"/>
          <p14:tracePt t="192276" x="10340975" y="2152650"/>
          <p14:tracePt t="192282" x="10744200" y="2152650"/>
          <p14:tracePt t="192290" x="10964863" y="2192338"/>
          <p14:tracePt t="192296" x="11145838" y="2252663"/>
          <p14:tracePt t="192303" x="11287125" y="2333625"/>
          <p14:tracePt t="192310" x="11366500" y="2393950"/>
          <p14:tracePt t="192317" x="11426825" y="2433638"/>
          <p14:tracePt t="192324" x="11468100" y="2493963"/>
          <p14:tracePt t="192331" x="11507788" y="2554288"/>
          <p14:tracePt t="192338" x="11528425" y="2593975"/>
          <p14:tracePt t="192345" x="11547475" y="2654300"/>
          <p14:tracePt t="192352" x="11547475" y="2714625"/>
          <p14:tracePt t="192358" x="11547475" y="2795588"/>
          <p14:tracePt t="192365" x="11547475" y="2895600"/>
          <p14:tracePt t="192372" x="11547475" y="2997200"/>
          <p14:tracePt t="192379" x="11507788" y="3178175"/>
          <p14:tracePt t="192386" x="11447463" y="3378200"/>
          <p14:tracePt t="192392" x="11387138" y="3579813"/>
          <p14:tracePt t="192400" x="11326813" y="3740150"/>
          <p14:tracePt t="192407" x="11266488" y="3841750"/>
          <p14:tracePt t="192413" x="11206163" y="3941763"/>
          <p14:tracePt t="192420" x="11185525" y="4002088"/>
          <p14:tracePt t="192427" x="11145838" y="4041775"/>
          <p14:tracePt t="192435" x="11125200" y="4083050"/>
          <p14:tracePt t="192441" x="11085513" y="4122738"/>
          <p14:tracePt t="192447" x="11045825" y="4183063"/>
          <p14:tracePt t="192455" x="11004550" y="4222750"/>
          <p14:tracePt t="192461" x="10964863" y="4264025"/>
          <p14:tracePt t="192469" x="10904538" y="4283075"/>
          <p14:tracePt t="192475" x="10883900" y="4324350"/>
          <p14:tracePt t="192482" x="10823575" y="4343400"/>
          <p14:tracePt t="192489" x="10763250" y="4364038"/>
          <p14:tracePt t="192496" x="10702925" y="4403725"/>
          <p14:tracePt t="192503" x="10642600" y="4403725"/>
          <p14:tracePt t="192509" x="10561638" y="4445000"/>
          <p14:tracePt t="192517" x="10482263" y="4464050"/>
          <p14:tracePt t="192524" x="10380663" y="4464050"/>
          <p14:tracePt t="192530" x="10280650" y="4464050"/>
          <p14:tracePt t="192537" x="10199688" y="4464050"/>
          <p14:tracePt t="192545" x="10120313" y="4464050"/>
          <p14:tracePt t="192552" x="10018713" y="4464050"/>
          <p14:tracePt t="192558" x="9918700" y="4464050"/>
          <p14:tracePt t="192565" x="9818688" y="4464050"/>
          <p14:tracePt t="192571" x="9758363" y="4464050"/>
          <p14:tracePt t="192579" x="9656763" y="4445000"/>
          <p14:tracePt t="192585" x="9575800" y="4445000"/>
          <p14:tracePt t="192592" x="9496425" y="4403725"/>
          <p14:tracePt t="192599" x="9436100" y="4384675"/>
          <p14:tracePt t="192606" x="9375775" y="4343400"/>
          <p14:tracePt t="192613" x="9334500" y="4343400"/>
          <p14:tracePt t="192620" x="9274175" y="4303713"/>
          <p14:tracePt t="192627" x="9213850" y="4283075"/>
          <p14:tracePt t="192633" x="9194800" y="4264025"/>
          <p14:tracePt t="192641" x="9153525" y="4243388"/>
          <p14:tracePt t="192647" x="9134475" y="4222750"/>
          <p14:tracePt t="192654" x="9093200" y="4222750"/>
          <p14:tracePt t="192661" x="9053513" y="4183063"/>
          <p14:tracePt t="192669" x="9013825" y="4183063"/>
          <p14:tracePt t="192675" x="8993188" y="4162425"/>
          <p14:tracePt t="192682" x="8953500" y="4122738"/>
          <p14:tracePt t="192689" x="8932863" y="4102100"/>
          <p14:tracePt t="192696" x="8893175" y="4083050"/>
          <p14:tracePt t="192702" x="8872538" y="4041775"/>
          <p14:tracePt t="192709" x="8851900" y="4022725"/>
          <p14:tracePt t="192716" x="8832850" y="4002088"/>
          <p14:tracePt t="192723" x="8812213" y="3962400"/>
          <p14:tracePt t="192730" x="8791575" y="3921125"/>
          <p14:tracePt t="192737" x="8772525" y="3902075"/>
          <p14:tracePt t="192744" x="8751888" y="3881438"/>
          <p14:tracePt t="192752" x="8751888" y="3841750"/>
          <p14:tracePt t="192757" x="8731250" y="3800475"/>
          <p14:tracePt t="192764" x="8731250" y="3760788"/>
          <p14:tracePt t="192771" x="8731250" y="3740150"/>
          <p14:tracePt t="192778" x="8731250" y="3700463"/>
          <p14:tracePt t="192785" x="8712200" y="3660775"/>
          <p14:tracePt t="192792" x="8712200" y="3619500"/>
          <p14:tracePt t="192799" x="8712200" y="3600450"/>
          <p14:tracePt t="192806" x="8712200" y="3579813"/>
          <p14:tracePt t="192813" x="8712200" y="3540125"/>
          <p14:tracePt t="192819" x="8712200" y="3519488"/>
          <p14:tracePt t="192826" x="8712200" y="3498850"/>
          <p14:tracePt t="192833" x="8712200" y="3479800"/>
          <p14:tracePt t="192840" x="8712200" y="3438525"/>
          <p14:tracePt t="192847" x="8731250" y="3419475"/>
          <p14:tracePt t="192854" x="8731250" y="3398838"/>
          <p14:tracePt t="192869" x="8731250" y="3378200"/>
          <p14:tracePt t="192874" x="8731250" y="3359150"/>
          <p14:tracePt t="192881" x="8751888" y="3338513"/>
          <p14:tracePt t="192895" x="8751888" y="3317875"/>
          <p14:tracePt t="192902" x="8751888" y="3298825"/>
          <p14:tracePt t="192916" x="8772525" y="3278188"/>
          <p14:tracePt t="192930" x="8772525" y="3257550"/>
          <p14:tracePt t="192943" x="8791575" y="3238500"/>
          <p14:tracePt t="192964" x="8812213" y="3217863"/>
          <p14:tracePt t="192971" x="8832850" y="3217863"/>
          <p14:tracePt t="192985" x="8832850" y="3197225"/>
          <p14:tracePt t="192992" x="8851900" y="3197225"/>
          <p14:tracePt t="192999" x="8872538" y="3197225"/>
          <p14:tracePt t="193005" x="8893175" y="3197225"/>
          <p14:tracePt t="193012" x="8912225" y="3197225"/>
          <p14:tracePt t="193019" x="8932863" y="3197225"/>
          <p14:tracePt t="193026" x="8953500" y="3197225"/>
          <p14:tracePt t="193033" x="8972550" y="3197225"/>
          <p14:tracePt t="193047" x="9013825" y="3197225"/>
          <p14:tracePt t="193053" x="9032875" y="3217863"/>
          <p14:tracePt t="193060" x="9053513" y="3257550"/>
          <p14:tracePt t="193068" x="9093200" y="3298825"/>
          <p14:tracePt t="196131" x="9294813" y="3097213"/>
          <p14:tracePt t="196138" x="9475788" y="2876550"/>
          <p14:tracePt t="196145" x="9636125" y="2674938"/>
          <p14:tracePt t="196151" x="9777413" y="2533650"/>
          <p14:tracePt t="196159" x="9939338" y="2413000"/>
          <p14:tracePt t="196166" x="10039350" y="2333625"/>
          <p14:tracePt t="196172" x="10099675" y="2252663"/>
          <p14:tracePt t="196179" x="10160000" y="2192338"/>
          <p14:tracePt t="196186" x="10220325" y="2152650"/>
          <p14:tracePt t="196193" x="10301288" y="2111375"/>
          <p14:tracePt t="196201" x="10380663" y="2032000"/>
          <p14:tracePt t="196207" x="10421938" y="1990725"/>
          <p14:tracePt t="196214" x="10482263" y="1971675"/>
          <p14:tracePt t="196221" x="10521950" y="1930400"/>
          <p14:tracePt t="196228" x="10582275" y="1911350"/>
          <p14:tracePt t="196234" x="10621963" y="1890713"/>
          <p14:tracePt t="196241" x="10683875" y="1870075"/>
          <p14:tracePt t="196249" x="10744200" y="1851025"/>
          <p14:tracePt t="196255" x="10844213" y="1851025"/>
          <p14:tracePt t="196262" x="10944225" y="1851025"/>
          <p14:tracePt t="196269" x="11085513" y="1870075"/>
          <p14:tracePt t="196276" x="11245850" y="1911350"/>
          <p14:tracePt t="196284" x="11407775" y="1951038"/>
          <p14:tracePt t="196289" x="11528425" y="2011363"/>
          <p14:tracePt t="196296" x="11588750" y="2032000"/>
          <p14:tracePt t="196303" x="11668125" y="2071688"/>
          <p14:tracePt t="196310" x="11709400" y="2092325"/>
          <p14:tracePt t="196317" x="11749088" y="2132013"/>
          <p14:tracePt t="196324" x="11790363" y="2171700"/>
          <p14:tracePt t="196330" x="11830050" y="2252663"/>
          <p14:tracePt t="196338" x="11850688" y="2333625"/>
          <p14:tracePt t="196344" x="11869738" y="2413000"/>
          <p14:tracePt t="196351" x="11890375" y="2493963"/>
          <p14:tracePt t="196358" x="11890375" y="2554288"/>
          <p14:tracePt t="196365" x="11911013" y="2614613"/>
          <p14:tracePt t="196372" x="11930063" y="2635250"/>
          <p14:tracePt t="196379" x="11930063" y="2674938"/>
          <p14:tracePt t="196385" x="11950700" y="2714625"/>
          <p14:tracePt t="196392" x="11950700" y="2755900"/>
          <p14:tracePt t="196400" x="11971338" y="2774950"/>
          <p14:tracePt t="196406" x="11971338" y="2835275"/>
          <p14:tracePt t="196413" x="11990388" y="2895600"/>
          <p14:tracePt t="196420" x="11990388" y="3016250"/>
          <p14:tracePt t="196427" x="11990388" y="3136900"/>
          <p14:tracePt t="196434" x="11971338" y="3438525"/>
          <p14:tracePt t="196441" x="11911013" y="3841750"/>
          <p14:tracePt t="196448" x="11890375" y="4122738"/>
          <p14:tracePt t="196455" x="11890375" y="4343400"/>
          <p14:tracePt t="196461" x="11869738" y="4545013"/>
          <p14:tracePt t="196468" x="11869738" y="4686300"/>
          <p14:tracePt t="196475" x="11850688" y="4746625"/>
          <p14:tracePt t="196482" x="11830050" y="4806950"/>
          <p14:tracePt t="196489" x="11830050" y="4846638"/>
          <p14:tracePt t="196496" x="11830050" y="4927600"/>
          <p14:tracePt t="196503" x="11830050" y="4987925"/>
          <p14:tracePt t="196509" x="11809413" y="5067300"/>
          <p14:tracePt t="196689" x="10501313" y="5108575"/>
          <p14:tracePt t="196695" x="10461625" y="5048250"/>
          <p14:tracePt t="196702" x="10421938" y="4946650"/>
          <p14:tracePt t="196710" x="10380663" y="4867275"/>
          <p14:tracePt t="196717" x="10361613" y="4765675"/>
          <p14:tracePt t="196723" x="10320338" y="4665663"/>
          <p14:tracePt t="196730" x="10301288" y="4524375"/>
          <p14:tracePt t="196737" x="10301288" y="4424363"/>
          <p14:tracePt t="196744" x="10301288" y="4303713"/>
          <p14:tracePt t="196750" x="10301288" y="4203700"/>
          <p14:tracePt t="196758" x="10320338" y="4083050"/>
          <p14:tracePt t="196765" x="10340975" y="3981450"/>
          <p14:tracePt t="196771" x="10340975" y="3881438"/>
          <p14:tracePt t="196778" x="10380663" y="3821113"/>
          <p14:tracePt t="196785" x="10401300" y="3721100"/>
          <p14:tracePt t="196792" x="10401300" y="3660775"/>
          <p14:tracePt t="196800" x="10421938" y="3600450"/>
          <p14:tracePt t="196805" x="10440988" y="3540125"/>
          <p14:tracePt t="196813" x="10461625" y="3459163"/>
          <p14:tracePt t="196819" x="10482263" y="3398838"/>
          <p14:tracePt t="196826" x="10501313" y="3338513"/>
          <p14:tracePt t="196834" x="10501313" y="3298825"/>
          <p14:tracePt t="196840" x="10521950" y="3257550"/>
          <p14:tracePt t="196847" x="10521950" y="3217863"/>
          <p14:tracePt t="196854" x="10542588" y="3178175"/>
          <p14:tracePt t="196861" x="10542588" y="3157538"/>
          <p14:tracePt t="196868" x="10542588" y="3136900"/>
          <p14:tracePt t="196882" x="10542588" y="3117850"/>
          <p14:tracePt t="196888" x="10561638" y="3097213"/>
          <p14:tracePt t="196902" x="10561638" y="3076575"/>
          <p14:tracePt t="196916" x="10582275" y="3076575"/>
          <p14:tracePt t="196922" x="10582275" y="3057525"/>
          <p14:tracePt t="196930" x="10602913" y="3057525"/>
          <p14:tracePt t="196943" x="10621963" y="3036888"/>
          <p14:tracePt t="196957" x="10642600" y="3016250"/>
          <p14:tracePt t="196964" x="10663238" y="3016250"/>
          <p14:tracePt t="196971" x="10702925" y="3016250"/>
          <p14:tracePt t="196978" x="10744200" y="2997200"/>
          <p14:tracePt t="196984" x="10763250" y="2976563"/>
          <p14:tracePt t="196992" x="10844213" y="2976563"/>
          <p14:tracePt t="196998" x="10883900" y="2976563"/>
          <p14:tracePt t="197005" x="10964863" y="2976563"/>
          <p14:tracePt t="197012" x="11045825" y="2955925"/>
          <p14:tracePt t="197019" x="11125200" y="2955925"/>
          <p14:tracePt t="197026" x="11206163" y="2955925"/>
          <p14:tracePt t="197033" x="11266488" y="2955925"/>
          <p14:tracePt t="197040" x="11326813" y="2955925"/>
          <p14:tracePt t="197047" x="11366500" y="2955925"/>
          <p14:tracePt t="197054" x="11447463" y="2955925"/>
          <p14:tracePt t="197060" x="11468100" y="2955925"/>
          <p14:tracePt t="197067" x="11528425" y="2955925"/>
          <p14:tracePt t="197074" x="11547475" y="2955925"/>
          <p14:tracePt t="197081" x="11588750" y="2955925"/>
          <p14:tracePt t="197088" x="11607800" y="2955925"/>
          <p14:tracePt t="197095" x="11628438" y="2976563"/>
          <p14:tracePt t="197102" x="11649075" y="2976563"/>
          <p14:tracePt t="197108" x="11688763" y="2997200"/>
          <p14:tracePt t="197117" x="11709400" y="2997200"/>
          <p14:tracePt t="197122" x="11709400" y="3036888"/>
          <p14:tracePt t="197129" x="11730038" y="3036888"/>
          <p14:tracePt t="197136" x="11749088" y="3057525"/>
          <p14:tracePt t="197143" x="11790363" y="3076575"/>
          <p14:tracePt t="197150" x="11790363" y="3097213"/>
          <p14:tracePt t="197157" x="11809413" y="3136900"/>
          <p14:tracePt t="197163" x="11830050" y="3157538"/>
          <p14:tracePt t="197171" x="11830050" y="3178175"/>
          <p14:tracePt t="197178" x="11850688" y="3217863"/>
          <p14:tracePt t="197184" x="11869738" y="3238500"/>
          <p14:tracePt t="197191" x="11890375" y="3278188"/>
          <p14:tracePt t="197198" x="11890375" y="3298825"/>
          <p14:tracePt t="197205" x="11911013" y="3317875"/>
          <p14:tracePt t="197212" x="11911013" y="3338513"/>
          <p14:tracePt t="197218" x="11911013" y="3359150"/>
          <p14:tracePt t="197225" x="11911013" y="3398838"/>
          <p14:tracePt t="197233" x="11911013" y="3419475"/>
          <p14:tracePt t="197239" x="11911013" y="3459163"/>
          <p14:tracePt t="197246" x="11911013" y="3479800"/>
          <p14:tracePt t="197253" x="11911013" y="3498850"/>
          <p14:tracePt t="197260" x="11911013" y="3519488"/>
          <p14:tracePt t="197267" x="11911013" y="3540125"/>
          <p14:tracePt t="197274" x="11911013" y="3559175"/>
          <p14:tracePt t="197281" x="11911013" y="3579813"/>
          <p14:tracePt t="197287" x="11911013" y="3600450"/>
          <p14:tracePt t="197294" x="11911013" y="3619500"/>
          <p14:tracePt t="197308" x="11911013" y="3640138"/>
          <p14:tracePt t="197322" x="11911013" y="3660775"/>
          <p14:tracePt t="197329" x="11890375" y="3679825"/>
          <p14:tracePt t="197336" x="11869738" y="3700463"/>
          <p14:tracePt t="197350" x="11869738" y="3721100"/>
          <p14:tracePt t="197356" x="11850688" y="3721100"/>
          <p14:tracePt t="197363" x="11850688" y="3740150"/>
          <p14:tracePt t="197370" x="11830050" y="3760788"/>
          <p14:tracePt t="197384" x="11809413" y="3781425"/>
          <p14:tracePt t="197391" x="11790363" y="3781425"/>
          <p14:tracePt t="197398" x="11769725" y="3800475"/>
          <p14:tracePt t="197412" x="11749088" y="3821113"/>
          <p14:tracePt t="197418" x="11730038" y="3841750"/>
          <p14:tracePt t="197425" x="11688763" y="3841750"/>
          <p14:tracePt t="197433" x="11649075" y="3860800"/>
          <p14:tracePt t="197439" x="11607800" y="3881438"/>
          <p14:tracePt t="197446" x="11547475" y="3881438"/>
          <p14:tracePt t="197453" x="11507788" y="3902075"/>
          <p14:tracePt t="197459" x="11447463" y="3902075"/>
          <p14:tracePt t="197466" x="11387138" y="3921125"/>
          <p14:tracePt t="197473" x="11326813" y="3921125"/>
          <p14:tracePt t="197480" x="11287125" y="3941763"/>
          <p14:tracePt t="197487" x="11226800" y="3941763"/>
          <p14:tracePt t="197494" x="11166475" y="3941763"/>
          <p14:tracePt t="197501" x="11125200" y="3941763"/>
          <p14:tracePt t="197508" x="11064875" y="3941763"/>
          <p14:tracePt t="197515" x="11045825" y="3941763"/>
          <p14:tracePt t="197522" x="11004550" y="3941763"/>
          <p14:tracePt t="197528" x="10964863" y="3921125"/>
          <p14:tracePt t="197535" x="10925175" y="3902075"/>
          <p14:tracePt t="197542" x="10904538" y="3902075"/>
          <p14:tracePt t="197550" x="10883900" y="3881438"/>
          <p14:tracePt t="197556" x="10864850" y="3881438"/>
          <p14:tracePt t="197563" x="10844213" y="3860800"/>
          <p14:tracePt t="197576" x="10823575" y="3841750"/>
          <p14:tracePt t="197584" x="10804525" y="3821113"/>
          <p14:tracePt t="197591" x="10783888" y="3800475"/>
          <p14:tracePt t="197597" x="10763250" y="3781425"/>
          <p14:tracePt t="197604" x="10763250" y="3760788"/>
          <p14:tracePt t="197611" x="10763250" y="3740150"/>
          <p14:tracePt t="197618" x="10744200" y="3721100"/>
          <p14:tracePt t="197625" x="10744200" y="3700463"/>
          <p14:tracePt t="197633" x="10723563" y="3679825"/>
          <p14:tracePt t="197638" x="10723563" y="3660775"/>
          <p14:tracePt t="197646" x="10702925" y="3640138"/>
          <p14:tracePt t="197652" x="10702925" y="3619500"/>
          <p14:tracePt t="197659" x="10702925" y="3600450"/>
          <p14:tracePt t="197666" x="10683875" y="3579813"/>
          <p14:tracePt t="197673" x="10683875" y="3559175"/>
          <p14:tracePt t="197687" x="10683875" y="3540125"/>
          <p14:tracePt t="197694" x="10683875" y="3519488"/>
          <p14:tracePt t="197714" x="10683875" y="3498850"/>
          <p14:tracePt t="197728" x="10683875" y="3479800"/>
          <p14:tracePt t="197742" x="10683875" y="3459163"/>
          <p14:tracePt t="197770" x="10683875" y="3438525"/>
          <p14:tracePt t="197783" x="10702925" y="3438525"/>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873D-B81B-6315-B455-E481416ED128}"/>
              </a:ext>
            </a:extLst>
          </p:cNvPr>
          <p:cNvSpPr>
            <a:spLocks noGrp="1"/>
          </p:cNvSpPr>
          <p:nvPr>
            <p:ph type="title"/>
          </p:nvPr>
        </p:nvSpPr>
        <p:spPr>
          <a:xfrm>
            <a:off x="407895" y="365125"/>
            <a:ext cx="10515600" cy="1205979"/>
          </a:xfrm>
        </p:spPr>
        <p:txBody>
          <a:bodyPr>
            <a:normAutofit fontScale="90000"/>
          </a:bodyPr>
          <a:lstStyle/>
          <a:p>
            <a:br>
              <a:rPr lang="en-IN" sz="4400" b="1" spc="-85" dirty="0">
                <a:solidFill>
                  <a:srgbClr val="487870"/>
                </a:solidFill>
              </a:rPr>
            </a:br>
            <a:r>
              <a:rPr lang="en-IN" sz="4400" b="1" spc="-85" dirty="0">
                <a:solidFill>
                  <a:srgbClr val="487870"/>
                </a:solidFill>
              </a:rPr>
              <a:t>Columns /Attr</a:t>
            </a:r>
            <a:r>
              <a:rPr lang="en-IN" sz="4400" b="1" spc="-65" dirty="0">
                <a:solidFill>
                  <a:srgbClr val="487870"/>
                </a:solidFill>
              </a:rPr>
              <a:t>i</a:t>
            </a:r>
            <a:r>
              <a:rPr lang="en-IN" sz="4400" b="1" spc="-55" dirty="0">
                <a:solidFill>
                  <a:srgbClr val="487870"/>
                </a:solidFill>
              </a:rPr>
              <a:t>but</a:t>
            </a:r>
            <a:r>
              <a:rPr lang="en-IN" sz="4400" b="1" spc="-70" dirty="0">
                <a:solidFill>
                  <a:srgbClr val="487870"/>
                </a:solidFill>
              </a:rPr>
              <a:t>e</a:t>
            </a:r>
            <a:r>
              <a:rPr lang="en-IN" sz="4400" b="1" spc="-150" dirty="0">
                <a:solidFill>
                  <a:srgbClr val="487870"/>
                </a:solidFill>
              </a:rPr>
              <a:t>s</a:t>
            </a:r>
            <a:r>
              <a:rPr lang="en-IN" sz="4400" b="1" spc="-120" dirty="0">
                <a:solidFill>
                  <a:srgbClr val="487870"/>
                </a:solidFill>
              </a:rPr>
              <a:t> </a:t>
            </a:r>
            <a:r>
              <a:rPr lang="en-IN" sz="4400" b="1" spc="-75" dirty="0">
                <a:solidFill>
                  <a:srgbClr val="487870"/>
                </a:solidFill>
              </a:rPr>
              <a:t>in</a:t>
            </a:r>
            <a:r>
              <a:rPr lang="en-IN" sz="4400" b="1" spc="-145" dirty="0">
                <a:solidFill>
                  <a:srgbClr val="487870"/>
                </a:solidFill>
              </a:rPr>
              <a:t> </a:t>
            </a:r>
            <a:r>
              <a:rPr lang="en-IN" sz="4400" b="1" spc="-75" dirty="0">
                <a:solidFill>
                  <a:srgbClr val="487870"/>
                </a:solidFill>
              </a:rPr>
              <a:t>Google</a:t>
            </a:r>
            <a:r>
              <a:rPr lang="en-IN" sz="4400" b="1" spc="-145" dirty="0">
                <a:solidFill>
                  <a:srgbClr val="487870"/>
                </a:solidFill>
              </a:rPr>
              <a:t> </a:t>
            </a:r>
            <a:r>
              <a:rPr lang="en-IN" sz="4400" b="1" spc="-70" dirty="0">
                <a:solidFill>
                  <a:srgbClr val="487870"/>
                </a:solidFill>
              </a:rPr>
              <a:t>P</a:t>
            </a:r>
            <a:r>
              <a:rPr lang="en-IN" sz="4400" b="1" spc="-45" dirty="0">
                <a:solidFill>
                  <a:srgbClr val="487870"/>
                </a:solidFill>
              </a:rPr>
              <a:t>l</a:t>
            </a:r>
            <a:r>
              <a:rPr lang="en-IN" sz="4400" b="1" spc="-125" dirty="0">
                <a:solidFill>
                  <a:srgbClr val="487870"/>
                </a:solidFill>
              </a:rPr>
              <a:t>ay</a:t>
            </a:r>
            <a:r>
              <a:rPr lang="en-IN" sz="4400" b="1" spc="-145" dirty="0">
                <a:solidFill>
                  <a:srgbClr val="487870"/>
                </a:solidFill>
              </a:rPr>
              <a:t> </a:t>
            </a:r>
            <a:r>
              <a:rPr lang="en-IN" sz="4400" b="1" spc="-105" dirty="0">
                <a:solidFill>
                  <a:srgbClr val="487870"/>
                </a:solidFill>
              </a:rPr>
              <a:t>store</a:t>
            </a:r>
            <a:r>
              <a:rPr lang="en-IN" sz="4400" b="1" spc="-130" dirty="0">
                <a:solidFill>
                  <a:srgbClr val="487870"/>
                </a:solidFill>
              </a:rPr>
              <a:t> </a:t>
            </a:r>
            <a:r>
              <a:rPr lang="en-IN" sz="4400" b="1" spc="-70" dirty="0">
                <a:solidFill>
                  <a:srgbClr val="487870"/>
                </a:solidFill>
              </a:rPr>
              <a:t>Da</a:t>
            </a:r>
            <a:r>
              <a:rPr lang="en-IN" sz="4400" b="1" spc="-55" dirty="0">
                <a:solidFill>
                  <a:srgbClr val="487870"/>
                </a:solidFill>
              </a:rPr>
              <a:t>t</a:t>
            </a:r>
            <a:r>
              <a:rPr lang="en-IN" sz="4400" b="1" spc="-125" dirty="0">
                <a:solidFill>
                  <a:srgbClr val="487870"/>
                </a:solidFill>
              </a:rPr>
              <a:t>aset 1</a:t>
            </a:r>
            <a:br>
              <a:rPr lang="en-IN" sz="4400" b="1" dirty="0">
                <a:latin typeface="Verdana"/>
                <a:cs typeface="Verdana"/>
              </a:rPr>
            </a:br>
            <a:endParaRPr lang="en-IN" dirty="0"/>
          </a:p>
        </p:txBody>
      </p:sp>
      <p:sp>
        <p:nvSpPr>
          <p:cNvPr id="3" name="Content Placeholder 2">
            <a:extLst>
              <a:ext uri="{FF2B5EF4-FFF2-40B4-BE49-F238E27FC236}">
                <a16:creationId xmlns:a16="http://schemas.microsoft.com/office/drawing/2014/main" id="{6B0D361D-1F5D-473A-4E7C-CCF3AC184794}"/>
              </a:ext>
            </a:extLst>
          </p:cNvPr>
          <p:cNvSpPr>
            <a:spLocks noGrp="1"/>
          </p:cNvSpPr>
          <p:nvPr>
            <p:ph idx="1"/>
          </p:nvPr>
        </p:nvSpPr>
        <p:spPr>
          <a:xfrm>
            <a:off x="838200" y="1454563"/>
            <a:ext cx="10515600" cy="5179609"/>
          </a:xfrm>
        </p:spPr>
        <p:txBody>
          <a:bodyPr>
            <a:normAutofit fontScale="55000" lnSpcReduction="20000"/>
          </a:bodyPr>
          <a:lstStyle/>
          <a:p>
            <a:pPr marL="0" indent="0">
              <a:buNone/>
            </a:pPr>
            <a:r>
              <a:rPr lang="en-IN" sz="2900" dirty="0">
                <a:latin typeface="+mj-lt"/>
              </a:rPr>
              <a:t>The data set contains the following columns:</a:t>
            </a:r>
          </a:p>
          <a:p>
            <a:pPr marL="0" indent="0">
              <a:buNone/>
            </a:pPr>
            <a:endParaRPr lang="en-IN" sz="2900" dirty="0">
              <a:latin typeface="+mj-lt"/>
            </a:endParaRPr>
          </a:p>
          <a:p>
            <a:pPr>
              <a:buFont typeface="Wingdings" panose="05000000000000000000" pitchFamily="2" charset="2"/>
              <a:buChar char="Ø"/>
            </a:pPr>
            <a:r>
              <a:rPr lang="en-IN" sz="2900" b="1" dirty="0">
                <a:latin typeface="+mj-lt"/>
              </a:rPr>
              <a:t>App:- </a:t>
            </a:r>
            <a:r>
              <a:rPr lang="en-IN" sz="2900" dirty="0">
                <a:latin typeface="+mj-lt"/>
              </a:rPr>
              <a:t>This Column contains the name of the Apps</a:t>
            </a:r>
          </a:p>
          <a:p>
            <a:pPr>
              <a:buFont typeface="Wingdings" panose="05000000000000000000" pitchFamily="2" charset="2"/>
              <a:buChar char="Ø"/>
            </a:pPr>
            <a:r>
              <a:rPr lang="en-IN" sz="2900" b="1" dirty="0">
                <a:latin typeface="+mj-lt"/>
              </a:rPr>
              <a:t>Category:- </a:t>
            </a:r>
            <a:r>
              <a:rPr lang="en-IN" sz="2900" dirty="0">
                <a:latin typeface="+mj-lt"/>
              </a:rPr>
              <a:t>This contains the category to which the App belongs. The category column contains 33 unique values.</a:t>
            </a:r>
          </a:p>
          <a:p>
            <a:pPr>
              <a:buFont typeface="Wingdings" panose="05000000000000000000" pitchFamily="2" charset="2"/>
              <a:buChar char="Ø"/>
            </a:pPr>
            <a:r>
              <a:rPr lang="en-IN" sz="2900" b="1" dirty="0">
                <a:latin typeface="+mj-lt"/>
              </a:rPr>
              <a:t>Rating:-  </a:t>
            </a:r>
            <a:r>
              <a:rPr lang="en-IN" sz="2900" dirty="0">
                <a:latin typeface="+mj-lt"/>
              </a:rPr>
              <a:t>This column contains the average value of the individual rating the App has received on the Play store. Individual rating values can vary between 0 to 5.</a:t>
            </a:r>
          </a:p>
          <a:p>
            <a:pPr>
              <a:buFont typeface="Wingdings" panose="05000000000000000000" pitchFamily="2" charset="2"/>
              <a:buChar char="Ø"/>
            </a:pPr>
            <a:r>
              <a:rPr lang="en-IN" sz="2900" b="1" dirty="0">
                <a:latin typeface="+mj-lt"/>
              </a:rPr>
              <a:t>Reviews</a:t>
            </a:r>
            <a:r>
              <a:rPr lang="en-IN" sz="2900" dirty="0">
                <a:latin typeface="+mj-lt"/>
              </a:rPr>
              <a:t>:-  This column contains the number of people that have given their feedback for the App.</a:t>
            </a:r>
          </a:p>
          <a:p>
            <a:pPr>
              <a:buFont typeface="Wingdings" panose="05000000000000000000" pitchFamily="2" charset="2"/>
              <a:buChar char="Ø"/>
            </a:pPr>
            <a:r>
              <a:rPr lang="en-IN" sz="2900" b="1" dirty="0">
                <a:latin typeface="+mj-lt"/>
              </a:rPr>
              <a:t>Size:-  </a:t>
            </a:r>
            <a:r>
              <a:rPr lang="en-IN" sz="2900" dirty="0">
                <a:latin typeface="+mj-lt"/>
              </a:rPr>
              <a:t>This column contains the size of the app i.e. The memory space that the App occupies on the device after installation. </a:t>
            </a:r>
          </a:p>
          <a:p>
            <a:pPr>
              <a:buFont typeface="Wingdings" panose="05000000000000000000" pitchFamily="2" charset="2"/>
              <a:buChar char="Ø"/>
            </a:pPr>
            <a:r>
              <a:rPr lang="en-IN" sz="2900" b="1" dirty="0">
                <a:latin typeface="+mj-lt"/>
              </a:rPr>
              <a:t>Installs:-  </a:t>
            </a:r>
            <a:r>
              <a:rPr lang="en-IN" sz="2900" dirty="0">
                <a:latin typeface="+mj-lt"/>
              </a:rPr>
              <a:t>This column indicates the number of times that the App has been downloaded from the play store, these are approximate values and not absolute values.</a:t>
            </a:r>
          </a:p>
          <a:p>
            <a:pPr>
              <a:buFont typeface="Wingdings" panose="05000000000000000000" pitchFamily="2" charset="2"/>
              <a:buChar char="Ø"/>
            </a:pPr>
            <a:r>
              <a:rPr lang="en-IN" sz="2900" b="1" dirty="0">
                <a:latin typeface="+mj-lt"/>
              </a:rPr>
              <a:t>Type:-  </a:t>
            </a:r>
            <a:r>
              <a:rPr lang="en-IN" sz="2900" dirty="0">
                <a:latin typeface="+mj-lt"/>
              </a:rPr>
              <a:t>This column contains only two values- free and paid. They indicate whether the user must pay money to install the app on their device or not.</a:t>
            </a:r>
          </a:p>
          <a:p>
            <a:pPr>
              <a:buFont typeface="Wingdings" panose="05000000000000000000" pitchFamily="2" charset="2"/>
              <a:buChar char="Ø"/>
            </a:pPr>
            <a:r>
              <a:rPr lang="en-IN" sz="2900" b="1" dirty="0">
                <a:latin typeface="+mj-lt"/>
              </a:rPr>
              <a:t>Price:-   </a:t>
            </a:r>
            <a:r>
              <a:rPr lang="en-IN" sz="2900" dirty="0">
                <a:latin typeface="+mj-lt"/>
              </a:rPr>
              <a:t>For paid apps, this column contains the price of the app, for free apps, it contains the value 0.</a:t>
            </a:r>
          </a:p>
          <a:p>
            <a:pPr>
              <a:buFont typeface="Wingdings" panose="05000000000000000000" pitchFamily="2" charset="2"/>
              <a:buChar char="Ø"/>
            </a:pPr>
            <a:r>
              <a:rPr lang="en-IN" sz="2900" b="1" dirty="0">
                <a:latin typeface="+mj-lt"/>
              </a:rPr>
              <a:t>Content Rating</a:t>
            </a:r>
            <a:r>
              <a:rPr lang="en-IN" sz="2900" dirty="0">
                <a:latin typeface="+mj-lt"/>
              </a:rPr>
              <a:t>:-  It indicates the targeted audience of the app and their age group.</a:t>
            </a:r>
          </a:p>
          <a:p>
            <a:pPr>
              <a:buFont typeface="Wingdings" panose="05000000000000000000" pitchFamily="2" charset="2"/>
              <a:buChar char="Ø"/>
            </a:pPr>
            <a:r>
              <a:rPr lang="en-IN" sz="2900" b="1" dirty="0">
                <a:latin typeface="+mj-lt"/>
              </a:rPr>
              <a:t>Genre</a:t>
            </a:r>
            <a:r>
              <a:rPr lang="en-IN" sz="2900" dirty="0">
                <a:latin typeface="+mj-lt"/>
              </a:rPr>
              <a:t>:-  This column contains which genre the app belongs to, genre can be considered as a sub-division of a Category.</a:t>
            </a:r>
          </a:p>
          <a:p>
            <a:pPr>
              <a:buFont typeface="Wingdings" panose="05000000000000000000" pitchFamily="2" charset="2"/>
              <a:buChar char="Ø"/>
            </a:pPr>
            <a:r>
              <a:rPr lang="en-IN" sz="2900" b="1" dirty="0">
                <a:latin typeface="+mj-lt"/>
              </a:rPr>
              <a:t>Last updated:-  </a:t>
            </a:r>
            <a:r>
              <a:rPr lang="en-IN" sz="2900" dirty="0">
                <a:latin typeface="+mj-lt"/>
              </a:rPr>
              <a:t>This column contains the info about the date on which the last update for the app was launched.</a:t>
            </a:r>
          </a:p>
          <a:p>
            <a:pPr>
              <a:buFont typeface="Wingdings" panose="05000000000000000000" pitchFamily="2" charset="2"/>
              <a:buChar char="Ø"/>
            </a:pPr>
            <a:r>
              <a:rPr lang="en-IN" sz="2900" b="1" dirty="0">
                <a:latin typeface="+mj-lt"/>
              </a:rPr>
              <a:t>Current version:-  </a:t>
            </a:r>
            <a:r>
              <a:rPr lang="en-IN" sz="2900" dirty="0">
                <a:latin typeface="+mj-lt"/>
              </a:rPr>
              <a:t>Contains information about the current version of the app available on the play store.</a:t>
            </a:r>
          </a:p>
          <a:p>
            <a:pPr>
              <a:buFont typeface="Wingdings" panose="05000000000000000000" pitchFamily="2" charset="2"/>
              <a:buChar char="Ø"/>
            </a:pPr>
            <a:r>
              <a:rPr lang="en-IN" sz="2900" b="1" dirty="0">
                <a:latin typeface="+mj-lt"/>
              </a:rPr>
              <a:t>Android version:-  </a:t>
            </a:r>
            <a:r>
              <a:rPr lang="en-IN" sz="2900" dirty="0">
                <a:latin typeface="+mj-lt"/>
              </a:rPr>
              <a:t>Contains information about the version of the Android OS on which the app can be installed.</a:t>
            </a:r>
          </a:p>
          <a:p>
            <a:pPr marL="0" indent="0">
              <a:buNone/>
            </a:pPr>
            <a:endParaRPr lang="en-IN" dirty="0"/>
          </a:p>
        </p:txBody>
      </p:sp>
      <p:pic>
        <p:nvPicPr>
          <p:cNvPr id="4" name="Picture 3">
            <a:extLst>
              <a:ext uri="{FF2B5EF4-FFF2-40B4-BE49-F238E27FC236}">
                <a16:creationId xmlns:a16="http://schemas.microsoft.com/office/drawing/2014/main" id="{EE9C584E-3DEC-BA79-C907-630EBA53A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custDataLst>
      <p:tags r:id="rId1"/>
    </p:custDataLst>
    <p:extLst>
      <p:ext uri="{BB962C8B-B14F-4D97-AF65-F5344CB8AC3E}">
        <p14:creationId xmlns:p14="http://schemas.microsoft.com/office/powerpoint/2010/main" val="2814986554"/>
      </p:ext>
    </p:extLst>
  </p:cSld>
  <p:clrMapOvr>
    <a:masterClrMapping/>
  </p:clrMapOvr>
  <p:transition spd="slow" advTm="18402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500"/>
                                        <p:tgtEl>
                                          <p:spTgt spid="3">
                                            <p:txEl>
                                              <p:pRg st="12" end="1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500"/>
                                        <p:tgtEl>
                                          <p:spTgt spid="3">
                                            <p:txEl>
                                              <p:pRg st="13" end="1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3A86A75C-4F4B-4683-9AE1-C65F6400EC91}">
      <p14:laserTraceLst xmlns:p14="http://schemas.microsoft.com/office/powerpoint/2010/main">
        <p14:tracePtLst>
          <p14:tracePt t="70252" x="10220325" y="3559175"/>
          <p14:tracePt t="70259" x="9596438" y="3800475"/>
          <p14:tracePt t="70265" x="9032875" y="3981450"/>
          <p14:tracePt t="70272" x="8550275" y="4162425"/>
          <p14:tracePt t="70279" x="8208963" y="4303713"/>
          <p14:tracePt t="70287" x="7726363" y="4505325"/>
          <p14:tracePt t="70293" x="7242175" y="4665663"/>
          <p14:tracePt t="70300" x="6861175" y="4867275"/>
          <p14:tracePt t="70306" x="6457950" y="5006975"/>
          <p14:tracePt t="70313" x="5995988" y="5168900"/>
          <p14:tracePt t="70320" x="5634038" y="5310188"/>
          <p14:tracePt t="70327" x="5270500" y="5430838"/>
          <p14:tracePt t="70334" x="5049838" y="5530850"/>
          <p14:tracePt t="70341" x="4848225" y="5611813"/>
          <p14:tracePt t="70348" x="4667250" y="5651500"/>
          <p14:tracePt t="70355" x="4525963" y="5691188"/>
          <p14:tracePt t="70362" x="4465638" y="5711825"/>
          <p14:tracePt t="70369" x="4425950" y="5711825"/>
          <p14:tracePt t="70375" x="4386263" y="5711825"/>
          <p14:tracePt t="70383" x="4365625" y="5711825"/>
          <p14:tracePt t="70389" x="4344988" y="5711825"/>
          <p14:tracePt t="70424" x="4325938" y="5711825"/>
          <p14:tracePt t="70486" x="4365625" y="5711825"/>
          <p14:tracePt t="70493" x="4386263" y="5691188"/>
          <p14:tracePt t="70499" x="4446588" y="5691188"/>
          <p14:tracePt t="70507" x="4587875" y="5691188"/>
          <p14:tracePt t="70513" x="4808538" y="5691188"/>
          <p14:tracePt t="70520" x="5130800" y="5651500"/>
          <p14:tracePt t="70527" x="5492750" y="5630863"/>
          <p14:tracePt t="70534" x="5815013" y="5611813"/>
          <p14:tracePt t="70541" x="6096000" y="5591175"/>
          <p14:tracePt t="70548" x="6457950" y="5570538"/>
          <p14:tracePt t="70554" x="6740525" y="5530850"/>
          <p14:tracePt t="70562" x="6981825" y="5530850"/>
          <p14:tracePt t="70568" x="7202488" y="5510213"/>
          <p14:tracePt t="70575" x="7404100" y="5470525"/>
          <p14:tracePt t="70582" x="7705725" y="5410200"/>
          <p14:tracePt t="70589" x="7967663" y="5389563"/>
          <p14:tracePt t="70596" x="8208963" y="5349875"/>
          <p14:tracePt t="70603" x="8408988" y="5310188"/>
          <p14:tracePt t="70610" x="8651875" y="5249863"/>
          <p14:tracePt t="70616" x="8953500" y="5189538"/>
          <p14:tracePt t="70623" x="9255125" y="5127625"/>
          <p14:tracePt t="70630" x="9536113" y="5048250"/>
          <p14:tracePt t="70637" x="9798050" y="5006975"/>
          <p14:tracePt t="70644" x="10180638" y="4927600"/>
          <p14:tracePt t="70651" x="10440988" y="4867275"/>
          <p14:tracePt t="70658" x="10663238" y="4826000"/>
          <p14:tracePt t="70665" x="10823575" y="4806950"/>
          <p14:tracePt t="70671" x="11025188" y="4746625"/>
          <p14:tracePt t="70678" x="11206163" y="4725988"/>
          <p14:tracePt t="70686" x="11347450" y="4665663"/>
          <p14:tracePt t="70692" x="11487150" y="4645025"/>
          <p14:tracePt t="70699" x="11588750" y="4625975"/>
          <p14:tracePt t="70706" x="11668125" y="4605338"/>
          <p14:tracePt t="70713" x="11730038" y="4605338"/>
          <p14:tracePt t="70720" x="11790363" y="4584700"/>
          <p14:tracePt t="70726" x="11830050" y="4565650"/>
          <p14:tracePt t="70733" x="11869738" y="4565650"/>
          <p14:tracePt t="70740" x="11890375" y="4545013"/>
          <p14:tracePt t="70747" x="11930063" y="4545013"/>
          <p14:tracePt t="70761" x="11950700" y="4545013"/>
          <p14:tracePt t="70768" x="11971338" y="4545013"/>
          <p14:tracePt t="70775" x="11971338" y="4524375"/>
          <p14:tracePt t="70782" x="11990388" y="4524375"/>
          <p14:tracePt t="70803" x="12011025" y="4524375"/>
          <p14:tracePt t="70809" x="12011025" y="4505325"/>
          <p14:tracePt t="74100" x="11911013" y="4464050"/>
          <p14:tracePt t="74106" x="11749088" y="4403725"/>
          <p14:tracePt t="74114" x="11528425" y="4364038"/>
          <p14:tracePt t="74120" x="11287125" y="4324350"/>
          <p14:tracePt t="74127" x="11085513" y="4283075"/>
          <p14:tracePt t="74135" x="10844213" y="4283075"/>
          <p14:tracePt t="74141" x="10621963" y="4264025"/>
          <p14:tracePt t="74148" x="10380663" y="4264025"/>
          <p14:tracePt t="74155" x="10120313" y="4264025"/>
          <p14:tracePt t="74161" x="9898063" y="4264025"/>
          <p14:tracePt t="74169" x="9656763" y="4264025"/>
          <p14:tracePt t="74175" x="9415463" y="4264025"/>
          <p14:tracePt t="74182" x="9255125" y="4264025"/>
          <p14:tracePt t="74189" x="9074150" y="4264025"/>
          <p14:tracePt t="74196" x="8893175" y="4243388"/>
          <p14:tracePt t="74203" x="8751888" y="4243388"/>
          <p14:tracePt t="74210" x="8651875" y="4222750"/>
          <p14:tracePt t="74216" x="8570913" y="4222750"/>
          <p14:tracePt t="74223" x="8510588" y="4203700"/>
          <p14:tracePt t="74230" x="8450263" y="4203700"/>
          <p14:tracePt t="74237" x="8429625" y="4183063"/>
          <p14:tracePt t="74244" x="8369300" y="4183063"/>
          <p14:tracePt t="74252" x="8329613" y="4162425"/>
          <p14:tracePt t="74258" x="8288338" y="4162425"/>
          <p14:tracePt t="74265" x="8248650" y="4162425"/>
          <p14:tracePt t="74271" x="8228013" y="4162425"/>
          <p14:tracePt t="74278" x="8208963" y="4162425"/>
          <p14:tracePt t="74285" x="8188325" y="4162425"/>
          <p14:tracePt t="74292" x="8167688" y="4162425"/>
          <p14:tracePt t="74306" x="8148638" y="4162425"/>
          <p14:tracePt t="74320" x="8128000" y="4162425"/>
          <p14:tracePt t="77267" x="8107363" y="4143375"/>
          <p14:tracePt t="77273" x="8067675" y="4122738"/>
          <p14:tracePt t="77280" x="7986713" y="4102100"/>
          <p14:tracePt t="77287" x="7907338" y="4062413"/>
          <p14:tracePt t="77294" x="7826375" y="4041775"/>
          <p14:tracePt t="77301" x="7726363" y="4002088"/>
          <p14:tracePt t="77307" x="7645400" y="4002088"/>
          <p14:tracePt t="77314" x="7543800" y="3981450"/>
          <p14:tracePt t="77321" x="7464425" y="3941763"/>
          <p14:tracePt t="77328" x="7362825" y="3941763"/>
          <p14:tracePt t="77335" x="7302500" y="3921125"/>
          <p14:tracePt t="77342" x="7202488" y="3902075"/>
          <p14:tracePt t="77349" x="7142163" y="3902075"/>
          <p14:tracePt t="77356" x="7061200" y="3902075"/>
          <p14:tracePt t="77362" x="7000875" y="3902075"/>
          <p14:tracePt t="77369" x="6940550" y="3881438"/>
          <p14:tracePt t="77376" x="6880225" y="3881438"/>
          <p14:tracePt t="77384" x="6840538" y="3881438"/>
          <p14:tracePt t="77390" x="6780213" y="3860800"/>
          <p14:tracePt t="77397" x="6759575" y="3860800"/>
          <p14:tracePt t="77404" x="6699250" y="3860800"/>
          <p14:tracePt t="77411" x="6680200" y="3860800"/>
          <p14:tracePt t="77417" x="6638925" y="3860800"/>
          <p14:tracePt t="77425" x="6578600" y="3841750"/>
          <p14:tracePt t="77431" x="6557963" y="3841750"/>
          <p14:tracePt t="77438" x="6497638" y="3821113"/>
          <p14:tracePt t="77445" x="6478588" y="3821113"/>
          <p14:tracePt t="77452" x="6418263" y="3821113"/>
          <p14:tracePt t="77459" x="6376988" y="3821113"/>
          <p14:tracePt t="77467" x="6337300" y="3821113"/>
          <p14:tracePt t="77472" x="6297613" y="3821113"/>
          <p14:tracePt t="77479" x="6256338" y="3821113"/>
          <p14:tracePt t="77486" x="6216650" y="3821113"/>
          <p14:tracePt t="77493" x="6176963" y="3800475"/>
          <p14:tracePt t="77500" x="6135688" y="3800475"/>
          <p14:tracePt t="77507" x="6096000" y="3800475"/>
          <p14:tracePt t="77514" x="6075363" y="3800475"/>
          <p14:tracePt t="77521" x="6056313" y="3800475"/>
          <p14:tracePt t="77528" x="6015038" y="3781425"/>
          <p14:tracePt t="77534" x="5995988" y="3781425"/>
          <p14:tracePt t="77541" x="5975350" y="3781425"/>
          <p14:tracePt t="77562" x="5954713" y="3781425"/>
          <p14:tracePt t="77569" x="5935663" y="3781425"/>
          <p14:tracePt t="77584" x="5915025" y="3781425"/>
          <p14:tracePt t="77597" x="5894388" y="3781425"/>
          <p14:tracePt t="77631" x="5875338" y="3781425"/>
          <p14:tracePt t="77658" x="5854700" y="3781425"/>
          <p14:tracePt t="77701" x="5834063" y="3781425"/>
          <p14:tracePt t="77720" x="5815013" y="3781425"/>
          <p14:tracePt t="77734" x="5794375" y="3781425"/>
          <p14:tracePt t="77748" x="5773738" y="3781425"/>
          <p14:tracePt t="77755" x="5754688" y="3781425"/>
          <p14:tracePt t="77768" x="5734050" y="3800475"/>
          <p14:tracePt t="77776" x="5713413" y="3800475"/>
          <p14:tracePt t="77783" x="5673725" y="3800475"/>
          <p14:tracePt t="77789" x="5653088" y="3800475"/>
          <p14:tracePt t="77796" x="5634038" y="3800475"/>
          <p14:tracePt t="77803" x="5592763" y="3800475"/>
          <p14:tracePt t="77810" x="5572125" y="3800475"/>
          <p14:tracePt t="77817" x="5553075" y="3800475"/>
          <p14:tracePt t="77824" x="5511800" y="3800475"/>
          <p14:tracePt t="77830" x="5492750" y="3800475"/>
          <p14:tracePt t="77838" x="5451475" y="3800475"/>
          <p14:tracePt t="77844" x="5411788" y="3800475"/>
          <p14:tracePt t="77851" x="5391150" y="3800475"/>
          <p14:tracePt t="77858" x="5372100" y="3781425"/>
          <p14:tracePt t="77865" x="5351463" y="3781425"/>
          <p14:tracePt t="77872" x="5311775" y="3781425"/>
          <p14:tracePt t="77879" x="5291138" y="3760788"/>
          <p14:tracePt t="77886" x="5270500" y="3760788"/>
          <p14:tracePt t="77892" x="5251450" y="3760788"/>
          <p14:tracePt t="77900" x="5230813" y="3760788"/>
          <p14:tracePt t="77906" x="5210175" y="3760788"/>
          <p14:tracePt t="77913" x="5210175" y="3740150"/>
          <p14:tracePt t="77920" x="5191125" y="3740150"/>
          <p14:tracePt t="77927" x="5170488" y="3740150"/>
          <p14:tracePt t="77941" x="5149850" y="3740150"/>
          <p14:tracePt t="77962" x="5130800" y="3740150"/>
          <p14:tracePt t="78072" x="5149850" y="3740150"/>
          <p14:tracePt t="79517" x="5210175" y="3740150"/>
          <p14:tracePt t="79524" x="5291138" y="3760788"/>
          <p14:tracePt t="79531" x="5432425" y="3781425"/>
          <p14:tracePt t="79538" x="5572125" y="3800475"/>
          <p14:tracePt t="79545" x="5734050" y="3821113"/>
          <p14:tracePt t="79551" x="5854700" y="3841750"/>
          <p14:tracePt t="79558" x="5995988" y="3860800"/>
          <p14:tracePt t="79566" x="6075363" y="3881438"/>
          <p14:tracePt t="79572" x="6176963" y="3902075"/>
          <p14:tracePt t="79579" x="6237288" y="3902075"/>
          <p14:tracePt t="79586" x="6297613" y="3941763"/>
          <p14:tracePt t="79593" x="6337300" y="3941763"/>
          <p14:tracePt t="79600" x="6397625" y="3962400"/>
          <p14:tracePt t="79607" x="6437313" y="3962400"/>
          <p14:tracePt t="79614" x="6457950" y="3962400"/>
          <p14:tracePt t="79621" x="6497638" y="3981450"/>
          <p14:tracePt t="79627" x="6538913" y="4002088"/>
          <p14:tracePt t="79634" x="6578600" y="4002088"/>
          <p14:tracePt t="79641" x="6599238" y="4022725"/>
          <p14:tracePt t="79648" x="6619875" y="4022725"/>
          <p14:tracePt t="79662" x="6638925" y="4022725"/>
          <p14:tracePt t="79668" x="6659563" y="4022725"/>
          <p14:tracePt t="79676" x="6659563" y="4041775"/>
          <p14:tracePt t="79683" x="6680200" y="4041775"/>
          <p14:tracePt t="79696" x="6699250" y="4041775"/>
          <p14:tracePt t="79731" x="6719888" y="4041775"/>
          <p14:tracePt t="79882" x="6719888" y="4022725"/>
          <p14:tracePt t="79917" x="6719888" y="4002088"/>
          <p14:tracePt t="79965" x="6719888" y="3981450"/>
          <p14:tracePt t="79999" x="6719888" y="3962400"/>
          <p14:tracePt t="80027" x="6719888" y="3941763"/>
          <p14:tracePt t="80040" x="6699250" y="3921125"/>
          <p14:tracePt t="80061" x="6699250" y="3902075"/>
          <p14:tracePt t="80082" x="6680200" y="3881438"/>
          <p14:tracePt t="80096" x="6680200" y="3860800"/>
          <p14:tracePt t="80116" x="6680200" y="3841750"/>
          <p14:tracePt t="80130" x="6680200" y="3821113"/>
          <p14:tracePt t="80151" x="6680200" y="3800475"/>
          <p14:tracePt t="80165" x="6680200" y="3781425"/>
          <p14:tracePt t="80199" x="6699250" y="3760788"/>
          <p14:tracePt t="80213" x="6719888" y="3760788"/>
          <p14:tracePt t="80219" x="6740525" y="3760788"/>
          <p14:tracePt t="80226" x="6780213" y="3760788"/>
          <p14:tracePt t="80233" x="6800850" y="3740150"/>
          <p14:tracePt t="80240" x="6819900" y="3740150"/>
          <p14:tracePt t="80247" x="6840538" y="3740150"/>
          <p14:tracePt t="80254" x="6861175" y="3740150"/>
          <p14:tracePt t="80260" x="6880225" y="3740150"/>
          <p14:tracePt t="80267" x="6900863" y="3740150"/>
          <p14:tracePt t="80274" x="6921500" y="3740150"/>
          <p14:tracePt t="80288" x="6940550" y="3740150"/>
          <p14:tracePt t="80295" x="6961188" y="3740150"/>
          <p14:tracePt t="80316" x="6981825" y="3740150"/>
          <p14:tracePt t="83187" x="7021513" y="3740150"/>
          <p14:tracePt t="83194" x="7121525" y="3740150"/>
          <p14:tracePt t="83201" x="7181850" y="3721100"/>
          <p14:tracePt t="83208" x="7262813" y="3721100"/>
          <p14:tracePt t="83215" x="7283450" y="3700463"/>
          <p14:tracePt t="83221" x="7323138" y="3700463"/>
          <p14:tracePt t="83228" x="7362825" y="3700463"/>
          <p14:tracePt t="83235" x="7383463" y="3700463"/>
          <p14:tracePt t="83249" x="7404100" y="3700463"/>
          <p14:tracePt t="83256" x="7423150" y="3700463"/>
          <p14:tracePt t="83270" x="7443788" y="3700463"/>
          <p14:tracePt t="83283" x="7464425" y="3700463"/>
          <p14:tracePt t="83311" x="7483475" y="3700463"/>
          <p14:tracePt t="83359" x="7504113" y="3700463"/>
          <p14:tracePt t="83511" x="7483475" y="3700463"/>
          <p14:tracePt t="83525" x="7464425" y="3700463"/>
          <p14:tracePt t="83559" x="7443788" y="3700463"/>
          <p14:tracePt t="85016" x="7483475" y="3721100"/>
          <p14:tracePt t="85023" x="7604125" y="3760788"/>
          <p14:tracePt t="85031" x="7705725" y="3800475"/>
          <p14:tracePt t="85036" x="7866063" y="3841750"/>
          <p14:tracePt t="85044" x="8047038" y="3902075"/>
          <p14:tracePt t="85050" x="8188325" y="3941763"/>
          <p14:tracePt t="85057" x="8329613" y="4002088"/>
          <p14:tracePt t="85064" x="8469313" y="4041775"/>
          <p14:tracePt t="85071" x="8589963" y="4083050"/>
          <p14:tracePt t="85078" x="8670925" y="4122738"/>
          <p14:tracePt t="85085" x="8772525" y="4143375"/>
          <p14:tracePt t="85092" x="8851900" y="4183063"/>
          <p14:tracePt t="85098" x="8912225" y="4203700"/>
          <p14:tracePt t="85106" x="8972550" y="4222750"/>
          <p14:tracePt t="85114" x="9032875" y="4222750"/>
          <p14:tracePt t="85119" x="9093200" y="4243388"/>
          <p14:tracePt t="85126" x="9134475" y="4264025"/>
          <p14:tracePt t="85133" x="9194800" y="4264025"/>
          <p14:tracePt t="85140" x="9213850" y="4283075"/>
          <p14:tracePt t="85147" x="9234488" y="4283075"/>
          <p14:tracePt t="85154" x="9255125" y="4283075"/>
          <p14:tracePt t="85161" x="9274175" y="4283075"/>
          <p14:tracePt t="85167" x="9315450" y="4303713"/>
          <p14:tracePt t="85188" x="9334500" y="4303713"/>
          <p14:tracePt t="85202" x="9334500" y="4324350"/>
          <p14:tracePt t="85215" x="9355138" y="4324350"/>
          <p14:tracePt t="85278" x="9334500" y="4324350"/>
          <p14:tracePt t="85305" x="9315450" y="4324350"/>
          <p14:tracePt t="85319" x="9294813" y="4324350"/>
          <p14:tracePt t="85332" x="9274175" y="4324350"/>
          <p14:tracePt t="85339" x="9274175" y="4303713"/>
          <p14:tracePt t="85347" x="9255125" y="4303713"/>
          <p14:tracePt t="85360" x="9234488" y="4303713"/>
          <p14:tracePt t="85367" x="9213850" y="4303713"/>
          <p14:tracePt t="85388" x="9194800" y="4283075"/>
          <p14:tracePt t="85395" x="9174163" y="4283075"/>
          <p14:tracePt t="85401" x="9174163" y="4264025"/>
          <p14:tracePt t="85408" x="9153525" y="4264025"/>
          <p14:tracePt t="85422" x="9134475" y="4243388"/>
          <p14:tracePt t="85430" x="9113838" y="4243388"/>
          <p14:tracePt t="85436" x="9113838" y="4222750"/>
          <p14:tracePt t="85443" x="9093200" y="4222750"/>
          <p14:tracePt t="85449" x="9074150" y="4203700"/>
          <p14:tracePt t="85456" x="9053513" y="4203700"/>
          <p14:tracePt t="85464" x="9032875" y="4183063"/>
          <p14:tracePt t="85470" x="9032875" y="4162425"/>
          <p14:tracePt t="85477" x="8993188" y="4162425"/>
          <p14:tracePt t="85484" x="8972550" y="4143375"/>
          <p14:tracePt t="85491" x="8953500" y="4143375"/>
          <p14:tracePt t="85498" x="8932863" y="4102100"/>
          <p14:tracePt t="85505" x="8912225" y="4102100"/>
          <p14:tracePt t="85511" x="8872538" y="4083050"/>
          <p14:tracePt t="85518" x="8851900" y="4083050"/>
          <p14:tracePt t="85525" x="8832850" y="4062413"/>
          <p14:tracePt t="85532" x="8812213" y="4041775"/>
          <p14:tracePt t="85539" x="8791575" y="4041775"/>
          <p14:tracePt t="85547" x="8772525" y="4022725"/>
          <p14:tracePt t="85553" x="8731250" y="4002088"/>
          <p14:tracePt t="85566" x="8712200" y="4002088"/>
          <p14:tracePt t="85574" x="8712200" y="3981450"/>
          <p14:tracePt t="85580" x="8691563" y="3981450"/>
          <p14:tracePt t="85594" x="8670925" y="3962400"/>
          <p14:tracePt t="85615" x="8670925" y="3941763"/>
          <p14:tracePt t="85649" x="8670925" y="3921125"/>
          <p14:tracePt t="85698" x="8670925" y="3902075"/>
          <p14:tracePt t="85732" x="8670925" y="3881438"/>
          <p14:tracePt t="85787" x="8651875" y="3860800"/>
          <p14:tracePt t="85801" x="8631238" y="3860800"/>
          <p14:tracePt t="85814" x="8610600" y="3860800"/>
          <p14:tracePt t="85821" x="8610600" y="3841750"/>
          <p14:tracePt t="85828" x="8589963" y="3841750"/>
          <p14:tracePt t="85835" x="8570913" y="3841750"/>
          <p14:tracePt t="85842" x="8550275" y="3841750"/>
          <p14:tracePt t="85849" x="8529638" y="3821113"/>
          <p14:tracePt t="85856" x="8510588" y="3821113"/>
          <p14:tracePt t="85863" x="8489950" y="3821113"/>
          <p14:tracePt t="85869" x="8450263" y="3800475"/>
          <p14:tracePt t="85876" x="8429625" y="3781425"/>
          <p14:tracePt t="85883" x="8408988" y="3781425"/>
          <p14:tracePt t="85890" x="8369300" y="3760788"/>
          <p14:tracePt t="85897" x="8348663" y="3760788"/>
          <p14:tracePt t="85904" x="8329613" y="3760788"/>
          <p14:tracePt t="85911" x="8308975" y="3740150"/>
          <p14:tracePt t="85918" x="8288338" y="3740150"/>
          <p14:tracePt t="85925" x="8269288" y="3740150"/>
          <p14:tracePt t="85931" x="8248650" y="3740150"/>
          <p14:tracePt t="85945" x="8228013" y="3721100"/>
          <p14:tracePt t="85959" x="8208963" y="3721100"/>
          <p14:tracePt t="85994" x="8188325" y="3721100"/>
          <p14:tracePt t="86145" x="8208963" y="3721100"/>
          <p14:tracePt t="86159" x="8228013" y="3721100"/>
          <p14:tracePt t="86173" x="8248650" y="3721100"/>
          <p14:tracePt t="86180" x="8269288" y="3721100"/>
          <p14:tracePt t="86193" x="8288338" y="3721100"/>
          <p14:tracePt t="86200" x="8308975" y="3721100"/>
          <p14:tracePt t="86207" x="8329613" y="3721100"/>
          <p14:tracePt t="86214" x="8348663" y="3721100"/>
          <p14:tracePt t="86221" x="8369300" y="3721100"/>
          <p14:tracePt t="86228" x="8389938" y="3740150"/>
          <p14:tracePt t="86234" x="8408988" y="3740150"/>
          <p14:tracePt t="86241" x="8450263" y="3740150"/>
          <p14:tracePt t="86248" x="8489950" y="3740150"/>
          <p14:tracePt t="86255" x="8529638" y="3740150"/>
          <p14:tracePt t="86262" x="8550275" y="3740150"/>
          <p14:tracePt t="86269" x="8610600" y="3760788"/>
          <p14:tracePt t="86276" x="8670925" y="3760788"/>
          <p14:tracePt t="86282" x="8731250" y="3781425"/>
          <p14:tracePt t="86289" x="8812213" y="3781425"/>
          <p14:tracePt t="86296" x="8872538" y="3781425"/>
          <p14:tracePt t="86303" x="8912225" y="3781425"/>
          <p14:tracePt t="86310" x="8993188" y="3781425"/>
          <p14:tracePt t="86317" x="9032875" y="3781425"/>
          <p14:tracePt t="86324" x="9074150" y="3781425"/>
          <p14:tracePt t="86331" x="9153525" y="3781425"/>
          <p14:tracePt t="86337" x="9194800" y="3781425"/>
          <p14:tracePt t="86344" x="9234488" y="3781425"/>
          <p14:tracePt t="86351" x="9294813" y="3781425"/>
          <p14:tracePt t="86358" x="9334500" y="3760788"/>
          <p14:tracePt t="86365" x="9375775" y="3760788"/>
          <p14:tracePt t="86372" x="9415463" y="3760788"/>
          <p14:tracePt t="86380" x="9436100" y="3760788"/>
          <p14:tracePt t="86386" x="9475788" y="3760788"/>
          <p14:tracePt t="86392" x="9496425" y="3760788"/>
          <p14:tracePt t="86399" x="9515475" y="3760788"/>
          <p14:tracePt t="86406" x="9536113" y="3760788"/>
          <p14:tracePt t="86413" x="9556750" y="3760788"/>
          <p14:tracePt t="86420" x="9575800" y="3760788"/>
          <p14:tracePt t="86427" x="9596438" y="3760788"/>
          <p14:tracePt t="86434" x="9617075" y="3760788"/>
          <p14:tracePt t="86447" x="9636125" y="3760788"/>
          <p14:tracePt t="86454" x="9656763" y="3760788"/>
          <p14:tracePt t="86468" x="9677400" y="3760788"/>
          <p14:tracePt t="86475" x="9698038" y="3760788"/>
          <p14:tracePt t="86489" x="9717088" y="3760788"/>
          <p14:tracePt t="86496" x="9737725" y="3760788"/>
          <p14:tracePt t="86510" x="9777413" y="3760788"/>
          <p14:tracePt t="86517" x="9798050" y="3760788"/>
          <p14:tracePt t="86523" x="9818688" y="3760788"/>
          <p14:tracePt t="86530" x="9858375" y="3760788"/>
          <p14:tracePt t="86537" x="9898063" y="3760788"/>
          <p14:tracePt t="86544" x="9939338" y="3760788"/>
          <p14:tracePt t="86551" x="9979025" y="3760788"/>
          <p14:tracePt t="86558" x="10039350" y="3760788"/>
          <p14:tracePt t="86564" x="10079038" y="3760788"/>
          <p14:tracePt t="86571" x="10139363" y="3781425"/>
          <p14:tracePt t="86580" x="10180638" y="3781425"/>
          <p14:tracePt t="86585" x="10240963" y="3781425"/>
          <p14:tracePt t="86592" x="10301288" y="3781425"/>
          <p14:tracePt t="86599" x="10380663" y="3781425"/>
          <p14:tracePt t="86606" x="10440988" y="3781425"/>
          <p14:tracePt t="86614" x="10482263" y="3781425"/>
          <p14:tracePt t="86620" x="10561638" y="3781425"/>
          <p14:tracePt t="86627" x="10621963" y="3781425"/>
          <p14:tracePt t="86634" x="10683875" y="3781425"/>
          <p14:tracePt t="86640" x="10744200" y="3781425"/>
          <p14:tracePt t="86647" x="10783888" y="3781425"/>
          <p14:tracePt t="86654" x="10823575" y="3781425"/>
          <p14:tracePt t="86661" x="10864850" y="3781425"/>
          <p14:tracePt t="86668" x="10904538" y="3781425"/>
          <p14:tracePt t="86675" x="10925175" y="3781425"/>
          <p14:tracePt t="86681" x="10944225" y="3800475"/>
          <p14:tracePt t="86689" x="10985500" y="3800475"/>
          <p14:tracePt t="86696" x="11004550" y="3800475"/>
          <p14:tracePt t="86702" x="11025188" y="3800475"/>
          <p14:tracePt t="86716" x="11045825" y="3800475"/>
          <p14:tracePt t="86723" x="11064875" y="3800475"/>
          <p14:tracePt t="86730" x="11085513" y="3800475"/>
          <p14:tracePt t="86737" x="11106150" y="3800475"/>
          <p14:tracePt t="86751" x="11125200" y="3800475"/>
          <p14:tracePt t="86757" x="11145838" y="3800475"/>
          <p14:tracePt t="86778" x="11166475" y="3800475"/>
          <p14:tracePt t="86799" x="11185525" y="3800475"/>
          <p14:tracePt t="86813" x="11206163" y="3800475"/>
          <p14:tracePt t="86826" x="11226800" y="3800475"/>
          <p14:tracePt t="86840" x="11245850" y="3800475"/>
          <p14:tracePt t="86881" x="11266488" y="3800475"/>
          <p14:tracePt t="86916" x="11287125" y="3800475"/>
          <p14:tracePt t="86950" x="11306175" y="3800475"/>
          <p14:tracePt t="86957" x="11306175" y="3781425"/>
          <p14:tracePt t="86978" x="11326813" y="3760788"/>
          <p14:tracePt t="86985" x="11347450" y="3740150"/>
          <p14:tracePt t="86991" x="11347450" y="3721100"/>
          <p14:tracePt t="86998" x="11366500" y="3700463"/>
          <p14:tracePt t="87013" x="11407775" y="3660775"/>
          <p14:tracePt t="87019" x="11426825" y="3619500"/>
          <p14:tracePt t="87026" x="11426825" y="3600450"/>
          <p14:tracePt t="87033" x="11447463" y="3579813"/>
          <p14:tracePt t="87040" x="11447463" y="3559175"/>
          <p14:tracePt t="87046" x="11447463" y="3540125"/>
          <p14:tracePt t="87053" x="11447463" y="3519488"/>
          <p14:tracePt t="87061" x="11447463" y="3479800"/>
          <p14:tracePt t="87067" x="11447463" y="3459163"/>
          <p14:tracePt t="87074" x="11447463" y="3438525"/>
          <p14:tracePt t="87088" x="11447463" y="3419475"/>
          <p14:tracePt t="87102" x="11447463" y="3398838"/>
          <p14:tracePt t="87115" x="11447463" y="3378200"/>
          <p14:tracePt t="87130" x="11426825" y="3359150"/>
          <p14:tracePt t="87143" x="11407775" y="3338513"/>
          <p14:tracePt t="87163" x="11407775" y="3317875"/>
          <p14:tracePt t="87171" x="11387138" y="3317875"/>
          <p14:tracePt t="87191" x="11387138" y="3298825"/>
          <p14:tracePt t="87205" x="11366500" y="3298825"/>
          <p14:tracePt t="87226" x="11366500" y="3278188"/>
          <p14:tracePt t="87232" x="11347450" y="3278188"/>
          <p14:tracePt t="87246" x="11347450" y="3257550"/>
          <p14:tracePt t="87281" x="11347450" y="3238500"/>
          <p14:tracePt t="87295" x="11326813" y="3238500"/>
          <p14:tracePt t="93860" x="11226800" y="3238500"/>
          <p14:tracePt t="93866" x="11045825" y="3238500"/>
          <p14:tracePt t="93873" x="10763250" y="3298825"/>
          <p14:tracePt t="93880" x="10280650" y="3438525"/>
          <p14:tracePt t="93887" x="9656763" y="3640138"/>
          <p14:tracePt t="93894" x="9174163" y="3800475"/>
          <p14:tracePt t="93901" x="8772525" y="3962400"/>
          <p14:tracePt t="93907" x="8510588" y="4022725"/>
          <p14:tracePt t="93915" x="8248650" y="4102100"/>
          <p14:tracePt t="93921" x="7986713" y="4162425"/>
          <p14:tracePt t="93928" x="7766050" y="4203700"/>
          <p14:tracePt t="93935" x="7564438" y="4203700"/>
          <p14:tracePt t="93943" x="7404100" y="4243388"/>
          <p14:tracePt t="93949" x="7283450" y="4264025"/>
          <p14:tracePt t="93956" x="7142163" y="4303713"/>
          <p14:tracePt t="93963" x="7000875" y="4303713"/>
          <p14:tracePt t="93969" x="6880225" y="4324350"/>
          <p14:tracePt t="93977" x="6759575" y="4343400"/>
          <p14:tracePt t="93983" x="6680200" y="4364038"/>
          <p14:tracePt t="93990" x="6578600" y="4364038"/>
          <p14:tracePt t="93997" x="6497638" y="4384675"/>
          <p14:tracePt t="94011" x="6297613" y="4424363"/>
          <p14:tracePt t="94018" x="6196013" y="4445000"/>
          <p14:tracePt t="94024" x="6156325" y="4445000"/>
          <p14:tracePt t="94032" x="6096000" y="4464050"/>
          <p14:tracePt t="94038" x="6015038" y="4464050"/>
          <p14:tracePt t="94045" x="5975350" y="4464050"/>
          <p14:tracePt t="94052" x="5894388" y="4484688"/>
          <p14:tracePt t="94060" x="5834063" y="4505325"/>
          <p14:tracePt t="94066" x="5734050" y="4524375"/>
          <p14:tracePt t="94073" x="5653088" y="4524375"/>
          <p14:tracePt t="94080" x="5532438" y="4545013"/>
          <p14:tracePt t="94086" x="5411788" y="4565650"/>
          <p14:tracePt t="94094" x="5270500" y="4584700"/>
          <p14:tracePt t="94100" x="5149850" y="4605338"/>
          <p14:tracePt t="94107" x="5010150" y="4605338"/>
          <p14:tracePt t="94114" x="4889500" y="4605338"/>
          <p14:tracePt t="94121" x="4748213" y="4605338"/>
          <p14:tracePt t="94128" x="4648200" y="4605338"/>
          <p14:tracePt t="94135" x="4506913" y="4605338"/>
          <p14:tracePt t="94141" x="4405313" y="4605338"/>
          <p14:tracePt t="94149" x="4244975" y="4584700"/>
          <p14:tracePt t="94155" x="4103688" y="4545013"/>
          <p14:tracePt t="94162" x="3963988" y="4524375"/>
          <p14:tracePt t="94169" x="3843338" y="4524375"/>
          <p14:tracePt t="94177" x="3741738" y="4505325"/>
          <p14:tracePt t="94183" x="3662363" y="4464050"/>
          <p14:tracePt t="94190" x="3560763" y="4464050"/>
          <p14:tracePt t="94197" x="3500438" y="4445000"/>
          <p14:tracePt t="94203" x="3440113" y="4424363"/>
          <p14:tracePt t="94210" x="3379788" y="4403725"/>
          <p14:tracePt t="94217" x="3319463" y="4384675"/>
          <p14:tracePt t="94224" x="3259138" y="4384675"/>
          <p14:tracePt t="94231" x="3198813" y="4364038"/>
          <p14:tracePt t="94238" x="3117850" y="4343400"/>
          <p14:tracePt t="94244" x="3078163" y="4324350"/>
          <p14:tracePt t="94252" x="3038475" y="4303713"/>
          <p14:tracePt t="94260" x="2957513" y="4303713"/>
          <p14:tracePt t="94265" x="2897188" y="4264025"/>
          <p14:tracePt t="94272" x="2857500" y="4243388"/>
          <p14:tracePt t="94279" x="2797175" y="4222750"/>
          <p14:tracePt t="94286" x="2776538" y="4222750"/>
          <p14:tracePt t="94293" x="2736850" y="4203700"/>
          <p14:tracePt t="94300" x="2695575" y="4183063"/>
          <p14:tracePt t="94307" x="2676525" y="4162425"/>
          <p14:tracePt t="94314" x="2655888" y="4162425"/>
          <p14:tracePt t="94320" x="2635250" y="4143375"/>
          <p14:tracePt t="94327" x="2616200" y="4143375"/>
          <p14:tracePt t="94334" x="2574925" y="4122738"/>
          <p14:tracePt t="94341" x="2574925" y="4102100"/>
          <p14:tracePt t="94348" x="2555875" y="4102100"/>
          <p14:tracePt t="94355" x="2555875" y="4083050"/>
          <p14:tracePt t="94362" x="2535238" y="4083050"/>
          <p14:tracePt t="94369" x="2535238" y="4062413"/>
          <p14:tracePt t="94376" x="2514600" y="4041775"/>
          <p14:tracePt t="94389" x="2514600" y="4022725"/>
          <p14:tracePt t="94403" x="2514600" y="4002088"/>
          <p14:tracePt t="94417" x="2535238" y="4002088"/>
          <p14:tracePt t="94423" x="2535238" y="3981450"/>
          <p14:tracePt t="94431" x="2555875" y="3981450"/>
          <p14:tracePt t="94437" x="2574925" y="3981450"/>
          <p14:tracePt t="94444" x="2595563" y="3981450"/>
          <p14:tracePt t="94451" x="2616200" y="3962400"/>
          <p14:tracePt t="94458" x="2635250" y="3962400"/>
          <p14:tracePt t="94465" x="2676525" y="3962400"/>
          <p14:tracePt t="94472" x="2695575" y="3941763"/>
          <p14:tracePt t="94478" x="2716213" y="3941763"/>
          <p14:tracePt t="94485" x="2755900" y="3941763"/>
          <p14:tracePt t="94493" x="2776538" y="3941763"/>
          <p14:tracePt t="94500" x="2816225" y="3941763"/>
          <p14:tracePt t="94506" x="2836863" y="3921125"/>
          <p14:tracePt t="94513" x="2876550" y="3921125"/>
          <p14:tracePt t="94520" x="2917825" y="3921125"/>
          <p14:tracePt t="94527" x="2936875" y="3921125"/>
          <p14:tracePt t="94534" x="2978150" y="3921125"/>
          <p14:tracePt t="94541" x="2997200" y="3902075"/>
          <p14:tracePt t="94548" x="3038475" y="3902075"/>
          <p14:tracePt t="94554" x="3057525" y="3902075"/>
          <p14:tracePt t="94561" x="3098800" y="3902075"/>
          <p14:tracePt t="94568" x="3117850" y="3902075"/>
          <p14:tracePt t="94577" x="3138488" y="3902075"/>
          <p14:tracePt t="94582" x="3159125" y="3902075"/>
          <p14:tracePt t="94589" x="3178175" y="3902075"/>
          <p14:tracePt t="94596" x="3198813" y="3902075"/>
          <p14:tracePt t="94603" x="3219450" y="3902075"/>
          <p14:tracePt t="94609" x="3238500" y="3902075"/>
          <p14:tracePt t="94617" x="3259138" y="3902075"/>
          <p14:tracePt t="94623" x="3279775" y="3902075"/>
          <p14:tracePt t="94630" x="3319463" y="3902075"/>
          <p14:tracePt t="94637" x="3340100" y="3902075"/>
          <p14:tracePt t="94644" x="3379788" y="3902075"/>
          <p14:tracePt t="94651" x="3400425" y="3921125"/>
          <p14:tracePt t="94658" x="3460750" y="3921125"/>
          <p14:tracePt t="94664" x="3500438" y="3921125"/>
          <p14:tracePt t="94671" x="3581400" y="3941763"/>
          <p14:tracePt t="94678" x="3641725" y="3941763"/>
          <p14:tracePt t="94685" x="3681413" y="3962400"/>
          <p14:tracePt t="94693" x="3762375" y="3962400"/>
          <p14:tracePt t="94699" x="3822700" y="3962400"/>
          <p14:tracePt t="94706" x="3883025" y="3962400"/>
          <p14:tracePt t="94713" x="3943350" y="3981450"/>
          <p14:tracePt t="94720" x="4003675" y="4002088"/>
          <p14:tracePt t="94726" x="4103688" y="4002088"/>
          <p14:tracePt t="94733" x="4164013" y="4022725"/>
          <p14:tracePt t="94740" x="4244975" y="4022725"/>
          <p14:tracePt t="94747" x="4305300" y="4041775"/>
          <p14:tracePt t="94754" x="4365625" y="4041775"/>
          <p14:tracePt t="94761" x="4425950" y="4041775"/>
          <p14:tracePt t="94768" x="4486275" y="4062413"/>
          <p14:tracePt t="94775" x="4546600" y="4062413"/>
          <p14:tracePt t="94782" x="4587875" y="4062413"/>
          <p14:tracePt t="94788" x="4627563" y="4062413"/>
          <p14:tracePt t="94795" x="4667250" y="4062413"/>
          <p14:tracePt t="94802" x="4727575" y="4062413"/>
          <p14:tracePt t="94809" x="4748213" y="4062413"/>
          <p14:tracePt t="94816" x="4808538" y="4062413"/>
          <p14:tracePt t="94823" x="4829175" y="4062413"/>
          <p14:tracePt t="94830" x="4848225" y="4062413"/>
          <p14:tracePt t="94836" x="4889500" y="4062413"/>
          <p14:tracePt t="94843" x="4908550" y="4062413"/>
          <p14:tracePt t="94850" x="4929188" y="4062413"/>
          <p14:tracePt t="94857" x="4949825" y="4062413"/>
          <p14:tracePt t="94864" x="4968875" y="4062413"/>
          <p14:tracePt t="94871" x="4989513" y="4062413"/>
          <p14:tracePt t="94878" x="5010150" y="4062413"/>
          <p14:tracePt t="94885" x="5029200" y="4083050"/>
          <p14:tracePt t="94899" x="5049838" y="4083050"/>
          <p14:tracePt t="94906" x="5070475" y="4083050"/>
          <p14:tracePt t="94912" x="5070475" y="4102100"/>
          <p14:tracePt t="94927" x="5089525" y="4102100"/>
          <p14:tracePt t="94933" x="5110163" y="4102100"/>
          <p14:tracePt t="94947" x="5130800" y="4102100"/>
          <p14:tracePt t="94967" x="5149850" y="4102100"/>
          <p14:tracePt t="95340" x="5191125" y="4102100"/>
          <p14:tracePt t="95346" x="5251450" y="4102100"/>
          <p14:tracePt t="95353" x="5330825" y="4102100"/>
          <p14:tracePt t="95360" x="5432425" y="4083050"/>
          <p14:tracePt t="95366" x="5532438" y="4062413"/>
          <p14:tracePt t="95373" x="5653088" y="4041775"/>
          <p14:tracePt t="95381" x="5713413" y="4022725"/>
          <p14:tracePt t="95387" x="5815013" y="4002088"/>
          <p14:tracePt t="95394" x="5875338" y="4002088"/>
          <p14:tracePt t="95401" x="5935663" y="3981450"/>
          <p14:tracePt t="95409" x="5975350" y="3962400"/>
          <p14:tracePt t="95415" x="6015038" y="3962400"/>
          <p14:tracePt t="95422" x="6075363" y="3941763"/>
          <p14:tracePt t="95429" x="6116638" y="3941763"/>
          <p14:tracePt t="95436" x="6156325" y="3941763"/>
          <p14:tracePt t="95442" x="6196013" y="3921125"/>
          <p14:tracePt t="95449" x="6237288" y="3921125"/>
          <p14:tracePt t="95456" x="6276975" y="3902075"/>
          <p14:tracePt t="95463" x="6297613" y="3902075"/>
          <p14:tracePt t="95470" x="6337300" y="3902075"/>
          <p14:tracePt t="95477" x="6357938" y="3902075"/>
          <p14:tracePt t="95483" x="6376988" y="3902075"/>
          <p14:tracePt t="95491" x="6397625" y="3902075"/>
          <p14:tracePt t="95498" x="6418263" y="3902075"/>
          <p14:tracePt t="95504" x="6437313" y="3902075"/>
          <p14:tracePt t="95511" x="6457950" y="3902075"/>
          <p14:tracePt t="95518" x="6478588" y="3902075"/>
          <p14:tracePt t="95526" x="6497638" y="3881438"/>
          <p14:tracePt t="95532" x="6518275" y="3881438"/>
          <p14:tracePt t="95539" x="6538913" y="3881438"/>
          <p14:tracePt t="95545" x="6557963" y="3881438"/>
          <p14:tracePt t="95559" x="6578600" y="3881438"/>
          <p14:tracePt t="95566" x="6599238" y="3881438"/>
          <p14:tracePt t="95573" x="6619875" y="3881438"/>
          <p14:tracePt t="95580" x="6638925" y="3881438"/>
          <p14:tracePt t="95587" x="6659563" y="3881438"/>
          <p14:tracePt t="95594" x="6680200" y="3881438"/>
          <p14:tracePt t="95608" x="6699250" y="3881438"/>
          <p14:tracePt t="95614" x="6719888" y="3881438"/>
          <p14:tracePt t="95628" x="6740525" y="3881438"/>
          <p14:tracePt t="95635" x="6759575" y="3881438"/>
          <p14:tracePt t="95656" x="6780213" y="3881438"/>
          <p14:tracePt t="95663" x="6800850" y="3881438"/>
          <p14:tracePt t="95676" x="6819900" y="3881438"/>
          <p14:tracePt t="95683" x="6840538" y="3881438"/>
          <p14:tracePt t="95697" x="6861175" y="3881438"/>
          <p14:tracePt t="95704" x="6880225" y="3881438"/>
          <p14:tracePt t="95718" x="6900863" y="3881438"/>
          <p14:tracePt t="95752" x="6921500" y="3881438"/>
          <p14:tracePt t="95800" x="6940550" y="3881438"/>
          <p14:tracePt t="95821" x="6961188" y="3881438"/>
          <p14:tracePt t="95842" x="6981825" y="3881438"/>
          <p14:tracePt t="95849" x="7000875" y="3881438"/>
          <p14:tracePt t="95855" x="7021513" y="3881438"/>
          <p14:tracePt t="95862" x="7042150" y="3881438"/>
          <p14:tracePt t="95869" x="7042150" y="3902075"/>
          <p14:tracePt t="95876" x="7061200" y="3902075"/>
          <p14:tracePt t="95883" x="7081838" y="3921125"/>
          <p14:tracePt t="95890" x="7102475" y="3921125"/>
          <p14:tracePt t="95897" x="7142163" y="3921125"/>
          <p14:tracePt t="95903" x="7162800" y="3941763"/>
          <p14:tracePt t="95910" x="7181850" y="3941763"/>
          <p14:tracePt t="95917" x="7202488" y="3941763"/>
          <p14:tracePt t="95924" x="7242175" y="3941763"/>
          <p14:tracePt t="95931" x="7262813" y="3962400"/>
          <p14:tracePt t="95938" x="7302500" y="3962400"/>
          <p14:tracePt t="95945" x="7323138" y="3962400"/>
          <p14:tracePt t="95952" x="7343775" y="3981450"/>
          <p14:tracePt t="95959" x="7383463" y="3981450"/>
          <p14:tracePt t="95965" x="7404100" y="3981450"/>
          <p14:tracePt t="95973" x="7423150" y="3981450"/>
          <p14:tracePt t="95979" x="7443788" y="3981450"/>
          <p14:tracePt t="95986" x="7464425" y="4002088"/>
          <p14:tracePt t="95993" x="7483475" y="4002088"/>
          <p14:tracePt t="96000" x="7504113" y="4002088"/>
          <p14:tracePt t="96006" x="7524750" y="4002088"/>
          <p14:tracePt t="96026" x="7543800" y="4022725"/>
          <p14:tracePt t="96027" x="7564438" y="4022725"/>
          <p14:tracePt t="96034" x="7585075" y="4022725"/>
          <p14:tracePt t="96042" x="7604125" y="4022725"/>
          <p14:tracePt t="96048" x="7624763" y="4022725"/>
          <p14:tracePt t="96055" x="7645400" y="4022725"/>
          <p14:tracePt t="96062" x="7666038" y="4022725"/>
          <p14:tracePt t="96069" x="7685088" y="4022725"/>
          <p14:tracePt t="96075" x="7705725" y="4022725"/>
          <p14:tracePt t="96083" x="7726363" y="4022725"/>
          <p14:tracePt t="96089" x="7766050" y="4022725"/>
          <p14:tracePt t="96097" x="7786688" y="4022725"/>
          <p14:tracePt t="96103" x="7805738" y="4022725"/>
          <p14:tracePt t="96110" x="7826375" y="4022725"/>
          <p14:tracePt t="96117" x="7847013" y="4022725"/>
          <p14:tracePt t="96124" x="7866063" y="4022725"/>
          <p14:tracePt t="96131" x="7886700" y="4022725"/>
          <p14:tracePt t="96137" x="7926388" y="4022725"/>
          <p14:tracePt t="96144" x="7947025" y="4022725"/>
          <p14:tracePt t="96151" x="7967663" y="4022725"/>
          <p14:tracePt t="96159" x="7986713" y="4022725"/>
          <p14:tracePt t="96165" x="8007350" y="4022725"/>
          <p14:tracePt t="96172" x="8027988" y="4022725"/>
          <p14:tracePt t="96179" x="8047038" y="4022725"/>
          <p14:tracePt t="96186" x="8067675" y="4022725"/>
          <p14:tracePt t="96193" x="8088313" y="4022725"/>
          <p14:tracePt t="96206" x="8107363" y="4022725"/>
          <p14:tracePt t="96220" x="8128000" y="4022725"/>
          <p14:tracePt t="96234" x="8148638" y="4022725"/>
          <p14:tracePt t="140610" x="7886700" y="4283075"/>
          <p14:tracePt t="140617" x="7423150" y="4705350"/>
          <p14:tracePt t="140623" x="7223125" y="4906963"/>
          <p14:tracePt t="140631" x="7081838" y="5006975"/>
          <p14:tracePt t="140637" x="6961188" y="5108575"/>
          <p14:tracePt t="140644" x="6900863" y="5127625"/>
          <p14:tracePt t="140651" x="6861175" y="5148263"/>
          <p14:tracePt t="140658" x="6800850" y="5189538"/>
          <p14:tracePt t="140665" x="6740525" y="5208588"/>
          <p14:tracePt t="140672" x="6699250" y="5229225"/>
          <p14:tracePt t="140679" x="6619875" y="5249863"/>
          <p14:tracePt t="140685" x="6557963" y="5268913"/>
          <p14:tracePt t="140692" x="6478588" y="5268913"/>
          <p14:tracePt t="140699" x="6418263" y="5310188"/>
          <p14:tracePt t="140706" x="6316663" y="5310188"/>
          <p14:tracePt t="140713" x="6237288" y="5329238"/>
          <p14:tracePt t="140720" x="6135688" y="5349875"/>
          <p14:tracePt t="140727" x="6035675" y="5349875"/>
          <p14:tracePt t="140734" x="5915025" y="5370513"/>
          <p14:tracePt t="140740" x="5794375" y="5370513"/>
          <p14:tracePt t="140747" x="5694363" y="5370513"/>
          <p14:tracePt t="140754" x="5572125" y="5370513"/>
          <p14:tracePt t="140761" x="5492750" y="5370513"/>
          <p14:tracePt t="140768" x="5391150" y="5370513"/>
          <p14:tracePt t="140775" x="5311775" y="5389563"/>
          <p14:tracePt t="140782" x="5230813" y="5389563"/>
          <p14:tracePt t="140790" x="5130800" y="5389563"/>
          <p14:tracePt t="140795" x="5070475" y="5389563"/>
          <p14:tracePt t="140802" x="5010150" y="5389563"/>
          <p14:tracePt t="140809" x="4949825" y="5389563"/>
          <p14:tracePt t="140816" x="4908550" y="5389563"/>
          <p14:tracePt t="140823" x="4868863" y="5389563"/>
          <p14:tracePt t="140830" x="4829175" y="5389563"/>
          <p14:tracePt t="140837" x="4787900" y="5389563"/>
          <p14:tracePt t="140844" x="4748213" y="5389563"/>
          <p14:tracePt t="140851" x="4727575" y="5389563"/>
          <p14:tracePt t="140857" x="4708525" y="5389563"/>
          <p14:tracePt t="140864" x="4687888" y="5389563"/>
          <p14:tracePt t="140871" x="4667250" y="5389563"/>
          <p14:tracePt t="140878" x="4648200" y="5389563"/>
          <p14:tracePt t="140885" x="4627563" y="5389563"/>
          <p14:tracePt t="140892" x="4587875" y="5370513"/>
          <p14:tracePt t="140899" x="4546600" y="5349875"/>
          <p14:tracePt t="140906" x="4506913" y="5349875"/>
          <p14:tracePt t="140912" x="4446588" y="5329238"/>
          <p14:tracePt t="140919" x="4386263" y="5310188"/>
          <p14:tracePt t="140926" x="4284663" y="5289550"/>
          <p14:tracePt t="140933" x="4205288" y="5289550"/>
          <p14:tracePt t="140940" x="4103688" y="5268913"/>
          <p14:tracePt t="140947" x="3983038" y="5268913"/>
          <p14:tracePt t="140954" x="3843338" y="5268913"/>
          <p14:tracePt t="140961" x="3681413" y="5268913"/>
          <p14:tracePt t="140967" x="3521075" y="5268913"/>
          <p14:tracePt t="140974" x="3359150" y="5289550"/>
          <p14:tracePt t="140982" x="3219450" y="5289550"/>
          <p14:tracePt t="140989" x="3098800" y="5310188"/>
          <p14:tracePt t="140995" x="2997200" y="5310188"/>
          <p14:tracePt t="141002" x="2897188" y="5310188"/>
          <p14:tracePt t="141023" x="2695575" y="5310188"/>
          <p14:tracePt t="141030" x="2676525" y="5310188"/>
          <p14:tracePt t="141036" x="2635250" y="5310188"/>
          <p14:tracePt t="141043" x="2595563" y="5310188"/>
          <p14:tracePt t="141057" x="2574925" y="5310188"/>
          <p14:tracePt t="141064" x="2555875" y="5310188"/>
          <p14:tracePt t="141078" x="2535238" y="5310188"/>
          <p14:tracePt t="141091" x="2535238" y="5289550"/>
          <p14:tracePt t="141126" x="2535238" y="5268913"/>
          <p14:tracePt t="141133" x="2555875" y="5268913"/>
          <p14:tracePt t="141147" x="2574925" y="5268913"/>
          <p14:tracePt t="141153" x="2574925" y="5249863"/>
          <p14:tracePt t="141160" x="2595563" y="5249863"/>
          <p14:tracePt t="141167" x="2616200" y="5249863"/>
          <p14:tracePt t="141181" x="2635250" y="5249863"/>
          <p14:tracePt t="141188" x="2655888" y="5249863"/>
          <p14:tracePt t="141195" x="2676525" y="5249863"/>
          <p14:tracePt t="141202" x="2695575" y="5249863"/>
          <p14:tracePt t="141208" x="2716213" y="5249863"/>
          <p14:tracePt t="141215" x="2755900" y="5249863"/>
          <p14:tracePt t="141223" x="2776538" y="5249863"/>
          <p14:tracePt t="141229" x="2797175" y="5249863"/>
          <p14:tracePt t="141236" x="2816225" y="5249863"/>
          <p14:tracePt t="141243" x="2857500" y="5249863"/>
          <p14:tracePt t="141250" x="2876550" y="5249863"/>
          <p14:tracePt t="141256" x="2936875" y="5249863"/>
          <p14:tracePt t="141264" x="2978150" y="5249863"/>
          <p14:tracePt t="141270" x="3038475" y="5249863"/>
          <p14:tracePt t="141277" x="3117850" y="5249863"/>
          <p14:tracePt t="141284" x="3198813" y="5268913"/>
          <p14:tracePt t="141291" x="3319463" y="5289550"/>
          <p14:tracePt t="141298" x="3440113" y="5310188"/>
          <p14:tracePt t="141306" x="3581400" y="5310188"/>
          <p14:tracePt t="141312" x="3722688" y="5310188"/>
          <p14:tracePt t="141319" x="3883025" y="5310188"/>
          <p14:tracePt t="141325" x="4024313" y="5310188"/>
          <p14:tracePt t="141332" x="4164013" y="5310188"/>
          <p14:tracePt t="141339" x="4265613" y="5310188"/>
          <p14:tracePt t="141346" x="4344988" y="5310188"/>
          <p14:tracePt t="141353" x="4446588" y="5310188"/>
          <p14:tracePt t="141360" x="4506913" y="5310188"/>
          <p14:tracePt t="141366" x="4567238" y="5310188"/>
          <p14:tracePt t="141373" x="4606925" y="5310188"/>
          <p14:tracePt t="141381" x="4627563" y="5289550"/>
          <p14:tracePt t="141388" x="4648200" y="5289550"/>
          <p14:tracePt t="141394" x="4667250" y="5289550"/>
          <p14:tracePt t="141401" x="4687888" y="5289550"/>
          <p14:tracePt t="141408" x="4708525" y="5289550"/>
          <p14:tracePt t="141423" x="4727575" y="5289550"/>
          <p14:tracePt t="141449" x="4748213" y="5289550"/>
          <p14:tracePt t="145712" x="4748213" y="5329238"/>
          <p14:tracePt t="145719" x="4748213" y="5389563"/>
          <p14:tracePt t="145726" x="4768850" y="5430838"/>
          <p14:tracePt t="145732" x="4768850" y="5491163"/>
          <p14:tracePt t="145739" x="4768850" y="5530850"/>
          <p14:tracePt t="145746" x="4768850" y="5570538"/>
          <p14:tracePt t="145754" x="4768850" y="5611813"/>
          <p14:tracePt t="145760" x="4768850" y="5651500"/>
          <p14:tracePt t="145766" x="4768850" y="5691188"/>
          <p14:tracePt t="145774" x="4768850" y="5732463"/>
          <p14:tracePt t="145781" x="4768850" y="5772150"/>
          <p14:tracePt t="145788" x="4768850" y="5811838"/>
          <p14:tracePt t="145794" x="4768850" y="5832475"/>
          <p14:tracePt t="145801" x="4768850" y="5853113"/>
          <p14:tracePt t="145808" x="4768850" y="5872163"/>
          <p14:tracePt t="145822" x="4768850" y="5892800"/>
          <p14:tracePt t="145829" x="4768850" y="5913438"/>
          <p14:tracePt t="145842" x="4768850" y="5932488"/>
          <p14:tracePt t="145863" x="4768850" y="5953125"/>
          <p14:tracePt t="145877" x="4748213" y="5953125"/>
          <p14:tracePt t="145891" x="4748213" y="5973763"/>
          <p14:tracePt t="145918" x="4727575" y="5973763"/>
          <p14:tracePt t="145953" x="4708525" y="5973763"/>
          <p14:tracePt t="145959" x="4708525" y="5953125"/>
          <p14:tracePt t="145987" x="4708525" y="5932488"/>
          <p14:tracePt t="146001" x="4708525" y="5913438"/>
          <p14:tracePt t="146022" x="4708525" y="5892800"/>
          <p14:tracePt t="146035" x="4708525" y="5872163"/>
          <p14:tracePt t="146056" x="4708525" y="5853113"/>
          <p14:tracePt t="146084" x="4708525" y="5832475"/>
          <p14:tracePt t="146097" x="4708525" y="5811838"/>
          <p14:tracePt t="146111" x="4708525" y="5792788"/>
          <p14:tracePt t="146132" x="4708525" y="5772150"/>
          <p14:tracePt t="146146" x="4708525" y="5751513"/>
          <p14:tracePt t="146166" x="4708525" y="5732463"/>
          <p14:tracePt t="146187" x="4708525" y="5711825"/>
          <p14:tracePt t="146207" x="4708525" y="5691188"/>
          <p14:tracePt t="148528" x="4606925" y="5672138"/>
          <p14:tracePt t="148534" x="4486275" y="5651500"/>
          <p14:tracePt t="148541" x="4386263" y="5630863"/>
          <p14:tracePt t="148548" x="4305300" y="5630863"/>
          <p14:tracePt t="148555" x="4205288" y="5611813"/>
          <p14:tracePt t="148562" x="4103688" y="5611813"/>
          <p14:tracePt t="148570" x="4024313" y="5611813"/>
          <p14:tracePt t="148576" x="3922713" y="5611813"/>
          <p14:tracePt t="148582" x="3802063" y="5611813"/>
          <p14:tracePt t="148589" x="3722688" y="5611813"/>
          <p14:tracePt t="148596" x="3621088" y="5611813"/>
          <p14:tracePt t="148603" x="3560763" y="5611813"/>
          <p14:tracePt t="148610" x="3500438" y="5611813"/>
          <p14:tracePt t="148617" x="3419475" y="5611813"/>
          <p14:tracePt t="148624" x="3359150" y="5630863"/>
          <p14:tracePt t="148631" x="3298825" y="5651500"/>
          <p14:tracePt t="148637" x="3259138" y="5651500"/>
          <p14:tracePt t="148645" x="3198813" y="5651500"/>
          <p14:tracePt t="148651" x="3159125" y="5672138"/>
          <p14:tracePt t="148658" x="3117850" y="5672138"/>
          <p14:tracePt t="148665" x="3078163" y="5691188"/>
          <p14:tracePt t="148672" x="3038475" y="5711825"/>
          <p14:tracePt t="148679" x="2997200" y="5711825"/>
          <p14:tracePt t="148686" x="2957513" y="5732463"/>
          <p14:tracePt t="148693" x="2936875" y="5732463"/>
          <p14:tracePt t="148699" x="2917825" y="5751513"/>
          <p14:tracePt t="148713" x="2897188" y="5751513"/>
          <p14:tracePt t="148720" x="2876550" y="5751513"/>
          <p14:tracePt t="148727" x="2857500" y="5751513"/>
          <p14:tracePt t="148734" x="2857500" y="5772150"/>
          <p14:tracePt t="148748" x="2836863" y="5772150"/>
          <p14:tracePt t="148770" x="2816225" y="5772150"/>
          <p14:tracePt t="148817" x="2797175" y="57721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873D-B81B-6315-B455-E481416ED128}"/>
              </a:ext>
            </a:extLst>
          </p:cNvPr>
          <p:cNvSpPr>
            <a:spLocks noGrp="1"/>
          </p:cNvSpPr>
          <p:nvPr>
            <p:ph type="title"/>
          </p:nvPr>
        </p:nvSpPr>
        <p:spPr/>
        <p:txBody>
          <a:bodyPr>
            <a:normAutofit fontScale="90000"/>
          </a:bodyPr>
          <a:lstStyle/>
          <a:p>
            <a:br>
              <a:rPr lang="en-IN" sz="4400" b="1" spc="-85" dirty="0">
                <a:solidFill>
                  <a:srgbClr val="487870"/>
                </a:solidFill>
              </a:rPr>
            </a:br>
            <a:r>
              <a:rPr lang="en-IN" sz="4400" b="1" spc="-85" dirty="0">
                <a:solidFill>
                  <a:srgbClr val="487870"/>
                </a:solidFill>
              </a:rPr>
              <a:t>Columns /Attr</a:t>
            </a:r>
            <a:r>
              <a:rPr lang="en-IN" sz="4400" b="1" spc="-65" dirty="0">
                <a:solidFill>
                  <a:srgbClr val="487870"/>
                </a:solidFill>
              </a:rPr>
              <a:t>i</a:t>
            </a:r>
            <a:r>
              <a:rPr lang="en-IN" sz="4400" b="1" spc="-55" dirty="0">
                <a:solidFill>
                  <a:srgbClr val="487870"/>
                </a:solidFill>
              </a:rPr>
              <a:t>but</a:t>
            </a:r>
            <a:r>
              <a:rPr lang="en-IN" sz="4400" b="1" spc="-70" dirty="0">
                <a:solidFill>
                  <a:srgbClr val="487870"/>
                </a:solidFill>
              </a:rPr>
              <a:t>e</a:t>
            </a:r>
            <a:r>
              <a:rPr lang="en-IN" sz="4400" b="1" spc="-150" dirty="0">
                <a:solidFill>
                  <a:srgbClr val="487870"/>
                </a:solidFill>
              </a:rPr>
              <a:t>s</a:t>
            </a:r>
            <a:r>
              <a:rPr lang="en-IN" sz="4400" b="1" spc="-120" dirty="0">
                <a:solidFill>
                  <a:srgbClr val="487870"/>
                </a:solidFill>
              </a:rPr>
              <a:t> </a:t>
            </a:r>
            <a:r>
              <a:rPr lang="en-IN" sz="4400" b="1" spc="-75" dirty="0">
                <a:solidFill>
                  <a:srgbClr val="487870"/>
                </a:solidFill>
              </a:rPr>
              <a:t>in</a:t>
            </a:r>
            <a:r>
              <a:rPr lang="en-IN" sz="4400" b="1" spc="-145" dirty="0">
                <a:solidFill>
                  <a:srgbClr val="487870"/>
                </a:solidFill>
              </a:rPr>
              <a:t> User Review </a:t>
            </a:r>
            <a:r>
              <a:rPr lang="en-IN" sz="4400" b="1" spc="-70" dirty="0">
                <a:solidFill>
                  <a:srgbClr val="487870"/>
                </a:solidFill>
              </a:rPr>
              <a:t>Da</a:t>
            </a:r>
            <a:r>
              <a:rPr lang="en-IN" sz="4400" b="1" spc="-55" dirty="0">
                <a:solidFill>
                  <a:srgbClr val="487870"/>
                </a:solidFill>
              </a:rPr>
              <a:t>t</a:t>
            </a:r>
            <a:r>
              <a:rPr lang="en-IN" sz="4400" b="1" spc="-125" dirty="0">
                <a:solidFill>
                  <a:srgbClr val="487870"/>
                </a:solidFill>
              </a:rPr>
              <a:t>aset </a:t>
            </a:r>
            <a:r>
              <a:rPr lang="en-IN" b="1" spc="-125" dirty="0">
                <a:solidFill>
                  <a:srgbClr val="487870"/>
                </a:solidFill>
              </a:rPr>
              <a:t>2</a:t>
            </a:r>
            <a:br>
              <a:rPr lang="en-IN" sz="4400" b="1" dirty="0">
                <a:latin typeface="Verdana"/>
                <a:cs typeface="Verdana"/>
              </a:rPr>
            </a:br>
            <a:endParaRPr lang="en-IN" dirty="0"/>
          </a:p>
        </p:txBody>
      </p:sp>
      <p:sp>
        <p:nvSpPr>
          <p:cNvPr id="3" name="Content Placeholder 2">
            <a:extLst>
              <a:ext uri="{FF2B5EF4-FFF2-40B4-BE49-F238E27FC236}">
                <a16:creationId xmlns:a16="http://schemas.microsoft.com/office/drawing/2014/main" id="{6B0D361D-1F5D-473A-4E7C-CCF3AC184794}"/>
              </a:ext>
            </a:extLst>
          </p:cNvPr>
          <p:cNvSpPr>
            <a:spLocks noGrp="1"/>
          </p:cNvSpPr>
          <p:nvPr>
            <p:ph idx="1"/>
          </p:nvPr>
        </p:nvSpPr>
        <p:spPr>
          <a:xfrm>
            <a:off x="838200" y="1571104"/>
            <a:ext cx="10515600" cy="5179609"/>
          </a:xfrm>
        </p:spPr>
        <p:txBody>
          <a:bodyPr>
            <a:normAutofit/>
          </a:bodyPr>
          <a:lstStyle/>
          <a:p>
            <a:pPr marL="0" marR="260985" indent="0" algn="just">
              <a:lnSpc>
                <a:spcPct val="115000"/>
              </a:lnSpc>
              <a:spcAft>
                <a:spcPts val="800"/>
              </a:spcAft>
              <a:buNone/>
            </a:pPr>
            <a:r>
              <a:rPr lang="en-US" sz="1800" dirty="0">
                <a:effectLst/>
                <a:latin typeface="+mj-lt"/>
                <a:ea typeface="Arial" panose="020B0604020202020204" pitchFamily="34" charset="0"/>
              </a:rPr>
              <a:t>User Reviews Dataset has 64295 rows and 5 columns. The 5 columns are identified as follows:</a:t>
            </a:r>
            <a:endParaRPr lang="en-IN" sz="1800" dirty="0">
              <a:effectLst/>
              <a:latin typeface="+mj-lt"/>
              <a:ea typeface="Arial" panose="020B0604020202020204" pitchFamily="34" charset="0"/>
            </a:endParaRPr>
          </a:p>
          <a:p>
            <a:pPr marR="260985" lvl="0" algn="just">
              <a:lnSpc>
                <a:spcPct val="115000"/>
              </a:lnSpc>
              <a:spcAft>
                <a:spcPts val="800"/>
              </a:spcAft>
              <a:buFont typeface="Wingdings" panose="05000000000000000000" pitchFamily="2" charset="2"/>
              <a:buChar char="Ø"/>
            </a:pPr>
            <a:r>
              <a:rPr lang="en-US" sz="1800" b="1" dirty="0">
                <a:effectLst/>
                <a:latin typeface="+mj-lt"/>
                <a:ea typeface="Arial" panose="020B0604020202020204" pitchFamily="34" charset="0"/>
              </a:rPr>
              <a:t>App:</a:t>
            </a:r>
            <a:r>
              <a:rPr lang="en-US" sz="1800" dirty="0">
                <a:effectLst/>
                <a:latin typeface="+mj-lt"/>
                <a:ea typeface="Arial" panose="020B0604020202020204" pitchFamily="34" charset="0"/>
              </a:rPr>
              <a:t> Contains the name of the App.</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Translated Review:</a:t>
            </a:r>
            <a:r>
              <a:rPr lang="en-US" sz="1800" dirty="0">
                <a:effectLst/>
                <a:latin typeface="+mj-lt"/>
                <a:ea typeface="Arial" panose="020B0604020202020204" pitchFamily="34" charset="0"/>
              </a:rPr>
              <a:t> It contains the English translation of the review dropped by the user of the App. </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a:t>
            </a:r>
            <a:r>
              <a:rPr lang="en-US" sz="1800" dirty="0">
                <a:effectLst/>
                <a:latin typeface="+mj-lt"/>
                <a:ea typeface="Arial" panose="020B0604020202020204" pitchFamily="34" charset="0"/>
              </a:rPr>
              <a:t> It gives the attitude/emotion of the writer. It can be ‘Positive’, ‘Negative’, or ‘Neutral’.</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 Polarity: </a:t>
            </a:r>
            <a:r>
              <a:rPr lang="en-US" sz="1800" dirty="0">
                <a:effectLst/>
                <a:latin typeface="+mj-lt"/>
                <a:ea typeface="Arial" panose="020B0604020202020204" pitchFamily="34" charset="0"/>
              </a:rPr>
              <a:t>It gives the polarity of the review. Its range is [-1,1], where 1 means ‘Positive statement’ and -1 means a ‘Negative statement’.</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 Subjectivity:</a:t>
            </a:r>
            <a:r>
              <a:rPr lang="en-US" sz="1800" dirty="0">
                <a:effectLst/>
                <a:latin typeface="+mj-lt"/>
                <a:ea typeface="Arial" panose="020B0604020202020204" pitchFamily="34" charset="0"/>
              </a:rPr>
              <a:t> </a:t>
            </a:r>
            <a:r>
              <a:rPr lang="en-US" sz="1800" dirty="0">
                <a:solidFill>
                  <a:srgbClr val="212121"/>
                </a:solidFill>
                <a:effectLst/>
                <a:latin typeface="+mj-lt"/>
                <a:ea typeface="Arial" panose="020B0604020202020204" pitchFamily="34" charset="0"/>
              </a:rPr>
              <a:t>A value from 0 to 1 indicating the subjectivity of the review. Lower values indicate the review is based on factual information, and higher values indicate the review is based on personal or public opinions or judgement.</a:t>
            </a:r>
            <a:endParaRPr lang="en-IN" dirty="0">
              <a:latin typeface="+mj-lt"/>
            </a:endParaRPr>
          </a:p>
        </p:txBody>
      </p:sp>
      <p:pic>
        <p:nvPicPr>
          <p:cNvPr id="4" name="Picture 3">
            <a:extLst>
              <a:ext uri="{FF2B5EF4-FFF2-40B4-BE49-F238E27FC236}">
                <a16:creationId xmlns:a16="http://schemas.microsoft.com/office/drawing/2014/main" id="{EE9C584E-3DEC-BA79-C907-630EBA53A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custDataLst>
      <p:tags r:id="rId1"/>
    </p:custDataLst>
    <p:extLst>
      <p:ext uri="{BB962C8B-B14F-4D97-AF65-F5344CB8AC3E}">
        <p14:creationId xmlns:p14="http://schemas.microsoft.com/office/powerpoint/2010/main" val="982865283"/>
      </p:ext>
    </p:extLst>
  </p:cSld>
  <p:clrMapOvr>
    <a:masterClrMapping/>
  </p:clrMapOvr>
  <p:transition spd="slow" advTm="15051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3A86A75C-4F4B-4683-9AE1-C65F6400EC91}">
      <p14:laserTraceLst xmlns:p14="http://schemas.microsoft.com/office/powerpoint/2010/main">
        <p14:tracePtLst>
          <p14:tracePt t="12791" x="2755900" y="5672138"/>
          <p14:tracePt t="12797" x="2695575" y="5551488"/>
          <p14:tracePt t="12804" x="2635250" y="5430838"/>
          <p14:tracePt t="12812" x="2535238" y="5268913"/>
          <p14:tracePt t="12818" x="2414588" y="5087938"/>
          <p14:tracePt t="12825" x="2252663" y="4806950"/>
          <p14:tracePt t="12832" x="2071688" y="4584700"/>
          <p14:tracePt t="12839" x="1911350" y="4324350"/>
          <p14:tracePt t="12846" x="1751013" y="4062413"/>
          <p14:tracePt t="12853" x="1630363" y="3821113"/>
          <p14:tracePt t="12859" x="1447800" y="3438525"/>
          <p14:tracePt t="12866" x="1387475" y="3217863"/>
          <p14:tracePt t="12873" x="1327150" y="3057525"/>
          <p14:tracePt t="12880" x="1287463" y="2895600"/>
          <p14:tracePt t="12887" x="1266825" y="2735263"/>
          <p14:tracePt t="12894" x="1247775" y="2614613"/>
          <p14:tracePt t="12901" x="1227138" y="2514600"/>
          <p14:tracePt t="12907" x="1206500" y="2413000"/>
          <p14:tracePt t="12914" x="1206500" y="2373313"/>
          <p14:tracePt t="12921" x="1206500" y="2333625"/>
          <p14:tracePt t="12929" x="1206500" y="2292350"/>
          <p14:tracePt t="12945" x="1206500" y="2171700"/>
          <p14:tracePt t="12949" x="1206500" y="2132013"/>
          <p14:tracePt t="12956" x="1227138" y="2051050"/>
          <p14:tracePt t="12962" x="1247775" y="2011363"/>
          <p14:tracePt t="12970" x="1266825" y="1930400"/>
          <p14:tracePt t="12976" x="1266825" y="1890713"/>
          <p14:tracePt t="12984" x="1266825" y="1870075"/>
          <p14:tracePt t="12990" x="1287463" y="1830388"/>
          <p14:tracePt t="13004" x="1287463" y="1809750"/>
          <p14:tracePt t="13012" x="1287463" y="1790700"/>
          <p14:tracePt t="13018" x="1308100" y="1790700"/>
          <p14:tracePt t="13025" x="1308100" y="1770063"/>
          <p14:tracePt t="13045" x="1308100" y="1749425"/>
          <p14:tracePt t="13080" x="1308100" y="1730375"/>
          <p14:tracePt t="13114" x="1287463" y="1709738"/>
          <p14:tracePt t="13169" x="1308100" y="1709738"/>
          <p14:tracePt t="13183" x="1327150" y="1709738"/>
          <p14:tracePt t="13190" x="1347788" y="1709738"/>
          <p14:tracePt t="13203" x="1368425" y="1730375"/>
          <p14:tracePt t="13210" x="1387475" y="1730375"/>
          <p14:tracePt t="13217" x="1408113" y="1770063"/>
          <p14:tracePt t="13224" x="1428750" y="1770063"/>
          <p14:tracePt t="13231" x="1468438" y="1790700"/>
          <p14:tracePt t="13238" x="1489075" y="1809750"/>
          <p14:tracePt t="13245" x="1528763" y="1851025"/>
          <p14:tracePt t="13252" x="1549400" y="1870075"/>
          <p14:tracePt t="13259" x="1589088" y="1890713"/>
          <p14:tracePt t="13266" x="1609725" y="1911350"/>
          <p14:tracePt t="13272" x="1649413" y="1951038"/>
          <p14:tracePt t="13279" x="1690688" y="1990725"/>
          <p14:tracePt t="13286" x="1730375" y="2051050"/>
          <p14:tracePt t="13293" x="1770063" y="2071688"/>
          <p14:tracePt t="13300" x="1811338" y="2132013"/>
          <p14:tracePt t="13307" x="1851025" y="2192338"/>
          <p14:tracePt t="13313" x="1911350" y="2252663"/>
          <p14:tracePt t="13321" x="1951038" y="2312988"/>
          <p14:tracePt t="13328" x="1992313" y="2373313"/>
          <p14:tracePt t="13334" x="2032000" y="2433638"/>
          <p14:tracePt t="13341" x="2071688" y="2493963"/>
          <p14:tracePt t="13348" x="2112963" y="2554288"/>
          <p14:tracePt t="13355" x="2152650" y="2574925"/>
          <p14:tracePt t="13362" x="2152650" y="2614613"/>
          <p14:tracePt t="13369" x="2173288" y="2654300"/>
          <p14:tracePt t="13375" x="2192338" y="2674938"/>
          <p14:tracePt t="13382" x="2192338" y="2695575"/>
          <p14:tracePt t="13396" x="2212975" y="2714625"/>
          <p14:tracePt t="13403" x="2212975" y="2735263"/>
          <p14:tracePt t="13417" x="2233613" y="2735263"/>
          <p14:tracePt t="13430" x="2233613" y="2755900"/>
          <p14:tracePt t="13451" x="2233613" y="2774950"/>
          <p14:tracePt t="13486" x="2233613" y="2795588"/>
          <p14:tracePt t="13499" x="2212975" y="2795588"/>
          <p14:tracePt t="13513" x="2192338" y="2795588"/>
          <p14:tracePt t="13520" x="2173288" y="2795588"/>
          <p14:tracePt t="13534" x="2152650" y="2795588"/>
          <p14:tracePt t="13547" x="2132013" y="2816225"/>
          <p14:tracePt t="13555" x="2112963" y="2816225"/>
          <p14:tracePt t="13568" x="2092325" y="2816225"/>
          <p14:tracePt t="13596" x="2071688" y="2816225"/>
          <p14:tracePt t="13609" x="2052638" y="2816225"/>
          <p14:tracePt t="13624" x="2032000" y="2816225"/>
          <p14:tracePt t="13637" x="2011363" y="2816225"/>
          <p14:tracePt t="13671" x="1992313" y="2816225"/>
          <p14:tracePt t="13713" x="1971675" y="2816225"/>
          <p14:tracePt t="13762" x="1971675" y="2795588"/>
          <p14:tracePt t="13795" x="1971675" y="2774950"/>
          <p14:tracePt t="13802" x="1992313" y="2774950"/>
          <p14:tracePt t="13809" x="2011363" y="2774950"/>
          <p14:tracePt t="13823" x="2032000" y="2774950"/>
          <p14:tracePt t="13829" x="2052638" y="2755900"/>
          <p14:tracePt t="13836" x="2071688" y="2755900"/>
          <p14:tracePt t="13845" x="2092325" y="2755900"/>
          <p14:tracePt t="13857" x="2112963" y="2755900"/>
          <p14:tracePt t="13864" x="2132013" y="2755900"/>
          <p14:tracePt t="13871" x="2152650" y="2755900"/>
          <p14:tracePt t="13885" x="2173288" y="2755900"/>
          <p14:tracePt t="13891" x="2192338" y="2755900"/>
          <p14:tracePt t="13912" x="2212975" y="2755900"/>
          <p14:tracePt t="13926" x="2233613" y="2755900"/>
          <p14:tracePt t="13944" x="2252663" y="2735263"/>
          <p14:tracePt t="13946" x="2273300" y="2735263"/>
          <p14:tracePt t="13954" x="2293938" y="2735263"/>
          <p14:tracePt t="13962" x="2333625" y="2735263"/>
          <p14:tracePt t="13967" x="2393950" y="2714625"/>
          <p14:tracePt t="13974" x="2474913" y="2714625"/>
          <p14:tracePt t="13981" x="2574925" y="2695575"/>
          <p14:tracePt t="13988" x="2655888" y="2674938"/>
          <p14:tracePt t="13995" x="2755900" y="2635250"/>
          <p14:tracePt t="14001" x="2836863" y="2635250"/>
          <p14:tracePt t="14009" x="2936875" y="2614613"/>
          <p14:tracePt t="14016" x="3038475" y="2593975"/>
          <p14:tracePt t="14022" x="3159125" y="2574925"/>
          <p14:tracePt t="14029" x="3238500" y="2554288"/>
          <p14:tracePt t="14036" x="3319463" y="2533650"/>
          <p14:tracePt t="14043" x="3400425" y="2514600"/>
          <p14:tracePt t="14050" x="3500438" y="2493963"/>
          <p14:tracePt t="14057" x="3560763" y="2473325"/>
          <p14:tracePt t="14064" x="3662363" y="2454275"/>
          <p14:tracePt t="14070" x="3741738" y="2454275"/>
          <p14:tracePt t="14078" x="3822700" y="2454275"/>
          <p14:tracePt t="14084" x="3903663" y="2433638"/>
          <p14:tracePt t="14091" x="3983038" y="2413000"/>
          <p14:tracePt t="14098" x="4043363" y="2413000"/>
          <p14:tracePt t="14105" x="4103688" y="2413000"/>
          <p14:tracePt t="14112" x="4164013" y="2393950"/>
          <p14:tracePt t="14119" x="4205288" y="2393950"/>
          <p14:tracePt t="14126" x="4224338" y="2393950"/>
          <p14:tracePt t="14133" x="4265613" y="2393950"/>
          <p14:tracePt t="14139" x="4284663" y="2393950"/>
          <p14:tracePt t="14146" x="4305300" y="2393950"/>
          <p14:tracePt t="14153" x="4325938" y="2393950"/>
          <p14:tracePt t="14162" x="4344988" y="2393950"/>
          <p14:tracePt t="14167" x="4365625" y="2393950"/>
          <p14:tracePt t="14174" x="4386263" y="2393950"/>
          <p14:tracePt t="14181" x="4405313" y="2393950"/>
          <p14:tracePt t="14188" x="4425950" y="2393950"/>
          <p14:tracePt t="14208" x="4446588" y="2393950"/>
          <p14:tracePt t="14215" x="4465638" y="2393950"/>
          <p14:tracePt t="14229" x="4486275" y="2393950"/>
          <p14:tracePt t="14236" x="4506913" y="2393950"/>
          <p14:tracePt t="14243" x="4506913" y="2413000"/>
          <p14:tracePt t="14249" x="4525963" y="2413000"/>
          <p14:tracePt t="14256" x="4546600" y="2413000"/>
          <p14:tracePt t="14270" x="4567238" y="2413000"/>
          <p14:tracePt t="14278" x="4587875" y="2413000"/>
          <p14:tracePt t="14298" x="4606925" y="2413000"/>
          <p14:tracePt t="14304" x="4627563" y="2413000"/>
          <p14:tracePt t="14311" x="4627563" y="2433638"/>
          <p14:tracePt t="14318" x="4648200" y="2433638"/>
          <p14:tracePt t="14332" x="4667250" y="2433638"/>
          <p14:tracePt t="14339" x="4687888" y="2433638"/>
          <p14:tracePt t="14346" x="4687888" y="2454275"/>
          <p14:tracePt t="14353" x="4708525" y="2454275"/>
          <p14:tracePt t="14366" x="4727575" y="2454275"/>
          <p14:tracePt t="14394" x="4748213" y="2454275"/>
          <p14:tracePt t="14401" x="4748213" y="2473325"/>
          <p14:tracePt t="14456" x="4748213" y="2493963"/>
          <p14:tracePt t="14490" x="4727575" y="2493963"/>
          <p14:tracePt t="14497" x="4708525" y="2493963"/>
          <p14:tracePt t="14504" x="4708525" y="2514600"/>
          <p14:tracePt t="14511" x="4687888" y="2514600"/>
          <p14:tracePt t="14518" x="4667250" y="2514600"/>
          <p14:tracePt t="14525" x="4627563" y="2533650"/>
          <p14:tracePt t="14532" x="4567238" y="2533650"/>
          <p14:tracePt t="14539" x="4465638" y="2574925"/>
          <p14:tracePt t="14545" x="4305300" y="2593975"/>
          <p14:tracePt t="14552" x="4084638" y="2674938"/>
          <p14:tracePt t="14559" x="3822700" y="2735263"/>
          <p14:tracePt t="14566" x="3641725" y="2774950"/>
          <p14:tracePt t="14573" x="3500438" y="2795588"/>
          <p14:tracePt t="14580" x="3419475" y="2816225"/>
          <p14:tracePt t="14586" x="3340100" y="2835275"/>
          <p14:tracePt t="14595" x="3279775" y="2855913"/>
          <p14:tracePt t="14600" x="3198813" y="2855913"/>
          <p14:tracePt t="14607" x="3159125" y="2855913"/>
          <p14:tracePt t="14614" x="3098800" y="2855913"/>
          <p14:tracePt t="14621" x="3038475" y="2855913"/>
          <p14:tracePt t="14628" x="2978150" y="2876550"/>
          <p14:tracePt t="14635" x="2897188" y="2876550"/>
          <p14:tracePt t="14641" x="2836863" y="2895600"/>
          <p14:tracePt t="14649" x="2776538" y="2895600"/>
          <p14:tracePt t="14656" x="2695575" y="2895600"/>
          <p14:tracePt t="14662" x="2655888" y="2895600"/>
          <p14:tracePt t="14669" x="2616200" y="2895600"/>
          <p14:tracePt t="14676" x="2574925" y="2916238"/>
          <p14:tracePt t="14683" x="2514600" y="2916238"/>
          <p14:tracePt t="14690" x="2493963" y="2916238"/>
          <p14:tracePt t="14697" x="2433638" y="2916238"/>
          <p14:tracePt t="14703" x="2414588" y="2916238"/>
          <p14:tracePt t="14711" x="2373313" y="2936875"/>
          <p14:tracePt t="14718" x="2312988" y="2936875"/>
          <p14:tracePt t="14724" x="2293938" y="2955925"/>
          <p14:tracePt t="14731" x="2252663" y="2955925"/>
          <p14:tracePt t="14738" x="2212975" y="2955925"/>
          <p14:tracePt t="14745" x="2192338" y="2955925"/>
          <p14:tracePt t="14752" x="2152650" y="2955925"/>
          <p14:tracePt t="14759" x="2132013" y="2955925"/>
          <p14:tracePt t="14766" x="2112963" y="2955925"/>
          <p14:tracePt t="14772" x="2071688" y="2955925"/>
          <p14:tracePt t="14779" x="2052638" y="2955925"/>
          <p14:tracePt t="14786" x="2032000" y="2955925"/>
          <p14:tracePt t="14800" x="2011363" y="2955925"/>
          <p14:tracePt t="14807" x="1992313" y="2955925"/>
          <p14:tracePt t="14814" x="1971675" y="2955925"/>
          <p14:tracePt t="14820" x="1951038" y="2955925"/>
          <p14:tracePt t="14828" x="1931988" y="2955925"/>
          <p14:tracePt t="14834" x="1911350" y="2955925"/>
          <p14:tracePt t="14848" x="1890713" y="2955925"/>
          <p14:tracePt t="14855" x="1871663" y="2955925"/>
          <p14:tracePt t="14869" x="1851025" y="2955925"/>
          <p14:tracePt t="14876" x="1830388" y="2955925"/>
          <p14:tracePt t="14889" x="1811338" y="2955925"/>
          <p14:tracePt t="14911" x="1790700" y="2955925"/>
          <p14:tracePt t="14951" x="1790700" y="2936875"/>
          <p14:tracePt t="14986" x="1790700" y="2916238"/>
          <p14:tracePt t="15000" x="1811338" y="2916238"/>
          <p14:tracePt t="15013" x="1830388" y="2916238"/>
          <p14:tracePt t="15020" x="1830388" y="2895600"/>
          <p14:tracePt t="15028" x="1871663" y="2895600"/>
          <p14:tracePt t="15034" x="1890713" y="2876550"/>
          <p14:tracePt t="15041" x="1931988" y="2876550"/>
          <p14:tracePt t="15047" x="1992313" y="2855913"/>
          <p14:tracePt t="15054" x="2071688" y="2835275"/>
          <p14:tracePt t="15062" x="2192338" y="2774950"/>
          <p14:tracePt t="15068" x="2393950" y="2714625"/>
          <p14:tracePt t="15075" x="2716213" y="2614613"/>
          <p14:tracePt t="15082" x="3017838" y="2533650"/>
          <p14:tracePt t="15089" x="3238500" y="2473325"/>
          <p14:tracePt t="15096" x="3379788" y="2454275"/>
          <p14:tracePt t="15102" x="3479800" y="2413000"/>
          <p14:tracePt t="15109" x="3581400" y="2393950"/>
          <p14:tracePt t="15116" x="3641725" y="2393950"/>
          <p14:tracePt t="15123" x="3722688" y="2373313"/>
          <p14:tracePt t="15130" x="3783013" y="2352675"/>
          <p14:tracePt t="15137" x="3862388" y="2352675"/>
          <p14:tracePt t="15144" x="3922713" y="2333625"/>
          <p14:tracePt t="15151" x="3963988" y="2333625"/>
          <p14:tracePt t="15158" x="4043363" y="2312988"/>
          <p14:tracePt t="15165" x="4084638" y="2312988"/>
          <p14:tracePt t="15172" x="4144963" y="2312988"/>
          <p14:tracePt t="15178" x="4205288" y="2312988"/>
          <p14:tracePt t="15185" x="4244975" y="2312988"/>
          <p14:tracePt t="15192" x="4305300" y="2312988"/>
          <p14:tracePt t="15199" x="4325938" y="2312988"/>
          <p14:tracePt t="15206" x="4365625" y="2312988"/>
          <p14:tracePt t="15213" x="4405313" y="2312988"/>
          <p14:tracePt t="15220" x="4425950" y="2312988"/>
          <p14:tracePt t="15228" x="4465638" y="2312988"/>
          <p14:tracePt t="15233" x="4486275" y="2312988"/>
          <p14:tracePt t="15241" x="4506913" y="2312988"/>
          <p14:tracePt t="15254" x="4525963" y="2312988"/>
          <p14:tracePt t="15261" x="4546600" y="2312988"/>
          <p14:tracePt t="15268" x="4567238" y="2312988"/>
          <p14:tracePt t="15275" x="4587875" y="2312988"/>
          <p14:tracePt t="15282" x="4587875" y="2333625"/>
          <p14:tracePt t="15289" x="4606925" y="2333625"/>
          <p14:tracePt t="15295" x="4627563" y="2333625"/>
          <p14:tracePt t="15310" x="4648200" y="2333625"/>
          <p14:tracePt t="15316" x="4648200" y="2352675"/>
          <p14:tracePt t="15323" x="4667250" y="2352675"/>
          <p14:tracePt t="15330" x="4687888" y="2352675"/>
          <p14:tracePt t="15344" x="4708525" y="2352675"/>
          <p14:tracePt t="15350" x="4708525" y="2373313"/>
          <p14:tracePt t="15357" x="4727575" y="2373313"/>
          <p14:tracePt t="15371" x="4748213" y="2373313"/>
          <p14:tracePt t="15399" x="4748213" y="2393950"/>
          <p14:tracePt t="15412" x="4768850" y="2393950"/>
          <p14:tracePt t="15482" x="4768850" y="2413000"/>
          <p14:tracePt t="15557" x="4768850" y="2433638"/>
          <p14:tracePt t="15701" x="4748213" y="2454275"/>
          <p14:tracePt t="15757" x="4727575" y="2454275"/>
          <p14:tracePt t="15812" x="4708525" y="2454275"/>
          <p14:tracePt t="15846" x="4687888" y="2454275"/>
          <p14:tracePt t="15861" x="4687888" y="2473325"/>
          <p14:tracePt t="15867" x="4667250" y="2473325"/>
          <p14:tracePt t="15894" x="4648200" y="2473325"/>
          <p14:tracePt t="15901" x="4627563" y="2473325"/>
          <p14:tracePt t="15915" x="4606925" y="2473325"/>
          <p14:tracePt t="15922" x="4587875" y="2473325"/>
          <p14:tracePt t="15928" x="4567238" y="2493963"/>
          <p14:tracePt t="15935" x="4506913" y="2493963"/>
          <p14:tracePt t="15942" x="4465638" y="2493963"/>
          <p14:tracePt t="15949" x="4386263" y="2493963"/>
          <p14:tracePt t="15956" x="4284663" y="2514600"/>
          <p14:tracePt t="15963" x="4164013" y="2533650"/>
          <p14:tracePt t="15970" x="4024313" y="2554288"/>
          <p14:tracePt t="15977" x="3862388" y="2574925"/>
          <p14:tracePt t="15983" x="3762375" y="2593975"/>
          <p14:tracePt t="15991" x="3621088" y="2614613"/>
          <p14:tracePt t="15997" x="3500438" y="2635250"/>
          <p14:tracePt t="16004" x="3340100" y="2654300"/>
          <p14:tracePt t="16011" x="3219450" y="2654300"/>
          <p14:tracePt t="16018" x="3078163" y="2674938"/>
          <p14:tracePt t="16025" x="2978150" y="2695575"/>
          <p14:tracePt t="16032" x="2857500" y="2714625"/>
          <p14:tracePt t="16038" x="2736850" y="2735263"/>
          <p14:tracePt t="16045" x="2595563" y="2735263"/>
          <p14:tracePt t="16052" x="2493963" y="2755900"/>
          <p14:tracePt t="16060" x="2354263" y="2774950"/>
          <p14:tracePt t="16066" x="2233613" y="2795588"/>
          <p14:tracePt t="16073" x="2132013" y="2816225"/>
          <p14:tracePt t="16080" x="2052638" y="2816225"/>
          <p14:tracePt t="16087" x="1951038" y="2816225"/>
          <p14:tracePt t="16094" x="1871663" y="2835275"/>
          <p14:tracePt t="16101" x="1790700" y="2855913"/>
          <p14:tracePt t="16107" x="1730375" y="2855913"/>
          <p14:tracePt t="16114" x="1670050" y="2855913"/>
          <p14:tracePt t="16121" x="1589088" y="2876550"/>
          <p14:tracePt t="16128" x="1528763" y="2895600"/>
          <p14:tracePt t="16135" x="1447800" y="2916238"/>
          <p14:tracePt t="16142" x="1408113" y="2916238"/>
          <p14:tracePt t="16149" x="1368425" y="2916238"/>
          <p14:tracePt t="16156" x="1327150" y="2916238"/>
          <p14:tracePt t="16162" x="1308100" y="2916238"/>
          <p14:tracePt t="16169" x="1287463" y="2916238"/>
          <p14:tracePt t="16177" x="1266825" y="2916238"/>
          <p14:tracePt t="16190" x="1247775" y="2916238"/>
          <p14:tracePt t="16197" x="1227138" y="2916238"/>
          <p14:tracePt t="16211" x="1206500" y="2916238"/>
          <p14:tracePt t="16383" x="1206500" y="2895600"/>
          <p14:tracePt t="16417" x="1227138" y="2895600"/>
          <p14:tracePt t="16459" x="1227138" y="2876550"/>
          <p14:tracePt t="16486" x="1247775" y="2876550"/>
          <p14:tracePt t="16513" x="1247775" y="2855913"/>
          <p14:tracePt t="16569" x="1247775" y="2835275"/>
          <p14:tracePt t="16582" x="1247775" y="2816225"/>
          <p14:tracePt t="16603" x="1247775" y="2795588"/>
          <p14:tracePt t="16617" x="1247775" y="2774950"/>
          <p14:tracePt t="16630" x="1247775" y="2755900"/>
          <p14:tracePt t="16644" x="1247775" y="2735263"/>
          <p14:tracePt t="16658" x="1247775" y="2714625"/>
          <p14:tracePt t="16665" x="1247775" y="2695575"/>
          <p14:tracePt t="16678" x="1247775" y="2674938"/>
          <p14:tracePt t="16686" x="1266825" y="2674938"/>
          <p14:tracePt t="16694" x="1266825" y="2654300"/>
          <p14:tracePt t="16699" x="1266825" y="2635250"/>
          <p14:tracePt t="16713" x="1287463" y="2614613"/>
          <p14:tracePt t="16727" x="1308100" y="2593975"/>
          <p14:tracePt t="16740" x="1308100" y="2574925"/>
          <p14:tracePt t="16748" x="1308100" y="2554288"/>
          <p14:tracePt t="16754" x="1327150" y="2554288"/>
          <p14:tracePt t="16761" x="1327150" y="2533650"/>
          <p14:tracePt t="16768" x="1368425" y="2514600"/>
          <p14:tracePt t="16782" x="1387475" y="2493963"/>
          <p14:tracePt t="16789" x="1408113" y="2473325"/>
          <p14:tracePt t="16803" x="1428750" y="2454275"/>
          <p14:tracePt t="16810" x="1447800" y="2454275"/>
          <p14:tracePt t="16816" x="1468438" y="2433638"/>
          <p14:tracePt t="16823" x="1489075" y="2413000"/>
          <p14:tracePt t="16830" x="1508125" y="2413000"/>
          <p14:tracePt t="16837" x="1528763" y="2413000"/>
          <p14:tracePt t="16844" x="1549400" y="2393950"/>
          <p14:tracePt t="16851" x="1570038" y="2393950"/>
          <p14:tracePt t="16858" x="1570038" y="2373313"/>
          <p14:tracePt t="16864" x="1589088" y="2373313"/>
          <p14:tracePt t="16871" x="1609725" y="2373313"/>
          <p14:tracePt t="16885" x="1630363" y="2352675"/>
          <p14:tracePt t="16899" x="1649413" y="2333625"/>
          <p14:tracePt t="16927" x="1649413" y="2312988"/>
          <p14:tracePt t="16933" x="1649413" y="2292350"/>
          <p14:tracePt t="16954" x="1649413" y="2273300"/>
          <p14:tracePt t="16961" x="1630363" y="2252663"/>
          <p14:tracePt t="16974" x="1609725" y="2252663"/>
          <p14:tracePt t="16981" x="1589088" y="2232025"/>
          <p14:tracePt t="16988" x="1589088" y="2212975"/>
          <p14:tracePt t="16995" x="1570038" y="2192338"/>
          <p14:tracePt t="17002" x="1549400" y="2171700"/>
          <p14:tracePt t="17010" x="1528763" y="2171700"/>
          <p14:tracePt t="17016" x="1508125" y="2152650"/>
          <p14:tracePt t="17023" x="1489075" y="2132013"/>
          <p14:tracePt t="17029" x="1468438" y="2132013"/>
          <p14:tracePt t="17036" x="1468438" y="2111375"/>
          <p14:tracePt t="17044" x="1447800" y="2092325"/>
          <p14:tracePt t="17050" x="1428750" y="2092325"/>
          <p14:tracePt t="17057" x="1408113" y="2071688"/>
          <p14:tracePt t="17064" x="1387475" y="2071688"/>
          <p14:tracePt t="17071" x="1368425" y="2051050"/>
          <p14:tracePt t="17077" x="1347788" y="2032000"/>
          <p14:tracePt t="17085" x="1327150" y="2011363"/>
          <p14:tracePt t="17091" x="1308100" y="2011363"/>
          <p14:tracePt t="17098" x="1287463" y="1990725"/>
          <p14:tracePt t="17105" x="1266825" y="1990725"/>
          <p14:tracePt t="17112" x="1227138" y="1990725"/>
          <p14:tracePt t="17119" x="1206500" y="1971675"/>
          <p14:tracePt t="17127" x="1187450" y="1971675"/>
          <p14:tracePt t="17133" x="1166813" y="1971675"/>
          <p14:tracePt t="17139" x="1146175" y="1951038"/>
          <p14:tracePt t="17146" x="1127125" y="1951038"/>
          <p14:tracePt t="17153" x="1106488" y="1951038"/>
          <p14:tracePt t="17160" x="1085850" y="1951038"/>
          <p14:tracePt t="17174" x="1066800" y="1951038"/>
          <p14:tracePt t="17181" x="1046163" y="1951038"/>
          <p14:tracePt t="17195" x="1025525" y="1971675"/>
          <p14:tracePt t="17201" x="1025525" y="1990725"/>
          <p14:tracePt t="17209" x="1006475" y="1990725"/>
          <p14:tracePt t="17222" x="985838" y="2011363"/>
          <p14:tracePt t="17229" x="985838" y="2032000"/>
          <p14:tracePt t="17243" x="985838" y="2051050"/>
          <p14:tracePt t="17257" x="985838" y="2071688"/>
          <p14:tracePt t="17264" x="965200" y="2071688"/>
          <p14:tracePt t="17271" x="965200" y="2092325"/>
          <p14:tracePt t="17284" x="965200" y="2111375"/>
          <p14:tracePt t="17305" x="965200" y="2132013"/>
          <p14:tracePt t="17319" x="965200" y="2152650"/>
          <p14:tracePt t="17332" x="965200" y="2171700"/>
          <p14:tracePt t="17346" x="965200" y="2192338"/>
          <p14:tracePt t="17353" x="965200" y="2212975"/>
          <p14:tracePt t="17367" x="965200" y="2232025"/>
          <p14:tracePt t="17381" x="965200" y="2252663"/>
          <p14:tracePt t="17394" x="965200" y="2273300"/>
          <p14:tracePt t="17401" x="965200" y="2292350"/>
          <p14:tracePt t="17408" x="965200" y="2312988"/>
          <p14:tracePt t="17422" x="965200" y="2333625"/>
          <p14:tracePt t="17429" x="965200" y="2352675"/>
          <p14:tracePt t="17436" x="965200" y="2373313"/>
          <p14:tracePt t="17450" x="965200" y="2393950"/>
          <p14:tracePt t="17456" x="965200" y="2413000"/>
          <p14:tracePt t="17470" x="965200" y="2433638"/>
          <p14:tracePt t="17477" x="985838" y="2454275"/>
          <p14:tracePt t="17491" x="1006475" y="2454275"/>
          <p14:tracePt t="17498" x="1006475" y="2473325"/>
          <p14:tracePt t="17504" x="1025525" y="2493963"/>
          <p14:tracePt t="17518" x="1046163" y="2514600"/>
          <p14:tracePt t="17525" x="1066800" y="2514600"/>
          <p14:tracePt t="17532" x="1066800" y="2533650"/>
          <p14:tracePt t="17539" x="1085850" y="2533650"/>
          <p14:tracePt t="17546" x="1085850" y="2554288"/>
          <p14:tracePt t="17553" x="1106488" y="2554288"/>
          <p14:tracePt t="17560" x="1106488" y="2574925"/>
          <p14:tracePt t="17566" x="1127125" y="2574925"/>
          <p14:tracePt t="17580" x="1146175" y="2593975"/>
          <p14:tracePt t="17587" x="1166813" y="2593975"/>
          <p14:tracePt t="17601" x="1187450" y="2593975"/>
          <p14:tracePt t="17615" x="1206500" y="2614613"/>
          <p14:tracePt t="17621" x="1227138" y="2614613"/>
          <p14:tracePt t="17635" x="1247775" y="2614613"/>
          <p14:tracePt t="17644" x="1266825" y="2614613"/>
          <p14:tracePt t="17649" x="1266825" y="2635250"/>
          <p14:tracePt t="17656" x="1287463" y="2635250"/>
          <p14:tracePt t="17663" x="1308100" y="2635250"/>
          <p14:tracePt t="17676" x="1327150" y="2635250"/>
          <p14:tracePt t="17683" x="1327150" y="2654300"/>
          <p14:tracePt t="17690" x="1347788" y="2654300"/>
          <p14:tracePt t="17704" x="1368425" y="2654300"/>
          <p14:tracePt t="17711" x="1387475" y="2654300"/>
          <p14:tracePt t="17725" x="1408113" y="2654300"/>
          <p14:tracePt t="17732" x="1428750" y="2654300"/>
          <p14:tracePt t="17745" x="1447800" y="2654300"/>
          <p14:tracePt t="17752" x="1468438" y="2654300"/>
          <p14:tracePt t="17773" x="1489075" y="2654300"/>
          <p14:tracePt t="17780" x="1489075" y="2635250"/>
          <p14:tracePt t="17787" x="1508125" y="2635250"/>
          <p14:tracePt t="17801" x="1508125" y="2614613"/>
          <p14:tracePt t="17807" x="1528763" y="2614613"/>
          <p14:tracePt t="17814" x="1528763" y="2593975"/>
          <p14:tracePt t="17821" x="1549400" y="2593975"/>
          <p14:tracePt t="17828" x="1549400" y="2574925"/>
          <p14:tracePt t="17835" x="1570038" y="2574925"/>
          <p14:tracePt t="17842" x="1570038" y="2554288"/>
          <p14:tracePt t="17856" x="1570038" y="2533650"/>
          <p14:tracePt t="17863" x="1589088" y="2493963"/>
          <p14:tracePt t="17876" x="1589088" y="2473325"/>
          <p14:tracePt t="17883" x="1589088" y="2454275"/>
          <p14:tracePt t="17897" x="1589088" y="2433638"/>
          <p14:tracePt t="17903" x="1589088" y="2413000"/>
          <p14:tracePt t="17910" x="1589088" y="2393950"/>
          <p14:tracePt t="17926" x="1589088" y="2373313"/>
          <p14:tracePt t="17931" x="1589088" y="2352675"/>
          <p14:tracePt t="17945" x="1589088" y="2333625"/>
          <p14:tracePt t="17952" x="1589088" y="2312988"/>
          <p14:tracePt t="17966" x="1589088" y="2292350"/>
          <p14:tracePt t="17972" x="1570038" y="2273300"/>
          <p14:tracePt t="17986" x="1549400" y="2273300"/>
          <p14:tracePt t="17993" x="1549400" y="2252663"/>
          <p14:tracePt t="18000" x="1528763" y="2232025"/>
          <p14:tracePt t="18014" x="1508125" y="2212975"/>
          <p14:tracePt t="18020" x="1489075" y="2212975"/>
          <p14:tracePt t="18034" x="1468438" y="2192338"/>
          <p14:tracePt t="18048" x="1447800" y="2192338"/>
          <p14:tracePt t="18055" x="1428750" y="2171700"/>
          <p14:tracePt t="18069" x="1408113" y="2171700"/>
          <p14:tracePt t="18076" x="1387475" y="2171700"/>
          <p14:tracePt t="18090" x="1368425" y="2171700"/>
          <p14:tracePt t="18096" x="1347788" y="2171700"/>
          <p14:tracePt t="18110" x="1327150" y="2171700"/>
          <p14:tracePt t="18117" x="1308100" y="2171700"/>
          <p14:tracePt t="18138" x="1287463" y="2171700"/>
          <p14:tracePt t="18144" x="1266825" y="2171700"/>
          <p14:tracePt t="18159" x="1247775" y="2171700"/>
          <p14:tracePt t="18165" x="1227138" y="2171700"/>
          <p14:tracePt t="18179" x="1206500" y="2171700"/>
          <p14:tracePt t="18186" x="1187450" y="2171700"/>
          <p14:tracePt t="18200" x="1166813" y="2171700"/>
          <p14:tracePt t="18206" x="1146175" y="2171700"/>
          <p14:tracePt t="18213" x="1146175" y="2192338"/>
          <p14:tracePt t="18227" x="1127125" y="2192338"/>
          <p14:tracePt t="18248" x="1106488" y="2192338"/>
          <p14:tracePt t="18254" x="1106488" y="2212975"/>
          <p14:tracePt t="18289" x="1106488" y="2232025"/>
          <p14:tracePt t="18317" x="1127125" y="2232025"/>
          <p14:tracePt t="18324" x="1127125" y="2252663"/>
          <p14:tracePt t="18344" x="1146175" y="2252663"/>
          <p14:tracePt t="18799" x="1387475" y="2232025"/>
          <p14:tracePt t="18805" x="1589088" y="2171700"/>
          <p14:tracePt t="18812" x="1730375" y="2152650"/>
          <p14:tracePt t="18819" x="1890713" y="2132013"/>
          <p14:tracePt t="18826" x="2032000" y="2111375"/>
          <p14:tracePt t="18833" x="2192338" y="2071688"/>
          <p14:tracePt t="18840" x="2354263" y="2051050"/>
          <p14:tracePt t="18847" x="2454275" y="2032000"/>
          <p14:tracePt t="18853" x="2595563" y="2032000"/>
          <p14:tracePt t="18860" x="2716213" y="2032000"/>
          <p14:tracePt t="18867" x="2816225" y="2011363"/>
          <p14:tracePt t="18874" x="2957513" y="1990725"/>
          <p14:tracePt t="18881" x="3138488" y="1990725"/>
          <p14:tracePt t="18888" x="3279775" y="1990725"/>
          <p14:tracePt t="18895" x="3400425" y="1990725"/>
          <p14:tracePt t="18902" x="3540125" y="1990725"/>
          <p14:tracePt t="18909" x="3681413" y="1990725"/>
          <p14:tracePt t="18926" x="3983038" y="1990725"/>
          <p14:tracePt t="18929" x="4144963" y="1990725"/>
          <p14:tracePt t="18936" x="4265613" y="2011363"/>
          <p14:tracePt t="18944" x="4386263" y="2011363"/>
          <p14:tracePt t="18950" x="4446588" y="2011363"/>
          <p14:tracePt t="18957" x="4486275" y="2011363"/>
          <p14:tracePt t="18964" x="4546600" y="2011363"/>
          <p14:tracePt t="18970" x="4587875" y="2011363"/>
          <p14:tracePt t="18977" x="4627563" y="2011363"/>
          <p14:tracePt t="18984" x="4648200" y="2011363"/>
          <p14:tracePt t="18991" x="4687888" y="2011363"/>
          <p14:tracePt t="18998" x="4708525" y="2011363"/>
          <p14:tracePt t="19005" x="4727575" y="2011363"/>
          <p14:tracePt t="19012" x="4748213" y="2011363"/>
          <p14:tracePt t="19026" x="4768850" y="2011363"/>
          <p14:tracePt t="19032" x="4787900" y="2011363"/>
          <p14:tracePt t="19046" x="4808538" y="2011363"/>
          <p14:tracePt t="19053" x="4808538" y="2032000"/>
          <p14:tracePt t="19239" x="4787900" y="2032000"/>
          <p14:tracePt t="19246" x="4768850" y="2032000"/>
          <p14:tracePt t="19253" x="4748213" y="2032000"/>
          <p14:tracePt t="19259" x="4727575" y="2032000"/>
          <p14:tracePt t="19266" x="4708525" y="2032000"/>
          <p14:tracePt t="19273" x="4687888" y="2032000"/>
          <p14:tracePt t="19280" x="4648200" y="2032000"/>
          <p14:tracePt t="19287" x="4606925" y="2032000"/>
          <p14:tracePt t="19294" x="4587875" y="2032000"/>
          <p14:tracePt t="19301" x="4546600" y="2032000"/>
          <p14:tracePt t="19309" x="4525963" y="2032000"/>
          <p14:tracePt t="19315" x="4486275" y="2032000"/>
          <p14:tracePt t="19321" x="4446588" y="2032000"/>
          <p14:tracePt t="19328" x="4405313" y="2032000"/>
          <p14:tracePt t="19335" x="4365625" y="2032000"/>
          <p14:tracePt t="19343" x="4325938" y="2032000"/>
          <p14:tracePt t="19349" x="4265613" y="2032000"/>
          <p14:tracePt t="19356" x="4224338" y="2032000"/>
          <p14:tracePt t="19363" x="4184650" y="2032000"/>
          <p14:tracePt t="19370" x="4124325" y="2032000"/>
          <p14:tracePt t="19377" x="4084638" y="2032000"/>
          <p14:tracePt t="19383" x="4024313" y="2032000"/>
          <p14:tracePt t="19391" x="3983038" y="2032000"/>
          <p14:tracePt t="19397" x="3943350" y="2032000"/>
          <p14:tracePt t="19404" x="3903663" y="2032000"/>
          <p14:tracePt t="19411" x="3862388" y="2032000"/>
          <p14:tracePt t="19418" x="3822700" y="2032000"/>
          <p14:tracePt t="19426" x="3783013" y="2032000"/>
          <p14:tracePt t="19431" x="3741738" y="2032000"/>
          <p14:tracePt t="19438" x="3722688" y="2032000"/>
          <p14:tracePt t="19446" x="3681413" y="2032000"/>
          <p14:tracePt t="19452" x="3662363" y="2032000"/>
          <p14:tracePt t="19459" x="3621088" y="2032000"/>
          <p14:tracePt t="19466" x="3602038" y="2032000"/>
          <p14:tracePt t="19473" x="3560763" y="2032000"/>
          <p14:tracePt t="19480" x="3540125" y="2032000"/>
          <p14:tracePt t="19487" x="3500438" y="2032000"/>
          <p14:tracePt t="19493" x="3460750" y="2032000"/>
          <p14:tracePt t="19501" x="3440113" y="2032000"/>
          <p14:tracePt t="19507" x="3419475" y="2032000"/>
          <p14:tracePt t="19514" x="3379788" y="2032000"/>
          <p14:tracePt t="19521" x="3359150" y="2032000"/>
          <p14:tracePt t="19528" x="3340100" y="2032000"/>
          <p14:tracePt t="19535" x="3319463" y="2032000"/>
          <p14:tracePt t="19549" x="3298825" y="2032000"/>
          <p14:tracePt t="19556" x="3259138" y="2032000"/>
          <p14:tracePt t="19569" x="3238500" y="2032000"/>
          <p14:tracePt t="19576" x="3219450" y="2032000"/>
          <p14:tracePt t="19590" x="3198813" y="2032000"/>
          <p14:tracePt t="19597" x="3178175" y="2032000"/>
          <p14:tracePt t="19618" x="3159125" y="2032000"/>
          <p14:tracePt t="19631" x="3138488" y="2032000"/>
          <p14:tracePt t="19666" x="3117850" y="2032000"/>
          <p14:tracePt t="19804" x="3138488" y="2032000"/>
          <p14:tracePt t="19817" x="3159125" y="2032000"/>
          <p14:tracePt t="19838" x="3178175" y="2032000"/>
          <p14:tracePt t="19852" x="3198813" y="2032000"/>
          <p14:tracePt t="19865" x="3219450" y="2032000"/>
          <p14:tracePt t="19872" x="3238500" y="2032000"/>
          <p14:tracePt t="19886" x="3259138" y="2032000"/>
          <p14:tracePt t="19900" x="3279775" y="2032000"/>
          <p14:tracePt t="19920" x="3298825" y="2032000"/>
          <p14:tracePt t="19934" x="3319463" y="2032000"/>
          <p14:tracePt t="19955" x="3340100" y="2032000"/>
          <p14:tracePt t="19975" x="3359150" y="2011363"/>
          <p14:tracePt t="19996" x="3379788" y="2011363"/>
          <p14:tracePt t="20031" x="3400425" y="2011363"/>
          <p14:tracePt t="20065" x="3419475" y="1990725"/>
          <p14:tracePt t="20107" x="3440113" y="1990725"/>
          <p14:tracePt t="20142" x="3460750" y="1990725"/>
          <p14:tracePt t="20168" x="3479800" y="1990725"/>
          <p14:tracePt t="20203" x="3500438" y="1990725"/>
          <p14:tracePt t="20230" x="3521075" y="1990725"/>
          <p14:tracePt t="20279" x="3540125" y="1990725"/>
          <p14:tracePt t="20306" x="3560763" y="1990725"/>
          <p14:tracePt t="20320" x="3581400" y="1990725"/>
          <p14:tracePt t="20340" x="3602038" y="1990725"/>
          <p14:tracePt t="20354" x="3621088" y="1990725"/>
          <p14:tracePt t="20382" x="3641725" y="1990725"/>
          <p14:tracePt t="20395" x="3662363" y="1990725"/>
          <p14:tracePt t="20409" x="3681413" y="1990725"/>
          <p14:tracePt t="20423" x="3702050" y="1990725"/>
          <p14:tracePt t="20430" x="3722688" y="1990725"/>
          <p14:tracePt t="20443" x="3741738" y="1990725"/>
          <p14:tracePt t="20451" x="3762375" y="1990725"/>
          <p14:tracePt t="20459" x="3783013" y="1971675"/>
          <p14:tracePt t="20464" x="3802063" y="1971675"/>
          <p14:tracePt t="20471" x="3843338" y="1951038"/>
          <p14:tracePt t="20478" x="3862388" y="1951038"/>
          <p14:tracePt t="20485" x="3883025" y="1951038"/>
          <p14:tracePt t="20492" x="3922713" y="1951038"/>
          <p14:tracePt t="20505" x="3943350" y="1951038"/>
          <p14:tracePt t="20512" x="3963988" y="1951038"/>
          <p14:tracePt t="20520" x="3983038" y="1951038"/>
          <p14:tracePt t="20526" x="4003675" y="1951038"/>
          <p14:tracePt t="20533" x="4024313" y="1951038"/>
          <p14:tracePt t="20547" x="4043363" y="1951038"/>
          <p14:tracePt t="20560" x="4064000" y="1951038"/>
          <p14:tracePt t="20678" x="4043363" y="1951038"/>
          <p14:tracePt t="20692" x="4024313" y="1951038"/>
          <p14:tracePt t="20705" x="4003675" y="1951038"/>
          <p14:tracePt t="20719" x="3983038" y="1951038"/>
          <p14:tracePt t="20740" x="3963988" y="1951038"/>
          <p14:tracePt t="20753" x="3943350" y="1951038"/>
          <p14:tracePt t="20760" x="3922713" y="1951038"/>
          <p14:tracePt t="20767" x="3903663" y="1951038"/>
          <p14:tracePt t="20775" x="3883025" y="1951038"/>
          <p14:tracePt t="20788" x="3862388" y="1951038"/>
          <p14:tracePt t="20795" x="3843338" y="1951038"/>
          <p14:tracePt t="20801" x="3822700" y="1951038"/>
          <p14:tracePt t="20808" x="3802063" y="1951038"/>
          <p14:tracePt t="20815" x="3783013" y="1951038"/>
          <p14:tracePt t="20822" x="3762375" y="1951038"/>
          <p14:tracePt t="20830" x="3741738" y="1951038"/>
          <p14:tracePt t="20836" x="3702050" y="1951038"/>
          <p14:tracePt t="20843" x="3681413" y="1951038"/>
          <p14:tracePt t="20850" x="3662363" y="1951038"/>
          <p14:tracePt t="20857" x="3641725" y="1951038"/>
          <p14:tracePt t="20864" x="3621088" y="1951038"/>
          <p14:tracePt t="20870" x="3602038" y="1951038"/>
          <p14:tracePt t="20884" x="3581400" y="1951038"/>
          <p14:tracePt t="20892" x="3560763" y="1951038"/>
          <p14:tracePt t="20905" x="3540125" y="1951038"/>
          <p14:tracePt t="20925" x="3521075" y="1951038"/>
          <p14:tracePt t="20933" x="3500438" y="1951038"/>
          <p14:tracePt t="20946" x="3479800" y="1951038"/>
          <p14:tracePt t="20960" x="3460750" y="1951038"/>
          <p14:tracePt t="21008" x="3440113" y="1951038"/>
          <p14:tracePt t="21029" x="3440113" y="1971675"/>
          <p14:tracePt t="21036" x="3419475" y="1971675"/>
          <p14:tracePt t="21070" x="3400425" y="1971675"/>
          <p14:tracePt t="21119" x="3379788" y="1971675"/>
          <p14:tracePt t="21146" x="3359150" y="1971675"/>
          <p14:tracePt t="21229" x="3340100" y="1971675"/>
          <p14:tracePt t="21346" x="3359150" y="1971675"/>
          <p14:tracePt t="21359" x="3379788" y="1971675"/>
          <p14:tracePt t="21380" x="3400425" y="1971675"/>
          <p14:tracePt t="21401" x="3419475" y="1971675"/>
          <p14:tracePt t="21414" x="3440113" y="1971675"/>
          <p14:tracePt t="21435" x="3460750" y="1971675"/>
          <p14:tracePt t="21449" x="3479800" y="1971675"/>
          <p14:tracePt t="21470" x="3500438" y="1971675"/>
          <p14:tracePt t="21476" x="3500438" y="1951038"/>
          <p14:tracePt t="21497" x="3521075" y="1951038"/>
          <p14:tracePt t="21518" x="3540125" y="1951038"/>
          <p14:tracePt t="21545" x="3560763" y="1951038"/>
          <p14:tracePt t="21559" x="3581400" y="1951038"/>
          <p14:tracePt t="21580" x="3602038" y="1951038"/>
          <p14:tracePt t="21593" x="3621088" y="1951038"/>
          <p14:tracePt t="21608" x="3641725" y="1951038"/>
          <p14:tracePt t="21628" x="3662363" y="1951038"/>
          <p14:tracePt t="21648" x="3681413" y="1951038"/>
          <p14:tracePt t="21662" x="3702050" y="1951038"/>
          <p14:tracePt t="21676" x="3722688" y="1951038"/>
          <p14:tracePt t="21697" x="3741738" y="1951038"/>
          <p14:tracePt t="21731" x="3762375" y="1951038"/>
          <p14:tracePt t="21745" x="3783013" y="1951038"/>
          <p14:tracePt t="21751" x="3783013" y="1971675"/>
          <p14:tracePt t="21765" x="3802063" y="1971675"/>
          <p14:tracePt t="21786" x="3822700" y="1990725"/>
          <p14:tracePt t="21806" x="3843338" y="1990725"/>
          <p14:tracePt t="21821" x="3843338" y="2011363"/>
          <p14:tracePt t="21848" x="3862388" y="2011363"/>
          <p14:tracePt t="21882" x="3883025" y="2011363"/>
          <p14:tracePt t="21910" x="3903663" y="2011363"/>
          <p14:tracePt t="21944" x="3922713" y="2011363"/>
          <p14:tracePt t="21972" x="3943350" y="2011363"/>
          <p14:tracePt t="22013" x="3963988" y="2011363"/>
          <p14:tracePt t="22034" x="3983038" y="2011363"/>
          <p14:tracePt t="22048" x="4003675" y="1990725"/>
          <p14:tracePt t="22082" x="4024313" y="1990725"/>
          <p14:tracePt t="22110" x="4024313" y="1971675"/>
          <p14:tracePt t="22116" x="4043363" y="1971675"/>
          <p14:tracePt t="22137" x="4043363" y="1951038"/>
          <p14:tracePt t="22172" x="4043363" y="1930400"/>
          <p14:tracePt t="22454" x="4064000" y="1930400"/>
          <p14:tracePt t="22468" x="4084638" y="1930400"/>
          <p14:tracePt t="22495" x="4103688" y="1930400"/>
          <p14:tracePt t="22516" x="4103688" y="1951038"/>
          <p14:tracePt t="22522" x="4124325" y="1951038"/>
          <p14:tracePt t="22557" x="4144963" y="1951038"/>
          <p14:tracePt t="22757" x="4164013" y="1951038"/>
          <p14:tracePt t="23225" x="4184650" y="1951038"/>
          <p14:tracePt t="23246" x="4205288" y="1951038"/>
          <p14:tracePt t="23259" x="4224338" y="1951038"/>
          <p14:tracePt t="23266" x="4265613" y="1951038"/>
          <p14:tracePt t="23274" x="4305300" y="1951038"/>
          <p14:tracePt t="23280" x="4365625" y="1951038"/>
          <p14:tracePt t="23286" x="4446588" y="1951038"/>
          <p14:tracePt t="23293" x="4567238" y="1951038"/>
          <p14:tracePt t="23300" x="4687888" y="1951038"/>
          <p14:tracePt t="23308" x="4787900" y="1951038"/>
          <p14:tracePt t="23314" x="4908550" y="1951038"/>
          <p14:tracePt t="23321" x="5010150" y="1951038"/>
          <p14:tracePt t="23328" x="5130800" y="1951038"/>
          <p14:tracePt t="23335" x="5230813" y="1951038"/>
          <p14:tracePt t="23342" x="5311775" y="1951038"/>
          <p14:tracePt t="23348" x="5411788" y="1951038"/>
          <p14:tracePt t="23355" x="5472113" y="1951038"/>
          <p14:tracePt t="23362" x="5553075" y="1951038"/>
          <p14:tracePt t="23369" x="5592763" y="1951038"/>
          <p14:tracePt t="23376" x="5634038" y="1951038"/>
          <p14:tracePt t="23383" x="5673725" y="1951038"/>
          <p14:tracePt t="23391" x="5713413" y="1930400"/>
          <p14:tracePt t="23397" x="5754688" y="1930400"/>
          <p14:tracePt t="23404" x="5773738" y="1930400"/>
          <p14:tracePt t="23410" x="5794375" y="1930400"/>
          <p14:tracePt t="23417" x="5815013" y="1930400"/>
          <p14:tracePt t="23431" x="5834063" y="1911350"/>
          <p14:tracePt t="23438" x="5854700" y="1911350"/>
          <p14:tracePt t="23445" x="5875338" y="1911350"/>
          <p14:tracePt t="23458" x="5894388" y="1911350"/>
          <p14:tracePt t="23466" x="5894388" y="1890713"/>
          <p14:tracePt t="23487" x="5915025" y="1890713"/>
          <p14:tracePt t="23500" x="5915025" y="1870075"/>
          <p14:tracePt t="23514" x="5935663" y="1870075"/>
          <p14:tracePt t="23548" x="5935663" y="1851025"/>
          <p14:tracePt t="23562" x="5954713" y="1851025"/>
          <p14:tracePt t="23575" x="5975350" y="1851025"/>
          <p14:tracePt t="23590" x="5995988" y="1830388"/>
          <p14:tracePt t="23596" x="6015038" y="1830388"/>
          <p14:tracePt t="23603" x="6035675" y="1830388"/>
          <p14:tracePt t="23610" x="6056313" y="1830388"/>
          <p14:tracePt t="23617" x="6075363" y="1830388"/>
          <p14:tracePt t="23624" x="6096000" y="1830388"/>
          <p14:tracePt t="23631" x="6116638" y="1809750"/>
          <p14:tracePt t="23638" x="6135688" y="1809750"/>
          <p14:tracePt t="23645" x="6156325" y="1809750"/>
          <p14:tracePt t="23658" x="6176963" y="1809750"/>
          <p14:tracePt t="23665" x="6196013" y="1809750"/>
          <p14:tracePt t="23672" x="6196013" y="1790700"/>
          <p14:tracePt t="23686" x="6216650" y="1790700"/>
          <p14:tracePt t="23769" x="6196013" y="1790700"/>
          <p14:tracePt t="23796" x="6176963" y="1790700"/>
          <p14:tracePt t="23831" x="6156325" y="1790700"/>
          <p14:tracePt t="23941" x="6156325" y="1809750"/>
          <p14:tracePt t="24017" x="6135688" y="1809750"/>
          <p14:tracePt t="24044" x="6116638" y="1809750"/>
          <p14:tracePt t="24065" x="6096000" y="1809750"/>
          <p14:tracePt t="24071" x="6075363" y="1809750"/>
          <p14:tracePt t="24085" x="6056313" y="1809750"/>
          <p14:tracePt t="24092" x="6035675" y="1809750"/>
          <p14:tracePt t="24099" x="5995988" y="1809750"/>
          <p14:tracePt t="24106" x="5975350" y="1809750"/>
          <p14:tracePt t="24112" x="5954713" y="1809750"/>
          <p14:tracePt t="24119" x="5915025" y="1809750"/>
          <p14:tracePt t="24126" x="5894388" y="1790700"/>
          <p14:tracePt t="24133" x="5854700" y="1770063"/>
          <p14:tracePt t="24141" x="5834063" y="1770063"/>
          <p14:tracePt t="24147" x="5773738" y="1749425"/>
          <p14:tracePt t="24154" x="5734050" y="1730375"/>
          <p14:tracePt t="24161" x="5673725" y="1709738"/>
          <p14:tracePt t="24168" x="5592763" y="1668463"/>
          <p14:tracePt t="24174" x="5511800" y="1649413"/>
          <p14:tracePt t="24182" x="5411788" y="1608138"/>
          <p14:tracePt t="24188" x="5330825" y="1589088"/>
          <p14:tracePt t="24195" x="5251450" y="1568450"/>
          <p14:tracePt t="24202" x="5170488" y="1547813"/>
          <p14:tracePt t="24209" x="5089525" y="1547813"/>
          <p14:tracePt t="24216" x="5029200" y="1528763"/>
          <p14:tracePt t="24224" x="4968875" y="1508125"/>
          <p14:tracePt t="24230" x="4929188" y="1508125"/>
          <p14:tracePt t="24236" x="4908550" y="1508125"/>
          <p14:tracePt t="24243" x="4868863" y="1508125"/>
          <p14:tracePt t="24250" x="4829175" y="1508125"/>
          <p14:tracePt t="24257" x="4808538" y="1508125"/>
          <p14:tracePt t="24264" x="4768850" y="1508125"/>
          <p14:tracePt t="24271" x="4748213" y="1508125"/>
          <p14:tracePt t="24278" x="4727575" y="1508125"/>
          <p14:tracePt t="24285" x="4708525" y="1508125"/>
          <p14:tracePt t="24291" x="4687888" y="1508125"/>
          <p14:tracePt t="24298" x="4667250" y="1508125"/>
          <p14:tracePt t="24305" x="4627563" y="1528763"/>
          <p14:tracePt t="24312" x="4606925" y="1528763"/>
          <p14:tracePt t="24319" x="4587875" y="1547813"/>
          <p14:tracePt t="24326" x="4546600" y="1547813"/>
          <p14:tracePt t="24333" x="4525963" y="1568450"/>
          <p14:tracePt t="24340" x="4506913" y="1589088"/>
          <p14:tracePt t="24347" x="4486275" y="1608138"/>
          <p14:tracePt t="24354" x="4465638" y="1608138"/>
          <p14:tracePt t="24360" x="4465638" y="1628775"/>
          <p14:tracePt t="24367" x="4425950" y="1649413"/>
          <p14:tracePt t="24374" x="4405313" y="1668463"/>
          <p14:tracePt t="24381" x="4386263" y="1689100"/>
          <p14:tracePt t="24388" x="4386263" y="1709738"/>
          <p14:tracePt t="24395" x="4344988" y="1730375"/>
          <p14:tracePt t="24402" x="4325938" y="1749425"/>
          <p14:tracePt t="24408" x="4305300" y="1749425"/>
          <p14:tracePt t="24415" x="4284663" y="1790700"/>
          <p14:tracePt t="24422" x="4284663" y="1809750"/>
          <p14:tracePt t="24429" x="4244975" y="1830388"/>
          <p14:tracePt t="24436" x="4224338" y="1851025"/>
          <p14:tracePt t="24443" x="4184650" y="1890713"/>
          <p14:tracePt t="24450" x="4144963" y="1951038"/>
          <p14:tracePt t="24457" x="4084638" y="1990725"/>
          <p14:tracePt t="24464" x="4003675" y="2071688"/>
          <p14:tracePt t="24470" x="3903663" y="2171700"/>
          <p14:tracePt t="24477" x="3762375" y="2292350"/>
          <p14:tracePt t="24484" x="3621088" y="2454275"/>
          <p14:tracePt t="24491" x="3479800" y="2574925"/>
          <p14:tracePt t="24498" x="3340100" y="2674938"/>
          <p14:tracePt t="24505" x="3178175" y="2795588"/>
          <p14:tracePt t="24512" x="2897188" y="3016250"/>
          <p14:tracePt t="24519" x="2595563" y="3197225"/>
          <p14:tracePt t="24525" x="2393950" y="3317875"/>
          <p14:tracePt t="24532" x="2233613" y="3398838"/>
          <p14:tracePt t="24540" x="2092325" y="3459163"/>
          <p14:tracePt t="24546" x="1951038" y="3519488"/>
          <p14:tracePt t="24553" x="1851025" y="3559175"/>
          <p14:tracePt t="24560" x="1709738" y="3600450"/>
          <p14:tracePt t="24567" x="1570038" y="3619500"/>
          <p14:tracePt t="24574" x="1468438" y="3640138"/>
          <p14:tracePt t="24580" x="1368425" y="3640138"/>
          <p14:tracePt t="24588" x="1287463" y="3640138"/>
          <p14:tracePt t="24594" x="1187450" y="3640138"/>
          <p14:tracePt t="24601" x="1046163" y="3660775"/>
          <p14:tracePt t="24608" x="925513" y="3660775"/>
          <p14:tracePt t="24615" x="804863" y="3660775"/>
          <p14:tracePt t="24622" x="684213" y="3660775"/>
          <p14:tracePt t="24629" x="563563" y="3640138"/>
          <p14:tracePt t="24636" x="482600" y="3619500"/>
          <p14:tracePt t="24642" x="401638" y="3600450"/>
          <p14:tracePt t="24649" x="322263" y="3579813"/>
          <p14:tracePt t="24657" x="261938" y="3559175"/>
          <p14:tracePt t="24663" x="201613" y="3540125"/>
          <p14:tracePt t="24670" x="141288" y="3519488"/>
          <p14:tracePt t="24677" x="80963" y="3498850"/>
          <p14:tracePt t="24684" x="60325" y="3479800"/>
          <p14:tracePt t="24691" x="0" y="3459163"/>
          <p14:tracePt t="25021" x="141288" y="2936875"/>
          <p14:tracePt t="25028" x="220663" y="2916238"/>
          <p14:tracePt t="25035" x="322263" y="2876550"/>
          <p14:tracePt t="25042" x="401638" y="2855913"/>
          <p14:tracePt t="25049" x="503238" y="2835275"/>
          <p14:tracePt t="25057" x="584200" y="2816225"/>
          <p14:tracePt t="25063" x="684213" y="2795588"/>
          <p14:tracePt t="25069" x="765175" y="2795588"/>
          <p14:tracePt t="25076" x="844550" y="2774950"/>
          <p14:tracePt t="25083" x="946150" y="2755900"/>
          <p14:tracePt t="25090" x="1025525" y="2755900"/>
          <p14:tracePt t="25097" x="1106488" y="2735263"/>
          <p14:tracePt t="25103" x="1206500" y="2735263"/>
          <p14:tracePt t="25111" x="1287463" y="2735263"/>
          <p14:tracePt t="25118" x="1347788" y="2735263"/>
          <p14:tracePt t="25124" x="1447800" y="2735263"/>
          <p14:tracePt t="25132" x="1549400" y="2735263"/>
          <p14:tracePt t="25138" x="1649413" y="2735263"/>
          <p14:tracePt t="25145" x="1770063" y="2735263"/>
          <p14:tracePt t="25152" x="1851025" y="2735263"/>
          <p14:tracePt t="25159" x="1971675" y="2735263"/>
          <p14:tracePt t="25166" x="2071688" y="2735263"/>
          <p14:tracePt t="25173" x="2173288" y="2735263"/>
          <p14:tracePt t="25180" x="2273300" y="2735263"/>
          <p14:tracePt t="25187" x="2373313" y="2735263"/>
          <p14:tracePt t="25193" x="2474913" y="2735263"/>
          <p14:tracePt t="25200" x="2535238" y="2735263"/>
          <p14:tracePt t="25207" x="2595563" y="2735263"/>
          <p14:tracePt t="25214" x="2655888" y="2735263"/>
          <p14:tracePt t="25221" x="2695575" y="2735263"/>
          <p14:tracePt t="25228" x="2736850" y="2735263"/>
          <p14:tracePt t="25235" x="2755900" y="2735263"/>
          <p14:tracePt t="25241" x="2776538" y="2735263"/>
          <p14:tracePt t="25248" x="2797175" y="2735263"/>
          <p14:tracePt t="25262" x="2816225" y="2735263"/>
          <p14:tracePt t="25269" x="2836863" y="2735263"/>
          <p14:tracePt t="25283" x="2857500" y="2735263"/>
          <p14:tracePt t="25310" x="2857500" y="2755900"/>
          <p14:tracePt t="25393" x="2857500" y="2774950"/>
          <p14:tracePt t="25428" x="2857500" y="2795588"/>
          <p14:tracePt t="25462" x="2857500" y="2816225"/>
          <p14:tracePt t="25475" x="2836863" y="2816225"/>
          <p14:tracePt t="25496" x="2816225" y="2835275"/>
          <p14:tracePt t="25517" x="2797175" y="2835275"/>
          <p14:tracePt t="25523" x="2797175" y="2855913"/>
          <p14:tracePt t="25537" x="2776538" y="2855913"/>
          <p14:tracePt t="25565" x="2755900" y="2855913"/>
          <p14:tracePt t="25579" x="2736850" y="2855913"/>
          <p14:tracePt t="25592" x="2716213" y="2855913"/>
          <p14:tracePt t="25613" x="2695575" y="2876550"/>
          <p14:tracePt t="25627" x="2676525" y="2876550"/>
          <p14:tracePt t="25648" x="2655888" y="2876550"/>
          <p14:tracePt t="25662" x="2635250" y="2876550"/>
          <p14:tracePt t="25668" x="2616200" y="2876550"/>
          <p14:tracePt t="25682" x="2595563" y="2876550"/>
          <p14:tracePt t="25696" x="2574925" y="2876550"/>
          <p14:tracePt t="25709" x="2555875" y="2876550"/>
          <p14:tracePt t="25723" x="2535238" y="2876550"/>
          <p14:tracePt t="25744" x="2514600" y="2876550"/>
          <p14:tracePt t="25765" x="2493963" y="2876550"/>
          <p14:tracePt t="25778" x="2474913" y="2876550"/>
          <p14:tracePt t="25792" x="2454275" y="2876550"/>
          <p14:tracePt t="25807" x="2433638" y="2876550"/>
          <p14:tracePt t="25827" x="2414588" y="2876550"/>
          <p14:tracePt t="25833" x="2393950" y="2876550"/>
          <p14:tracePt t="25840" x="2373313" y="2876550"/>
          <p14:tracePt t="25847" x="2354263" y="2895600"/>
          <p14:tracePt t="25854" x="2312988" y="2895600"/>
          <p14:tracePt t="25861" x="2293938" y="2895600"/>
          <p14:tracePt t="25868" x="2252663" y="2916238"/>
          <p14:tracePt t="25875" x="2233613" y="2916238"/>
          <p14:tracePt t="25881" x="2192338" y="2916238"/>
          <p14:tracePt t="25890" x="2152650" y="2916238"/>
          <p14:tracePt t="25895" x="2112963" y="2916238"/>
          <p14:tracePt t="25902" x="2071688" y="2916238"/>
          <p14:tracePt t="25909" x="1992313" y="2916238"/>
          <p14:tracePt t="25916" x="1951038" y="2936875"/>
          <p14:tracePt t="25923" x="1911350" y="2936875"/>
          <p14:tracePt t="25930" x="1851025" y="2936875"/>
          <p14:tracePt t="25937" x="1811338" y="2936875"/>
          <p14:tracePt t="25944" x="1751013" y="2936875"/>
          <p14:tracePt t="25950" x="1709738" y="2936875"/>
          <p14:tracePt t="25957" x="1670050" y="2936875"/>
          <p14:tracePt t="25964" x="1609725" y="2936875"/>
          <p14:tracePt t="25971" x="1570038" y="2936875"/>
          <p14:tracePt t="25978" x="1508125" y="2936875"/>
          <p14:tracePt t="25985" x="1468438" y="2916238"/>
          <p14:tracePt t="25991" x="1387475" y="2895600"/>
          <p14:tracePt t="25998" x="1347788" y="2895600"/>
          <p14:tracePt t="26006" x="1287463" y="2876550"/>
          <p14:tracePt t="26012" x="1206500" y="2855913"/>
          <p14:tracePt t="26019" x="1127125" y="2835275"/>
          <p14:tracePt t="26026" x="1066800" y="2816225"/>
          <p14:tracePt t="26033" x="1006475" y="2795588"/>
          <p14:tracePt t="26040" x="965200" y="2795588"/>
          <p14:tracePt t="26047" x="904875" y="2774950"/>
          <p14:tracePt t="26053" x="865188" y="2755900"/>
          <p14:tracePt t="26061" x="825500" y="2735263"/>
          <p14:tracePt t="26067" x="784225" y="2735263"/>
          <p14:tracePt t="26074" x="765175" y="2714625"/>
          <p14:tracePt t="26081" x="704850" y="2695575"/>
          <p14:tracePt t="26088" x="684213" y="2674938"/>
          <p14:tracePt t="26095" x="663575" y="2674938"/>
          <p14:tracePt t="26102" x="623888" y="2674938"/>
          <p14:tracePt t="26109" x="623888" y="2654300"/>
          <p14:tracePt t="26115" x="603250" y="2654300"/>
          <p14:tracePt t="26123" x="584200" y="2635250"/>
          <p14:tracePt t="26136" x="563563" y="2635250"/>
          <p14:tracePt t="26157" x="542925" y="2635250"/>
          <p14:tracePt t="26164" x="542925" y="2614613"/>
          <p14:tracePt t="26212" x="542925" y="2593975"/>
          <p14:tracePt t="26226" x="563563" y="2593975"/>
          <p14:tracePt t="26239" x="584200" y="2593975"/>
          <p14:tracePt t="26246" x="603250" y="2574925"/>
          <p14:tracePt t="26260" x="623888" y="2574925"/>
          <p14:tracePt t="26267" x="644525" y="2574925"/>
          <p14:tracePt t="26274" x="663575" y="2574925"/>
          <p14:tracePt t="26281" x="684213" y="2554288"/>
          <p14:tracePt t="26294" x="704850" y="2554288"/>
          <p14:tracePt t="26302" x="723900" y="2554288"/>
          <p14:tracePt t="26308" x="744538" y="2554288"/>
          <p14:tracePt t="26315" x="765175" y="2533650"/>
          <p14:tracePt t="26323" x="784225" y="2533650"/>
          <p14:tracePt t="26329" x="804863" y="2533650"/>
          <p14:tracePt t="26343" x="825500" y="2533650"/>
          <p14:tracePt t="26350" x="844550" y="2533650"/>
          <p14:tracePt t="26356" x="865188" y="2533650"/>
          <p14:tracePt t="26363" x="885825" y="2533650"/>
          <p14:tracePt t="26384" x="904875" y="2533650"/>
          <p14:tracePt t="26391" x="925513" y="2533650"/>
          <p14:tracePt t="26405" x="946150" y="2533650"/>
          <p14:tracePt t="26412" x="965200" y="2533650"/>
          <p14:tracePt t="26418" x="985838" y="2533650"/>
          <p14:tracePt t="26425" x="1006475" y="2533650"/>
          <p14:tracePt t="26439" x="1025525" y="2533650"/>
          <p14:tracePt t="26446" x="1046163" y="2554288"/>
          <p14:tracePt t="26453" x="1066800" y="2554288"/>
          <p14:tracePt t="26460" x="1106488" y="2554288"/>
          <p14:tracePt t="26467" x="1146175" y="2554288"/>
          <p14:tracePt t="26473" x="1166813" y="2554288"/>
          <p14:tracePt t="26480" x="1206500" y="2574925"/>
          <p14:tracePt t="26487" x="1287463" y="2574925"/>
          <p14:tracePt t="26494" x="1387475" y="2593975"/>
          <p14:tracePt t="26501" x="1549400" y="2593975"/>
          <p14:tracePt t="26508" x="1811338" y="2593975"/>
          <p14:tracePt t="26515" x="2493963" y="2593975"/>
          <p14:tracePt t="26523" x="3038475" y="2574925"/>
          <p14:tracePt t="26528" x="3259138" y="2554288"/>
          <p14:tracePt t="26535" x="3440113" y="2554288"/>
          <p14:tracePt t="26542" x="3602038" y="2554288"/>
          <p14:tracePt t="26549" x="3722688" y="2554288"/>
          <p14:tracePt t="26564" x="3843338" y="2554288"/>
          <p14:tracePt t="26571" x="3903663" y="2554288"/>
          <p14:tracePt t="26578" x="3943350" y="2554288"/>
          <p14:tracePt t="26585" x="3963988" y="2554288"/>
          <p14:tracePt t="26591" x="3983038" y="2554288"/>
          <p14:tracePt t="26598" x="4003675" y="2554288"/>
          <p14:tracePt t="26606" x="4003675" y="2533650"/>
          <p14:tracePt t="26612" x="4024313" y="2533650"/>
          <p14:tracePt t="26633" x="4043363" y="2533650"/>
          <p14:tracePt t="26668" x="4043363" y="2514600"/>
          <p14:tracePt t="26736" x="4024313" y="2514600"/>
          <p14:tracePt t="26750" x="4003675" y="2514600"/>
          <p14:tracePt t="26764" x="3983038" y="2514600"/>
          <p14:tracePt t="26785" x="3963988" y="2514600"/>
          <p14:tracePt t="26798" x="3943350" y="2514600"/>
          <p14:tracePt t="26819" x="3922713" y="2514600"/>
          <p14:tracePt t="26833" x="3903663" y="2514600"/>
          <p14:tracePt t="26846" x="3883025" y="2514600"/>
          <p14:tracePt t="26860" x="3862388" y="2514600"/>
          <p14:tracePt t="26874" x="3843338" y="2514600"/>
          <p14:tracePt t="26902" x="3822700" y="2514600"/>
          <p14:tracePt t="26929" x="3822700" y="2533650"/>
          <p14:tracePt t="26936" x="3802063" y="2533650"/>
          <p14:tracePt t="26963" x="3783013" y="2533650"/>
          <p14:tracePt t="26984" x="3783013" y="2554288"/>
          <p14:tracePt t="26998" x="3762375" y="2554288"/>
          <p14:tracePt t="27025" x="3741738" y="2554288"/>
          <p14:tracePt t="27073" x="3722688" y="2554288"/>
          <p14:tracePt t="27101" x="3702050" y="2554288"/>
          <p14:tracePt t="27149" x="3681413" y="2554288"/>
          <p14:tracePt t="27170" x="3662363" y="2554288"/>
          <p14:tracePt t="27183" x="3641725" y="2554288"/>
          <p14:tracePt t="27190" x="3641725" y="2574925"/>
          <p14:tracePt t="27197" x="3621088" y="2574925"/>
          <p14:tracePt t="27204" x="3602038" y="2574925"/>
          <p14:tracePt t="27211" x="3560763" y="2574925"/>
          <p14:tracePt t="27218" x="3540125" y="2574925"/>
          <p14:tracePt t="27225" x="3479800" y="2574925"/>
          <p14:tracePt t="27232" x="3419475" y="2593975"/>
          <p14:tracePt t="27239" x="3379788" y="2593975"/>
          <p14:tracePt t="27246" x="3279775" y="2593975"/>
          <p14:tracePt t="27252" x="3198813" y="2593975"/>
          <p14:tracePt t="27259" x="3138488" y="2593975"/>
          <p14:tracePt t="27266" x="3057525" y="2593975"/>
          <p14:tracePt t="27273" x="3017838" y="2614613"/>
          <p14:tracePt t="27280" x="2957513" y="2614613"/>
          <p14:tracePt t="27287" x="2917825" y="2614613"/>
          <p14:tracePt t="27294" x="2876550" y="2614613"/>
          <p14:tracePt t="27300" x="2836863" y="2614613"/>
          <p14:tracePt t="27307" x="2797175" y="2614613"/>
          <p14:tracePt t="27314" x="2755900" y="2635250"/>
          <p14:tracePt t="27322" x="2716213" y="2654300"/>
          <p14:tracePt t="27328" x="2676525" y="2654300"/>
          <p14:tracePt t="27335" x="2655888" y="2654300"/>
          <p14:tracePt t="27342" x="2616200" y="2654300"/>
          <p14:tracePt t="27348" x="2574925" y="2654300"/>
          <p14:tracePt t="27355" x="2535238" y="2654300"/>
          <p14:tracePt t="27362" x="2514600" y="2654300"/>
          <p14:tracePt t="27369" x="2474913" y="2654300"/>
          <p14:tracePt t="27376" x="2433638" y="2654300"/>
          <p14:tracePt t="27383" x="2414588" y="2654300"/>
          <p14:tracePt t="27390" x="2354263" y="2654300"/>
          <p14:tracePt t="27397" x="2312988" y="2635250"/>
          <p14:tracePt t="27404" x="2252663" y="2635250"/>
          <p14:tracePt t="27411" x="2212975" y="2614613"/>
          <p14:tracePt t="27417" x="2152650" y="2614613"/>
          <p14:tracePt t="27424" x="2112963" y="2593975"/>
          <p14:tracePt t="27431" x="2052638" y="2554288"/>
          <p14:tracePt t="27439" x="2011363" y="2554288"/>
          <p14:tracePt t="27445" x="1951038" y="2533650"/>
          <p14:tracePt t="27452" x="1890713" y="2493963"/>
          <p14:tracePt t="27459" x="1830388" y="2454275"/>
          <p14:tracePt t="27466" x="1790700" y="2433638"/>
          <p14:tracePt t="27472" x="1730375" y="2393950"/>
          <p14:tracePt t="27479" x="1670050" y="2352675"/>
          <p14:tracePt t="27486" x="1630363" y="2312988"/>
          <p14:tracePt t="27493" x="1589088" y="2273300"/>
          <p14:tracePt t="27500" x="1528763" y="2252663"/>
          <p14:tracePt t="27507" x="1489075" y="2232025"/>
          <p14:tracePt t="27514" x="1468438" y="2212975"/>
          <p14:tracePt t="27521" x="1428750" y="2192338"/>
          <p14:tracePt t="27527" x="1408113" y="2152650"/>
          <p14:tracePt t="27534" x="1387475" y="2152650"/>
          <p14:tracePt t="27541" x="1368425" y="2132013"/>
          <p14:tracePt t="27548" x="1347788" y="2111375"/>
          <p14:tracePt t="27562" x="1327150" y="2092325"/>
          <p14:tracePt t="27583" x="1308100" y="2092325"/>
          <p14:tracePt t="27603" x="1308100" y="2071688"/>
          <p14:tracePt t="27610" x="1287463" y="2071688"/>
          <p14:tracePt t="27624" x="1266825" y="2071688"/>
          <p14:tracePt t="27639" x="1247775" y="2071688"/>
          <p14:tracePt t="27645" x="1227138" y="2071688"/>
          <p14:tracePt t="27651" x="1206500" y="2071688"/>
          <p14:tracePt t="27665" x="1187450" y="2071688"/>
          <p14:tracePt t="27672" x="1166813" y="2071688"/>
          <p14:tracePt t="27679" x="1146175" y="2071688"/>
          <p14:tracePt t="27686" x="1127125" y="2071688"/>
          <p14:tracePt t="27700" x="1106488" y="2092325"/>
          <p14:tracePt t="27706" x="1085850" y="2092325"/>
          <p14:tracePt t="27720" x="1066800" y="2111375"/>
          <p14:tracePt t="27727" x="1046163" y="2111375"/>
          <p14:tracePt t="27741" x="1025525" y="2111375"/>
          <p14:tracePt t="27748" x="1006475" y="2111375"/>
          <p14:tracePt t="27755" x="1006475" y="2132013"/>
          <p14:tracePt t="27768" x="985838" y="2132013"/>
          <p14:tracePt t="27782" x="985838" y="2152650"/>
          <p14:tracePt t="27817" x="985838" y="2171700"/>
          <p14:tracePt t="27838" x="1006475" y="2192338"/>
          <p14:tracePt t="27851" x="1025525" y="2212975"/>
          <p14:tracePt t="27858" x="1025525" y="2232025"/>
          <p14:tracePt t="27865" x="1046163" y="2252663"/>
          <p14:tracePt t="27872" x="1066800" y="2292350"/>
          <p14:tracePt t="27878" x="1106488" y="2352675"/>
          <p14:tracePt t="27886" x="1146175" y="2413000"/>
          <p14:tracePt t="27892" x="1206500" y="2473325"/>
          <p14:tracePt t="27899" x="1247775" y="2533650"/>
          <p14:tracePt t="27906" x="1287463" y="2574925"/>
          <p14:tracePt t="27913" x="1327150" y="2635250"/>
          <p14:tracePt t="27922" x="1347788" y="2674938"/>
          <p14:tracePt t="27927" x="1368425" y="2695575"/>
          <p14:tracePt t="27934" x="1387475" y="2714625"/>
          <p14:tracePt t="27940" x="1408113" y="2735263"/>
          <p14:tracePt t="27947" x="1428750" y="2755900"/>
          <p14:tracePt t="27956" x="1447800" y="2774950"/>
          <p14:tracePt t="27968" x="1468438" y="2774950"/>
          <p14:tracePt t="27975" x="1489075" y="2795588"/>
          <p14:tracePt t="27989" x="1508125" y="2795588"/>
          <p14:tracePt t="27996" x="1528763" y="2795588"/>
          <p14:tracePt t="28003" x="1549400" y="2795588"/>
          <p14:tracePt t="28016" x="1570038" y="2795588"/>
          <p14:tracePt t="28023" x="1589088" y="2795588"/>
          <p14:tracePt t="28037" x="1609725" y="2795588"/>
          <p14:tracePt t="28044" x="1630363" y="2795588"/>
          <p14:tracePt t="28057" x="1630363" y="2774950"/>
          <p14:tracePt t="28064" x="1649413" y="2774950"/>
          <p14:tracePt t="28072" x="1670050" y="2755900"/>
          <p14:tracePt t="28085" x="1670050" y="2735263"/>
          <p14:tracePt t="28092" x="1690688" y="2735263"/>
          <p14:tracePt t="28099" x="1690688" y="2714625"/>
          <p14:tracePt t="28105" x="1709738" y="2714625"/>
          <p14:tracePt t="28120" x="1709738" y="2695575"/>
          <p14:tracePt t="28133" x="1709738" y="2674938"/>
          <p14:tracePt t="28154" x="1709738" y="2654300"/>
          <p14:tracePt t="28168" x="1709738" y="2635250"/>
          <p14:tracePt t="28189" x="1709738" y="2614613"/>
          <p14:tracePt t="28202" x="1709738" y="2593975"/>
          <p14:tracePt t="28209" x="1670050" y="2554288"/>
          <p14:tracePt t="28216" x="1670050" y="2533650"/>
          <p14:tracePt t="28230" x="1649413" y="2514600"/>
          <p14:tracePt t="28237" x="1630363" y="2493963"/>
          <p14:tracePt t="28243" x="1609725" y="2473325"/>
          <p14:tracePt t="28250" x="1589088" y="2454275"/>
          <p14:tracePt t="28257" x="1589088" y="2433638"/>
          <p14:tracePt t="28264" x="1570038" y="2433638"/>
          <p14:tracePt t="28272" x="1549400" y="2413000"/>
          <p14:tracePt t="28278" x="1528763" y="2393950"/>
          <p14:tracePt t="28291" x="1508125" y="2373313"/>
          <p14:tracePt t="28299" x="1489075" y="2373313"/>
          <p14:tracePt t="28305" x="1447800" y="2352675"/>
          <p14:tracePt t="28319" x="1428750" y="2352675"/>
          <p14:tracePt t="28326" x="1387475" y="2333625"/>
          <p14:tracePt t="28333" x="1368425" y="2312988"/>
          <p14:tracePt t="28340" x="1347788" y="2312988"/>
          <p14:tracePt t="28346" x="1308100" y="2312988"/>
          <p14:tracePt t="28354" x="1287463" y="2312988"/>
          <p14:tracePt t="28361" x="1247775" y="2292350"/>
          <p14:tracePt t="28367" x="1206500" y="2292350"/>
          <p14:tracePt t="28374" x="1146175" y="2292350"/>
          <p14:tracePt t="28381" x="1106488" y="2292350"/>
          <p14:tracePt t="28388" x="1085850" y="2292350"/>
          <p14:tracePt t="28395" x="1066800" y="2292350"/>
          <p14:tracePt t="28402" x="1025525" y="2292350"/>
          <p14:tracePt t="28409" x="1006475" y="2292350"/>
          <p14:tracePt t="28422" x="965200" y="2292350"/>
          <p14:tracePt t="28429" x="946150" y="2292350"/>
          <p14:tracePt t="28450" x="925513" y="2292350"/>
          <p14:tracePt t="28456" x="904875" y="2292350"/>
          <p14:tracePt t="28478" x="885825" y="2312988"/>
          <p14:tracePt t="28491" x="885825" y="2333625"/>
          <p14:tracePt t="28512" x="865188" y="2352675"/>
          <p14:tracePt t="28519" x="865188" y="2373313"/>
          <p14:tracePt t="28526" x="865188" y="2433638"/>
          <p14:tracePt t="28533" x="865188" y="2493963"/>
          <p14:tracePt t="28539" x="865188" y="2574925"/>
          <p14:tracePt t="28546" x="865188" y="2674938"/>
          <p14:tracePt t="28553" x="865188" y="2774950"/>
          <p14:tracePt t="28560" x="865188" y="2895600"/>
          <p14:tracePt t="28566" x="904875" y="2976563"/>
          <p14:tracePt t="28574" x="904875" y="3097213"/>
          <p14:tracePt t="28580" x="904875" y="3157538"/>
          <p14:tracePt t="28589" x="925513" y="3238500"/>
          <p14:tracePt t="28594" x="946150" y="3298825"/>
          <p14:tracePt t="28601" x="946150" y="3338513"/>
          <p14:tracePt t="28608" x="965200" y="3378200"/>
          <p14:tracePt t="28615" x="965200" y="3419475"/>
          <p14:tracePt t="28622" x="965200" y="3438525"/>
          <p14:tracePt t="28629" x="985838" y="3459163"/>
          <p14:tracePt t="28636" x="985838" y="3479800"/>
          <p14:tracePt t="28642" x="1006475" y="3498850"/>
          <p14:tracePt t="28649" x="1025525" y="3519488"/>
          <p14:tracePt t="28656" x="1046163" y="3559175"/>
          <p14:tracePt t="28663" x="1066800" y="3559175"/>
          <p14:tracePt t="28670" x="1085850" y="3579813"/>
          <p14:tracePt t="28677" x="1106488" y="3600450"/>
          <p14:tracePt t="28684" x="1127125" y="3600450"/>
          <p14:tracePt t="28690" x="1187450" y="3619500"/>
          <p14:tracePt t="28697" x="1206500" y="3619500"/>
          <p14:tracePt t="28705" x="1266825" y="3640138"/>
          <p14:tracePt t="28711" x="1327150" y="3640138"/>
          <p14:tracePt t="28718" x="1387475" y="3640138"/>
          <p14:tracePt t="28725" x="1468438" y="3640138"/>
          <p14:tracePt t="28732" x="1570038" y="3640138"/>
          <p14:tracePt t="28739" x="1690688" y="3640138"/>
          <p14:tracePt t="28746" x="1811338" y="3619500"/>
          <p14:tracePt t="28753" x="1931988" y="3579813"/>
          <p14:tracePt t="28760" x="2032000" y="3559175"/>
          <p14:tracePt t="28766" x="2132013" y="3540125"/>
          <p14:tracePt t="28773" x="2212975" y="3498850"/>
          <p14:tracePt t="28780" x="2293938" y="3498850"/>
          <p14:tracePt t="28787" x="2373313" y="3459163"/>
          <p14:tracePt t="28794" x="2454275" y="3438525"/>
          <p14:tracePt t="28801" x="2535238" y="3398838"/>
          <p14:tracePt t="28807" x="2616200" y="3378200"/>
          <p14:tracePt t="28814" x="2695575" y="3338513"/>
          <p14:tracePt t="28822" x="2736850" y="3338513"/>
          <p14:tracePt t="28828" x="2776538" y="3317875"/>
          <p14:tracePt t="28835" x="2816225" y="3317875"/>
          <p14:tracePt t="28842" x="2857500" y="3278188"/>
          <p14:tracePt t="28849" x="2876550" y="3278188"/>
          <p14:tracePt t="28855" x="2917825" y="3278188"/>
          <p14:tracePt t="28863" x="2917825" y="3257550"/>
          <p14:tracePt t="28869" x="2936875" y="3257550"/>
          <p14:tracePt t="28876" x="2957513" y="3238500"/>
          <p14:tracePt t="28890" x="2978150" y="3238500"/>
          <p14:tracePt t="28897" x="2997200" y="3217863"/>
          <p14:tracePt t="28911" x="3017838" y="3217863"/>
          <p14:tracePt t="28918" x="3017838" y="3197225"/>
          <p14:tracePt t="28924" x="3038475" y="3197225"/>
          <p14:tracePt t="28938" x="3057525" y="3178175"/>
          <p14:tracePt t="28945" x="3078163" y="3178175"/>
          <p14:tracePt t="28959" x="3098800" y="3157538"/>
          <p14:tracePt t="28966" x="3117850" y="3157538"/>
          <p14:tracePt t="28972" x="3117850" y="3136900"/>
          <p14:tracePt t="28980" x="3138488" y="3136900"/>
          <p14:tracePt t="28987" x="3159125" y="3136900"/>
          <p14:tracePt t="28993" x="3159125" y="3117850"/>
          <p14:tracePt t="29000" x="3178175" y="3117850"/>
          <p14:tracePt t="29007" x="3198813" y="3097213"/>
          <p14:tracePt t="29028" x="3219450" y="3076575"/>
          <p14:tracePt t="29035" x="3238500" y="3076575"/>
          <p14:tracePt t="29042" x="3238500" y="3057525"/>
          <p14:tracePt t="29049" x="3259138" y="3057525"/>
          <p14:tracePt t="29055" x="3279775" y="3057525"/>
          <p14:tracePt t="29062" x="3279775" y="3036888"/>
          <p14:tracePt t="29069" x="3298825" y="3036888"/>
          <p14:tracePt t="29083" x="3319463" y="3036888"/>
          <p14:tracePt t="29097" x="3340100" y="3036888"/>
          <p14:tracePt t="29103" x="3340100" y="3016250"/>
          <p14:tracePt t="29138" x="3359150" y="2997200"/>
          <p14:tracePt t="29172" x="3359150" y="2976563"/>
          <p14:tracePt t="29200" x="3359150" y="2955925"/>
          <p14:tracePt t="29214" x="3359150" y="2936875"/>
          <p14:tracePt t="29221" x="3340100" y="2936875"/>
          <p14:tracePt t="29241" x="3319463" y="2936875"/>
          <p14:tracePt t="29248" x="3298825" y="2916238"/>
          <p14:tracePt t="29262" x="3279775" y="2916238"/>
          <p14:tracePt t="29269" x="3259138" y="2916238"/>
          <p14:tracePt t="29276" x="3238500" y="2895600"/>
          <p14:tracePt t="29283" x="3219450" y="2895600"/>
          <p14:tracePt t="29289" x="3198813" y="2876550"/>
          <p14:tracePt t="29296" x="3178175" y="2876550"/>
          <p14:tracePt t="29303" x="3159125" y="2876550"/>
          <p14:tracePt t="29310" x="3117850" y="2855913"/>
          <p14:tracePt t="29317" x="3098800" y="2835275"/>
          <p14:tracePt t="29323" x="3078163" y="2835275"/>
          <p14:tracePt t="29331" x="3057525" y="2816225"/>
          <p14:tracePt t="29338" x="3017838" y="2816225"/>
          <p14:tracePt t="29344" x="2997200" y="2795588"/>
          <p14:tracePt t="29351" x="2978150" y="2795588"/>
          <p14:tracePt t="29358" x="2936875" y="2795588"/>
          <p14:tracePt t="29365" x="2917825" y="2774950"/>
          <p14:tracePt t="29372" x="2876550" y="2755900"/>
          <p14:tracePt t="29379" x="2857500" y="2755900"/>
          <p14:tracePt t="29386" x="2836863" y="2755900"/>
          <p14:tracePt t="29393" x="2797175" y="2755900"/>
          <p14:tracePt t="29400" x="2776538" y="2755900"/>
          <p14:tracePt t="29406" x="2755900" y="2735263"/>
          <p14:tracePt t="29413" x="2716213" y="2735263"/>
          <p14:tracePt t="29422" x="2695575" y="2735263"/>
          <p14:tracePt t="29427" x="2676525" y="2735263"/>
          <p14:tracePt t="29434" x="2655888" y="2735263"/>
          <p14:tracePt t="29441" x="2635250" y="2735263"/>
          <p14:tracePt t="29448" x="2616200" y="2735263"/>
          <p14:tracePt t="29454" x="2574925" y="2735263"/>
          <p14:tracePt t="29462" x="2555875" y="2735263"/>
          <p14:tracePt t="29468" x="2535238" y="2735263"/>
          <p14:tracePt t="29475" x="2514600" y="2735263"/>
          <p14:tracePt t="29482" x="2493963" y="2735263"/>
          <p14:tracePt t="29489" x="2474913" y="2735263"/>
          <p14:tracePt t="29503" x="2454275" y="2735263"/>
          <p14:tracePt t="29510" x="2433638" y="2735263"/>
          <p14:tracePt t="29516" x="2414588" y="2735263"/>
          <p14:tracePt t="29523" x="2393950" y="2735263"/>
          <p14:tracePt t="29530" x="2373313" y="2735263"/>
          <p14:tracePt t="29538" x="2354263" y="2735263"/>
          <p14:tracePt t="29544" x="2333625" y="2735263"/>
          <p14:tracePt t="29551" x="2312988" y="2735263"/>
          <p14:tracePt t="29558" x="2293938" y="2735263"/>
          <p14:tracePt t="29565" x="2273300" y="2735263"/>
          <p14:tracePt t="29571" x="2252663" y="2735263"/>
          <p14:tracePt t="29578" x="2192338" y="2735263"/>
          <p14:tracePt t="29585" x="2173288" y="2735263"/>
          <p14:tracePt t="29592" x="2132013" y="2735263"/>
          <p14:tracePt t="29599" x="2071688" y="2735263"/>
          <p14:tracePt t="29606" x="2032000" y="2735263"/>
          <p14:tracePt t="29613" x="1992313" y="2735263"/>
          <p14:tracePt t="29620" x="1951038" y="2735263"/>
          <p14:tracePt t="29627" x="1911350" y="2755900"/>
          <p14:tracePt t="29633" x="1871663" y="2755900"/>
          <p14:tracePt t="29640" x="1830388" y="2755900"/>
          <p14:tracePt t="29647" x="1790700" y="2755900"/>
          <p14:tracePt t="29654" x="1730375" y="2774950"/>
          <p14:tracePt t="29661" x="1690688" y="2774950"/>
          <p14:tracePt t="29668" x="1670050" y="2774950"/>
          <p14:tracePt t="29675" x="1630363" y="2795588"/>
          <p14:tracePt t="29681" x="1589088" y="2816225"/>
          <p14:tracePt t="29688" x="1549400" y="2816225"/>
          <p14:tracePt t="29695" x="1528763" y="2816225"/>
          <p14:tracePt t="29702" x="1508125" y="2816225"/>
          <p14:tracePt t="29709" x="1489075" y="2835275"/>
          <p14:tracePt t="29716" x="1447800" y="2835275"/>
          <p14:tracePt t="29730" x="1428750" y="2835275"/>
          <p14:tracePt t="29737" x="1408113" y="2835275"/>
          <p14:tracePt t="29750" x="1387475" y="2835275"/>
          <p14:tracePt t="29757" x="1368425" y="2855913"/>
          <p14:tracePt t="29771" x="1347788" y="2855913"/>
          <p14:tracePt t="29785" x="1327150" y="2855913"/>
          <p14:tracePt t="29799" x="1308100" y="2855913"/>
          <p14:tracePt t="29812" x="1287463" y="2855913"/>
          <p14:tracePt t="29826" x="1266825" y="2876550"/>
          <p14:tracePt t="29840" x="1247775" y="2876550"/>
          <p14:tracePt t="29854" x="1227138" y="2876550"/>
          <p14:tracePt t="29860" x="1227138" y="2895600"/>
          <p14:tracePt t="29867" x="1206500" y="2895600"/>
          <p14:tracePt t="29881" x="1187450" y="2895600"/>
          <p14:tracePt t="29895" x="1187450" y="2916238"/>
          <p14:tracePt t="29916" x="1166813" y="2916238"/>
          <p14:tracePt t="29922" x="1166813" y="2936875"/>
          <p14:tracePt t="29943" x="1146175" y="2936875"/>
          <p14:tracePt t="29957" x="1146175" y="2955925"/>
          <p14:tracePt t="29971" x="1127125" y="2955925"/>
          <p14:tracePt t="30081" x="1127125" y="2976563"/>
          <p14:tracePt t="30115" x="1146175" y="2976563"/>
          <p14:tracePt t="30129" x="1166813" y="2976563"/>
          <p14:tracePt t="30149" x="1187450" y="2976563"/>
          <p14:tracePt t="30163" x="1206500" y="2976563"/>
          <p14:tracePt t="30177" x="1227138" y="2976563"/>
          <p14:tracePt t="30191" x="1247775" y="2976563"/>
          <p14:tracePt t="30198" x="1266825" y="2976563"/>
          <p14:tracePt t="30212" x="1287463" y="2976563"/>
          <p14:tracePt t="30218" x="1308100" y="2976563"/>
          <p14:tracePt t="30232" x="1327150" y="2976563"/>
          <p14:tracePt t="30246" x="1347788" y="2976563"/>
          <p14:tracePt t="30260" x="1368425" y="2976563"/>
          <p14:tracePt t="30266" x="1387475" y="2976563"/>
          <p14:tracePt t="30280" x="1408113" y="2976563"/>
          <p14:tracePt t="30288" x="1428750" y="2976563"/>
          <p14:tracePt t="30294" x="1447800" y="2976563"/>
          <p14:tracePt t="30301" x="1468438" y="2976563"/>
          <p14:tracePt t="30308" x="1489075" y="2976563"/>
          <p14:tracePt t="30315" x="1508125" y="2976563"/>
          <p14:tracePt t="30321" x="1528763" y="2976563"/>
          <p14:tracePt t="30328" x="1549400" y="2976563"/>
          <p14:tracePt t="30335" x="1589088" y="2976563"/>
          <p14:tracePt t="30342" x="1630363" y="2976563"/>
          <p14:tracePt t="30349" x="1649413" y="2976563"/>
          <p14:tracePt t="30356" x="1690688" y="2976563"/>
          <p14:tracePt t="30363" x="1709738" y="2976563"/>
          <p14:tracePt t="30371" x="1751013" y="2976563"/>
          <p14:tracePt t="30376" x="1790700" y="2976563"/>
          <p14:tracePt t="30383" x="1851025" y="2997200"/>
          <p14:tracePt t="30390" x="1890713" y="2997200"/>
          <p14:tracePt t="30397" x="1951038" y="2997200"/>
          <p14:tracePt t="30404" x="1992313" y="2997200"/>
          <p14:tracePt t="30411" x="2052638" y="3016250"/>
          <p14:tracePt t="30418" x="2092325" y="3016250"/>
          <p14:tracePt t="30425" x="2152650" y="3016250"/>
          <p14:tracePt t="30432" x="2212975" y="3016250"/>
          <p14:tracePt t="30438" x="2293938" y="3016250"/>
          <p14:tracePt t="30446" x="2393950" y="3016250"/>
          <p14:tracePt t="30452" x="2514600" y="3016250"/>
          <p14:tracePt t="30459" x="2616200" y="3016250"/>
          <p14:tracePt t="30466" x="2716213" y="3016250"/>
          <p14:tracePt t="30473" x="2836863" y="3016250"/>
          <p14:tracePt t="30480" x="2897188" y="3016250"/>
          <p14:tracePt t="30487" x="2978150" y="3016250"/>
          <p14:tracePt t="30493" x="3078163" y="3016250"/>
          <p14:tracePt t="30500" x="3138488" y="3016250"/>
          <p14:tracePt t="30507" x="3178175" y="3016250"/>
          <p14:tracePt t="30514" x="3238500" y="3016250"/>
          <p14:tracePt t="30521" x="3259138" y="3016250"/>
          <p14:tracePt t="30528" x="3319463" y="3016250"/>
          <p14:tracePt t="30535" x="3359150" y="3016250"/>
          <p14:tracePt t="30542" x="3400425" y="3016250"/>
          <p14:tracePt t="30549" x="3419475" y="3016250"/>
          <p14:tracePt t="30555" x="3440113" y="3016250"/>
          <p14:tracePt t="30562" x="3460750" y="3016250"/>
          <p14:tracePt t="30570" x="3479800" y="3016250"/>
          <p14:tracePt t="30576" x="3521075" y="3016250"/>
          <p14:tracePt t="30590" x="3540125" y="3016250"/>
          <p14:tracePt t="30597" x="3560763" y="3016250"/>
          <p14:tracePt t="30604" x="3581400" y="3016250"/>
          <p14:tracePt t="30617" x="3602038" y="3016250"/>
          <p14:tracePt t="30645" x="3621088" y="3016250"/>
          <p14:tracePt t="31334" x="3641725" y="3016250"/>
          <p14:tracePt t="31341" x="3662363" y="3016250"/>
          <p14:tracePt t="31348" x="3681413" y="3016250"/>
          <p14:tracePt t="31355" x="3722688" y="3016250"/>
          <p14:tracePt t="31362" x="3741738" y="3016250"/>
          <p14:tracePt t="31368" x="3802063" y="3036888"/>
          <p14:tracePt t="31375" x="3843338" y="3036888"/>
          <p14:tracePt t="31382" x="3903663" y="3036888"/>
          <p14:tracePt t="31389" x="3943350" y="3036888"/>
          <p14:tracePt t="31396" x="3983038" y="3036888"/>
          <p14:tracePt t="31404" x="4043363" y="3036888"/>
          <p14:tracePt t="31410" x="4084638" y="3036888"/>
          <p14:tracePt t="31417" x="4144963" y="3036888"/>
          <p14:tracePt t="31423" x="4205288" y="3036888"/>
          <p14:tracePt t="31431" x="4265613" y="3036888"/>
          <p14:tracePt t="31438" x="4305300" y="3036888"/>
          <p14:tracePt t="31444" x="4386263" y="3036888"/>
          <p14:tracePt t="31451" x="4446588" y="3036888"/>
          <p14:tracePt t="31458" x="4486275" y="3036888"/>
          <p14:tracePt t="31465" x="4546600" y="3036888"/>
          <p14:tracePt t="31472" x="4587875" y="3036888"/>
          <p14:tracePt t="31479" x="4627563" y="3036888"/>
          <p14:tracePt t="31486" x="4687888" y="3036888"/>
          <p14:tracePt t="31492" x="4708525" y="3036888"/>
          <p14:tracePt t="31499" x="4748213" y="3036888"/>
          <p14:tracePt t="31506" x="4768850" y="3036888"/>
          <p14:tracePt t="31513" x="4787900" y="3036888"/>
          <p14:tracePt t="31521" x="4808538" y="3036888"/>
          <p14:tracePt t="31527" x="4848225" y="3036888"/>
          <p14:tracePt t="31540" x="4868863" y="3036888"/>
          <p14:tracePt t="31548" x="4889500" y="3036888"/>
          <p14:tracePt t="31554" x="4908550" y="3036888"/>
          <p14:tracePt t="31561" x="4929188" y="3036888"/>
          <p14:tracePt t="31568" x="4929188" y="3057525"/>
          <p14:tracePt t="31575" x="4949825" y="3057525"/>
          <p14:tracePt t="31589" x="4968875" y="3057525"/>
          <p14:tracePt t="31604" x="4989513" y="3057525"/>
          <p14:tracePt t="31623" x="5010150" y="3076575"/>
          <p14:tracePt t="31638" x="5029200" y="3076575"/>
          <p14:tracePt t="31644" x="5049838" y="3076575"/>
          <p14:tracePt t="31658" x="5070475" y="3076575"/>
          <p14:tracePt t="31678" x="5089525" y="3076575"/>
          <p14:tracePt t="31685" x="5089525" y="3097213"/>
          <p14:tracePt t="31692" x="5110163" y="3097213"/>
          <p14:tracePt t="31713" x="5130800" y="3097213"/>
          <p14:tracePt t="31734" x="5149850" y="3097213"/>
          <p14:tracePt t="31740" x="5170488" y="3097213"/>
          <p14:tracePt t="31754" x="5191125" y="3097213"/>
          <p14:tracePt t="31761" x="5210175" y="3097213"/>
          <p14:tracePt t="31775" x="5230813" y="3097213"/>
          <p14:tracePt t="31781" x="5251450" y="3117850"/>
          <p14:tracePt t="31788" x="5270500" y="3117850"/>
          <p14:tracePt t="31795" x="5311775" y="3117850"/>
          <p14:tracePt t="31802" x="5330825" y="3117850"/>
          <p14:tracePt t="31809" x="5372100" y="3117850"/>
          <p14:tracePt t="31816" x="5391150" y="3117850"/>
          <p14:tracePt t="31822" x="5411788" y="3117850"/>
          <p14:tracePt t="31830" x="5451475" y="3117850"/>
          <p14:tracePt t="31837" x="5492750" y="3117850"/>
          <p14:tracePt t="31843" x="5511800" y="3117850"/>
          <p14:tracePt t="31850" x="5553075" y="3117850"/>
          <p14:tracePt t="31857" x="5572125" y="3117850"/>
          <p14:tracePt t="31864" x="5592763" y="3117850"/>
          <p14:tracePt t="31871" x="5634038" y="3117850"/>
          <p14:tracePt t="31878" x="5653088" y="3117850"/>
          <p14:tracePt t="31885" x="5673725" y="3117850"/>
          <p14:tracePt t="31892" x="5713413" y="3117850"/>
          <p14:tracePt t="31898" x="5734050" y="3117850"/>
          <p14:tracePt t="31905" x="5754688" y="3117850"/>
          <p14:tracePt t="31912" x="5773738" y="3117850"/>
          <p14:tracePt t="31937" x="5815013" y="3117850"/>
          <p14:tracePt t="31940" x="5834063" y="3136900"/>
          <p14:tracePt t="31947" x="5854700" y="3136900"/>
          <p14:tracePt t="31954" x="5875338" y="3136900"/>
          <p14:tracePt t="31960" x="5894388" y="3136900"/>
          <p14:tracePt t="31974" x="5915025" y="3136900"/>
          <p14:tracePt t="31988" x="5935663" y="3136900"/>
          <p14:tracePt t="31995" x="5935663" y="3157538"/>
          <p14:tracePt t="32015" x="5954713" y="3157538"/>
          <p14:tracePt t="32449" x="5975350" y="3157538"/>
          <p14:tracePt t="32484" x="5995988" y="3157538"/>
          <p14:tracePt t="32504" x="6015038" y="3157538"/>
          <p14:tracePt t="32518" x="6035675" y="3157538"/>
          <p14:tracePt t="32525" x="6035675" y="3136900"/>
          <p14:tracePt t="32532" x="6056313" y="3136900"/>
          <p14:tracePt t="32538" x="6075363" y="3136900"/>
          <p14:tracePt t="32545" x="6116638" y="3136900"/>
          <p14:tracePt t="32554" x="6135688" y="3136900"/>
          <p14:tracePt t="32559" x="6156325" y="3117850"/>
          <p14:tracePt t="32566" x="6196013" y="3117850"/>
          <p14:tracePt t="32573" x="6216650" y="3117850"/>
          <p14:tracePt t="32579" x="6237288" y="3117850"/>
          <p14:tracePt t="32587" x="6276975" y="3117850"/>
          <p14:tracePt t="32594" x="6297613" y="3097213"/>
          <p14:tracePt t="32601" x="6316663" y="3097213"/>
          <p14:tracePt t="32607" x="6337300" y="3097213"/>
          <p14:tracePt t="32614" x="6357938" y="3097213"/>
          <p14:tracePt t="32621" x="6376988" y="3076575"/>
          <p14:tracePt t="32628" x="6397625" y="3076575"/>
          <p14:tracePt t="32642" x="6418263" y="3076575"/>
          <p14:tracePt t="32649" x="6437313" y="3076575"/>
          <p14:tracePt t="32655" x="6457950" y="3076575"/>
          <p14:tracePt t="32663" x="6478588" y="3076575"/>
          <p14:tracePt t="32676" x="6497638" y="3076575"/>
          <p14:tracePt t="32683" x="6518275" y="3076575"/>
          <p14:tracePt t="32697" x="6538913" y="3076575"/>
          <p14:tracePt t="32711" x="6557963" y="3076575"/>
          <p14:tracePt t="32724" x="6578600" y="3076575"/>
          <p14:tracePt t="32738" x="6599238" y="3076575"/>
          <p14:tracePt t="32752" x="6619875" y="3076575"/>
          <p14:tracePt t="32772" x="6638925" y="3076575"/>
          <p14:tracePt t="32779" x="6659563" y="3076575"/>
          <p14:tracePt t="32800" x="6680200" y="3076575"/>
          <p14:tracePt t="32807" x="6699250" y="3076575"/>
          <p14:tracePt t="32814" x="6719888" y="3076575"/>
          <p14:tracePt t="32820" x="6740525" y="3076575"/>
          <p14:tracePt t="32828" x="6759575" y="3076575"/>
          <p14:tracePt t="32834" x="6800850" y="3076575"/>
          <p14:tracePt t="32841" x="6819900" y="3076575"/>
          <p14:tracePt t="32848" x="6840538" y="3076575"/>
          <p14:tracePt t="32855" x="6900863" y="3076575"/>
          <p14:tracePt t="32862" x="6940550" y="3076575"/>
          <p14:tracePt t="32870" x="7000875" y="3076575"/>
          <p14:tracePt t="32876" x="7042150" y="3076575"/>
          <p14:tracePt t="32882" x="7081838" y="3076575"/>
          <p14:tracePt t="32890" x="7121525" y="3076575"/>
          <p14:tracePt t="32896" x="7181850" y="3076575"/>
          <p14:tracePt t="32903" x="7262813" y="3076575"/>
          <p14:tracePt t="32910" x="7323138" y="3076575"/>
          <p14:tracePt t="32920" x="7362825" y="3076575"/>
          <p14:tracePt t="32924" x="7443788" y="3076575"/>
          <p14:tracePt t="32931" x="7524750" y="3076575"/>
          <p14:tracePt t="32937" x="7585075" y="3076575"/>
          <p14:tracePt t="32944" x="7645400" y="3076575"/>
          <p14:tracePt t="32951" x="7705725" y="3076575"/>
          <p14:tracePt t="32958" x="7786688" y="3076575"/>
          <p14:tracePt t="32965" x="7847013" y="3076575"/>
          <p14:tracePt t="32972" x="7926388" y="3097213"/>
          <p14:tracePt t="32979" x="7967663" y="3097213"/>
          <p14:tracePt t="32986" x="8007350" y="3097213"/>
          <p14:tracePt t="32993" x="8088313" y="3097213"/>
          <p14:tracePt t="33000" x="8107363" y="3097213"/>
          <p14:tracePt t="33006" x="8148638" y="3117850"/>
          <p14:tracePt t="33014" x="8188325" y="3117850"/>
          <p14:tracePt t="33020" x="8208963" y="3117850"/>
          <p14:tracePt t="33027" x="8228013" y="3117850"/>
          <p14:tracePt t="33041" x="8248650" y="3136900"/>
          <p14:tracePt t="33048" x="8269288" y="3136900"/>
          <p14:tracePt t="33062" x="8288338" y="3157538"/>
          <p14:tracePt t="33083" x="8308975" y="3157538"/>
          <p14:tracePt t="33089" x="8308975" y="3178175"/>
          <p14:tracePt t="33124" x="8308975" y="3197225"/>
          <p14:tracePt t="33206" x="8329613" y="3197225"/>
          <p14:tracePt t="33247" x="8348663" y="3197225"/>
          <p14:tracePt t="33275" x="8369300" y="3197225"/>
          <p14:tracePt t="33289" x="8389938" y="3197225"/>
          <p14:tracePt t="33303" x="8408988" y="3197225"/>
          <p14:tracePt t="33309" x="8429625" y="3197225"/>
          <p14:tracePt t="33316" x="8450263" y="3197225"/>
          <p14:tracePt t="33323" x="8469313" y="3197225"/>
          <p14:tracePt t="33330" x="8489950" y="3197225"/>
          <p14:tracePt t="33337" x="8529638" y="3197225"/>
          <p14:tracePt t="33343" x="8570913" y="3197225"/>
          <p14:tracePt t="33350" x="8589963" y="3197225"/>
          <p14:tracePt t="33358" x="8651875" y="3197225"/>
          <p14:tracePt t="33364" x="8712200" y="3197225"/>
          <p14:tracePt t="33371" x="8751888" y="3197225"/>
          <p14:tracePt t="33378" x="8812213" y="3197225"/>
          <p14:tracePt t="33387" x="8851900" y="3197225"/>
          <p14:tracePt t="33392" x="8893175" y="3197225"/>
          <p14:tracePt t="33399" x="8932863" y="3197225"/>
          <p14:tracePt t="33406" x="8972550" y="3197225"/>
          <p14:tracePt t="33412" x="8993188" y="3197225"/>
          <p14:tracePt t="33420" x="9032875" y="3197225"/>
          <p14:tracePt t="33433" x="9053513" y="3197225"/>
          <p14:tracePt t="33440" x="9074150" y="3197225"/>
          <p14:tracePt t="33447" x="9093200" y="3197225"/>
          <p14:tracePt t="33454" x="9113838" y="3197225"/>
          <p14:tracePt t="33468" x="9134475" y="3197225"/>
          <p14:tracePt t="33482" x="9153525" y="3197225"/>
          <p14:tracePt t="33495" x="9174163" y="3197225"/>
          <p14:tracePt t="33536" x="9194800" y="3197225"/>
          <p14:tracePt t="33606" x="9194800" y="3178175"/>
          <p14:tracePt t="33668" x="9174163" y="3178175"/>
          <p14:tracePt t="33681" x="9153525" y="3178175"/>
          <p14:tracePt t="33695" x="9134475" y="3178175"/>
          <p14:tracePt t="33703" x="9113838" y="3178175"/>
          <p14:tracePt t="33709" x="9093200" y="3178175"/>
          <p14:tracePt t="33716" x="9074150" y="3178175"/>
          <p14:tracePt t="33722" x="9053513" y="3178175"/>
          <p14:tracePt t="33729" x="9013825" y="3178175"/>
          <p14:tracePt t="33736" x="8972550" y="3178175"/>
          <p14:tracePt t="33743" x="8953500" y="3178175"/>
          <p14:tracePt t="33750" x="8893175" y="3178175"/>
          <p14:tracePt t="33757" x="8851900" y="3178175"/>
          <p14:tracePt t="33764" x="8791575" y="3157538"/>
          <p14:tracePt t="33770" x="8712200" y="3157538"/>
          <p14:tracePt t="33777" x="8610600" y="3157538"/>
          <p14:tracePt t="33784" x="8389938" y="3157538"/>
          <p14:tracePt t="33791" x="7947025" y="3157538"/>
          <p14:tracePt t="33798" x="7323138" y="3117850"/>
          <p14:tracePt t="33805" x="6961188" y="3097213"/>
          <p14:tracePt t="33812" x="6780213" y="3057525"/>
          <p14:tracePt t="33819" x="6638925" y="3036888"/>
          <p14:tracePt t="33825" x="6497638" y="3036888"/>
          <p14:tracePt t="33832" x="6418263" y="3016250"/>
          <p14:tracePt t="33839" x="6316663" y="2997200"/>
          <p14:tracePt t="33846" x="6256338" y="2997200"/>
          <p14:tracePt t="33853" x="6216650" y="2997200"/>
          <p14:tracePt t="33860" x="6176963" y="2976563"/>
          <p14:tracePt t="33867" x="6135688" y="2955925"/>
          <p14:tracePt t="33874" x="6075363" y="2955925"/>
          <p14:tracePt t="33881" x="6056313" y="2936875"/>
          <p14:tracePt t="33887" x="6015038" y="2936875"/>
          <p14:tracePt t="33894" x="5954713" y="2916238"/>
          <p14:tracePt t="33902" x="5935663" y="2895600"/>
          <p14:tracePt t="33908" x="5894388" y="2895600"/>
          <p14:tracePt t="33915" x="5854700" y="2895600"/>
          <p14:tracePt t="33922" x="5834063" y="2876550"/>
          <p14:tracePt t="33929" x="5794375" y="2876550"/>
          <p14:tracePt t="33936" x="5754688" y="2855913"/>
          <p14:tracePt t="33943" x="5734050" y="2855913"/>
          <p14:tracePt t="33949" x="5694363" y="2816225"/>
          <p14:tracePt t="33957" x="5653088" y="2816225"/>
          <p14:tracePt t="33963" x="5634038" y="2795588"/>
          <p14:tracePt t="33970" x="5613400" y="2795588"/>
          <p14:tracePt t="33977" x="5572125" y="2795588"/>
          <p14:tracePt t="33984" x="5553075" y="2774950"/>
          <p14:tracePt t="33991" x="5532438" y="2755900"/>
          <p14:tracePt t="34004" x="5511800" y="2755900"/>
          <p14:tracePt t="34011" x="5492750" y="2755900"/>
          <p14:tracePt t="34020" x="5492750" y="2735263"/>
          <p14:tracePt t="34025" x="5472113" y="2735263"/>
          <p14:tracePt t="34032" x="5472113" y="2714625"/>
          <p14:tracePt t="34039" x="5451475" y="2714625"/>
          <p14:tracePt t="34053" x="5432425" y="2695575"/>
          <p14:tracePt t="34067" x="5432425" y="2674938"/>
          <p14:tracePt t="34080" x="5411788" y="2674938"/>
          <p14:tracePt t="34087" x="5411788" y="2654300"/>
          <p14:tracePt t="34101" x="5411788" y="2635250"/>
          <p14:tracePt t="34121" x="5411788" y="2614613"/>
          <p14:tracePt t="34129" x="5411788" y="2593975"/>
          <p14:tracePt t="34142" x="5411788" y="2574925"/>
          <p14:tracePt t="34149" x="5411788" y="2554288"/>
          <p14:tracePt t="34156" x="5411788" y="2533650"/>
          <p14:tracePt t="34163" x="5411788" y="2514600"/>
          <p14:tracePt t="34170" x="5411788" y="2493963"/>
          <p14:tracePt t="34176" x="5411788" y="2473325"/>
          <p14:tracePt t="34184" x="5411788" y="2454275"/>
          <p14:tracePt t="34198" x="5411788" y="2433638"/>
          <p14:tracePt t="34204" x="5391150" y="2413000"/>
          <p14:tracePt t="34211" x="5391150" y="2393950"/>
          <p14:tracePt t="34225" x="5391150" y="2373313"/>
          <p14:tracePt t="34245" x="5391150" y="2352675"/>
          <p14:tracePt t="34280" x="5391150" y="2333625"/>
          <p14:tracePt t="40347" x="5391150" y="2433638"/>
          <p14:tracePt t="40354" x="5411788" y="2533650"/>
          <p14:tracePt t="40361" x="5432425" y="2674938"/>
          <p14:tracePt t="40367" x="5451475" y="2795588"/>
          <p14:tracePt t="40374" x="5472113" y="2895600"/>
          <p14:tracePt t="40381" x="5472113" y="2976563"/>
          <p14:tracePt t="40388" x="5472113" y="3057525"/>
          <p14:tracePt t="40395" x="5472113" y="3097213"/>
          <p14:tracePt t="40401" x="5472113" y="3136900"/>
          <p14:tracePt t="40409" x="5472113" y="3157538"/>
          <p14:tracePt t="40416" x="5451475" y="3197225"/>
          <p14:tracePt t="40423" x="5451475" y="3217863"/>
          <p14:tracePt t="40429" x="5451475" y="3238500"/>
          <p14:tracePt t="40436" x="5451475" y="3257550"/>
          <p14:tracePt t="40443" x="5432425" y="3278188"/>
          <p14:tracePt t="40457" x="5432425" y="3298825"/>
          <p14:tracePt t="40471" x="5432425" y="3317875"/>
          <p14:tracePt t="40484" x="5432425" y="3338513"/>
          <p14:tracePt t="40491" x="5411788" y="3338513"/>
          <p14:tracePt t="40519" x="5391150" y="3338513"/>
          <p14:tracePt t="40533" x="5391150" y="3359150"/>
          <p14:tracePt t="40553" x="5372100" y="3359150"/>
          <p14:tracePt t="40581" x="5351463" y="3359150"/>
          <p14:tracePt t="40608" x="5330825" y="3359150"/>
          <p14:tracePt t="40629" x="5311775" y="3359150"/>
          <p14:tracePt t="40636" x="5291138" y="3359150"/>
          <p14:tracePt t="40643" x="5270500" y="3359150"/>
          <p14:tracePt t="40650" x="5251450" y="3359150"/>
          <p14:tracePt t="40663" x="5230813" y="3359150"/>
          <p14:tracePt t="40670" x="5210175" y="3378200"/>
          <p14:tracePt t="40677" x="5191125" y="3378200"/>
          <p14:tracePt t="40683" x="5170488" y="3378200"/>
          <p14:tracePt t="40691" x="5149850" y="3378200"/>
          <p14:tracePt t="40697" x="5130800" y="3378200"/>
          <p14:tracePt t="40705" x="5110163" y="3378200"/>
          <p14:tracePt t="40711" x="5089525" y="3378200"/>
          <p14:tracePt t="40725" x="5070475" y="3378200"/>
          <p14:tracePt t="40732" x="5049838" y="3378200"/>
          <p14:tracePt t="40739" x="5029200" y="3378200"/>
          <p14:tracePt t="40746" x="5010150" y="3378200"/>
          <p14:tracePt t="40753" x="5010150" y="3359150"/>
          <p14:tracePt t="40759" x="4989513" y="3359150"/>
          <p14:tracePt t="40773" x="4968875" y="3359150"/>
          <p14:tracePt t="40787" x="4968875" y="3338513"/>
          <p14:tracePt t="40801" x="4949825" y="3338513"/>
          <p14:tracePt t="40808" x="4949825" y="3317875"/>
          <p14:tracePt t="40829" x="4929188" y="3317875"/>
          <p14:tracePt t="40835" x="4929188" y="3298825"/>
          <p14:tracePt t="40850" x="4908550" y="3298825"/>
          <p14:tracePt t="40863" x="4889500" y="3278188"/>
          <p14:tracePt t="40877" x="4868863" y="3278188"/>
          <p14:tracePt t="40890" x="4848225" y="3278188"/>
          <p14:tracePt t="40897" x="4848225" y="3257550"/>
          <p14:tracePt t="40904" x="4829175" y="3257550"/>
          <p14:tracePt t="40911" x="4808538" y="3257550"/>
          <p14:tracePt t="40933" x="4748213" y="3257550"/>
          <p14:tracePt t="40938" x="4708525" y="3257550"/>
          <p14:tracePt t="40945" x="4687888" y="3257550"/>
          <p14:tracePt t="40952" x="4606925" y="3257550"/>
          <p14:tracePt t="40959" x="4506913" y="3257550"/>
          <p14:tracePt t="40966" x="4344988" y="3257550"/>
          <p14:tracePt t="40973" x="3983038" y="3298825"/>
          <p14:tracePt t="40980" x="3359150" y="3338513"/>
          <p14:tracePt t="40987" x="2695575" y="3398838"/>
          <p14:tracePt t="40994" x="2173288" y="3419475"/>
          <p14:tracePt t="41000" x="1811338" y="3438525"/>
          <p14:tracePt t="41007" x="1447800" y="3459163"/>
          <p14:tracePt t="41014" x="1106488" y="3540125"/>
          <p14:tracePt t="41021" x="844550" y="3540125"/>
          <p14:tracePt t="41028" x="542925" y="3600450"/>
          <p14:tracePt t="41034" x="201613" y="3660775"/>
          <p14:tracePt t="41420" x="1951038" y="3721100"/>
          <p14:tracePt t="41427" x="2312988" y="3700463"/>
          <p14:tracePt t="41434" x="2676525" y="3700463"/>
          <p14:tracePt t="41441" x="3017838" y="3700463"/>
          <p14:tracePt t="41447" x="3259138" y="3700463"/>
          <p14:tracePt t="41455" x="3479800" y="3700463"/>
          <p14:tracePt t="41462" x="3662363" y="3700463"/>
          <p14:tracePt t="41468" x="3822700" y="3700463"/>
          <p14:tracePt t="41475" x="3943350" y="3740150"/>
          <p14:tracePt t="41483" x="4043363" y="3740150"/>
          <p14:tracePt t="41489" x="4124325" y="3740150"/>
          <p14:tracePt t="41496" x="4184650" y="3740150"/>
          <p14:tracePt t="41503" x="4205288" y="3760788"/>
          <p14:tracePt t="41510" x="4224338" y="3760788"/>
          <p14:tracePt t="41516" x="4244975" y="3781425"/>
          <p14:tracePt t="41523" x="4265613" y="3781425"/>
          <p14:tracePt t="41530" x="4284663" y="3781425"/>
          <p14:tracePt t="41537" x="4305300" y="3781425"/>
          <p14:tracePt t="41551" x="4325938" y="3800475"/>
          <p14:tracePt t="41572" x="4344988" y="3800475"/>
          <p14:tracePt t="41592" x="4365625" y="3821113"/>
          <p14:tracePt t="41606" x="4365625" y="3841750"/>
          <p14:tracePt t="41620" x="4365625" y="3860800"/>
          <p14:tracePt t="41627" x="4386263" y="3881438"/>
          <p14:tracePt t="41633" x="4386263" y="3902075"/>
          <p14:tracePt t="41640" x="4386263" y="3921125"/>
          <p14:tracePt t="41647" x="4405313" y="3962400"/>
          <p14:tracePt t="41654" x="4425950" y="4022725"/>
          <p14:tracePt t="41661" x="4446588" y="4083050"/>
          <p14:tracePt t="41668" x="4486275" y="4143375"/>
          <p14:tracePt t="41675" x="4506913" y="4203700"/>
          <p14:tracePt t="41683" x="4546600" y="4243388"/>
          <p14:tracePt t="41688" x="4546600" y="4303713"/>
          <p14:tracePt t="41695" x="4567238" y="4343400"/>
          <p14:tracePt t="41702" x="4567238" y="4364038"/>
          <p14:tracePt t="41709" x="4587875" y="4403725"/>
          <p14:tracePt t="41723" x="4587875" y="4424363"/>
          <p14:tracePt t="41737" x="4587875" y="4445000"/>
          <p14:tracePt t="41750" x="4587875" y="4464050"/>
          <p14:tracePt t="41771" x="4587875" y="4484688"/>
          <p14:tracePt t="41800" x="4567238" y="4484688"/>
          <p14:tracePt t="41806" x="4546600" y="4484688"/>
          <p14:tracePt t="41813" x="4525963" y="4484688"/>
          <p14:tracePt t="41819" x="4446588" y="4445000"/>
          <p14:tracePt t="41826" x="4344988" y="4403725"/>
          <p14:tracePt t="41833" x="4103688" y="4283075"/>
          <p14:tracePt t="41840" x="3843338" y="4143375"/>
          <p14:tracePt t="41847" x="3722688" y="4041775"/>
          <p14:tracePt t="41854" x="3621088" y="3981450"/>
          <p14:tracePt t="41861" x="3540125" y="3921125"/>
          <p14:tracePt t="41867" x="3460750" y="3881438"/>
          <p14:tracePt t="41874" x="3400425" y="3841750"/>
          <p14:tracePt t="41883" x="3340100" y="3781425"/>
          <p14:tracePt t="41888" x="3298825" y="3740150"/>
          <p14:tracePt t="41895" x="3259138" y="3700463"/>
          <p14:tracePt t="41902" x="3198813" y="3679825"/>
          <p14:tracePt t="41909" x="3159125" y="3640138"/>
          <p14:tracePt t="41916" x="3138488" y="3600450"/>
          <p14:tracePt t="41923" x="3098800" y="3579813"/>
          <p14:tracePt t="41930" x="3078163" y="3559175"/>
          <p14:tracePt t="41937" x="3038475" y="3540125"/>
          <p14:tracePt t="41943" x="3017838" y="3519488"/>
          <p14:tracePt t="41950" x="2997200" y="3498850"/>
          <p14:tracePt t="41957" x="2957513" y="3479800"/>
          <p14:tracePt t="41964" x="2936875" y="3479800"/>
          <p14:tracePt t="41971" x="2917825" y="3459163"/>
          <p14:tracePt t="41978" x="2897188" y="3438525"/>
          <p14:tracePt t="41984" x="2857500" y="3419475"/>
          <p14:tracePt t="41991" x="2836863" y="3419475"/>
          <p14:tracePt t="42000" x="2816225" y="3419475"/>
          <p14:tracePt t="42005" x="2797175" y="3398838"/>
          <p14:tracePt t="42012" x="2776538" y="3398838"/>
          <p14:tracePt t="42019" x="2755900" y="3398838"/>
          <p14:tracePt t="42026" x="2736850" y="3378200"/>
          <p14:tracePt t="42033" x="2716213" y="3378200"/>
          <p14:tracePt t="42040" x="2695575" y="3378200"/>
          <p14:tracePt t="42046" x="2676525" y="3378200"/>
          <p14:tracePt t="42053" x="2655888" y="3378200"/>
          <p14:tracePt t="42060" x="2635250" y="3359150"/>
          <p14:tracePt t="42067" x="2616200" y="3359150"/>
          <p14:tracePt t="42074" x="2595563" y="3359150"/>
          <p14:tracePt t="42088" x="2555875" y="3359150"/>
          <p14:tracePt t="42095" x="2535238" y="3359150"/>
          <p14:tracePt t="42101" x="2514600" y="3359150"/>
          <p14:tracePt t="42108" x="2474913" y="3359150"/>
          <p14:tracePt t="42116" x="2454275" y="3359150"/>
          <p14:tracePt t="42122" x="2414588" y="3359150"/>
          <p14:tracePt t="42129" x="2373313" y="3359150"/>
          <p14:tracePt t="42136" x="2354263" y="3359150"/>
          <p14:tracePt t="42143" x="2333625" y="3359150"/>
          <p14:tracePt t="42150" x="2293938" y="3359150"/>
          <p14:tracePt t="42157" x="2252663" y="3359150"/>
          <p14:tracePt t="42164" x="2233613" y="3359150"/>
          <p14:tracePt t="42170" x="2192338" y="3359150"/>
          <p14:tracePt t="42177" x="2173288" y="3359150"/>
          <p14:tracePt t="42184" x="2152650" y="3359150"/>
          <p14:tracePt t="42191" x="2132013" y="3359150"/>
          <p14:tracePt t="42200" x="2112963" y="3359150"/>
          <p14:tracePt t="42205" x="2092325" y="3359150"/>
          <p14:tracePt t="42211" x="2071688" y="3359150"/>
          <p14:tracePt t="42219" x="2052638" y="3359150"/>
          <p14:tracePt t="42233" x="2032000" y="3378200"/>
          <p14:tracePt t="42246" x="2011363" y="3378200"/>
          <p14:tracePt t="42260" x="1992313" y="3378200"/>
          <p14:tracePt t="42281" x="1992313" y="3398838"/>
          <p14:tracePt t="42308" x="1992313" y="3419475"/>
          <p14:tracePt t="42343" x="1992313" y="3438525"/>
          <p14:tracePt t="42377" x="1992313" y="3459163"/>
          <p14:tracePt t="42384" x="2011363" y="3459163"/>
          <p14:tracePt t="42460" x="2032000" y="3459163"/>
          <p14:tracePt t="42501" x="2052638" y="3459163"/>
          <p14:tracePt t="42549" x="2071688" y="3459163"/>
          <p14:tracePt t="42570" x="2092325" y="3479800"/>
          <p14:tracePt t="43170" x="2112963" y="3479800"/>
          <p14:tracePt t="43183" x="2132013" y="3479800"/>
          <p14:tracePt t="43190" x="2152650" y="3479800"/>
          <p14:tracePt t="43204" x="2173288" y="3479800"/>
          <p14:tracePt t="43217" x="2192338" y="3479800"/>
          <p14:tracePt t="43224" x="2212975" y="3479800"/>
          <p14:tracePt t="43232" x="2233613" y="3479800"/>
          <p14:tracePt t="43238" x="2252663" y="3479800"/>
          <p14:tracePt t="43245" x="2273300" y="3479800"/>
          <p14:tracePt t="43252" x="2312988" y="3479800"/>
          <p14:tracePt t="43259" x="2333625" y="3479800"/>
          <p14:tracePt t="43266" x="2354263" y="3479800"/>
          <p14:tracePt t="43273" x="2373313" y="3479800"/>
          <p14:tracePt t="43279" x="2393950" y="3479800"/>
          <p14:tracePt t="43286" x="2433638" y="3479800"/>
          <p14:tracePt t="43293" x="2474913" y="3479800"/>
          <p14:tracePt t="43300" x="2493963" y="3479800"/>
          <p14:tracePt t="43307" x="2514600" y="3479800"/>
          <p14:tracePt t="43314" x="2555875" y="3479800"/>
          <p14:tracePt t="43321" x="2574925" y="3479800"/>
          <p14:tracePt t="43328" x="2595563" y="3479800"/>
          <p14:tracePt t="43334" x="2616200" y="3479800"/>
          <p14:tracePt t="43341" x="2635250" y="3479800"/>
          <p14:tracePt t="43349" x="2655888" y="3479800"/>
          <p14:tracePt t="43362" x="2676525" y="3479800"/>
          <p14:tracePt t="43369" x="2695575" y="3479800"/>
          <p14:tracePt t="43376" x="2716213" y="3479800"/>
          <p14:tracePt t="43397" x="2736850" y="3479800"/>
          <p14:tracePt t="43403" x="2755900" y="3479800"/>
          <p14:tracePt t="43417" x="2776538" y="3479800"/>
          <p14:tracePt t="43432" x="2797175" y="3479800"/>
          <p14:tracePt t="43451" x="2816225" y="3479800"/>
          <p14:tracePt t="43466" x="2836863" y="3479800"/>
          <p14:tracePt t="43486" x="2857500" y="3479800"/>
          <p14:tracePt t="43514" x="2876550" y="3479800"/>
          <p14:tracePt t="43534" x="2897188" y="3479800"/>
          <p14:tracePt t="43549" x="2917825" y="3479800"/>
          <p14:tracePt t="43562" x="2936875" y="3479800"/>
          <p14:tracePt t="43582" x="2957513" y="3479800"/>
          <p14:tracePt t="43589" x="2978150" y="3479800"/>
          <p14:tracePt t="43603" x="2997200" y="3479800"/>
          <p14:tracePt t="43610" x="3017838" y="3479800"/>
          <p14:tracePt t="43617" x="3038475" y="3479800"/>
          <p14:tracePt t="43623" x="3057525" y="3479800"/>
          <p14:tracePt t="43630" x="3078163" y="3479800"/>
          <p14:tracePt t="43638" x="3098800" y="3479800"/>
          <p14:tracePt t="43644" x="3117850" y="3479800"/>
          <p14:tracePt t="43651" x="3138488" y="3479800"/>
          <p14:tracePt t="43658" x="3178175" y="3479800"/>
          <p14:tracePt t="43665" x="3198813" y="3479800"/>
          <p14:tracePt t="43672" x="3219450" y="3479800"/>
          <p14:tracePt t="43679" x="3238500" y="3479800"/>
          <p14:tracePt t="43686" x="3259138" y="3479800"/>
          <p14:tracePt t="43692" x="3279775" y="3479800"/>
          <p14:tracePt t="43699" x="3298825" y="3479800"/>
          <p14:tracePt t="43706" x="3319463" y="3479800"/>
          <p14:tracePt t="43713" x="3340100" y="3479800"/>
          <p14:tracePt t="43720" x="3379788" y="3479800"/>
          <p14:tracePt t="43727" x="3400425" y="3479800"/>
          <p14:tracePt t="43734" x="3440113" y="3498850"/>
          <p14:tracePt t="43741" x="3479800" y="3498850"/>
          <p14:tracePt t="43748" x="3521075" y="3498850"/>
          <p14:tracePt t="43754" x="3560763" y="3498850"/>
          <p14:tracePt t="43761" x="3581400" y="3498850"/>
          <p14:tracePt t="43768" x="3621088" y="3519488"/>
          <p14:tracePt t="43775" x="3662363" y="3519488"/>
          <p14:tracePt t="43782" x="3702050" y="3519488"/>
          <p14:tracePt t="43789" x="3741738" y="3540125"/>
          <p14:tracePt t="43796" x="3783013" y="3540125"/>
          <p14:tracePt t="43803" x="3822700" y="3540125"/>
          <p14:tracePt t="43809" x="3862388" y="3540125"/>
          <p14:tracePt t="43816" x="3903663" y="3540125"/>
          <p14:tracePt t="43823" x="3943350" y="3540125"/>
          <p14:tracePt t="43830" x="3983038" y="3540125"/>
          <p14:tracePt t="43837" x="4003675" y="3540125"/>
          <p14:tracePt t="43844" x="4043363" y="3540125"/>
          <p14:tracePt t="43851" x="4084638" y="3540125"/>
          <p14:tracePt t="43858" x="4103688" y="3540125"/>
          <p14:tracePt t="43865" x="4124325" y="3540125"/>
          <p14:tracePt t="43871" x="4144963" y="3540125"/>
          <p14:tracePt t="43878" x="4164013" y="3540125"/>
          <p14:tracePt t="43886" x="4184650" y="3540125"/>
          <p14:tracePt t="43892" x="4205288" y="3540125"/>
          <p14:tracePt t="43899" x="4205288" y="3559175"/>
          <p14:tracePt t="43906" x="4224338" y="3559175"/>
          <p14:tracePt t="43913" x="4244975" y="3559175"/>
          <p14:tracePt t="43931" x="4265613" y="3559175"/>
          <p14:tracePt t="43940" x="4284663" y="3559175"/>
          <p14:tracePt t="43961" x="4305300" y="3559175"/>
          <p14:tracePt t="43975" x="4325938" y="3559175"/>
          <p14:tracePt t="44010" x="4344988" y="3559175"/>
          <p14:tracePt t="44037" x="4365625" y="3559175"/>
          <p14:tracePt t="44065" x="4386263" y="3559175"/>
          <p14:tracePt t="44078" x="4405313" y="3559175"/>
          <p14:tracePt t="44099" x="4425950" y="3559175"/>
          <p14:tracePt t="44112" x="4446588" y="3559175"/>
          <p14:tracePt t="44126" x="4465638" y="3559175"/>
          <p14:tracePt t="44133" x="4486275" y="3559175"/>
          <p14:tracePt t="44140" x="4506913" y="3559175"/>
          <p14:tracePt t="44147" x="4525963" y="3559175"/>
          <p14:tracePt t="44161" x="4546600" y="3559175"/>
          <p14:tracePt t="44167" x="4567238" y="3559175"/>
          <p14:tracePt t="44174" x="4587875" y="3559175"/>
          <p14:tracePt t="44182" x="4606925" y="3559175"/>
          <p14:tracePt t="44195" x="4627563" y="3559175"/>
          <p14:tracePt t="44202" x="4648200" y="3559175"/>
          <p14:tracePt t="44215" x="4667250" y="3559175"/>
          <p14:tracePt t="44223" x="4687888" y="3559175"/>
          <p14:tracePt t="44243" x="4708525" y="3559175"/>
          <p14:tracePt t="44257" x="4727575" y="3559175"/>
          <p14:tracePt t="44271" x="4748213" y="3559175"/>
          <p14:tracePt t="44305" x="4768850" y="3559175"/>
          <p14:tracePt t="44429" x="4748213" y="3559175"/>
          <p14:tracePt t="44436" x="4748213" y="3540125"/>
          <p14:tracePt t="44463" x="4727575" y="3540125"/>
          <p14:tracePt t="44491" x="4708525" y="3540125"/>
          <p14:tracePt t="44539" x="4687888" y="3540125"/>
          <p14:tracePt t="44560" x="4667250" y="3540125"/>
          <p14:tracePt t="44588" x="4648200" y="3540125"/>
          <p14:tracePt t="44601" x="4627563" y="3540125"/>
          <p14:tracePt t="44622" x="4606925" y="3540125"/>
          <p14:tracePt t="44636" x="4587875" y="3540125"/>
          <p14:tracePt t="44656" x="4567238" y="3540125"/>
          <p14:tracePt t="44670" x="4546600" y="3540125"/>
          <p14:tracePt t="44676" x="4525963" y="3540125"/>
          <p14:tracePt t="44683" x="4506913" y="3540125"/>
          <p14:tracePt t="44691" x="4486275" y="3540125"/>
          <p14:tracePt t="44704" x="4465638" y="3540125"/>
          <p14:tracePt t="44711" x="4446588" y="3540125"/>
          <p14:tracePt t="44718" x="4425950" y="3540125"/>
          <p14:tracePt t="44725" x="4405313" y="3540125"/>
          <p14:tracePt t="44732" x="4386263" y="3540125"/>
          <p14:tracePt t="44739" x="4365625" y="3519488"/>
          <p14:tracePt t="44746" x="4344988" y="3519488"/>
          <p14:tracePt t="44752" x="4305300" y="3519488"/>
          <p14:tracePt t="44759" x="4265613" y="3519488"/>
          <p14:tracePt t="44766" x="4224338" y="3519488"/>
          <p14:tracePt t="44773" x="4205288" y="3498850"/>
          <p14:tracePt t="44780" x="4144963" y="3498850"/>
          <p14:tracePt t="44787" x="4103688" y="3498850"/>
          <p14:tracePt t="44793" x="4064000" y="3498850"/>
          <p14:tracePt t="44800" x="4024313" y="3498850"/>
          <p14:tracePt t="44808" x="3983038" y="3498850"/>
          <p14:tracePt t="44815" x="3943350" y="3498850"/>
          <p14:tracePt t="44821" x="3903663" y="3498850"/>
          <p14:tracePt t="44828" x="3862388" y="3498850"/>
          <p14:tracePt t="44835" x="3802063" y="3498850"/>
          <p14:tracePt t="44842" x="3762375" y="3498850"/>
          <p14:tracePt t="44849" x="3722688" y="3498850"/>
          <p14:tracePt t="44855" x="3681413" y="3498850"/>
          <p14:tracePt t="44863" x="3641725" y="3498850"/>
          <p14:tracePt t="44869" x="3602038" y="3498850"/>
          <p14:tracePt t="44876" x="3581400" y="3498850"/>
          <p14:tracePt t="44883" x="3560763" y="3498850"/>
          <p14:tracePt t="44890" x="3540125" y="3498850"/>
          <p14:tracePt t="44898" x="3521075" y="3498850"/>
          <p14:tracePt t="44904" x="3500438" y="3498850"/>
          <p14:tracePt t="44910" x="3479800" y="3498850"/>
          <p14:tracePt t="44917" x="3460750" y="3498850"/>
          <p14:tracePt t="44932" x="3440113" y="3498850"/>
          <p14:tracePt t="44952" x="3419475" y="3498850"/>
          <p14:tracePt t="44973" x="3419475" y="3479800"/>
          <p14:tracePt t="45042" x="3419475" y="3459163"/>
          <p14:tracePt t="45062" x="3440113" y="3459163"/>
          <p14:tracePt t="45097" x="3460750" y="3459163"/>
          <p14:tracePt t="45124" x="3479800" y="3459163"/>
          <p14:tracePt t="45138" x="3500438" y="3459163"/>
          <p14:tracePt t="45151" x="3521075" y="3459163"/>
          <p14:tracePt t="45165" x="3540125" y="3459163"/>
          <p14:tracePt t="45179" x="3560763" y="3459163"/>
          <p14:tracePt t="45186" x="3581400" y="3459163"/>
          <p14:tracePt t="45207" x="3602038" y="3459163"/>
          <p14:tracePt t="45215" x="3621088" y="3459163"/>
          <p14:tracePt t="45220" x="3641725" y="3459163"/>
          <p14:tracePt t="45227" x="3662363" y="3459163"/>
          <p14:tracePt t="45234" x="3681413" y="3459163"/>
          <p14:tracePt t="45241" x="3702050" y="3459163"/>
          <p14:tracePt t="45248" x="3722688" y="3459163"/>
          <p14:tracePt t="45255" x="3762375" y="3459163"/>
          <p14:tracePt t="45262" x="3783013" y="3459163"/>
          <p14:tracePt t="45269" x="3843338" y="3459163"/>
          <p14:tracePt t="45275" x="3903663" y="3459163"/>
          <p14:tracePt t="45282" x="3983038" y="3459163"/>
          <p14:tracePt t="45289" x="4084638" y="3459163"/>
          <p14:tracePt t="45296" x="4205288" y="3459163"/>
          <p14:tracePt t="45303" x="4344988" y="3479800"/>
          <p14:tracePt t="45310" x="4446588" y="3479800"/>
          <p14:tracePt t="45317" x="4567238" y="3498850"/>
          <p14:tracePt t="45323" x="4667250" y="3498850"/>
          <p14:tracePt t="45331" x="4787900" y="3498850"/>
          <p14:tracePt t="45337" x="4889500" y="3498850"/>
          <p14:tracePt t="45344" x="4968875" y="3498850"/>
          <p14:tracePt t="45351" x="5070475" y="3498850"/>
          <p14:tracePt t="45358" x="5149850" y="3498850"/>
          <p14:tracePt t="45365" x="5210175" y="3498850"/>
          <p14:tracePt t="45371" x="5270500" y="3498850"/>
          <p14:tracePt t="45378" x="5311775" y="3498850"/>
          <p14:tracePt t="45386" x="5351463" y="3498850"/>
          <p14:tracePt t="45392" x="5372100" y="3498850"/>
          <p14:tracePt t="45399" x="5411788" y="3498850"/>
          <p14:tracePt t="45406" x="5432425" y="3498850"/>
          <p14:tracePt t="45413" x="5472113" y="3498850"/>
          <p14:tracePt t="45427" x="5492750" y="3498850"/>
          <p14:tracePt t="45433" x="5511800" y="3498850"/>
          <p14:tracePt t="45440" x="5532438" y="3498850"/>
          <p14:tracePt t="45454" x="5553075" y="3498850"/>
          <p14:tracePt t="45461" x="5572125" y="3498850"/>
          <p14:tracePt t="45482" x="5592763" y="3498850"/>
          <p14:tracePt t="45503" x="5613400" y="3498850"/>
          <p14:tracePt t="45675" x="5613400" y="3479800"/>
          <p14:tracePt t="45792" x="5613400" y="3459163"/>
          <p14:tracePt t="45957" x="5634038" y="3459163"/>
          <p14:tracePt t="45970" x="5653088" y="3459163"/>
          <p14:tracePt t="45977" x="5673725" y="3459163"/>
          <p14:tracePt t="45991" x="5713413" y="3459163"/>
          <p14:tracePt t="45998" x="5734050" y="3459163"/>
          <p14:tracePt t="46005" x="5773738" y="3459163"/>
          <p14:tracePt t="46011" x="5794375" y="3459163"/>
          <p14:tracePt t="46019" x="5815013" y="3459163"/>
          <p14:tracePt t="46026" x="5834063" y="3459163"/>
          <p14:tracePt t="46032" x="5875338" y="3459163"/>
          <p14:tracePt t="46039" x="5915025" y="3438525"/>
          <p14:tracePt t="46046" x="5935663" y="3438525"/>
          <p14:tracePt t="46053" x="5975350" y="3438525"/>
          <p14:tracePt t="46060" x="5995988" y="3438525"/>
          <p14:tracePt t="46067" x="6035675" y="3438525"/>
          <p14:tracePt t="46073" x="6075363" y="3438525"/>
          <p14:tracePt t="46081" x="6116638" y="3438525"/>
          <p14:tracePt t="46087" x="6156325" y="3438525"/>
          <p14:tracePt t="46094" x="6237288" y="3419475"/>
          <p14:tracePt t="46101" x="6297613" y="3419475"/>
          <p14:tracePt t="46108" x="6357938" y="3419475"/>
          <p14:tracePt t="46115" x="6437313" y="3419475"/>
          <p14:tracePt t="46122" x="6478588" y="3419475"/>
          <p14:tracePt t="46129" x="6538913" y="3419475"/>
          <p14:tracePt t="46136" x="6599238" y="3419475"/>
          <p14:tracePt t="46142" x="6638925" y="3419475"/>
          <p14:tracePt t="46150" x="6680200" y="3419475"/>
          <p14:tracePt t="46156" x="6759575" y="3419475"/>
          <p14:tracePt t="46164" x="6800850" y="3419475"/>
          <p14:tracePt t="46181" x="6921500" y="3419475"/>
          <p14:tracePt t="46184" x="6961188" y="3419475"/>
          <p14:tracePt t="46190" x="7000875" y="3419475"/>
          <p14:tracePt t="46198" x="7061200" y="3419475"/>
          <p14:tracePt t="46204" x="7102475" y="3398838"/>
          <p14:tracePt t="46211" x="7162800" y="3398838"/>
          <p14:tracePt t="46218" x="7181850" y="3398838"/>
          <p14:tracePt t="46225" x="7242175" y="3398838"/>
          <p14:tracePt t="46232" x="7283450" y="3398838"/>
          <p14:tracePt t="46239" x="7302500" y="3398838"/>
          <p14:tracePt t="46245" x="7323138" y="3398838"/>
          <p14:tracePt t="46253" x="7343775" y="3398838"/>
          <p14:tracePt t="46259" x="7362825" y="3398838"/>
          <p14:tracePt t="46266" x="7383463" y="3398838"/>
          <p14:tracePt t="46273" x="7404100" y="3378200"/>
          <p14:tracePt t="46281" x="7423150" y="3378200"/>
          <p14:tracePt t="46287" x="7443788" y="3378200"/>
          <p14:tracePt t="46294" x="7464425" y="3378200"/>
          <p14:tracePt t="46308" x="7483475" y="3378200"/>
          <p14:tracePt t="46314" x="7504113" y="3378200"/>
          <p14:tracePt t="46328" x="7524750" y="3378200"/>
          <p14:tracePt t="46336" x="7543800" y="3378200"/>
          <p14:tracePt t="46356" x="7564438" y="3378200"/>
          <p14:tracePt t="46370" x="7564438" y="3359150"/>
          <p14:tracePt t="46398" x="7585075" y="3359150"/>
          <p14:tracePt t="46425" x="7604125" y="3359150"/>
          <p14:tracePt t="46522" x="7624763" y="3359150"/>
          <p14:tracePt t="46569" x="7645400" y="3359150"/>
          <p14:tracePt t="46611" x="7666038" y="3359150"/>
          <p14:tracePt t="46631" x="7685088" y="3378200"/>
          <p14:tracePt t="46652" x="7705725" y="3378200"/>
          <p14:tracePt t="46672" x="7726363" y="3378200"/>
          <p14:tracePt t="46686" x="7726363" y="3398838"/>
          <p14:tracePt t="46727" x="7726363" y="3419475"/>
          <p14:tracePt t="46790" x="7726363" y="3438525"/>
          <p14:tracePt t="46803" x="7705725" y="3438525"/>
          <p14:tracePt t="46838" x="7685088" y="3459163"/>
          <p14:tracePt t="46872" x="7685088" y="3479800"/>
          <p14:tracePt t="46879" x="7666038" y="3479800"/>
          <p14:tracePt t="46893" x="7645400" y="3479800"/>
          <p14:tracePt t="46906" x="7624763" y="3479800"/>
          <p14:tracePt t="46927" x="7604125" y="3479800"/>
          <p14:tracePt t="46934" x="7585075" y="3498850"/>
          <p14:tracePt t="46947" x="7564438" y="3498850"/>
          <p14:tracePt t="46955" x="7543800" y="3498850"/>
          <p14:tracePt t="46968" x="7543800" y="3519488"/>
          <p14:tracePt t="46975" x="7524750" y="3519488"/>
          <p14:tracePt t="46982" x="7504113" y="3519488"/>
          <p14:tracePt t="46996" x="7483475" y="3519488"/>
          <p14:tracePt t="47003" x="7464425" y="3540125"/>
          <p14:tracePt t="47016" x="7443788" y="3540125"/>
          <p14:tracePt t="47031" x="7423150" y="3540125"/>
          <p14:tracePt t="47051" x="7404100" y="3559175"/>
          <p14:tracePt t="47072" x="7383463" y="3559175"/>
          <p14:tracePt t="47092" x="7362825" y="3559175"/>
          <p14:tracePt t="47120" x="7343775" y="3559175"/>
          <p14:tracePt t="47154" x="7323138" y="3559175"/>
          <p14:tracePt t="47319" x="7323138" y="3540125"/>
          <p14:tracePt t="47367" x="7323138" y="3519488"/>
          <p14:tracePt t="67908" x="7483475" y="3438525"/>
          <p14:tracePt t="67915" x="7705725" y="3317875"/>
          <p14:tracePt t="67922" x="7866063" y="3238500"/>
          <p14:tracePt t="67929" x="8007350" y="3178175"/>
          <p14:tracePt t="67936" x="8088313" y="3157538"/>
          <p14:tracePt t="67943" x="8148638" y="3136900"/>
          <p14:tracePt t="67950" x="8208963" y="3117850"/>
          <p14:tracePt t="67956" x="8269288" y="3117850"/>
          <p14:tracePt t="67964" x="8329613" y="3097213"/>
          <p14:tracePt t="67972" x="8389938" y="3097213"/>
          <p14:tracePt t="67977" x="8450263" y="3097213"/>
          <p14:tracePt t="67984" x="8529638" y="3097213"/>
          <p14:tracePt t="67991" x="8610600" y="3097213"/>
          <p14:tracePt t="67998" x="8670925" y="3097213"/>
          <p14:tracePt t="68005" x="8772525" y="3097213"/>
          <p14:tracePt t="68012" x="8851900" y="3097213"/>
          <p14:tracePt t="68018" x="8932863" y="3076575"/>
          <p14:tracePt t="68025" x="9013825" y="3076575"/>
          <p14:tracePt t="68033" x="9093200" y="3076575"/>
          <p14:tracePt t="68039" x="9153525" y="3076575"/>
          <p14:tracePt t="68046" x="9213850" y="3076575"/>
          <p14:tracePt t="68053" x="9274175" y="3076575"/>
          <p14:tracePt t="68060" x="9334500" y="3076575"/>
          <p14:tracePt t="68066" x="9415463" y="3076575"/>
          <p14:tracePt t="68074" x="9455150" y="3076575"/>
          <p14:tracePt t="68080" x="9496425" y="3076575"/>
          <p14:tracePt t="68088" x="9536113" y="3076575"/>
          <p14:tracePt t="68094" x="9575800" y="3076575"/>
          <p14:tracePt t="68101" x="9596438" y="3076575"/>
          <p14:tracePt t="68108" x="9636125" y="3057525"/>
          <p14:tracePt t="68115" x="9656763" y="3057525"/>
          <p14:tracePt t="68122" x="9677400" y="3057525"/>
          <p14:tracePt t="68128" x="9698038" y="3057525"/>
          <p14:tracePt t="68142" x="9717088" y="3057525"/>
          <p14:tracePt t="68163" x="9737725" y="3057525"/>
          <p14:tracePt t="68191" x="9758363" y="3057525"/>
          <p14:tracePt t="68225" x="9758363" y="3076575"/>
          <p14:tracePt t="68239" x="9758363" y="3097213"/>
          <p14:tracePt t="68246" x="9758363" y="3117850"/>
          <p14:tracePt t="68253" x="9777413" y="3136900"/>
          <p14:tracePt t="68259" x="9777413" y="3157538"/>
          <p14:tracePt t="68266" x="9777413" y="3178175"/>
          <p14:tracePt t="68273" x="9798050" y="3197225"/>
          <p14:tracePt t="68280" x="9798050" y="3217863"/>
          <p14:tracePt t="68288" x="9818688" y="3238500"/>
          <p14:tracePt t="68294" x="9837738" y="3257550"/>
          <p14:tracePt t="68300" x="9858375" y="3298825"/>
          <p14:tracePt t="68307" x="9858375" y="3317875"/>
          <p14:tracePt t="68314" x="9879013" y="3338513"/>
          <p14:tracePt t="68321" x="9898063" y="3359150"/>
          <p14:tracePt t="68328" x="9918700" y="3359150"/>
          <p14:tracePt t="68335" x="9939338" y="3378200"/>
          <p14:tracePt t="68342" x="9939338" y="3398838"/>
          <p14:tracePt t="68349" x="9958388" y="3398838"/>
          <p14:tracePt t="68356" x="9958388" y="3419475"/>
          <p14:tracePt t="68363" x="9979025" y="3419475"/>
          <p14:tracePt t="68376" x="9979025" y="3438525"/>
          <p14:tracePt t="68405" x="9958388" y="3438525"/>
          <p14:tracePt t="68411" x="9939338" y="3438525"/>
          <p14:tracePt t="68417" x="9918700" y="3438525"/>
          <p14:tracePt t="68425" x="9837738" y="3438525"/>
          <p14:tracePt t="68431" x="9698038" y="3438525"/>
          <p14:tracePt t="68438" x="9394825" y="3438525"/>
          <p14:tracePt t="68445" x="8872538" y="3398838"/>
          <p14:tracePt t="68452" x="8308975" y="3398838"/>
          <p14:tracePt t="68459" x="7805738" y="3419475"/>
          <p14:tracePt t="68466" x="7404100" y="3438525"/>
          <p14:tracePt t="68472" x="6961188" y="3459163"/>
          <p14:tracePt t="68479" x="6578600" y="3540125"/>
          <p14:tracePt t="68486" x="6116638" y="3579813"/>
          <p14:tracePt t="68493" x="5572125" y="3640138"/>
          <p14:tracePt t="68501" x="5210175" y="3679825"/>
          <p14:tracePt t="68507" x="4787900" y="3760788"/>
          <p14:tracePt t="68514" x="4284663" y="3841750"/>
          <p14:tracePt t="68521" x="3862388" y="3902075"/>
          <p14:tracePt t="68528" x="3460750" y="4002088"/>
          <p14:tracePt t="68534" x="3038475" y="4083050"/>
          <p14:tracePt t="68542" x="2695575" y="4183063"/>
          <p14:tracePt t="68548" x="2354263" y="4243388"/>
          <p14:tracePt t="68555" x="2032000" y="4364038"/>
          <p14:tracePt t="68562" x="1790700" y="4424363"/>
          <p14:tracePt t="68569" x="1528763" y="4484688"/>
          <p14:tracePt t="68576" x="1308100" y="4524375"/>
          <p14:tracePt t="68583" x="1106488" y="4584700"/>
          <p14:tracePt t="68590" x="946150" y="4625975"/>
          <p14:tracePt t="68596" x="825500" y="4645025"/>
          <p14:tracePt t="68605" x="684213" y="4665663"/>
          <p14:tracePt t="68610" x="603250" y="4665663"/>
          <p14:tracePt t="68617" x="542925" y="4686300"/>
          <p14:tracePt t="68624" x="482600" y="4686300"/>
          <p14:tracePt t="68631" x="442913" y="4686300"/>
          <p14:tracePt t="68638" x="422275" y="4686300"/>
          <p14:tracePt t="68651" x="401638" y="4665663"/>
          <p14:tracePt t="68659" x="382588" y="4665663"/>
          <p14:tracePt t="68672" x="382588" y="4645025"/>
          <p14:tracePt t="68686" x="382588" y="4625975"/>
          <p14:tracePt t="68700" x="401638" y="4605338"/>
          <p14:tracePt t="72918" x="461963" y="4565650"/>
          <p14:tracePt t="72925" x="523875" y="4524375"/>
          <p14:tracePt t="72931" x="603250" y="4505325"/>
          <p14:tracePt t="72938" x="704850" y="4445000"/>
          <p14:tracePt t="72945" x="784225" y="4424363"/>
          <p14:tracePt t="72953" x="885825" y="4403725"/>
          <p14:tracePt t="72959" x="965200" y="4384675"/>
          <p14:tracePt t="72966" x="1025525" y="4384675"/>
          <p14:tracePt t="72973" x="1106488" y="4384675"/>
          <p14:tracePt t="72980" x="1187450" y="4384675"/>
          <p14:tracePt t="72986" x="1247775" y="4384675"/>
          <p14:tracePt t="72993" x="1287463" y="4384675"/>
          <p14:tracePt t="73000" x="1327150" y="4403725"/>
          <p14:tracePt t="73007" x="1368425" y="4403725"/>
          <p14:tracePt t="73014" x="1408113" y="4424363"/>
          <p14:tracePt t="73021" x="1447800" y="4424363"/>
          <p14:tracePt t="73028" x="1468438" y="4445000"/>
          <p14:tracePt t="73036" x="1508125" y="4464050"/>
          <p14:tracePt t="73041" x="1528763" y="4464050"/>
          <p14:tracePt t="73048" x="1549400" y="4484688"/>
          <p14:tracePt t="73055" x="1589088" y="4505325"/>
          <p14:tracePt t="73062" x="1630363" y="4524375"/>
          <p14:tracePt t="73069" x="1670050" y="4545013"/>
          <p14:tracePt t="73076" x="1709738" y="4545013"/>
          <p14:tracePt t="73083" x="1770063" y="4565650"/>
          <p14:tracePt t="73090" x="1790700" y="4565650"/>
          <p14:tracePt t="73097" x="1830388" y="4584700"/>
          <p14:tracePt t="73103" x="1851025" y="4584700"/>
          <p14:tracePt t="73110" x="1871663" y="4605338"/>
          <p14:tracePt t="73117" x="1890713" y="4605338"/>
          <p14:tracePt t="73124" x="1931988" y="4605338"/>
          <p14:tracePt t="73131" x="1971675" y="4605338"/>
          <p14:tracePt t="73138" x="1992313" y="4605338"/>
          <p14:tracePt t="73145" x="2032000" y="4605338"/>
          <p14:tracePt t="73152" x="2092325" y="4605338"/>
          <p14:tracePt t="73158" x="2132013" y="4605338"/>
          <p14:tracePt t="73165" x="2192338" y="4605338"/>
          <p14:tracePt t="73172" x="2252663" y="4605338"/>
          <p14:tracePt t="73179" x="2333625" y="4605338"/>
          <p14:tracePt t="73186" x="2393950" y="4605338"/>
          <p14:tracePt t="73193" x="2433638" y="4605338"/>
          <p14:tracePt t="73199" x="2514600" y="4605338"/>
          <p14:tracePt t="73207" x="2595563" y="4605338"/>
          <p14:tracePt t="73214" x="2655888" y="4605338"/>
          <p14:tracePt t="73220" x="2776538" y="4605338"/>
          <p14:tracePt t="73227" x="2876550" y="4584700"/>
          <p14:tracePt t="73234" x="2978150" y="4584700"/>
          <p14:tracePt t="73241" x="3078163" y="4584700"/>
          <p14:tracePt t="73248" x="3198813" y="4565650"/>
          <p14:tracePt t="73255" x="3279775" y="4565650"/>
          <p14:tracePt t="73262" x="3359150" y="4565650"/>
          <p14:tracePt t="73270" x="3460750" y="4565650"/>
          <p14:tracePt t="73275" x="3560763" y="4565650"/>
          <p14:tracePt t="73283" x="3662363" y="4545013"/>
          <p14:tracePt t="73290" x="3741738" y="4524375"/>
          <p14:tracePt t="73296" x="3822700" y="4524375"/>
          <p14:tracePt t="73303" x="3922713" y="4505325"/>
          <p14:tracePt t="73310" x="4024313" y="4484688"/>
          <p14:tracePt t="73316" x="4164013" y="4484688"/>
          <p14:tracePt t="73324" x="4265613" y="4464050"/>
          <p14:tracePt t="73330" x="4405313" y="4445000"/>
          <p14:tracePt t="73337" x="4506913" y="4424363"/>
          <p14:tracePt t="73344" x="4606925" y="4424363"/>
          <p14:tracePt t="73353" x="4708525" y="4384675"/>
          <p14:tracePt t="73358" x="4808538" y="4384675"/>
          <p14:tracePt t="73365" x="4868863" y="4364038"/>
          <p14:tracePt t="73372" x="4968875" y="4364038"/>
          <p14:tracePt t="73379" x="5029200" y="4324350"/>
          <p14:tracePt t="73386" x="5130800" y="4303713"/>
          <p14:tracePt t="73392" x="5191125" y="4303713"/>
          <p14:tracePt t="73399" x="5291138" y="4283075"/>
          <p14:tracePt t="73406" x="5372100" y="4243388"/>
          <p14:tracePt t="73413" x="5411788" y="4243388"/>
          <p14:tracePt t="73420" x="5451475" y="4222750"/>
          <p14:tracePt t="73427" x="5492750" y="4203700"/>
          <p14:tracePt t="73433" x="5553075" y="4183063"/>
          <p14:tracePt t="73440" x="5592763" y="4162425"/>
          <p14:tracePt t="73447" x="5634038" y="4143375"/>
          <p14:tracePt t="73454" x="5653088" y="4122738"/>
          <p14:tracePt t="73461" x="5673725" y="4122738"/>
          <p14:tracePt t="73469" x="5694363" y="4102100"/>
          <p14:tracePt t="73475" x="5734050" y="4083050"/>
          <p14:tracePt t="73482" x="5754688" y="4062413"/>
          <p14:tracePt t="73489" x="5773738" y="4062413"/>
          <p14:tracePt t="73496" x="5794375" y="4041775"/>
          <p14:tracePt t="73503" x="5815013" y="4041775"/>
          <p14:tracePt t="73509" x="5834063" y="4041775"/>
          <p14:tracePt t="73516" x="5875338" y="4022725"/>
          <p14:tracePt t="73523" x="5894388" y="4022725"/>
          <p14:tracePt t="73530" x="5935663" y="4002088"/>
          <p14:tracePt t="73537" x="5995988" y="3981450"/>
          <p14:tracePt t="73544" x="6035675" y="3962400"/>
          <p14:tracePt t="73550" x="6116638" y="3941763"/>
          <p14:tracePt t="73558" x="6216650" y="3902075"/>
          <p14:tracePt t="73564" x="6297613" y="3881438"/>
          <p14:tracePt t="73571" x="6376988" y="3841750"/>
          <p14:tracePt t="73578" x="6437313" y="3821113"/>
          <p14:tracePt t="73585" x="6518275" y="3800475"/>
          <p14:tracePt t="73592" x="6578600" y="3781425"/>
          <p14:tracePt t="73599" x="6619875" y="3760788"/>
          <p14:tracePt t="73606" x="6659563" y="3760788"/>
          <p14:tracePt t="73613" x="6680200" y="3760788"/>
          <p14:tracePt t="73619" x="6719888" y="3760788"/>
          <p14:tracePt t="73626" x="6740525" y="3740150"/>
          <p14:tracePt t="73633" x="6759575" y="3740150"/>
          <p14:tracePt t="73640" x="6780213" y="3740150"/>
          <p14:tracePt t="73647" x="6800850" y="3740150"/>
          <p14:tracePt t="73669" x="6819900" y="3740150"/>
          <p14:tracePt t="73681" x="6840538" y="3740150"/>
          <p14:tracePt t="73785" x="6840538" y="3760788"/>
          <p14:tracePt t="73806" x="6819900" y="3760788"/>
          <p14:tracePt t="73812" x="6819900" y="3781425"/>
          <p14:tracePt t="73819" x="6800850" y="3781425"/>
          <p14:tracePt t="73826" x="6780213" y="3800475"/>
          <p14:tracePt t="73833" x="6759575" y="3800475"/>
          <p14:tracePt t="73840" x="6740525" y="3821113"/>
          <p14:tracePt t="73847" x="6719888" y="3821113"/>
          <p14:tracePt t="73853" x="6699250" y="3841750"/>
          <p14:tracePt t="73860" x="6659563" y="3860800"/>
          <p14:tracePt t="73867" x="6619875" y="3860800"/>
          <p14:tracePt t="73874" x="6599238" y="3881438"/>
          <p14:tracePt t="73881" x="6557963" y="3921125"/>
          <p14:tracePt t="73888" x="6518275" y="3921125"/>
          <p14:tracePt t="73895" x="6478588" y="3941763"/>
          <p14:tracePt t="73902" x="6437313" y="3962400"/>
          <p14:tracePt t="73909" x="6418263" y="3981450"/>
          <p14:tracePt t="73915" x="6376988" y="4002088"/>
          <p14:tracePt t="73922" x="6357938" y="4002088"/>
          <p14:tracePt t="73929" x="6337300" y="4002088"/>
          <p14:tracePt t="73936" x="6316663" y="4022725"/>
          <p14:tracePt t="73943" x="6297613" y="4022725"/>
          <p14:tracePt t="73950" x="6276975" y="4041775"/>
          <p14:tracePt t="73964" x="6256338" y="4041775"/>
          <p14:tracePt t="73970" x="6237288" y="4041775"/>
          <p14:tracePt t="73977" x="6237288" y="4062413"/>
          <p14:tracePt t="73985" x="6216650" y="4062413"/>
          <p14:tracePt t="74012" x="6196013" y="4083050"/>
          <p14:tracePt t="74046" x="6176963" y="4083050"/>
          <p14:tracePt t="74466" x="6196013" y="4083050"/>
          <p14:tracePt t="74638" x="6216650" y="4083050"/>
          <p14:tracePt t="99180" x="6135688" y="4162425"/>
          <p14:tracePt t="99186" x="6015038" y="4283075"/>
          <p14:tracePt t="99193" x="5915025" y="4384675"/>
          <p14:tracePt t="99200" x="5834063" y="4464050"/>
          <p14:tracePt t="99208" x="5773738" y="4524375"/>
          <p14:tracePt t="99214" x="5713413" y="4605338"/>
          <p14:tracePt t="99221" x="5653088" y="4645025"/>
          <p14:tracePt t="99228" x="5592763" y="4705350"/>
          <p14:tracePt t="99235" x="5532438" y="4765675"/>
          <p14:tracePt t="99242" x="5472113" y="4806950"/>
          <p14:tracePt t="99248" x="5432425" y="4846638"/>
          <p14:tracePt t="99255" x="5391150" y="4867275"/>
          <p14:tracePt t="99262" x="5372100" y="4906963"/>
          <p14:tracePt t="99269" x="5330825" y="4927600"/>
          <p14:tracePt t="99276" x="5311775" y="4967288"/>
          <p14:tracePt t="99283" x="5291138" y="4987925"/>
          <p14:tracePt t="99289" x="5270500" y="4987925"/>
          <p14:tracePt t="99296" x="5270500" y="5006975"/>
          <p14:tracePt t="99303" x="5230813" y="5027613"/>
          <p14:tracePt t="99317" x="5210175" y="5048250"/>
          <p14:tracePt t="99325" x="5191125" y="5067300"/>
          <p14:tracePt t="99338" x="5170488" y="5087938"/>
          <p14:tracePt t="99345" x="5149850" y="5108575"/>
          <p14:tracePt t="99365" x="5130800" y="5127625"/>
          <p14:tracePt t="99373" x="5110163" y="5127625"/>
          <p14:tracePt t="99379" x="5110163" y="5148263"/>
          <p14:tracePt t="99386" x="5089525" y="5148263"/>
          <p14:tracePt t="99400" x="5070475" y="5168900"/>
          <p14:tracePt t="99413" x="5049838" y="5168900"/>
          <p14:tracePt t="99441" x="5029200" y="5168900"/>
          <p14:tracePt t="100826" x="4989513" y="5168900"/>
          <p14:tracePt t="100833" x="4949825" y="5189538"/>
          <p14:tracePt t="100841" x="4908550" y="5189538"/>
          <p14:tracePt t="100847" x="4868863" y="5208588"/>
          <p14:tracePt t="100853" x="4808538" y="5229225"/>
          <p14:tracePt t="100860" x="4768850" y="5229225"/>
          <p14:tracePt t="100867" x="4727575" y="5229225"/>
          <p14:tracePt t="100874" x="4687888" y="5249863"/>
          <p14:tracePt t="100881" x="4648200" y="5249863"/>
          <p14:tracePt t="100887" x="4587875" y="5249863"/>
          <p14:tracePt t="100894" x="4567238" y="5249863"/>
          <p14:tracePt t="100901" x="4506913" y="5268913"/>
          <p14:tracePt t="100908" x="4465638" y="5268913"/>
          <p14:tracePt t="100915" x="4405313" y="5268913"/>
          <p14:tracePt t="100922" x="4344988" y="5268913"/>
          <p14:tracePt t="100929" x="4305300" y="5268913"/>
          <p14:tracePt t="100936" x="4244975" y="5268913"/>
          <p14:tracePt t="100942" x="4184650" y="5268913"/>
          <p14:tracePt t="100950" x="4144963" y="5268913"/>
          <p14:tracePt t="100958" x="4084638" y="5268913"/>
          <p14:tracePt t="100963" x="4064000" y="5249863"/>
          <p14:tracePt t="100970" x="4024313" y="5249863"/>
          <p14:tracePt t="100977" x="3983038" y="5229225"/>
          <p14:tracePt t="100984" x="3943350" y="5208588"/>
          <p14:tracePt t="100991" x="3922713" y="5208588"/>
          <p14:tracePt t="100998" x="3883025" y="5189538"/>
          <p14:tracePt t="101005" x="3862388" y="5189538"/>
          <p14:tracePt t="101012" x="3843338" y="5168900"/>
          <p14:tracePt t="101018" x="3822700" y="5168900"/>
          <p14:tracePt t="101025" x="3783013" y="5148263"/>
          <p14:tracePt t="101032" x="3762375" y="5127625"/>
          <p14:tracePt t="101039" x="3741738" y="5127625"/>
          <p14:tracePt t="101046" x="3722688" y="5127625"/>
          <p14:tracePt t="101053" x="3722688" y="5108575"/>
          <p14:tracePt t="101060" x="3702050" y="5108575"/>
          <p14:tracePt t="101066" x="3681413" y="5087938"/>
          <p14:tracePt t="101080" x="3662363" y="5087938"/>
          <p14:tracePt t="101094" x="3662363" y="5067300"/>
          <p14:tracePt t="101101" x="3641725" y="5067300"/>
          <p14:tracePt t="101108" x="3641725" y="5048250"/>
          <p14:tracePt t="101135" x="3641725" y="5027613"/>
          <p14:tracePt t="101142" x="3621088" y="5027613"/>
          <p14:tracePt t="101170" x="3602038" y="5006975"/>
          <p14:tracePt t="101197" x="3602038" y="4987925"/>
          <p14:tracePt t="101204" x="3581400" y="4987925"/>
          <p14:tracePt t="101225" x="3560763" y="4967288"/>
          <p14:tracePt t="101239" x="3540125" y="4967288"/>
          <p14:tracePt t="101246" x="3540125" y="4946650"/>
          <p14:tracePt t="101252" x="3540125" y="4927600"/>
          <p14:tracePt t="101259" x="3521075" y="4927600"/>
          <p14:tracePt t="101266" x="3521075" y="4906963"/>
          <p14:tracePt t="101280" x="3521075" y="4886325"/>
          <p14:tracePt t="101287" x="3521075" y="4867275"/>
          <p14:tracePt t="101294" x="3500438" y="4867275"/>
          <p14:tracePt t="101300" x="3500438" y="4846638"/>
          <p14:tracePt t="101322" x="3479800" y="4846638"/>
          <p14:tracePt t="101328" x="3479800" y="4826000"/>
          <p14:tracePt t="101357" x="3479800" y="4806950"/>
          <p14:tracePt t="101473" x="3500438" y="4806950"/>
          <p14:tracePt t="101493" x="3521075" y="4806950"/>
          <p14:tracePt t="101500" x="3540125" y="4806950"/>
          <p14:tracePt t="101507" x="3560763" y="4806950"/>
          <p14:tracePt t="101514" x="3602038" y="4806950"/>
          <p14:tracePt t="101521" x="3621088" y="4806950"/>
          <p14:tracePt t="101528" x="3662363" y="4806950"/>
          <p14:tracePt t="101534" x="3722688" y="4806950"/>
          <p14:tracePt t="101542" x="3783013" y="4806950"/>
          <p14:tracePt t="101549" x="3843338" y="4806950"/>
          <p14:tracePt t="101555" x="3903663" y="4806950"/>
          <p14:tracePt t="101562" x="3963988" y="4806950"/>
          <p14:tracePt t="101569" x="4024313" y="4806950"/>
          <p14:tracePt t="101576" x="4084638" y="4806950"/>
          <p14:tracePt t="101583" x="4164013" y="4806950"/>
          <p14:tracePt t="101590" x="4224338" y="4806950"/>
          <p14:tracePt t="101597" x="4305300" y="4826000"/>
          <p14:tracePt t="101603" x="4386263" y="4846638"/>
          <p14:tracePt t="101611" x="4446588" y="4846638"/>
          <p14:tracePt t="101617" x="4525963" y="4867275"/>
          <p14:tracePt t="101624" x="4567238" y="4867275"/>
          <p14:tracePt t="101631" x="4606925" y="4886325"/>
          <p14:tracePt t="101638" x="4648200" y="4886325"/>
          <p14:tracePt t="101645" x="4687888" y="4906963"/>
          <p14:tracePt t="101651" x="4727575" y="4906963"/>
          <p14:tracePt t="101658" x="4748213" y="4906963"/>
          <p14:tracePt t="101665" x="4787900" y="4906963"/>
          <p14:tracePt t="101679" x="4808538" y="4927600"/>
          <p14:tracePt t="101686" x="4829175" y="4927600"/>
          <p14:tracePt t="101693" x="4848225" y="4927600"/>
          <p14:tracePt t="101700" x="4868863" y="4927600"/>
          <p14:tracePt t="101728" x="4889500" y="4927600"/>
          <p14:tracePt t="101741" x="4908550" y="4927600"/>
          <p14:tracePt t="101783" x="4929188" y="4927600"/>
          <p14:tracePt t="102223" x="4949825" y="4946650"/>
          <p14:tracePt t="102230" x="4968875" y="4967288"/>
          <p14:tracePt t="102237" x="4989513" y="5006975"/>
          <p14:tracePt t="102244" x="5010150" y="5027613"/>
          <p14:tracePt t="102251" x="5029200" y="5067300"/>
          <p14:tracePt t="102257" x="5049838" y="5087938"/>
          <p14:tracePt t="102264" x="5070475" y="5127625"/>
          <p14:tracePt t="102271" x="5089525" y="5148263"/>
          <p14:tracePt t="102278" x="5089525" y="5168900"/>
          <p14:tracePt t="102285" x="5110163" y="5189538"/>
          <p14:tracePt t="102292" x="5110163" y="5208588"/>
          <p14:tracePt t="102299" x="5130800" y="5229225"/>
          <p14:tracePt t="102313" x="5149850" y="5249863"/>
          <p14:tracePt t="102319" x="5149850" y="5268913"/>
          <p14:tracePt t="102334" x="5149850" y="5289550"/>
          <p14:tracePt t="102354" x="5149850" y="5310188"/>
          <p14:tracePt t="102361" x="5170488" y="5310188"/>
          <p14:tracePt t="102374" x="5170488" y="5329238"/>
          <p14:tracePt t="102409" x="5170488" y="5349875"/>
          <p14:tracePt t="147554" x="5110163" y="5349875"/>
          <p14:tracePt t="147561" x="4989513" y="5370513"/>
          <p14:tracePt t="147568" x="4848225" y="5370513"/>
          <p14:tracePt t="147575" x="4687888" y="5370513"/>
          <p14:tracePt t="147581" x="4486275" y="5349875"/>
          <p14:tracePt t="147588" x="4244975" y="5289550"/>
          <p14:tracePt t="147595" x="3983038" y="5229225"/>
          <p14:tracePt t="147602" x="3722688" y="5148263"/>
          <p14:tracePt t="147609" x="3521075" y="5067300"/>
          <p14:tracePt t="147616" x="3340100" y="4987925"/>
          <p14:tracePt t="147622" x="3159125" y="4906963"/>
          <p14:tracePt t="147630" x="3017838" y="4867275"/>
          <p14:tracePt t="147637" x="2857500" y="4806950"/>
          <p14:tracePt t="147644" x="2716213" y="4725988"/>
          <p14:tracePt t="147650" x="2574925" y="4665663"/>
          <p14:tracePt t="147657" x="2454275" y="4605338"/>
          <p14:tracePt t="147664" x="2333625" y="4565650"/>
          <p14:tracePt t="147671" x="2233613" y="4505325"/>
          <p14:tracePt t="147678" x="2152650" y="4464050"/>
          <p14:tracePt t="147685" x="2092325" y="4424363"/>
          <p14:tracePt t="147692" x="2032000" y="4384675"/>
          <p14:tracePt t="147699" x="1951038" y="4364038"/>
          <p14:tracePt t="147705" x="1911350" y="4343400"/>
          <p14:tracePt t="147712" x="1830388" y="4303713"/>
          <p14:tracePt t="147721" x="1770063" y="4283075"/>
          <p14:tracePt t="147726" x="1730375" y="4264025"/>
          <p14:tracePt t="147733" x="1670050" y="4243388"/>
          <p14:tracePt t="147740" x="1630363" y="4222750"/>
          <p14:tracePt t="147746" x="1570038" y="4222750"/>
          <p14:tracePt t="147754" x="1528763" y="4222750"/>
          <p14:tracePt t="147760" x="1468438" y="4222750"/>
          <p14:tracePt t="147767" x="1387475" y="4222750"/>
          <p14:tracePt t="147774" x="1287463" y="4222750"/>
          <p14:tracePt t="147781" x="1166813" y="4264025"/>
          <p14:tracePt t="147788" x="1006475" y="4324350"/>
          <p14:tracePt t="147795" x="744538" y="4424363"/>
          <p14:tracePt t="147802" x="422275" y="4565650"/>
          <p14:tracePt t="147809" x="160338" y="4665663"/>
          <p14:tracePt t="147974" x="382588" y="5048250"/>
          <p14:tracePt t="147981" x="584200" y="5048250"/>
          <p14:tracePt t="147987" x="784225" y="5048250"/>
          <p14:tracePt t="147995" x="925513" y="5048250"/>
          <p14:tracePt t="148002" x="1106488" y="5048250"/>
          <p14:tracePt t="148009" x="1266825" y="5048250"/>
          <p14:tracePt t="148015" x="1428750" y="5048250"/>
          <p14:tracePt t="148022" x="1589088" y="5048250"/>
          <p14:tracePt t="148029" x="1751013" y="5048250"/>
          <p14:tracePt t="148037" x="1911350" y="5048250"/>
          <p14:tracePt t="148043" x="2071688" y="5048250"/>
          <p14:tracePt t="148050" x="2212975" y="5048250"/>
          <p14:tracePt t="148057" x="2373313" y="5048250"/>
          <p14:tracePt t="148063" x="2514600" y="5048250"/>
          <p14:tracePt t="148070" x="2616200" y="5048250"/>
          <p14:tracePt t="148077" x="2716213" y="5048250"/>
          <p14:tracePt t="148084" x="2797175" y="5048250"/>
          <p14:tracePt t="148091" x="2857500" y="5048250"/>
          <p14:tracePt t="148098" x="2917825" y="5048250"/>
          <p14:tracePt t="148105" x="2957513" y="5048250"/>
          <p14:tracePt t="148111" x="2997200" y="5048250"/>
          <p14:tracePt t="148118" x="3017838" y="5048250"/>
          <p14:tracePt t="148125" x="3038475" y="5048250"/>
          <p14:tracePt t="148132" x="3078163" y="5048250"/>
          <p14:tracePt t="148146" x="3098800" y="5027613"/>
          <p14:tracePt t="148154" x="3117850" y="5027613"/>
          <p14:tracePt t="148160" x="3138488" y="5027613"/>
          <p14:tracePt t="148167" x="3159125" y="5027613"/>
          <p14:tracePt t="148180" x="3178175" y="5006975"/>
          <p14:tracePt t="148187" x="3198813" y="5006975"/>
          <p14:tracePt t="148208" x="3219450" y="5006975"/>
          <p14:tracePt t="148229" x="3238500" y="5006975"/>
          <p14:tracePt t="148237" x="3238500" y="4987925"/>
          <p14:tracePt t="148256" x="3259138" y="4987925"/>
          <p14:tracePt t="148311" x="3259138" y="4967288"/>
          <p14:tracePt t="148318" x="3238500" y="4967288"/>
          <p14:tracePt t="148353" x="3219450" y="4967288"/>
          <p14:tracePt t="148401" x="3198813" y="4967288"/>
          <p14:tracePt t="148408" x="3198813" y="4946650"/>
          <p14:tracePt t="148442" x="3198813" y="4927600"/>
          <p14:tracePt t="148470" x="3198813" y="4906963"/>
          <p14:tracePt t="148504" x="3178175" y="4906963"/>
          <p14:tracePt t="148511" x="3178175" y="4886325"/>
          <p14:tracePt t="148525" x="3159125" y="4886325"/>
          <p14:tracePt t="148532" x="3138488" y="4867275"/>
          <p14:tracePt t="148538" x="3117850" y="4867275"/>
          <p14:tracePt t="148545" x="3078163" y="4846638"/>
          <p14:tracePt t="148553" x="3017838" y="4826000"/>
          <p14:tracePt t="148559" x="2897188" y="4786313"/>
          <p14:tracePt t="148566" x="2736850" y="4746625"/>
          <p14:tracePt t="148573" x="2535238" y="4705350"/>
          <p14:tracePt t="148579" x="2333625" y="4665663"/>
          <p14:tracePt t="148587" x="2192338" y="4645025"/>
          <p14:tracePt t="148593" x="2092325" y="4625975"/>
          <p14:tracePt t="148600" x="2032000" y="4625975"/>
          <p14:tracePt t="148607" x="1992313" y="4605338"/>
          <p14:tracePt t="148614" x="1951038" y="4605338"/>
          <p14:tracePt t="148621" x="1931988" y="4605338"/>
          <p14:tracePt t="148628" x="1911350" y="4605338"/>
          <p14:tracePt t="148635" x="1890713" y="4605338"/>
          <p14:tracePt t="148642" x="1871663" y="4605338"/>
          <p14:tracePt t="148655" x="1851025" y="4605338"/>
          <p14:tracePt t="148724" x="1871663" y="4605338"/>
          <p14:tracePt t="148731" x="1890713" y="4605338"/>
          <p14:tracePt t="148738" x="1911350" y="4625975"/>
          <p14:tracePt t="148745" x="1931988" y="4625975"/>
          <p14:tracePt t="148752" x="1951038" y="4625975"/>
          <p14:tracePt t="148759" x="1971675" y="4645025"/>
          <p14:tracePt t="148765" x="1992313" y="4665663"/>
          <p14:tracePt t="148772" x="2011363" y="4665663"/>
          <p14:tracePt t="148779" x="2032000" y="4686300"/>
          <p14:tracePt t="148793" x="2052638" y="4705350"/>
          <p14:tracePt t="148800" x="2092325" y="4705350"/>
          <p14:tracePt t="148807" x="2092325" y="4725988"/>
          <p14:tracePt t="148814" x="2112963" y="4725988"/>
          <p14:tracePt t="148820" x="2132013" y="4725988"/>
          <p14:tracePt t="148828" x="2152650" y="4746625"/>
          <p14:tracePt t="148834" x="2173288" y="4746625"/>
          <p14:tracePt t="148841" x="2192338" y="4746625"/>
          <p14:tracePt t="148848" x="2212975" y="4746625"/>
          <p14:tracePt t="148855" x="2233613" y="4746625"/>
          <p14:tracePt t="148862" x="2252663" y="4765675"/>
          <p14:tracePt t="148870" x="2273300" y="4765675"/>
          <p14:tracePt t="148875" x="2312988" y="4765675"/>
          <p14:tracePt t="148883" x="2354263" y="4765675"/>
          <p14:tracePt t="148890" x="2393950" y="4765675"/>
          <p14:tracePt t="148896" x="2474913" y="4786313"/>
          <p14:tracePt t="148903" x="2514600" y="48069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838199" y="315248"/>
            <a:ext cx="7693617" cy="952687"/>
          </a:xfrm>
        </p:spPr>
        <p:txBody>
          <a:bodyPr>
            <a:normAutofit/>
          </a:bodyPr>
          <a:lstStyle/>
          <a:p>
            <a:r>
              <a:rPr lang="en-IN" sz="3600" b="1" dirty="0">
                <a:solidFill>
                  <a:srgbClr val="487870"/>
                </a:solidFill>
                <a:effectLst>
                  <a:outerShdw blurRad="38100" dist="38100" dir="2700000" algn="tl">
                    <a:srgbClr val="000000">
                      <a:alpha val="43137"/>
                    </a:srgbClr>
                  </a:outerShdw>
                </a:effectLst>
              </a:rPr>
              <a:t>Point of discussion</a:t>
            </a:r>
            <a:endParaRPr lang="en-MO" sz="3600" b="1" dirty="0">
              <a:solidFill>
                <a:srgbClr val="48787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63CBD2E-10CB-F500-EFD6-7021FD6A395A}"/>
              </a:ext>
            </a:extLst>
          </p:cNvPr>
          <p:cNvSpPr>
            <a:spLocks noGrp="1"/>
          </p:cNvSpPr>
          <p:nvPr>
            <p:ph idx="1"/>
          </p:nvPr>
        </p:nvSpPr>
        <p:spPr>
          <a:xfrm>
            <a:off x="613473" y="1541323"/>
            <a:ext cx="10515600" cy="5542606"/>
          </a:xfrm>
        </p:spPr>
        <p:txBody>
          <a:bodyPr>
            <a:normAutofit/>
          </a:bodyPr>
          <a:lstStyle/>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their</a:t>
            </a:r>
            <a:r>
              <a:rPr lang="en-US" sz="2400" b="1" dirty="0">
                <a:effectLst>
                  <a:outerShdw blurRad="38100" dist="38100" dir="2700000" algn="tl">
                    <a:srgbClr val="000000">
                      <a:alpha val="43137"/>
                    </a:srgbClr>
                  </a:outerShdw>
                </a:effectLst>
                <a:latin typeface="Calibri Light (Headings)"/>
              </a:rPr>
              <a:t> category and rating </a:t>
            </a:r>
          </a:p>
          <a:p>
            <a:pPr>
              <a:buFont typeface="Wingdings" panose="05000000000000000000" pitchFamily="2" charset="2"/>
              <a:buChar char="Ø"/>
            </a:pPr>
            <a:endParaRPr lang="en-US"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 </a:t>
            </a:r>
            <a:r>
              <a:rPr lang="en-US" sz="2400" b="1" dirty="0">
                <a:effectLst>
                  <a:outerShdw blurRad="38100" dist="38100" dir="2700000" algn="tl">
                    <a:srgbClr val="000000">
                      <a:alpha val="43137"/>
                    </a:srgbClr>
                  </a:outerShdw>
                </a:effectLst>
                <a:latin typeface="Calibri Light (Headings)"/>
              </a:rPr>
              <a:t>version of the app</a:t>
            </a:r>
          </a:p>
          <a:p>
            <a:pPr>
              <a:buFont typeface="Wingdings" panose="05000000000000000000" pitchFamily="2" charset="2"/>
              <a:buChar char="Ø"/>
            </a:pPr>
            <a:endParaRPr lang="en-IN"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their </a:t>
            </a:r>
            <a:r>
              <a:rPr lang="en-US" sz="2400" b="1" dirty="0">
                <a:effectLst>
                  <a:outerShdw blurRad="38100" dist="38100" dir="2700000" algn="tl">
                    <a:srgbClr val="000000">
                      <a:alpha val="43137"/>
                    </a:srgbClr>
                  </a:outerShdw>
                </a:effectLst>
                <a:latin typeface="Calibri Light (Headings)"/>
              </a:rPr>
              <a:t>Genres </a:t>
            </a:r>
          </a:p>
          <a:p>
            <a:pPr>
              <a:buFont typeface="Wingdings" panose="05000000000000000000" pitchFamily="2" charset="2"/>
              <a:buChar char="Ø"/>
            </a:pPr>
            <a:endParaRPr lang="en-US"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 </a:t>
            </a:r>
            <a:r>
              <a:rPr lang="en-US" sz="2400" b="1" dirty="0">
                <a:effectLst>
                  <a:outerShdw blurRad="38100" dist="38100" dir="2700000" algn="tl">
                    <a:srgbClr val="000000">
                      <a:alpha val="43137"/>
                    </a:srgbClr>
                  </a:outerShdw>
                </a:effectLst>
                <a:latin typeface="Calibri Light (Headings)"/>
              </a:rPr>
              <a:t>sentiment of reviews </a:t>
            </a:r>
          </a:p>
          <a:p>
            <a:pPr>
              <a:buFont typeface="Wingdings" panose="05000000000000000000" pitchFamily="2" charset="2"/>
              <a:buChar char="Ø"/>
            </a:pPr>
            <a:endParaRPr lang="en-US"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in </a:t>
            </a:r>
            <a:r>
              <a:rPr lang="en-US" sz="2400" b="1" dirty="0">
                <a:effectLst>
                  <a:outerShdw blurRad="38100" dist="38100" dir="2700000" algn="tl">
                    <a:srgbClr val="000000">
                      <a:alpha val="43137"/>
                    </a:srgbClr>
                  </a:outerShdw>
                </a:effectLst>
                <a:latin typeface="Calibri Light (Headings)"/>
              </a:rPr>
              <a:t>Medical Category </a:t>
            </a:r>
          </a:p>
          <a:p>
            <a:pPr marL="0" indent="0">
              <a:buNone/>
            </a:pPr>
            <a:endParaRPr lang="en-MO" sz="1800" b="1" dirty="0">
              <a:solidFill>
                <a:schemeClr val="tx2"/>
              </a:solidFill>
              <a:latin typeface="Calibri Light (Headings)"/>
            </a:endParaRPr>
          </a:p>
          <a:p>
            <a:pPr>
              <a:buFont typeface="Wingdings" panose="05000000000000000000" pitchFamily="2" charset="2"/>
              <a:buChar char="§"/>
            </a:pPr>
            <a:endParaRPr lang="en-US" sz="1600" b="1" i="0" dirty="0">
              <a:solidFill>
                <a:schemeClr val="tx2"/>
              </a:solidFill>
              <a:effectLst/>
              <a:latin typeface="Calibri Light (Headings)"/>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custDataLst>
      <p:tags r:id="rId1"/>
    </p:custDataLst>
    <p:extLst>
      <p:ext uri="{BB962C8B-B14F-4D97-AF65-F5344CB8AC3E}">
        <p14:creationId xmlns:p14="http://schemas.microsoft.com/office/powerpoint/2010/main" val="1422591679"/>
      </p:ext>
    </p:extLst>
  </p:cSld>
  <p:clrMapOvr>
    <a:masterClrMapping/>
  </p:clrMapOvr>
  <mc:AlternateContent xmlns:mc="http://schemas.openxmlformats.org/markup-compatibility/2006" xmlns:p14="http://schemas.microsoft.com/office/powerpoint/2010/main">
    <mc:Choice Requires="p14">
      <p:transition spd="slow" p14:dur="2000" advTm="49728"/>
    </mc:Choice>
    <mc:Fallback xmlns="">
      <p:transition spd="slow" advTm="497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3A86A75C-4F4B-4683-9AE1-C65F6400EC91}">
      <p14:laserTraceLst xmlns:p14="http://schemas.microsoft.com/office/powerpoint/2010/main">
        <p14:tracePtLst>
          <p14:tracePt t="7285" x="6397625" y="5651500"/>
          <p14:tracePt t="7292" x="6116638" y="5449888"/>
          <p14:tracePt t="7299" x="5815013" y="5229225"/>
          <p14:tracePt t="7306" x="5592763" y="5027613"/>
          <p14:tracePt t="7313" x="5372100" y="4846638"/>
          <p14:tracePt t="7319" x="5130800" y="4625975"/>
          <p14:tracePt t="7326" x="4968875" y="4424363"/>
          <p14:tracePt t="7333" x="4829175" y="4243388"/>
          <p14:tracePt t="7340" x="4667250" y="4041775"/>
          <p14:tracePt t="7347" x="4486275" y="3860800"/>
          <p14:tracePt t="7354" x="4365625" y="3700463"/>
          <p14:tracePt t="7361" x="4265613" y="3540125"/>
          <p14:tracePt t="7367" x="4184650" y="3459163"/>
          <p14:tracePt t="7374" x="4103688" y="3378200"/>
          <p14:tracePt t="7381" x="4043363" y="3338513"/>
          <p14:tracePt t="7388" x="4003675" y="3317875"/>
          <p14:tracePt t="7395" x="3983038" y="3278188"/>
          <p14:tracePt t="7402" x="3963988" y="3278188"/>
          <p14:tracePt t="7409" x="3943350" y="3257550"/>
          <p14:tracePt t="7417" x="3922713" y="3257550"/>
          <p14:tracePt t="7422" x="3903663" y="3238500"/>
          <p14:tracePt t="7429" x="3883025" y="3238500"/>
          <p14:tracePt t="7436" x="3862388" y="3238500"/>
          <p14:tracePt t="7443" x="3843338" y="3217863"/>
          <p14:tracePt t="7450" x="3822700" y="3217863"/>
          <p14:tracePt t="7457" x="3802063" y="3217863"/>
          <p14:tracePt t="7464" x="3783013" y="3217863"/>
          <p14:tracePt t="7471" x="3762375" y="3197225"/>
          <p14:tracePt t="7477" x="3741738" y="3197225"/>
          <p14:tracePt t="7491" x="3722688" y="3197225"/>
          <p14:tracePt t="7498" x="3702050" y="3197225"/>
          <p14:tracePt t="7505" x="3662363" y="3197225"/>
          <p14:tracePt t="7512" x="3641725" y="3197225"/>
          <p14:tracePt t="7519" x="3621088" y="3197225"/>
          <p14:tracePt t="7526" x="3581400" y="3197225"/>
          <p14:tracePt t="7533" x="3521075" y="3197225"/>
          <p14:tracePt t="7540" x="3460750" y="3217863"/>
          <p14:tracePt t="7546" x="3419475" y="3238500"/>
          <p14:tracePt t="7553" x="3319463" y="3238500"/>
          <p14:tracePt t="7560" x="3259138" y="3257550"/>
          <p14:tracePt t="7567" x="3178175" y="3257550"/>
          <p14:tracePt t="7574" x="3098800" y="3278188"/>
          <p14:tracePt t="7581" x="3038475" y="3278188"/>
          <p14:tracePt t="7588" x="2957513" y="3278188"/>
          <p14:tracePt t="7594" x="2876550" y="3278188"/>
          <p14:tracePt t="7601" x="2816225" y="3278188"/>
          <p14:tracePt t="7608" x="2716213" y="3257550"/>
          <p14:tracePt t="7616" x="2574925" y="3217863"/>
          <p14:tracePt t="7622" x="2474913" y="3178175"/>
          <p14:tracePt t="7629" x="2333625" y="3117850"/>
          <p14:tracePt t="7636" x="2173288" y="3016250"/>
          <p14:tracePt t="7643" x="1992313" y="2916238"/>
          <p14:tracePt t="7650" x="1790700" y="2774950"/>
          <p14:tracePt t="7657" x="1549400" y="2614613"/>
          <p14:tracePt t="7663" x="1428750" y="2514600"/>
          <p14:tracePt t="7671" x="1287463" y="2454275"/>
          <p14:tracePt t="7677" x="1187450" y="2373313"/>
          <p14:tracePt t="7684" x="1066800" y="2312988"/>
          <p14:tracePt t="7691" x="946150" y="2273300"/>
          <p14:tracePt t="7698" x="865188" y="2212975"/>
          <p14:tracePt t="7705" x="804863" y="2192338"/>
          <p14:tracePt t="7712" x="744538" y="2171700"/>
          <p14:tracePt t="7718" x="704850" y="2132013"/>
          <p14:tracePt t="7725" x="663575" y="2132013"/>
          <p14:tracePt t="7733" x="623888" y="2111375"/>
          <p14:tracePt t="7739" x="603250" y="2092325"/>
          <p14:tracePt t="7746" x="584200" y="2092325"/>
          <p14:tracePt t="7753" x="563563" y="2051050"/>
          <p14:tracePt t="7759" x="542925" y="2051050"/>
          <p14:tracePt t="7766" x="542925" y="2032000"/>
          <p14:tracePt t="7781" x="523875" y="2032000"/>
          <p14:tracePt t="7794" x="523875" y="2011363"/>
          <p14:tracePt t="7816" x="523875" y="1990725"/>
          <p14:tracePt t="7842" x="523875" y="1971675"/>
          <p14:tracePt t="7856" x="542925" y="1971675"/>
          <p14:tracePt t="7870" x="563563" y="1971675"/>
          <p14:tracePt t="7877" x="563563" y="1951038"/>
          <p14:tracePt t="7899" x="603250" y="1951038"/>
          <p14:tracePt t="7904" x="623888" y="1951038"/>
          <p14:tracePt t="7911" x="623888" y="1930400"/>
          <p14:tracePt t="7918" x="644525" y="1930400"/>
          <p14:tracePt t="7939" x="663575" y="1911350"/>
          <p14:tracePt t="7953" x="684213" y="1911350"/>
          <p14:tracePt t="7966" x="704850" y="1890713"/>
          <p14:tracePt t="7980" x="723900" y="1890713"/>
          <p14:tracePt t="8001" x="744538" y="1870075"/>
          <p14:tracePt t="8008" x="765175" y="1870075"/>
          <p14:tracePt t="8021" x="784225" y="1870075"/>
          <p14:tracePt t="8028" x="804863" y="1870075"/>
          <p14:tracePt t="8042" x="844550" y="1870075"/>
          <p14:tracePt t="8049" x="865188" y="1870075"/>
          <p14:tracePt t="8056" x="904875" y="1870075"/>
          <p14:tracePt t="8063" x="925513" y="1870075"/>
          <p14:tracePt t="8070" x="985838" y="1851025"/>
          <p14:tracePt t="8076" x="1046163" y="1851025"/>
          <p14:tracePt t="8083" x="1106488" y="1851025"/>
          <p14:tracePt t="8090" x="1227138" y="1851025"/>
          <p14:tracePt t="8097" x="1308100" y="1851025"/>
          <p14:tracePt t="8104" x="1428750" y="1851025"/>
          <p14:tracePt t="8111" x="1508125" y="1851025"/>
          <p14:tracePt t="8117" x="1609725" y="1851025"/>
          <p14:tracePt t="8125" x="1709738" y="1851025"/>
          <p14:tracePt t="8133" x="1790700" y="1851025"/>
          <p14:tracePt t="8138" x="1871663" y="1851025"/>
          <p14:tracePt t="8145" x="1971675" y="1851025"/>
          <p14:tracePt t="8152" x="2032000" y="1851025"/>
          <p14:tracePt t="8159" x="2092325" y="1851025"/>
          <p14:tracePt t="8166" x="2173288" y="1851025"/>
          <p14:tracePt t="8173" x="2212975" y="1851025"/>
          <p14:tracePt t="8179" x="2252663" y="1851025"/>
          <p14:tracePt t="8186" x="2312988" y="1851025"/>
          <p14:tracePt t="8193" x="2354263" y="1851025"/>
          <p14:tracePt t="8200" x="2414588" y="1851025"/>
          <p14:tracePt t="8207" x="2474913" y="1851025"/>
          <p14:tracePt t="8214" x="2535238" y="1851025"/>
          <p14:tracePt t="8221" x="2595563" y="1870075"/>
          <p14:tracePt t="8228" x="2655888" y="1870075"/>
          <p14:tracePt t="8234" x="2736850" y="1870075"/>
          <p14:tracePt t="8241" x="2816225" y="1870075"/>
          <p14:tracePt t="8249" x="2897188" y="1890713"/>
          <p14:tracePt t="8255" x="2957513" y="1890713"/>
          <p14:tracePt t="8262" x="3017838" y="1890713"/>
          <p14:tracePt t="8269" x="3078163" y="1890713"/>
          <p14:tracePt t="8276" x="3117850" y="1890713"/>
          <p14:tracePt t="8283" x="3159125" y="1911350"/>
          <p14:tracePt t="8290" x="3198813" y="1911350"/>
          <p14:tracePt t="8297" x="3238500" y="1930400"/>
          <p14:tracePt t="8303" x="3279775" y="1930400"/>
          <p14:tracePt t="8311" x="3340100" y="1930400"/>
          <p14:tracePt t="8317" x="3359150" y="1930400"/>
          <p14:tracePt t="8324" x="3419475" y="1930400"/>
          <p14:tracePt t="8331" x="3440113" y="1930400"/>
          <p14:tracePt t="8338" x="3460750" y="1930400"/>
          <p14:tracePt t="8344" x="3500438" y="1930400"/>
          <p14:tracePt t="8352" x="3521075" y="1930400"/>
          <p14:tracePt t="8359" x="3540125" y="1930400"/>
          <p14:tracePt t="8366" x="3560763" y="1930400"/>
          <p14:tracePt t="8372" x="3581400" y="1930400"/>
          <p14:tracePt t="8379" x="3602038" y="1930400"/>
          <p14:tracePt t="8386" x="3621088" y="1930400"/>
          <p14:tracePt t="8393" x="3641725" y="1930400"/>
          <p14:tracePt t="8407" x="3662363" y="1930400"/>
          <p14:tracePt t="8414" x="3681413" y="1930400"/>
          <p14:tracePt t="8427" x="3702050" y="1930400"/>
          <p14:tracePt t="8434" x="3722688" y="1930400"/>
          <p14:tracePt t="8449" x="3741738" y="1930400"/>
          <p14:tracePt t="8455" x="3762375" y="1930400"/>
          <p14:tracePt t="8462" x="3802063" y="1930400"/>
          <p14:tracePt t="8476" x="3822700" y="1930400"/>
          <p14:tracePt t="8483" x="3843338" y="1930400"/>
          <p14:tracePt t="8489" x="3862388" y="1930400"/>
          <p14:tracePt t="8496" x="3883025" y="1930400"/>
          <p14:tracePt t="8503" x="3903663" y="1930400"/>
          <p14:tracePt t="8510" x="3922713" y="1930400"/>
          <p14:tracePt t="8517" x="3943350" y="1930400"/>
          <p14:tracePt t="8524" x="3963988" y="1930400"/>
          <p14:tracePt t="8531" x="3983038" y="1930400"/>
          <p14:tracePt t="8537" x="4003675" y="1930400"/>
          <p14:tracePt t="8544" x="4024313" y="1930400"/>
          <p14:tracePt t="8551" x="4043363" y="1930400"/>
          <p14:tracePt t="8558" x="4064000" y="1930400"/>
          <p14:tracePt t="8572" x="4084638" y="1930400"/>
          <p14:tracePt t="8586" x="4103688" y="1930400"/>
          <p14:tracePt t="8606" x="4124325" y="1930400"/>
          <p14:tracePt t="8627" x="4144963" y="1930400"/>
          <p14:tracePt t="8813" x="4124325" y="1930400"/>
          <p14:tracePt t="8889" x="4103688" y="1930400"/>
          <p14:tracePt t="8902" x="4103688" y="1951038"/>
          <p14:tracePt t="9027" x="4084638" y="1951038"/>
          <p14:tracePt t="9068" x="4064000" y="1951038"/>
          <p14:tracePt t="9082" x="4064000" y="1971675"/>
          <p14:tracePt t="9102" x="4043363" y="1971675"/>
          <p14:tracePt t="9116" x="4024313" y="1971675"/>
          <p14:tracePt t="9136" x="4003675" y="1971675"/>
          <p14:tracePt t="9143" x="3983038" y="1971675"/>
          <p14:tracePt t="9157" x="3963988" y="1990725"/>
          <p14:tracePt t="9164" x="3943350" y="1990725"/>
          <p14:tracePt t="9171" x="3922713" y="1990725"/>
          <p14:tracePt t="9178" x="3903663" y="1990725"/>
          <p14:tracePt t="9184" x="3862388" y="1990725"/>
          <p14:tracePt t="9192" x="3843338" y="1990725"/>
          <p14:tracePt t="9199" x="3822700" y="1990725"/>
          <p14:tracePt t="9205" x="3762375" y="1990725"/>
          <p14:tracePt t="9212" x="3722688" y="1990725"/>
          <p14:tracePt t="9219" x="3641725" y="2011363"/>
          <p14:tracePt t="9226" x="3560763" y="2011363"/>
          <p14:tracePt t="9233" x="3479800" y="2011363"/>
          <p14:tracePt t="9240" x="3340100" y="2032000"/>
          <p14:tracePt t="9246" x="3178175" y="2051050"/>
          <p14:tracePt t="9254" x="3038475" y="2092325"/>
          <p14:tracePt t="9260" x="2897188" y="2092325"/>
          <p14:tracePt t="9267" x="2776538" y="2111375"/>
          <p14:tracePt t="9274" x="2635250" y="2132013"/>
          <p14:tracePt t="9282" x="2535238" y="2171700"/>
          <p14:tracePt t="9288" x="2454275" y="2171700"/>
          <p14:tracePt t="9295" x="2373313" y="2171700"/>
          <p14:tracePt t="9302" x="2293938" y="2192338"/>
          <p14:tracePt t="9309" x="2233613" y="2192338"/>
          <p14:tracePt t="9315" x="2192338" y="2192338"/>
          <p14:tracePt t="9322" x="2152650" y="2192338"/>
          <p14:tracePt t="9329" x="2112963" y="2192338"/>
          <p14:tracePt t="9336" x="2092325" y="2192338"/>
          <p14:tracePt t="9343" x="2052638" y="2192338"/>
          <p14:tracePt t="9350" x="2032000" y="2192338"/>
          <p14:tracePt t="9357" x="2011363" y="2192338"/>
          <p14:tracePt t="9364" x="1992313" y="2192338"/>
          <p14:tracePt t="9370" x="1971675" y="2192338"/>
          <p14:tracePt t="9377" x="1951038" y="2192338"/>
          <p14:tracePt t="9384" x="1931988" y="2192338"/>
          <p14:tracePt t="9391" x="1911350" y="2212975"/>
          <p14:tracePt t="9399" x="1890713" y="2212975"/>
          <p14:tracePt t="9405" x="1871663" y="2212975"/>
          <p14:tracePt t="9412" x="1851025" y="2212975"/>
          <p14:tracePt t="9419" x="1830388" y="2212975"/>
          <p14:tracePt t="9426" x="1790700" y="2232025"/>
          <p14:tracePt t="9432" x="1770063" y="2232025"/>
          <p14:tracePt t="9439" x="1751013" y="2232025"/>
          <p14:tracePt t="9446" x="1730375" y="2232025"/>
          <p14:tracePt t="9453" x="1690688" y="2232025"/>
          <p14:tracePt t="9460" x="1670050" y="2252663"/>
          <p14:tracePt t="9467" x="1649413" y="2252663"/>
          <p14:tracePt t="9474" x="1609725" y="2273300"/>
          <p14:tracePt t="9482" x="1589088" y="2273300"/>
          <p14:tracePt t="9487" x="1570038" y="2273300"/>
          <p14:tracePt t="9495" x="1549400" y="2273300"/>
          <p14:tracePt t="9501" x="1528763" y="2273300"/>
          <p14:tracePt t="9508" x="1508125" y="2292350"/>
          <p14:tracePt t="9515" x="1489075" y="2292350"/>
          <p14:tracePt t="9529" x="1468438" y="2292350"/>
          <p14:tracePt t="9536" x="1447800" y="2292350"/>
          <p14:tracePt t="9557" x="1428750" y="2312988"/>
          <p14:tracePt t="9570" x="1408113" y="2312988"/>
          <p14:tracePt t="9577" x="1408113" y="2333625"/>
          <p14:tracePt t="9584" x="1387475" y="2333625"/>
          <p14:tracePt t="9591" x="1387475" y="2352675"/>
          <p14:tracePt t="9599" x="1368425" y="2352675"/>
          <p14:tracePt t="9612" x="1347788" y="2373313"/>
          <p14:tracePt t="9618" x="1327150" y="2373313"/>
          <p14:tracePt t="9632" x="1327150" y="2393950"/>
          <p14:tracePt t="9639" x="1308100" y="2393950"/>
          <p14:tracePt t="9646" x="1287463" y="2393950"/>
          <p14:tracePt t="9660" x="1266825" y="2413000"/>
          <p14:tracePt t="9673" x="1247775" y="2413000"/>
          <p14:tracePt t="9687" x="1227138" y="2413000"/>
          <p14:tracePt t="9708" x="1206500" y="2413000"/>
          <p14:tracePt t="9735" x="1187450" y="2413000"/>
          <p14:tracePt t="9763" x="1166813" y="2413000"/>
          <p14:tracePt t="9846" x="1166813" y="2393950"/>
          <p14:tracePt t="9873" x="1166813" y="2373313"/>
          <p14:tracePt t="9880" x="1187450" y="2373313"/>
          <p14:tracePt t="9901" x="1206500" y="2373313"/>
          <p14:tracePt t="9908" x="1206500" y="2352675"/>
          <p14:tracePt t="9921" x="1227138" y="2352675"/>
          <p14:tracePt t="9935" x="1247775" y="2352675"/>
          <p14:tracePt t="9942" x="1247775" y="2333625"/>
          <p14:tracePt t="9949" x="1266825" y="2333625"/>
          <p14:tracePt t="9962" x="1287463" y="2333625"/>
          <p14:tracePt t="9983" x="1308100" y="2333625"/>
          <p14:tracePt t="9990" x="1327150" y="2333625"/>
          <p14:tracePt t="10004" x="1347788" y="2333625"/>
          <p14:tracePt t="10017" x="1368425" y="2333625"/>
          <p14:tracePt t="10025" x="1387475" y="2333625"/>
          <p14:tracePt t="10038" x="1408113" y="2333625"/>
          <p14:tracePt t="10052" x="1428750" y="2333625"/>
          <p14:tracePt t="10059" x="1447800" y="2333625"/>
          <p14:tracePt t="10073" x="1468438" y="2333625"/>
          <p14:tracePt t="10098" x="1489075" y="2333625"/>
          <p14:tracePt t="10107" x="1508125" y="2333625"/>
          <p14:tracePt t="10121" x="1528763" y="2333625"/>
          <p14:tracePt t="10142" x="1549400" y="2333625"/>
          <p14:tracePt t="10155" x="1570038" y="2333625"/>
          <p14:tracePt t="10176" x="1589088" y="2333625"/>
          <p14:tracePt t="10190" x="1609725" y="2333625"/>
          <p14:tracePt t="10210" x="1630363" y="2333625"/>
          <p14:tracePt t="10224" x="1649413" y="2333625"/>
          <p14:tracePt t="10238" x="1670050" y="2333625"/>
          <p14:tracePt t="10259" x="1690688" y="2333625"/>
          <p14:tracePt t="10272" x="1709738" y="2333625"/>
          <p14:tracePt t="10279" x="1730375" y="2333625"/>
          <p14:tracePt t="10293" x="1751013" y="2333625"/>
          <p14:tracePt t="10300" x="1770063" y="2333625"/>
          <p14:tracePt t="10315" x="1790700" y="2333625"/>
          <p14:tracePt t="10320" x="1811338" y="2333625"/>
          <p14:tracePt t="10334" x="1830388" y="2333625"/>
          <p14:tracePt t="10349" x="1851025" y="2333625"/>
          <p14:tracePt t="10355" x="1871663" y="2333625"/>
          <p14:tracePt t="10362" x="1890713" y="2333625"/>
          <p14:tracePt t="10376" x="1911350" y="2333625"/>
          <p14:tracePt t="10382" x="1931988" y="2352675"/>
          <p14:tracePt t="10396" x="1951038" y="2352675"/>
          <p14:tracePt t="10404" x="1971675" y="2352675"/>
          <p14:tracePt t="10417" x="1992313" y="2352675"/>
          <p14:tracePt t="10431" x="2011363" y="2352675"/>
          <p14:tracePt t="10444" x="2032000" y="2352675"/>
          <p14:tracePt t="10458" x="2052638" y="2352675"/>
          <p14:tracePt t="10954" x="2071688" y="2352675"/>
          <p14:tracePt t="10968" x="2092325" y="2352675"/>
          <p14:tracePt t="10981" x="2112963" y="2352675"/>
          <p14:tracePt t="10995" x="2132013" y="2352675"/>
          <p14:tracePt t="11002" x="2132013" y="2333625"/>
          <p14:tracePt t="11009" x="2152650" y="2333625"/>
          <p14:tracePt t="11023" x="2173288" y="2333625"/>
          <p14:tracePt t="11036" x="2192338" y="2333625"/>
          <p14:tracePt t="11050" x="2212975" y="2333625"/>
          <p14:tracePt t="11071" x="2233613" y="2333625"/>
          <p14:tracePt t="11085" x="2252663" y="2333625"/>
          <p14:tracePt t="11099" x="2273300" y="2333625"/>
          <p14:tracePt t="11105" x="2293938" y="2333625"/>
          <p14:tracePt t="11119" x="2312988" y="2333625"/>
          <p14:tracePt t="11133" x="2333625" y="2333625"/>
          <p14:tracePt t="11140" x="2354263" y="2333625"/>
          <p14:tracePt t="11154" x="2373313" y="2333625"/>
          <p14:tracePt t="11174" x="2393950" y="2333625"/>
          <p14:tracePt t="11182" x="2414588" y="2333625"/>
          <p14:tracePt t="11195" x="2433638" y="2333625"/>
          <p14:tracePt t="11202" x="2454275" y="2333625"/>
          <p14:tracePt t="11215" x="2474913" y="2333625"/>
          <p14:tracePt t="11222" x="2493963" y="2333625"/>
          <p14:tracePt t="11236" x="2514600" y="2333625"/>
          <p14:tracePt t="11250" x="2535238" y="2333625"/>
          <p14:tracePt t="11265" x="2555875" y="2333625"/>
          <p14:tracePt t="11271" x="2574925" y="2333625"/>
          <p14:tracePt t="11285" x="2595563" y="2333625"/>
          <p14:tracePt t="11291" x="2616200" y="2333625"/>
          <p14:tracePt t="11305" x="2635250" y="2333625"/>
          <p14:tracePt t="11312" x="2655888" y="2333625"/>
          <p14:tracePt t="11326" x="2676525" y="2333625"/>
          <p14:tracePt t="11339" x="2695575" y="2333625"/>
          <p14:tracePt t="11346" x="2716213" y="2352675"/>
          <p14:tracePt t="11353" x="2736850" y="2352675"/>
          <p14:tracePt t="11360" x="2755900" y="2352675"/>
          <p14:tracePt t="11374" x="2776538" y="2352675"/>
          <p14:tracePt t="11381" x="2797175" y="2352675"/>
          <p14:tracePt t="11388" x="2836863" y="2352675"/>
          <p14:tracePt t="11394" x="2857500" y="2352675"/>
          <p14:tracePt t="11401" x="2876550" y="2352675"/>
          <p14:tracePt t="11408" x="2917825" y="2352675"/>
          <p14:tracePt t="11415" x="2957513" y="2352675"/>
          <p14:tracePt t="11422" x="2978150" y="2352675"/>
          <p14:tracePt t="11429" x="2997200" y="2352675"/>
          <p14:tracePt t="11436" x="3057525" y="2352675"/>
          <p14:tracePt t="11443" x="3078163" y="2352675"/>
          <p14:tracePt t="11449" x="3117850" y="2352675"/>
          <p14:tracePt t="11457" x="3138488" y="2352675"/>
          <p14:tracePt t="11464" x="3178175" y="2352675"/>
          <p14:tracePt t="11470" x="3219450" y="2352675"/>
          <p14:tracePt t="11477" x="3238500" y="2352675"/>
          <p14:tracePt t="11484" x="3279775" y="2352675"/>
          <p14:tracePt t="11491" x="3298825" y="2352675"/>
          <p14:tracePt t="11498" x="3340100" y="2352675"/>
          <p14:tracePt t="11505" x="3359150" y="2352675"/>
          <p14:tracePt t="11511" x="3379788" y="2352675"/>
          <p14:tracePt t="11518" x="3419475" y="2352675"/>
          <p14:tracePt t="11525" x="3440113" y="2352675"/>
          <p14:tracePt t="11539" x="3460750" y="2352675"/>
          <p14:tracePt t="11546" x="3479800" y="2352675"/>
          <p14:tracePt t="11553" x="3500438" y="2352675"/>
          <p14:tracePt t="11567" x="3521075" y="2352675"/>
          <p14:tracePt t="11581" x="3540125" y="2352675"/>
          <p14:tracePt t="11601" x="3560763" y="2352675"/>
          <p14:tracePt t="11629" x="3581400" y="2352675"/>
          <p14:tracePt t="11656" x="3602038" y="2352675"/>
          <p14:tracePt t="11663" x="3621088" y="2352675"/>
          <p14:tracePt t="11677" x="3662363" y="2352675"/>
          <p14:tracePt t="11684" x="3681413" y="2352675"/>
          <p14:tracePt t="11691" x="3702050" y="2352675"/>
          <p14:tracePt t="11698" x="3722688" y="2352675"/>
          <p14:tracePt t="11704" x="3762375" y="2352675"/>
          <p14:tracePt t="11711" x="3783013" y="2352675"/>
          <p14:tracePt t="11718" x="3822700" y="2352675"/>
          <p14:tracePt t="11725" x="3862388" y="2352675"/>
          <p14:tracePt t="11731" x="3883025" y="2352675"/>
          <p14:tracePt t="11738" x="3922713" y="2352675"/>
          <p14:tracePt t="11745" x="3943350" y="2352675"/>
          <p14:tracePt t="11752" x="3963988" y="2352675"/>
          <p14:tracePt t="11759" x="4003675" y="2352675"/>
          <p14:tracePt t="11766" x="4024313" y="2352675"/>
          <p14:tracePt t="11773" x="4043363" y="2352675"/>
          <p14:tracePt t="11781" x="4064000" y="2352675"/>
          <p14:tracePt t="11787" x="4084638" y="2352675"/>
          <p14:tracePt t="11793" x="4103688" y="2352675"/>
          <p14:tracePt t="11800" x="4124325" y="2352675"/>
          <p14:tracePt t="11807" x="4164013" y="2352675"/>
          <p14:tracePt t="11814" x="4184650" y="2352675"/>
          <p14:tracePt t="11821" x="4205288" y="2352675"/>
          <p14:tracePt t="11828" x="4224338" y="2352675"/>
          <p14:tracePt t="11835" x="4244975" y="2352675"/>
          <p14:tracePt t="11842" x="4265613" y="2352675"/>
          <p14:tracePt t="11849" x="4284663" y="2352675"/>
          <p14:tracePt t="11856" x="4305300" y="2352675"/>
          <p14:tracePt t="11863" x="4344988" y="2352675"/>
          <p14:tracePt t="11870" x="4365625" y="2352675"/>
          <p14:tracePt t="11876" x="4386263" y="2352675"/>
          <p14:tracePt t="11883" x="4405313" y="2352675"/>
          <p14:tracePt t="11890" x="4425950" y="2352675"/>
          <p14:tracePt t="11898" x="4465638" y="2373313"/>
          <p14:tracePt t="11904" x="4486275" y="2373313"/>
          <p14:tracePt t="11911" x="4506913" y="2373313"/>
          <p14:tracePt t="11918" x="4525963" y="2373313"/>
          <p14:tracePt t="11924" x="4546600" y="2373313"/>
          <p14:tracePt t="11931" x="4587875" y="2373313"/>
          <p14:tracePt t="11938" x="4606925" y="2373313"/>
          <p14:tracePt t="11945" x="4627563" y="2393950"/>
          <p14:tracePt t="11952" x="4648200" y="2393950"/>
          <p14:tracePt t="11959" x="4667250" y="2393950"/>
          <p14:tracePt t="11966" x="4687888" y="2393950"/>
          <p14:tracePt t="11973" x="4727575" y="2393950"/>
          <p14:tracePt t="11979" x="4768850" y="2413000"/>
          <p14:tracePt t="11987" x="4787900" y="2413000"/>
          <p14:tracePt t="11993" x="4808538" y="2413000"/>
          <p14:tracePt t="12000" x="4829175" y="2413000"/>
          <p14:tracePt t="12007" x="4868863" y="2413000"/>
          <p14:tracePt t="12014" x="4908550" y="2433638"/>
          <p14:tracePt t="12021" x="4949825" y="2433638"/>
          <p14:tracePt t="12028" x="4968875" y="2433638"/>
          <p14:tracePt t="12035" x="5010150" y="2433638"/>
          <p14:tracePt t="12041" x="5029200" y="2433638"/>
          <p14:tracePt t="12048" x="5070475" y="2454275"/>
          <p14:tracePt t="12055" x="5110163" y="2454275"/>
          <p14:tracePt t="12062" x="5130800" y="2473325"/>
          <p14:tracePt t="12069" x="5149850" y="2473325"/>
          <p14:tracePt t="12076" x="5170488" y="2473325"/>
          <p14:tracePt t="12083" x="5191125" y="2473325"/>
          <p14:tracePt t="12097" x="5210175" y="2493963"/>
          <p14:tracePt t="12104" x="5230813" y="2493963"/>
          <p14:tracePt t="12117" x="5251450" y="2493963"/>
          <p14:tracePt t="12131" x="5270500" y="2514600"/>
          <p14:tracePt t="12152" x="5291138" y="2514600"/>
          <p14:tracePt t="12503" x="5270500" y="2514600"/>
          <p14:tracePt t="12537" x="5251450" y="2493963"/>
          <p14:tracePt t="12565" x="5251450" y="2473325"/>
          <p14:tracePt t="12572" x="5230813" y="2473325"/>
          <p14:tracePt t="12586" x="5210175" y="2473325"/>
          <p14:tracePt t="12599" x="5210175" y="2454275"/>
          <p14:tracePt t="12606" x="5191125" y="2454275"/>
          <p14:tracePt t="12614" x="5170488" y="2454275"/>
          <p14:tracePt t="12627" x="5149850" y="2454275"/>
          <p14:tracePt t="12640" x="5130800" y="2454275"/>
          <p14:tracePt t="12648" x="5110163" y="2454275"/>
          <p14:tracePt t="12661" x="5089525" y="2454275"/>
          <p14:tracePt t="12668" x="5070475" y="2454275"/>
          <p14:tracePt t="12675" x="5049838" y="2454275"/>
          <p14:tracePt t="12681" x="5029200" y="2473325"/>
          <p14:tracePt t="12689" x="5010150" y="2473325"/>
          <p14:tracePt t="12696" x="4968875" y="2473325"/>
          <p14:tracePt t="12702" x="4929188" y="2473325"/>
          <p14:tracePt t="12709" x="4889500" y="2473325"/>
          <p14:tracePt t="12716" x="4868863" y="2493963"/>
          <p14:tracePt t="12723" x="4829175" y="2493963"/>
          <p14:tracePt t="12732" x="4787900" y="2514600"/>
          <p14:tracePt t="12737" x="4748213" y="2514600"/>
          <p14:tracePt t="12744" x="4687888" y="2514600"/>
          <p14:tracePt t="12751" x="4648200" y="2514600"/>
          <p14:tracePt t="12757" x="4606925" y="2514600"/>
          <p14:tracePt t="12764" x="4567238" y="2533650"/>
          <p14:tracePt t="12771" x="4525963" y="2533650"/>
          <p14:tracePt t="12778" x="4486275" y="2533650"/>
          <p14:tracePt t="12785" x="4446588" y="2533650"/>
          <p14:tracePt t="12792" x="4405313" y="2533650"/>
          <p14:tracePt t="12799" x="4386263" y="2533650"/>
          <p14:tracePt t="12806" x="4344988" y="2533650"/>
          <p14:tracePt t="12812" x="4325938" y="2533650"/>
          <p14:tracePt t="12820" x="4284663" y="2533650"/>
          <p14:tracePt t="12826" x="4265613" y="2533650"/>
          <p14:tracePt t="12833" x="4244975" y="2533650"/>
          <p14:tracePt t="12847" x="4224338" y="2533650"/>
          <p14:tracePt t="12854" x="4205288" y="2533650"/>
          <p14:tracePt t="12860" x="4184650" y="2533650"/>
          <p14:tracePt t="12868" x="4164013" y="2533650"/>
          <p14:tracePt t="12874" x="4144963" y="2533650"/>
          <p14:tracePt t="12881" x="4124325" y="2533650"/>
          <p14:tracePt t="12888" x="4103688" y="2533650"/>
          <p14:tracePt t="12895" x="4084638" y="2533650"/>
          <p14:tracePt t="12909" x="4064000" y="2533650"/>
          <p14:tracePt t="12916" x="4043363" y="2533650"/>
          <p14:tracePt t="12923" x="4024313" y="2533650"/>
          <p14:tracePt t="12930" x="3983038" y="2533650"/>
          <p14:tracePt t="12936" x="3963988" y="2554288"/>
          <p14:tracePt t="12943" x="3903663" y="2554288"/>
          <p14:tracePt t="12950" x="3862388" y="2574925"/>
          <p14:tracePt t="12957" x="3802063" y="2574925"/>
          <p14:tracePt t="12964" x="3722688" y="2593975"/>
          <p14:tracePt t="12971" x="3621088" y="2614613"/>
          <p14:tracePt t="12977" x="3521075" y="2635250"/>
          <p14:tracePt t="12985" x="3400425" y="2654300"/>
          <p14:tracePt t="12992" x="3279775" y="2695575"/>
          <p14:tracePt t="12998" x="3138488" y="2714625"/>
          <p14:tracePt t="13005" x="2997200" y="2735263"/>
          <p14:tracePt t="13012" x="2857500" y="2755900"/>
          <p14:tracePt t="13019" x="2736850" y="2774950"/>
          <p14:tracePt t="13026" x="2595563" y="2795588"/>
          <p14:tracePt t="13033" x="2454275" y="2816225"/>
          <p14:tracePt t="13040" x="2354263" y="2816225"/>
          <p14:tracePt t="13048" x="2233613" y="2835275"/>
          <p14:tracePt t="13053" x="2152650" y="2855913"/>
          <p14:tracePt t="13060" x="2092325" y="2876550"/>
          <p14:tracePt t="13067" x="2032000" y="2876550"/>
          <p14:tracePt t="13074" x="1992313" y="2876550"/>
          <p14:tracePt t="13081" x="1931988" y="2895600"/>
          <p14:tracePt t="13088" x="1911350" y="2895600"/>
          <p14:tracePt t="13097" x="1871663" y="2895600"/>
          <p14:tracePt t="13102" x="1851025" y="2895600"/>
          <p14:tracePt t="13122" x="1830388" y="2895600"/>
          <p14:tracePt t="13136" x="1811338" y="2895600"/>
          <p14:tracePt t="13157" x="1790700" y="2895600"/>
          <p14:tracePt t="13240" x="1811338" y="2895600"/>
          <p14:tracePt t="13260" x="1811338" y="2876550"/>
          <p14:tracePt t="13274" x="1811338" y="2855913"/>
          <p14:tracePt t="13281" x="1830388" y="2855913"/>
          <p14:tracePt t="13301" x="1851025" y="2855913"/>
          <p14:tracePt t="13308" x="1851025" y="2835275"/>
          <p14:tracePt t="13315" x="1871663" y="2835275"/>
          <p14:tracePt t="13329" x="1890713" y="2816225"/>
          <p14:tracePt t="13343" x="1911350" y="2816225"/>
          <p14:tracePt t="13349" x="1931988" y="2816225"/>
          <p14:tracePt t="13364" x="1951038" y="2795588"/>
          <p14:tracePt t="13377" x="1971675" y="2795588"/>
          <p14:tracePt t="13391" x="1992313" y="2795588"/>
          <p14:tracePt t="13398" x="2011363" y="2774950"/>
          <p14:tracePt t="13405" x="2032000" y="2774950"/>
          <p14:tracePt t="13411" x="2052638" y="2774950"/>
          <p14:tracePt t="13419" x="2071688" y="2774950"/>
          <p14:tracePt t="13425" x="2092325" y="2774950"/>
          <p14:tracePt t="13432" x="2112963" y="2755900"/>
          <p14:tracePt t="13439" x="2152650" y="2755900"/>
          <p14:tracePt t="13447" x="2173288" y="2755900"/>
          <p14:tracePt t="13453" x="2212975" y="2755900"/>
          <p14:tracePt t="13460" x="2233613" y="2755900"/>
          <p14:tracePt t="13466" x="2273300" y="2735263"/>
          <p14:tracePt t="13473" x="2312988" y="2735263"/>
          <p14:tracePt t="13480" x="2373313" y="2714625"/>
          <p14:tracePt t="13487" x="2433638" y="2714625"/>
          <p14:tracePt t="13494" x="2493963" y="2714625"/>
          <p14:tracePt t="13501" x="2555875" y="2714625"/>
          <p14:tracePt t="13508" x="2616200" y="2714625"/>
          <p14:tracePt t="13515" x="2695575" y="2714625"/>
          <p14:tracePt t="13522" x="2776538" y="2714625"/>
          <p14:tracePt t="13529" x="2857500" y="2714625"/>
          <p14:tracePt t="13535" x="2936875" y="2714625"/>
          <p14:tracePt t="13542" x="3057525" y="2714625"/>
          <p14:tracePt t="13549" x="3178175" y="2714625"/>
          <p14:tracePt t="13556" x="3319463" y="2695575"/>
          <p14:tracePt t="13563" x="3500438" y="2695575"/>
          <p14:tracePt t="13570" x="3783013" y="2674938"/>
          <p14:tracePt t="13577" x="4164013" y="2674938"/>
          <p14:tracePt t="13584" x="4525963" y="2654300"/>
          <p14:tracePt t="13591" x="4768850" y="2635250"/>
          <p14:tracePt t="13597" x="4989513" y="2635250"/>
          <p14:tracePt t="13604" x="5149850" y="2614613"/>
          <p14:tracePt t="13611" x="5270500" y="2614613"/>
          <p14:tracePt t="13618" x="5351463" y="2614613"/>
          <p14:tracePt t="13625" x="5411788" y="2614613"/>
          <p14:tracePt t="13631" x="5472113" y="2614613"/>
          <p14:tracePt t="13639" x="5511800" y="2614613"/>
          <p14:tracePt t="13647" x="5553075" y="2614613"/>
          <p14:tracePt t="13652" x="5592763" y="2614613"/>
          <p14:tracePt t="13659" x="5634038" y="2614613"/>
          <p14:tracePt t="13666" x="5653088" y="2614613"/>
          <p14:tracePt t="13673" x="5673725" y="2614613"/>
          <p14:tracePt t="13680" x="5694363" y="2614613"/>
          <p14:tracePt t="13687" x="5713413" y="2614613"/>
          <p14:tracePt t="13694" x="5734050" y="2614613"/>
          <p14:tracePt t="13707" x="5754688" y="2614613"/>
          <p14:tracePt t="13714" x="5773738" y="2614613"/>
          <p14:tracePt t="13728" x="5794375" y="2614613"/>
          <p14:tracePt t="13749" x="5815013" y="2614613"/>
          <p14:tracePt t="13769" x="5834063" y="2614613"/>
          <p14:tracePt t="13818" x="5834063" y="2635250"/>
          <p14:tracePt t="13873" x="5834063" y="2654300"/>
          <p14:tracePt t="14107" x="5834063" y="2635250"/>
          <p14:tracePt t="14141" x="5815013" y="2635250"/>
          <p14:tracePt t="24172" x="5532438" y="2755900"/>
          <p14:tracePt t="24179" x="5049838" y="3036888"/>
          <p14:tracePt t="24186" x="4567238" y="3359150"/>
          <p14:tracePt t="24193" x="4164013" y="3640138"/>
          <p14:tracePt t="24200" x="3862388" y="3821113"/>
          <p14:tracePt t="24206" x="3641725" y="4022725"/>
          <p14:tracePt t="24213" x="3460750" y="4143375"/>
          <p14:tracePt t="24220" x="3279775" y="4283075"/>
          <p14:tracePt t="24227" x="3159125" y="4384675"/>
          <p14:tracePt t="24234" x="2997200" y="4464050"/>
          <p14:tracePt t="24241" x="2857500" y="4524375"/>
          <p14:tracePt t="24248" x="2716213" y="4605338"/>
          <p14:tracePt t="24255" x="2595563" y="4665663"/>
          <p14:tracePt t="24261" x="2433638" y="4725988"/>
          <p14:tracePt t="24268" x="2252663" y="4786313"/>
          <p14:tracePt t="24276" x="2071688" y="4867275"/>
          <p14:tracePt t="24282" x="1911350" y="4906963"/>
          <p14:tracePt t="24289" x="1790700" y="4967288"/>
          <p14:tracePt t="24296" x="1630363" y="5006975"/>
          <p14:tracePt t="24303" x="1528763" y="5006975"/>
          <p14:tracePt t="24309" x="1428750" y="5027613"/>
          <p14:tracePt t="24317" x="1327150" y="5048250"/>
          <p14:tracePt t="24324" x="1206500" y="5048250"/>
          <p14:tracePt t="24330" x="1127125" y="5067300"/>
          <p14:tracePt t="24337" x="1025525" y="5067300"/>
          <p14:tracePt t="24344" x="946150" y="5067300"/>
          <p14:tracePt t="24351" x="865188" y="5048250"/>
          <p14:tracePt t="24359" x="804863" y="5048250"/>
          <p14:tracePt t="24365" x="744538" y="5027613"/>
          <p14:tracePt t="24372" x="663575" y="5006975"/>
          <p14:tracePt t="24379" x="584200" y="4987925"/>
          <p14:tracePt t="24385" x="542925" y="4946650"/>
          <p14:tracePt t="24392" x="482600" y="4946650"/>
          <p14:tracePt t="24399" x="461963" y="4927600"/>
          <p14:tracePt t="24406" x="422275" y="4886325"/>
          <p14:tracePt t="24413" x="401638" y="4886325"/>
          <p14:tracePt t="24420" x="361950" y="4867275"/>
          <p14:tracePt t="24426" x="341313" y="4846638"/>
          <p14:tracePt t="24434" x="322263" y="4806950"/>
          <p14:tracePt t="24441" x="301625" y="4786313"/>
          <p14:tracePt t="24447" x="280988" y="4765675"/>
          <p14:tracePt t="24454" x="280988" y="4725988"/>
          <p14:tracePt t="24461" x="261938" y="4705350"/>
          <p14:tracePt t="24468" x="261938" y="4665663"/>
          <p14:tracePt t="24475" x="261938" y="4625975"/>
          <p14:tracePt t="24482" x="261938" y="4605338"/>
          <p14:tracePt t="24489" x="261938" y="4584700"/>
          <p14:tracePt t="24496" x="261938" y="4545013"/>
          <p14:tracePt t="24503" x="261938" y="4524375"/>
          <p14:tracePt t="24509" x="261938" y="4484688"/>
          <p14:tracePt t="24516" x="261938" y="4464050"/>
          <p14:tracePt t="24523" x="261938" y="4424363"/>
          <p14:tracePt t="24530" x="280988" y="4403725"/>
          <p14:tracePt t="24537" x="280988" y="4384675"/>
          <p14:tracePt t="24544" x="301625" y="4364038"/>
          <p14:tracePt t="24551" x="322263" y="4343400"/>
          <p14:tracePt t="24559" x="322263" y="4324350"/>
          <p14:tracePt t="24564" x="341313" y="4303713"/>
          <p14:tracePt t="24571" x="361950" y="4303713"/>
          <p14:tracePt t="24578" x="382588" y="4283075"/>
          <p14:tracePt t="24585" x="401638" y="4264025"/>
          <p14:tracePt t="24592" x="422275" y="4243388"/>
          <p14:tracePt t="24599" x="442913" y="4222750"/>
          <p14:tracePt t="24606" x="482600" y="4203700"/>
          <p14:tracePt t="24613" x="503238" y="4183063"/>
          <p14:tracePt t="24620" x="542925" y="4162425"/>
          <p14:tracePt t="24626" x="584200" y="4143375"/>
          <p14:tracePt t="24633" x="603250" y="4122738"/>
          <p14:tracePt t="24640" x="644525" y="4102100"/>
          <p14:tracePt t="24647" x="663575" y="4083050"/>
          <p14:tracePt t="24654" x="723900" y="4062413"/>
          <p14:tracePt t="24661" x="765175" y="4041775"/>
          <p14:tracePt t="24667" x="804863" y="4022725"/>
          <p14:tracePt t="24676" x="865188" y="4002088"/>
          <p14:tracePt t="24681" x="904875" y="3981450"/>
          <p14:tracePt t="24688" x="985838" y="3962400"/>
          <p14:tracePt t="24695" x="1025525" y="3941763"/>
          <p14:tracePt t="24702" x="1085850" y="3921125"/>
          <p14:tracePt t="24709" x="1146175" y="3902075"/>
          <p14:tracePt t="24716" x="1206500" y="3881438"/>
          <p14:tracePt t="24723" x="1247775" y="3881438"/>
          <p14:tracePt t="24730" x="1308100" y="3860800"/>
          <p14:tracePt t="24736" x="1347788" y="3841750"/>
          <p14:tracePt t="24743" x="1408113" y="3841750"/>
          <p14:tracePt t="24750" x="1447800" y="3821113"/>
          <p14:tracePt t="24757" x="1508125" y="3821113"/>
          <p14:tracePt t="24764" x="1549400" y="3800475"/>
          <p14:tracePt t="24771" x="1609725" y="3800475"/>
          <p14:tracePt t="24778" x="1649413" y="3781425"/>
          <p14:tracePt t="24785" x="1709738" y="3781425"/>
          <p14:tracePt t="24792" x="1751013" y="3781425"/>
          <p14:tracePt t="24798" x="1811338" y="3760788"/>
          <p14:tracePt t="24805" x="1871663" y="3760788"/>
          <p14:tracePt t="24812" x="1911350" y="3760788"/>
          <p14:tracePt t="24819" x="1971675" y="3740150"/>
          <p14:tracePt t="24826" x="2071688" y="3740150"/>
          <p14:tracePt t="24833" x="2152650" y="3740150"/>
          <p14:tracePt t="24840" x="2273300" y="3740150"/>
          <p14:tracePt t="24847" x="2373313" y="3740150"/>
          <p14:tracePt t="24854" x="2493963" y="3740150"/>
          <p14:tracePt t="24860" x="2676525" y="3740150"/>
          <p14:tracePt t="24867" x="2816225" y="3740150"/>
          <p14:tracePt t="24875" x="2997200" y="3740150"/>
          <p14:tracePt t="24881" x="3117850" y="3740150"/>
          <p14:tracePt t="24888" x="3259138" y="3740150"/>
          <p14:tracePt t="24895" x="3379788" y="3760788"/>
          <p14:tracePt t="24902" x="3500438" y="3781425"/>
          <p14:tracePt t="24909" x="3602038" y="3800475"/>
          <p14:tracePt t="24915" x="3681413" y="3821113"/>
          <p14:tracePt t="24922" x="3762375" y="3841750"/>
          <p14:tracePt t="24929" x="3822700" y="3841750"/>
          <p14:tracePt t="24936" x="3883025" y="3881438"/>
          <p14:tracePt t="24943" x="3922713" y="3881438"/>
          <p14:tracePt t="24950" x="3963988" y="3902075"/>
          <p14:tracePt t="24957" x="4003675" y="3902075"/>
          <p14:tracePt t="24964" x="4024313" y="3921125"/>
          <p14:tracePt t="24970" x="4043363" y="3941763"/>
          <p14:tracePt t="24984" x="4064000" y="3941763"/>
          <p14:tracePt t="24992" x="4084638" y="3941763"/>
          <p14:tracePt t="25391" x="4103688" y="3941763"/>
          <p14:tracePt t="25397" x="4124325" y="3941763"/>
          <p14:tracePt t="25404" x="4144963" y="3941763"/>
          <p14:tracePt t="25411" x="4164013" y="3941763"/>
          <p14:tracePt t="25418" x="4184650" y="3941763"/>
          <p14:tracePt t="25425" x="4205288" y="3941763"/>
          <p14:tracePt t="25432" x="4224338" y="3941763"/>
          <p14:tracePt t="25439" x="4244975" y="3941763"/>
          <p14:tracePt t="25446" x="4265613" y="3941763"/>
          <p14:tracePt t="25453" x="4284663" y="3941763"/>
          <p14:tracePt t="25459" x="4305300" y="3941763"/>
          <p14:tracePt t="25466" x="4325938" y="3941763"/>
          <p14:tracePt t="25473" x="4344988" y="3941763"/>
          <p14:tracePt t="25480" x="4365625" y="3941763"/>
          <p14:tracePt t="25487" x="4386263" y="3941763"/>
          <p14:tracePt t="25500" x="4405313" y="3941763"/>
          <p14:tracePt t="25508" x="4425950" y="3941763"/>
          <p14:tracePt t="25521" x="4446588" y="3941763"/>
          <p14:tracePt t="25535" x="4465638" y="3941763"/>
          <p14:tracePt t="25556" x="4486275" y="3941763"/>
          <p14:tracePt t="25590" x="4506913" y="3941763"/>
          <p14:tracePt t="25625" x="4525963" y="3941763"/>
          <p14:tracePt t="25694" x="4546600" y="3941763"/>
          <p14:tracePt t="25742" x="4567238" y="3941763"/>
          <p14:tracePt t="25790" x="4587875" y="3941763"/>
          <p14:tracePt t="25818" x="4606925" y="3941763"/>
          <p14:tracePt t="25831" x="4627563" y="3941763"/>
          <p14:tracePt t="25845" x="4648200" y="3941763"/>
          <p14:tracePt t="25852" x="4667250" y="3941763"/>
          <p14:tracePt t="25865" x="4687888" y="3941763"/>
          <p14:tracePt t="25872" x="4708525" y="3941763"/>
          <p14:tracePt t="25893" x="4727575" y="3941763"/>
          <p14:tracePt t="25908" x="4727575" y="3962400"/>
          <p14:tracePt t="25914" x="4748213" y="3962400"/>
          <p14:tracePt t="25941" x="4768850" y="3962400"/>
          <p14:tracePt t="25962" x="4768850" y="3981450"/>
          <p14:tracePt t="25969" x="4787900" y="3981450"/>
          <p14:tracePt t="26238" x="4768850" y="3981450"/>
          <p14:tracePt t="26286" x="4748213" y="3981450"/>
          <p14:tracePt t="26327" x="4727575" y="3981450"/>
          <p14:tracePt t="26361" x="4708525" y="3981450"/>
          <p14:tracePt t="26389" x="4687888" y="3981450"/>
          <p14:tracePt t="26520" x="4667250" y="3981450"/>
          <p14:tracePt t="26547" x="4648200" y="3981450"/>
          <p14:tracePt t="26582" x="4627563" y="3981450"/>
          <p14:tracePt t="26602" x="4606925" y="3981450"/>
          <p14:tracePt t="26616" x="4587875" y="3981450"/>
          <p14:tracePt t="26622" x="4567238" y="3981450"/>
          <p14:tracePt t="26636" x="4546600" y="3981450"/>
          <p14:tracePt t="26643" x="4525963" y="3962400"/>
          <p14:tracePt t="26658" x="4506913" y="3962400"/>
          <p14:tracePt t="26664" x="4486275" y="3962400"/>
          <p14:tracePt t="26671" x="4465638" y="3962400"/>
          <p14:tracePt t="26678" x="4446588" y="3962400"/>
          <p14:tracePt t="26691" x="4425950" y="3962400"/>
          <p14:tracePt t="26698" x="4405313" y="3962400"/>
          <p14:tracePt t="26705" x="4386263" y="3962400"/>
          <p14:tracePt t="26712" x="4365625" y="3962400"/>
          <p14:tracePt t="26719" x="4325938" y="3962400"/>
          <p14:tracePt t="26726" x="4305300" y="3962400"/>
          <p14:tracePt t="26733" x="4284663" y="3962400"/>
          <p14:tracePt t="26740" x="4265613" y="3962400"/>
          <p14:tracePt t="26747" x="4244975" y="3962400"/>
          <p14:tracePt t="26753" x="4224338" y="3962400"/>
          <p14:tracePt t="26760" x="4205288" y="3962400"/>
          <p14:tracePt t="26767" x="4184650" y="3962400"/>
          <p14:tracePt t="26775" x="4164013" y="3962400"/>
          <p14:tracePt t="26781" x="4144963" y="3962400"/>
          <p14:tracePt t="26788" x="4124325" y="3962400"/>
          <p14:tracePt t="26795" x="4103688" y="3962400"/>
          <p14:tracePt t="26809" x="4064000" y="3962400"/>
          <p14:tracePt t="26815" x="4043363" y="3962400"/>
          <p14:tracePt t="26823" x="4024313" y="3962400"/>
          <p14:tracePt t="26829" x="4003675" y="3962400"/>
          <p14:tracePt t="26836" x="3983038" y="3962400"/>
          <p14:tracePt t="26843" x="3943350" y="3962400"/>
          <p14:tracePt t="26850" x="3922713" y="3962400"/>
          <p14:tracePt t="26858" x="3903663" y="3962400"/>
          <p14:tracePt t="26864" x="3862388" y="3962400"/>
          <p14:tracePt t="26871" x="3843338" y="3962400"/>
          <p14:tracePt t="26877" x="3822700" y="3962400"/>
          <p14:tracePt t="26884" x="3802063" y="3962400"/>
          <p14:tracePt t="26891" x="3783013" y="3941763"/>
          <p14:tracePt t="26898" x="3762375" y="3941763"/>
          <p14:tracePt t="26905" x="3722688" y="3941763"/>
          <p14:tracePt t="26912" x="3702050" y="3941763"/>
          <p14:tracePt t="26918" x="3681413" y="3941763"/>
          <p14:tracePt t="26925" x="3662363" y="3921125"/>
          <p14:tracePt t="26932" x="3621088" y="3921125"/>
          <p14:tracePt t="26939" x="3581400" y="3921125"/>
          <p14:tracePt t="26946" x="3521075" y="3921125"/>
          <p14:tracePt t="26953" x="3479800" y="3921125"/>
          <p14:tracePt t="26960" x="3379788" y="3921125"/>
          <p14:tracePt t="26967" x="3259138" y="3921125"/>
          <p14:tracePt t="26975" x="3138488" y="3941763"/>
          <p14:tracePt t="26980" x="2978150" y="3962400"/>
          <p14:tracePt t="26987" x="2816225" y="3981450"/>
          <p14:tracePt t="26994" x="2616200" y="4041775"/>
          <p14:tracePt t="27001" x="2393950" y="4102100"/>
          <p14:tracePt t="27008" x="2212975" y="4143375"/>
          <p14:tracePt t="27015" x="2052638" y="4203700"/>
          <p14:tracePt t="27022" x="1911350" y="4264025"/>
          <p14:tracePt t="27029" x="1790700" y="4283075"/>
          <p14:tracePt t="27035" x="1730375" y="4324350"/>
          <p14:tracePt t="27042" x="1649413" y="4324350"/>
          <p14:tracePt t="27049" x="1589088" y="4364038"/>
          <p14:tracePt t="27056" x="1570038" y="4364038"/>
          <p14:tracePt t="27063" x="1549400" y="4364038"/>
          <p14:tracePt t="27070" x="1508125" y="4364038"/>
          <p14:tracePt t="27077" x="1489075" y="4384675"/>
          <p14:tracePt t="27084" x="1468438" y="4384675"/>
          <p14:tracePt t="27091" x="1447800" y="4384675"/>
          <p14:tracePt t="27104" x="1428750" y="4384675"/>
          <p14:tracePt t="27174" x="1408113" y="4384675"/>
          <p14:tracePt t="27180" x="1408113" y="4403725"/>
          <p14:tracePt t="27208" x="1387475" y="4403725"/>
          <p14:tracePt t="27215" x="1387475" y="4424363"/>
          <p14:tracePt t="27242" x="1368425" y="4424363"/>
          <p14:tracePt t="27249" x="1368425" y="4445000"/>
          <p14:tracePt t="27263" x="1347788" y="4464050"/>
          <p14:tracePt t="27276" x="1347788" y="4484688"/>
          <p14:tracePt t="27284" x="1327150" y="4484688"/>
          <p14:tracePt t="27297" x="1327150" y="4505325"/>
          <p14:tracePt t="27311" x="1327150" y="4524375"/>
          <p14:tracePt t="27318" x="1308100" y="4524375"/>
          <p14:tracePt t="27332" x="1308100" y="4545013"/>
          <p14:tracePt t="27345" x="1287463" y="4545013"/>
          <p14:tracePt t="27380" x="1266825" y="4565650"/>
          <p14:tracePt t="27407" x="1247775" y="4565650"/>
          <p14:tracePt t="27414" x="1247775" y="4584700"/>
          <p14:tracePt t="27697" x="1266825" y="4584700"/>
          <p14:tracePt t="27717" x="1287463" y="4584700"/>
          <p14:tracePt t="27731" x="1308100" y="4584700"/>
          <p14:tracePt t="27745" x="1327150" y="4584700"/>
          <p14:tracePt t="27758" x="1347788" y="4584700"/>
          <p14:tracePt t="27765" x="1368425" y="4584700"/>
          <p14:tracePt t="27779" x="1387475" y="4565650"/>
          <p14:tracePt t="27786" x="1408113" y="4565650"/>
          <p14:tracePt t="27800" x="1428750" y="4565650"/>
          <p14:tracePt t="27813" x="1447800" y="4565650"/>
          <p14:tracePt t="27820" x="1468438" y="4565650"/>
          <p14:tracePt t="27834" x="1489075" y="4565650"/>
          <p14:tracePt t="27841" x="1489075" y="4545013"/>
          <p14:tracePt t="27848" x="1508125" y="4545013"/>
          <p14:tracePt t="27855" x="1528763" y="4545013"/>
          <p14:tracePt t="27868" x="1549400" y="4545013"/>
          <p14:tracePt t="27890" x="1570038" y="4545013"/>
          <p14:tracePt t="27903" x="1589088" y="4545013"/>
          <p14:tracePt t="27924" x="1609725" y="4545013"/>
          <p14:tracePt t="27944" x="1630363" y="4545013"/>
          <p14:tracePt t="27965" x="1649413" y="4545013"/>
          <p14:tracePt t="27986" x="1670050" y="4545013"/>
          <p14:tracePt t="27999" x="1690688" y="4545013"/>
          <p14:tracePt t="28027" x="1709738" y="4545013"/>
          <p14:tracePt t="28047" x="1730375" y="4545013"/>
          <p14:tracePt t="28075" x="1751013" y="4545013"/>
          <p14:tracePt t="28103" x="1770063" y="4545013"/>
          <p14:tracePt t="28124" x="1790700" y="4545013"/>
          <p14:tracePt t="28151" x="1811338" y="4545013"/>
          <p14:tracePt t="28165" x="1830388" y="4545013"/>
          <p14:tracePt t="28171" x="1851025" y="4545013"/>
          <p14:tracePt t="28185" x="1871663" y="4545013"/>
          <p14:tracePt t="28192" x="1890713" y="4545013"/>
          <p14:tracePt t="28206" x="1911350" y="4545013"/>
          <p14:tracePt t="28213" x="1931988" y="4545013"/>
          <p14:tracePt t="28220" x="1951038" y="4545013"/>
          <p14:tracePt t="28227" x="1971675" y="4545013"/>
          <p14:tracePt t="28233" x="1992313" y="4545013"/>
          <p14:tracePt t="28241" x="2011363" y="4545013"/>
          <p14:tracePt t="28247" x="2032000" y="4545013"/>
          <p14:tracePt t="28254" x="2052638" y="4545013"/>
          <p14:tracePt t="28268" x="2071688" y="4545013"/>
          <p14:tracePt t="28275" x="2092325" y="4545013"/>
          <p14:tracePt t="28282" x="2112963" y="4545013"/>
          <p14:tracePt t="28288" x="2132013" y="4545013"/>
          <p14:tracePt t="28295" x="2152650" y="4545013"/>
          <p14:tracePt t="28309" x="2173288" y="4545013"/>
          <p14:tracePt t="28316" x="2192338" y="4545013"/>
          <p14:tracePt t="28324" x="2212975" y="4545013"/>
          <p14:tracePt t="28337" x="2233613" y="4545013"/>
          <p14:tracePt t="28344" x="2252663" y="4545013"/>
          <p14:tracePt t="28350" x="2273300" y="4545013"/>
          <p14:tracePt t="28364" x="2293938" y="4545013"/>
          <p14:tracePt t="28371" x="2312988" y="4545013"/>
          <p14:tracePt t="28378" x="2333625" y="4545013"/>
          <p14:tracePt t="28385" x="2354263" y="4545013"/>
          <p14:tracePt t="28391" x="2373313" y="4545013"/>
          <p14:tracePt t="28399" x="2393950" y="4545013"/>
          <p14:tracePt t="28405" x="2414588" y="4545013"/>
          <p14:tracePt t="28412" x="2414588" y="4565650"/>
          <p14:tracePt t="28419" x="2433638" y="4565650"/>
          <p14:tracePt t="28426" x="2454275" y="4565650"/>
          <p14:tracePt t="28433" x="2474913" y="4565650"/>
          <p14:tracePt t="28441" x="2493963" y="4565650"/>
          <p14:tracePt t="28447" x="2514600" y="4565650"/>
          <p14:tracePt t="28454" x="2535238" y="4565650"/>
          <p14:tracePt t="28461" x="2555875" y="4565650"/>
          <p14:tracePt t="28467" x="2574925" y="4584700"/>
          <p14:tracePt t="28474" x="2595563" y="4584700"/>
          <p14:tracePt t="28481" x="2616200" y="4584700"/>
          <p14:tracePt t="28488" x="2635250" y="4584700"/>
          <p14:tracePt t="28495" x="2655888" y="4584700"/>
          <p14:tracePt t="28502" x="2676525" y="4584700"/>
          <p14:tracePt t="28509" x="2695575" y="4584700"/>
          <p14:tracePt t="28524" x="2716213" y="4584700"/>
          <p14:tracePt t="28536" x="2736850" y="4584700"/>
          <p14:tracePt t="28543" x="2755900" y="4584700"/>
          <p14:tracePt t="28564" x="2776538" y="4584700"/>
          <p14:tracePt t="28915" x="2857500" y="4584700"/>
          <p14:tracePt t="28922" x="2957513" y="4584700"/>
          <p14:tracePt t="28928" x="3117850" y="4565650"/>
          <p14:tracePt t="28936" x="3259138" y="4545013"/>
          <p14:tracePt t="28942" x="3440113" y="4545013"/>
          <p14:tracePt t="28949" x="3581400" y="4545013"/>
          <p14:tracePt t="28957" x="3722688" y="4545013"/>
          <p14:tracePt t="28963" x="3843338" y="4545013"/>
          <p14:tracePt t="28970" x="3963988" y="4545013"/>
          <p14:tracePt t="28977" x="4084638" y="4545013"/>
          <p14:tracePt t="28983" x="4184650" y="4545013"/>
          <p14:tracePt t="28990" x="4284663" y="4545013"/>
          <p14:tracePt t="28998" x="4365625" y="4545013"/>
          <p14:tracePt t="29004" x="4446588" y="4545013"/>
          <p14:tracePt t="29011" x="4525963" y="4545013"/>
          <p14:tracePt t="29018" x="4606925" y="4545013"/>
          <p14:tracePt t="29025" x="4667250" y="4545013"/>
          <p14:tracePt t="29032" x="4727575" y="4545013"/>
          <p14:tracePt t="29039" x="4768850" y="4545013"/>
          <p14:tracePt t="29046" x="4808538" y="4545013"/>
          <p14:tracePt t="29053" x="4868863" y="4545013"/>
          <p14:tracePt t="29059" x="4908550" y="4545013"/>
          <p14:tracePt t="29066" x="4949825" y="4545013"/>
          <p14:tracePt t="29073" x="4989513" y="4545013"/>
          <p14:tracePt t="29080" x="5010150" y="4545013"/>
          <p14:tracePt t="29087" x="5029200" y="4545013"/>
          <p14:tracePt t="29094" x="5049838" y="4545013"/>
          <p14:tracePt t="29101" x="5070475" y="4545013"/>
          <p14:tracePt t="29107" x="5089525" y="4545013"/>
          <p14:tracePt t="29121" x="5110163" y="4545013"/>
          <p14:tracePt t="29128" x="5130800" y="4545013"/>
          <p14:tracePt t="29149" x="5149850" y="4545013"/>
          <p14:tracePt t="29157" x="5149850" y="4565650"/>
          <p14:tracePt t="29169" x="5170488" y="4565650"/>
          <p14:tracePt t="29266" x="5170488" y="4584700"/>
          <p14:tracePt t="29362" x="5191125" y="4584700"/>
          <p14:tracePt t="29493" x="5191125" y="4565650"/>
          <p14:tracePt t="29625" x="5191125" y="4545013"/>
          <p14:tracePt t="29770" x="5170488" y="4545013"/>
          <p14:tracePt t="29804" x="5149850" y="4545013"/>
          <p14:tracePt t="29818" x="5149850" y="4524375"/>
          <p14:tracePt t="29838" x="5130800" y="4524375"/>
          <p14:tracePt t="33248" x="5170488" y="4725988"/>
          <p14:tracePt t="33255" x="5191125" y="4967288"/>
          <p14:tracePt t="33262" x="5191125" y="5168900"/>
          <p14:tracePt t="33268" x="5210175" y="5349875"/>
          <p14:tracePt t="33275" x="5230813" y="5530850"/>
          <p14:tracePt t="33282" x="5230813" y="5672138"/>
          <p14:tracePt t="33289" x="5230813" y="5772150"/>
          <p14:tracePt t="33296" x="5210175" y="5892800"/>
          <p14:tracePt t="33303" x="5170488" y="5992813"/>
          <p14:tracePt t="33310" x="5149850" y="6113463"/>
          <p14:tracePt t="33316" x="5149850" y="6215063"/>
          <p14:tracePt t="33323" x="5110163" y="6335713"/>
          <p14:tracePt t="33330" x="5089525" y="6396038"/>
          <p14:tracePt t="33338" x="5070475" y="6456363"/>
          <p14:tracePt t="33344" x="5049838" y="6496050"/>
          <p14:tracePt t="33351" x="5010150" y="6556375"/>
          <p14:tracePt t="33358" x="4989513" y="6596063"/>
          <p14:tracePt t="33365" x="4968875" y="6637338"/>
          <p14:tracePt t="33372" x="4949825" y="6677025"/>
          <p14:tracePt t="33378" x="4929188" y="6697663"/>
          <p14:tracePt t="33385" x="4908550" y="6716713"/>
          <p14:tracePt t="33393" x="4889500" y="6757988"/>
          <p14:tracePt t="33399" x="4868863" y="6757988"/>
          <p14:tracePt t="33406" x="4848225" y="6777038"/>
          <p14:tracePt t="33413" x="4848225" y="6797675"/>
          <p14:tracePt t="33420" x="4829175" y="6797675"/>
          <p14:tracePt t="33427" x="4808538" y="6818313"/>
          <p14:tracePt t="33440" x="4787900" y="6818313"/>
          <p14:tracePt t="33448" x="4768850" y="6818313"/>
          <p14:tracePt t="33455" x="4748213" y="6818313"/>
          <p14:tracePt t="33468" x="4727575" y="6818313"/>
          <p14:tracePt t="33482" x="4708525" y="6818313"/>
          <p14:tracePt t="33489" x="4667250" y="6797675"/>
          <p14:tracePt t="33502" x="4648200" y="6777038"/>
          <p14:tracePt t="33510" x="4627563" y="6757988"/>
          <p14:tracePt t="33516" x="4627563" y="6737350"/>
          <p14:tracePt t="33523" x="4606925" y="6716713"/>
          <p14:tracePt t="33530" x="4587875" y="6697663"/>
          <p14:tracePt t="33538" x="4587875" y="6677025"/>
          <p14:tracePt t="33544" x="4546600" y="6637338"/>
          <p14:tracePt t="33550" x="4525963" y="6616700"/>
          <p14:tracePt t="33558" x="4506913" y="6596063"/>
          <p14:tracePt t="33565" x="4506913" y="6577013"/>
          <p14:tracePt t="33571" x="4465638" y="6535738"/>
          <p14:tracePt t="33578" x="4446588" y="6516688"/>
          <p14:tracePt t="33585" x="4386263" y="6456363"/>
          <p14:tracePt t="33592" x="4325938" y="6415088"/>
          <p14:tracePt t="33599" x="4244975" y="6335713"/>
          <p14:tracePt t="33605" x="4164013" y="6275388"/>
          <p14:tracePt t="33612" x="4064000" y="6215063"/>
          <p14:tracePt t="33620" x="3963988" y="6134100"/>
          <p14:tracePt t="33626" x="3862388" y="6094413"/>
          <p14:tracePt t="33633" x="3741738" y="6034088"/>
          <p14:tracePt t="33640" x="3641725" y="5992813"/>
          <p14:tracePt t="33647" x="3540125" y="5973763"/>
          <p14:tracePt t="33655" x="3440113" y="5932488"/>
          <p14:tracePt t="33661" x="3340100" y="5892800"/>
          <p14:tracePt t="33668" x="3259138" y="5872163"/>
          <p14:tracePt t="33675" x="3159125" y="5832475"/>
          <p14:tracePt t="33682" x="3098800" y="5811838"/>
          <p14:tracePt t="33689" x="3017838" y="5772150"/>
          <p14:tracePt t="33695" x="2957513" y="5772150"/>
          <p14:tracePt t="33702" x="2897188" y="5732463"/>
          <p14:tracePt t="33709" x="2836863" y="5732463"/>
          <p14:tracePt t="33716" x="2776538" y="5711825"/>
          <p14:tracePt t="33723" x="2716213" y="5691188"/>
          <p14:tracePt t="33730" x="2655888" y="5691188"/>
          <p14:tracePt t="33737" x="2616200" y="5672138"/>
          <p14:tracePt t="33743" x="2555875" y="5651500"/>
          <p14:tracePt t="33750" x="2514600" y="5651500"/>
          <p14:tracePt t="33757" x="2474913" y="5651500"/>
          <p14:tracePt t="33764" x="2433638" y="5651500"/>
          <p14:tracePt t="33771" x="2393950" y="5651500"/>
          <p14:tracePt t="33778" x="2354263" y="5630863"/>
          <p14:tracePt t="33785" x="2312988" y="5630863"/>
          <p14:tracePt t="33792" x="2252663" y="5630863"/>
          <p14:tracePt t="33799" x="2212975" y="5611813"/>
          <p14:tracePt t="33805" x="2173288" y="5591175"/>
          <p14:tracePt t="33812" x="2132013" y="5591175"/>
          <p14:tracePt t="33819" x="2092325" y="5591175"/>
          <p14:tracePt t="33826" x="2052638" y="5570538"/>
          <p14:tracePt t="33833" x="1992313" y="5570538"/>
          <p14:tracePt t="33840" x="1951038" y="5551488"/>
          <p14:tracePt t="33847" x="1890713" y="5551488"/>
          <p14:tracePt t="33855" x="1851025" y="5551488"/>
          <p14:tracePt t="33860" x="1811338" y="5551488"/>
          <p14:tracePt t="33867" x="1709738" y="5551488"/>
          <p14:tracePt t="33874" x="1589088" y="5551488"/>
          <p14:tracePt t="33881" x="1408113" y="5570538"/>
          <p14:tracePt t="33888" x="1106488" y="5651500"/>
          <p14:tracePt t="33895" x="542925" y="5751513"/>
          <p14:tracePt t="33901" x="0" y="5872163"/>
          <p14:tracePt t="34205" x="422275" y="6797675"/>
          <p14:tracePt t="34294" x="4003675" y="6818313"/>
          <p14:tracePt t="34301" x="4124325" y="6818313"/>
          <p14:tracePt t="34308" x="4224338" y="6797675"/>
          <p14:tracePt t="34315" x="4305300" y="6797675"/>
          <p14:tracePt t="34322" x="4365625" y="6797675"/>
          <p14:tracePt t="34329" x="4386263" y="6797675"/>
          <p14:tracePt t="34336" x="4425950" y="6777038"/>
          <p14:tracePt t="34342" x="4465638" y="6777038"/>
          <p14:tracePt t="34349" x="4486275" y="6777038"/>
          <p14:tracePt t="34356" x="4525963" y="6757988"/>
          <p14:tracePt t="34363" x="4546600" y="6757988"/>
          <p14:tracePt t="34371" x="4567238" y="6757988"/>
          <p14:tracePt t="34377" x="4587875" y="6757988"/>
          <p14:tracePt t="34391" x="4606925" y="6757988"/>
          <p14:tracePt t="34405" x="4606925" y="6737350"/>
          <p14:tracePt t="34411" x="4627563" y="6737350"/>
          <p14:tracePt t="34439" x="4648200" y="6737350"/>
          <p14:tracePt t="34501" x="4648200" y="6716713"/>
          <p14:tracePt t="34522" x="4627563" y="6716713"/>
          <p14:tracePt t="34535" x="4627563" y="6697663"/>
          <p14:tracePt t="34542" x="4606925" y="6697663"/>
          <p14:tracePt t="34549" x="4587875" y="6697663"/>
          <p14:tracePt t="34556" x="4567238" y="6697663"/>
          <p14:tracePt t="34563" x="4546600" y="6677025"/>
          <p14:tracePt t="34569" x="4506913" y="6677025"/>
          <p14:tracePt t="34576" x="4486275" y="6677025"/>
          <p14:tracePt t="34583" x="4446588" y="6656388"/>
          <p14:tracePt t="34590" x="4386263" y="6637338"/>
          <p14:tracePt t="34597" x="4325938" y="6616700"/>
          <p14:tracePt t="34604" x="4224338" y="6596063"/>
          <p14:tracePt t="34611" x="4144963" y="6577013"/>
          <p14:tracePt t="34618" x="4064000" y="6535738"/>
          <p14:tracePt t="34625" x="3983038" y="6516688"/>
          <p14:tracePt t="34632" x="3883025" y="6496050"/>
          <p14:tracePt t="34638" x="3762375" y="6475413"/>
          <p14:tracePt t="34645" x="3681413" y="6456363"/>
          <p14:tracePt t="34652" x="3602038" y="6435725"/>
          <p14:tracePt t="34659" x="3521075" y="6415088"/>
          <p14:tracePt t="34666" x="3440113" y="6396038"/>
          <p14:tracePt t="34673" x="3379788" y="6375400"/>
          <p14:tracePt t="34680" x="3298825" y="6375400"/>
          <p14:tracePt t="34688" x="3259138" y="6375400"/>
          <p14:tracePt t="34693" x="3219450" y="6354763"/>
          <p14:tracePt t="34700" x="3198813" y="6335713"/>
          <p14:tracePt t="34707" x="3159125" y="6335713"/>
          <p14:tracePt t="34714" x="3138488" y="6335713"/>
          <p14:tracePt t="34721" x="3117850" y="6315075"/>
          <p14:tracePt t="34728" x="3098800" y="6315075"/>
          <p14:tracePt t="34735" x="3078163" y="6315075"/>
          <p14:tracePt t="34742" x="3057525" y="6315075"/>
          <p14:tracePt t="34755" x="3038475" y="6294438"/>
          <p14:tracePt t="34769" x="3017838" y="6294438"/>
          <p14:tracePt t="34783" x="2997200" y="6294438"/>
          <p14:tracePt t="34996" x="2978150" y="6294438"/>
          <p14:tracePt t="35004" x="2978150" y="6275388"/>
          <p14:tracePt t="35010" x="2957513" y="6275388"/>
          <p14:tracePt t="35017" x="2936875" y="6275388"/>
          <p14:tracePt t="35024" x="2917825" y="6275388"/>
          <p14:tracePt t="35031" x="2876550" y="6254750"/>
          <p14:tracePt t="35038" x="2857500" y="6254750"/>
          <p14:tracePt t="35044" x="2816225" y="6254750"/>
          <p14:tracePt t="35052" x="2776538" y="6234113"/>
          <p14:tracePt t="35058" x="2736850" y="6234113"/>
          <p14:tracePt t="35065" x="2695575" y="6215063"/>
          <p14:tracePt t="35072" x="2655888" y="6215063"/>
          <p14:tracePt t="35079" x="2616200" y="6194425"/>
          <p14:tracePt t="35086" x="2574925" y="6194425"/>
          <p14:tracePt t="35093" x="2535238" y="6173788"/>
          <p14:tracePt t="35099" x="2493963" y="6173788"/>
          <p14:tracePt t="35106" x="2454275" y="6173788"/>
          <p14:tracePt t="35113" x="2433638" y="6154738"/>
          <p14:tracePt t="35121" x="2393950" y="6134100"/>
          <p14:tracePt t="35134" x="2373313" y="6134100"/>
          <p14:tracePt t="35141" x="2354263" y="6134100"/>
          <p14:tracePt t="35148" x="2333625" y="6113463"/>
          <p14:tracePt t="35155" x="2312988" y="6113463"/>
          <p14:tracePt t="35169" x="2293938" y="6113463"/>
          <p14:tracePt t="35176" x="2273300" y="6113463"/>
          <p14:tracePt t="35182" x="2273300" y="6094413"/>
          <p14:tracePt t="35189" x="2252663" y="6094413"/>
          <p14:tracePt t="35224" x="2233613" y="6094413"/>
          <p14:tracePt t="35251" x="2233613" y="6073775"/>
          <p14:tracePt t="35396" x="2212975" y="6073775"/>
          <p14:tracePt t="35432" x="2192338" y="6073775"/>
          <p14:tracePt t="35444" x="2173288" y="6073775"/>
          <p14:tracePt t="35465" x="2152650" y="6073775"/>
          <p14:tracePt t="35471" x="2152650" y="6053138"/>
          <p14:tracePt t="35485" x="2132013" y="6053138"/>
          <p14:tracePt t="35499" x="2112963" y="6053138"/>
          <p14:tracePt t="35521" x="2092325" y="6053138"/>
          <p14:tracePt t="35533" x="2071688" y="6053138"/>
          <p14:tracePt t="35547" x="2052638" y="6053138"/>
          <p14:tracePt t="35582" x="2032000" y="6053138"/>
          <p14:tracePt t="35596" x="2011363" y="6053138"/>
          <p14:tracePt t="35609" x="1992313" y="6053138"/>
          <p14:tracePt t="35623" x="1971675" y="6053138"/>
          <p14:tracePt t="35644" x="1951038" y="6053138"/>
          <p14:tracePt t="35664" x="1931988" y="6053138"/>
          <p14:tracePt t="35678" x="1911350" y="6053138"/>
          <p14:tracePt t="35699" x="1890713" y="6053138"/>
          <p14:tracePt t="35712" x="1871663" y="6053138"/>
          <p14:tracePt t="35747" x="1851025" y="6053138"/>
          <p14:tracePt t="35809" x="1871663" y="6053138"/>
          <p14:tracePt t="35822" x="1890713" y="6053138"/>
          <p14:tracePt t="35843" x="1911350" y="6053138"/>
          <p14:tracePt t="35850" x="1931988" y="6053138"/>
          <p14:tracePt t="35864" x="1951038" y="6053138"/>
          <p14:tracePt t="35871" x="1971675" y="6053138"/>
          <p14:tracePt t="35877" x="1992313" y="6053138"/>
          <p14:tracePt t="35884" x="2011363" y="6053138"/>
          <p14:tracePt t="35903" x="2092325" y="6073775"/>
          <p14:tracePt t="35905" x="2132013" y="6073775"/>
          <p14:tracePt t="35912" x="2173288" y="6073775"/>
          <p14:tracePt t="35919" x="2252663" y="6094413"/>
          <p14:tracePt t="35926" x="2333625" y="6113463"/>
          <p14:tracePt t="35933" x="2433638" y="6113463"/>
          <p14:tracePt t="35940" x="2535238" y="6154738"/>
          <p14:tracePt t="35946" x="2655888" y="6154738"/>
          <p14:tracePt t="35954" x="2776538" y="6173788"/>
          <p14:tracePt t="35960" x="2897188" y="6194425"/>
          <p14:tracePt t="35967" x="2997200" y="6194425"/>
          <p14:tracePt t="35974" x="3117850" y="6194425"/>
          <p14:tracePt t="35981" x="3198813" y="6215063"/>
          <p14:tracePt t="35988" x="3319463" y="6215063"/>
          <p14:tracePt t="35995" x="3400425" y="6215063"/>
          <p14:tracePt t="36002" x="3500438" y="6215063"/>
          <p14:tracePt t="36008" x="3621088" y="6215063"/>
          <p14:tracePt t="36015" x="3681413" y="6215063"/>
          <p14:tracePt t="36022" x="3762375" y="6215063"/>
          <p14:tracePt t="36029" x="3843338" y="6215063"/>
          <p14:tracePt t="36037" x="3883025" y="6215063"/>
          <p14:tracePt t="36043" x="3943350" y="6215063"/>
          <p14:tracePt t="36049" x="3963988" y="6215063"/>
          <p14:tracePt t="36057" x="4003675" y="6215063"/>
          <p14:tracePt t="36063" x="4024313" y="6215063"/>
          <p14:tracePt t="36070" x="4064000" y="6215063"/>
          <p14:tracePt t="36084" x="4084638" y="6215063"/>
          <p14:tracePt t="36091" x="4103688" y="6215063"/>
          <p14:tracePt t="36098" x="4124325" y="6215063"/>
          <p14:tracePt t="36105" x="4144963" y="6215063"/>
          <p14:tracePt t="36112" x="4164013" y="6215063"/>
          <p14:tracePt t="36125" x="4184650" y="6215063"/>
          <p14:tracePt t="36133" x="4205288" y="6215063"/>
          <p14:tracePt t="36154" x="4224338" y="6215063"/>
          <p14:tracePt t="36160" x="4244975" y="6215063"/>
          <p14:tracePt t="36174" x="4265613" y="6215063"/>
          <p14:tracePt t="36180" x="4284663" y="6215063"/>
          <p14:tracePt t="36187" x="4305300" y="6215063"/>
          <p14:tracePt t="36194" x="4325938" y="6215063"/>
          <p14:tracePt t="36201" x="4344988" y="6215063"/>
          <p14:tracePt t="36208" x="4365625" y="6215063"/>
          <p14:tracePt t="36215" x="4405313" y="6215063"/>
          <p14:tracePt t="36222" x="4446588" y="6215063"/>
          <p14:tracePt t="36229" x="4486275" y="6215063"/>
          <p14:tracePt t="36236" x="4525963" y="6215063"/>
          <p14:tracePt t="36243" x="4567238" y="6215063"/>
          <p14:tracePt t="36249" x="4606925" y="6215063"/>
          <p14:tracePt t="36256" x="4648200" y="6215063"/>
          <p14:tracePt t="36263" x="4708525" y="6215063"/>
          <p14:tracePt t="36270" x="4748213" y="6215063"/>
          <p14:tracePt t="36277" x="4808538" y="6215063"/>
          <p14:tracePt t="36284" x="4848225" y="6194425"/>
          <p14:tracePt t="36291" x="4889500" y="6194425"/>
          <p14:tracePt t="36297" x="4929188" y="6194425"/>
          <p14:tracePt t="36304" x="4949825" y="6194425"/>
          <p14:tracePt t="36311" x="4968875" y="6194425"/>
          <p14:tracePt t="36318" x="4989513" y="6194425"/>
          <p14:tracePt t="36325" x="5010150" y="6194425"/>
          <p14:tracePt t="36332" x="5049838" y="6173788"/>
          <p14:tracePt t="36339" x="5070475" y="6173788"/>
          <p14:tracePt t="36354" x="5089525" y="6173788"/>
          <p14:tracePt t="36373" x="5110163" y="6154738"/>
          <p14:tracePt t="36401" x="5110163" y="6134100"/>
          <p14:tracePt t="36421" x="5089525" y="6113463"/>
          <p14:tracePt t="36435" x="5070475" y="6094413"/>
          <p14:tracePt t="36442" x="5049838" y="6094413"/>
          <p14:tracePt t="36449" x="5029200" y="6073775"/>
          <p14:tracePt t="36456" x="5010150" y="6053138"/>
          <p14:tracePt t="36463" x="4989513" y="6053138"/>
          <p14:tracePt t="36470" x="4968875" y="6034088"/>
          <p14:tracePt t="36477" x="4949825" y="6034088"/>
          <p14:tracePt t="36483" x="4949825" y="6013450"/>
          <p14:tracePt t="36491" x="4929188" y="5992813"/>
          <p14:tracePt t="36497" x="4889500" y="5992813"/>
          <p14:tracePt t="36504" x="4868863" y="5973763"/>
          <p14:tracePt t="36518" x="4848225" y="5953125"/>
          <p14:tracePt t="36525" x="4829175" y="5953125"/>
          <p14:tracePt t="36538" x="4808538" y="5932488"/>
          <p14:tracePt t="36554" x="4787900" y="5913438"/>
          <p14:tracePt t="36559" x="4768850" y="5913438"/>
          <p14:tracePt t="36573" x="4748213" y="5892800"/>
          <p14:tracePt t="36580" x="4727575" y="5892800"/>
          <p14:tracePt t="36587" x="4708525" y="5872163"/>
          <p14:tracePt t="36594" x="4687888" y="5872163"/>
          <p14:tracePt t="36600" x="4667250" y="5853113"/>
          <p14:tracePt t="36608" x="4648200" y="5853113"/>
          <p14:tracePt t="36615" x="4627563" y="5853113"/>
          <p14:tracePt t="36621" x="4606925" y="5853113"/>
          <p14:tracePt t="36628" x="4587875" y="5832475"/>
          <p14:tracePt t="36635" x="4567238" y="5832475"/>
          <p14:tracePt t="36642" x="4546600" y="5832475"/>
          <p14:tracePt t="36649" x="4525963" y="5811838"/>
          <p14:tracePt t="36655" x="4486275" y="5811838"/>
          <p14:tracePt t="36663" x="4446588" y="5811838"/>
          <p14:tracePt t="36671" x="4425950" y="5792788"/>
          <p14:tracePt t="36676" x="4386263" y="5792788"/>
          <p14:tracePt t="36683" x="4365625" y="5792788"/>
          <p14:tracePt t="36690" x="4344988" y="5792788"/>
          <p14:tracePt t="36697" x="4305300" y="5772150"/>
          <p14:tracePt t="36704" x="4284663" y="5772150"/>
          <p14:tracePt t="36711" x="4265613" y="5772150"/>
          <p14:tracePt t="36717" x="4224338" y="5772150"/>
          <p14:tracePt t="36724" x="4184650" y="5772150"/>
          <p14:tracePt t="36731" x="4164013" y="5751513"/>
          <p14:tracePt t="36738" x="4124325" y="5751513"/>
          <p14:tracePt t="36745" x="4103688" y="5751513"/>
          <p14:tracePt t="36752" x="4064000" y="5732463"/>
          <p14:tracePt t="36759" x="4024313" y="5732463"/>
          <p14:tracePt t="36766" x="3963988" y="5732463"/>
          <p14:tracePt t="36772" x="3922713" y="5732463"/>
          <p14:tracePt t="36779" x="3862388" y="5732463"/>
          <p14:tracePt t="36787" x="3802063" y="5711825"/>
          <p14:tracePt t="36793" x="3741738" y="5711825"/>
          <p14:tracePt t="36800" x="3681413" y="5711825"/>
          <p14:tracePt t="36807" x="3641725" y="5711825"/>
          <p14:tracePt t="36814" x="3581400" y="5711825"/>
          <p14:tracePt t="36821" x="3500438" y="5691188"/>
          <p14:tracePt t="36828" x="3440113" y="5691188"/>
          <p14:tracePt t="36835" x="3359150" y="5672138"/>
          <p14:tracePt t="36841" x="3319463" y="5672138"/>
          <p14:tracePt t="36848" x="3259138" y="5672138"/>
          <p14:tracePt t="36855" x="3219450" y="5672138"/>
          <p14:tracePt t="36862" x="3138488" y="5672138"/>
          <p14:tracePt t="36870" x="3098800" y="5672138"/>
          <p14:tracePt t="36876" x="3057525" y="5672138"/>
          <p14:tracePt t="36887" x="2997200" y="5672138"/>
          <p14:tracePt t="36889" x="2957513" y="5672138"/>
          <p14:tracePt t="36897" x="2936875" y="5672138"/>
          <p14:tracePt t="36904" x="2897188" y="5672138"/>
          <p14:tracePt t="36910" x="2857500" y="5672138"/>
          <p14:tracePt t="36917" x="2836863" y="5672138"/>
          <p14:tracePt t="36924" x="2816225" y="5672138"/>
          <p14:tracePt t="36931" x="2797175" y="5672138"/>
          <p14:tracePt t="36945" x="2776538" y="5672138"/>
          <p14:tracePt t="36952" x="2755900" y="5672138"/>
          <p14:tracePt t="36959" x="2736850" y="5672138"/>
          <p14:tracePt t="36972" x="2716213" y="5672138"/>
          <p14:tracePt t="36993" x="2695575" y="5672138"/>
          <p14:tracePt t="37014" x="2676525" y="5672138"/>
          <p14:tracePt t="37034" x="2655888" y="5672138"/>
          <p14:tracePt t="37055" x="2655888" y="5691188"/>
          <p14:tracePt t="37062" x="2635250" y="5691188"/>
          <p14:tracePt t="37075" x="2616200" y="5691188"/>
          <p14:tracePt t="37104" x="2595563" y="5691188"/>
          <p14:tracePt t="37110" x="2595563" y="5711825"/>
          <p14:tracePt t="37117" x="2574925" y="5711825"/>
          <p14:tracePt t="37130" x="2555875" y="5711825"/>
          <p14:tracePt t="37144" x="2535238" y="5711825"/>
          <p14:tracePt t="37151" x="2514600" y="5711825"/>
          <p14:tracePt t="37165" x="2493963" y="5711825"/>
          <p14:tracePt t="37179" x="2474913" y="5711825"/>
          <p14:tracePt t="37193" x="2454275" y="5711825"/>
          <p14:tracePt t="37200" x="2433638" y="5711825"/>
          <p14:tracePt t="37213" x="2414588" y="5711825"/>
          <p14:tracePt t="37220" x="2393950" y="5711825"/>
          <p14:tracePt t="37234" x="2373313" y="5711825"/>
          <p14:tracePt t="37254" x="2354263" y="5711825"/>
          <p14:tracePt t="37275" x="2333625" y="5711825"/>
          <p14:tracePt t="37379" x="2333625" y="5691188"/>
          <p14:tracePt t="37406" x="2354263" y="5691188"/>
          <p14:tracePt t="37441" x="2373313" y="5691188"/>
          <p14:tracePt t="37461" x="2393950" y="5691188"/>
          <p14:tracePt t="42075" x="2414588" y="5732463"/>
          <p14:tracePt t="42082" x="2433638" y="5811838"/>
          <p14:tracePt t="42089" x="2474913" y="5872163"/>
          <p14:tracePt t="42096" x="2474913" y="5953125"/>
          <p14:tracePt t="42103" x="2493963" y="6034088"/>
          <p14:tracePt t="42110" x="2514600" y="6094413"/>
          <p14:tracePt t="42118" x="2514600" y="6154738"/>
          <p14:tracePt t="42124" x="2535238" y="6215063"/>
          <p14:tracePt t="42130" x="2535238" y="6234113"/>
          <p14:tracePt t="42137" x="2555875" y="6275388"/>
          <p14:tracePt t="42144" x="2555875" y="6315075"/>
          <p14:tracePt t="42151" x="2555875" y="6335713"/>
          <p14:tracePt t="42158" x="2555875" y="6354763"/>
          <p14:tracePt t="42165" x="2555875" y="6375400"/>
          <p14:tracePt t="42172" x="2555875" y="6396038"/>
          <p14:tracePt t="42186" x="2555875" y="6415088"/>
          <p14:tracePt t="42192" x="2555875" y="6435725"/>
          <p14:tracePt t="42206" x="2555875" y="6456363"/>
          <p14:tracePt t="42227" x="2555875" y="6475413"/>
          <p14:tracePt t="42255" x="2555875" y="6496050"/>
          <p14:tracePt t="42365" x="2555875" y="6475413"/>
          <p14:tracePt t="42399" x="2555875" y="6456363"/>
          <p14:tracePt t="42412" x="2574925" y="6456363"/>
          <p14:tracePt t="42447" x="2595563" y="6456363"/>
          <p14:tracePt t="42488" x="2616200" y="6456363"/>
          <p14:tracePt t="42523" x="2635250" y="6456363"/>
          <p14:tracePt t="42530" x="2635250" y="6435725"/>
          <p14:tracePt t="42543" x="2655888" y="6435725"/>
          <p14:tracePt t="42557" x="2676525" y="6435725"/>
          <p14:tracePt t="42564" x="2695575" y="6435725"/>
          <p14:tracePt t="42578" x="2716213" y="6435725"/>
          <p14:tracePt t="42585" x="2736850" y="6435725"/>
          <p14:tracePt t="42599" x="2755900" y="6435725"/>
          <p14:tracePt t="42606" x="2776538" y="6435725"/>
          <p14:tracePt t="42619" x="2797175" y="6435725"/>
          <p14:tracePt t="42626" x="2816225" y="6435725"/>
          <p14:tracePt t="42640" x="2836863" y="6435725"/>
          <p14:tracePt t="42661" x="2857500" y="6435725"/>
          <p14:tracePt t="42681" x="2876550" y="6435725"/>
          <p14:tracePt t="42709" x="2876550" y="6415088"/>
          <p14:tracePt t="42757" x="2876550" y="6396038"/>
          <p14:tracePt t="42771" x="2857500" y="6375400"/>
          <p14:tracePt t="42784" x="2836863" y="6375400"/>
          <p14:tracePt t="42791" x="2816225" y="6354763"/>
          <p14:tracePt t="42805" x="2797175" y="6335713"/>
          <p14:tracePt t="42812" x="2776538" y="6335713"/>
          <p14:tracePt t="42819" x="2755900" y="6315075"/>
          <p14:tracePt t="42825" x="2736850" y="6315075"/>
          <p14:tracePt t="42833" x="2716213" y="6294438"/>
          <p14:tracePt t="42839" x="2695575" y="6294438"/>
          <p14:tracePt t="42846" x="2676525" y="6275388"/>
          <p14:tracePt t="42853" x="2655888" y="6254750"/>
          <p14:tracePt t="42860" x="2635250" y="6234113"/>
          <p14:tracePt t="42868" x="2616200" y="6234113"/>
          <p14:tracePt t="42874" x="2574925" y="6215063"/>
          <p14:tracePt t="42880" x="2555875" y="6194425"/>
          <p14:tracePt t="42888" x="2535238" y="6194425"/>
          <p14:tracePt t="42895" x="2514600" y="6173788"/>
          <p14:tracePt t="42901" x="2474913" y="6173788"/>
          <p14:tracePt t="42908" x="2454275" y="6134100"/>
          <p14:tracePt t="42915" x="2414588" y="6134100"/>
          <p14:tracePt t="42922" x="2393950" y="6113463"/>
          <p14:tracePt t="42929" x="2373313" y="6094413"/>
          <p14:tracePt t="42936" x="2333625" y="6094413"/>
          <p14:tracePt t="42942" x="2312988" y="6073775"/>
          <p14:tracePt t="42949" x="2273300" y="6073775"/>
          <p14:tracePt t="42956" x="2252663" y="6053138"/>
          <p14:tracePt t="42963" x="2212975" y="6034088"/>
          <p14:tracePt t="42970" x="2192338" y="6013450"/>
          <p14:tracePt t="42977" x="2173288" y="6013450"/>
          <p14:tracePt t="42984" x="2132013" y="5992813"/>
          <p14:tracePt t="42991" x="2112963" y="5992813"/>
          <p14:tracePt t="42998" x="2071688" y="5992813"/>
          <p14:tracePt t="43005" x="2032000" y="5973763"/>
          <p14:tracePt t="43012" x="2011363" y="5953125"/>
          <p14:tracePt t="43018" x="1971675" y="5953125"/>
          <p14:tracePt t="43025" x="1951038" y="5953125"/>
          <p14:tracePt t="43032" x="1911350" y="5932488"/>
          <p14:tracePt t="43039" x="1871663" y="5932488"/>
          <p14:tracePt t="43046" x="1851025" y="5932488"/>
          <p14:tracePt t="43053" x="1811338" y="5932488"/>
          <p14:tracePt t="43059" x="1751013" y="5932488"/>
          <p14:tracePt t="43067" x="1709738" y="5913438"/>
          <p14:tracePt t="43073" x="1670050" y="5913438"/>
          <p14:tracePt t="43080" x="1589088" y="5913438"/>
          <p14:tracePt t="43087" x="1528763" y="5913438"/>
          <p14:tracePt t="43094" x="1468438" y="5913438"/>
          <p14:tracePt t="43101" x="1387475" y="5913438"/>
          <p14:tracePt t="43108" x="1287463" y="5913438"/>
          <p14:tracePt t="43114" x="1187450" y="5913438"/>
          <p14:tracePt t="43121" x="1106488" y="5913438"/>
          <p14:tracePt t="43128" x="1025525" y="5913438"/>
          <p14:tracePt t="43135" x="925513" y="5932488"/>
          <p14:tracePt t="43142" x="844550" y="5953125"/>
          <p14:tracePt t="43149" x="765175" y="5973763"/>
          <p14:tracePt t="43156" x="704850" y="5973763"/>
          <p14:tracePt t="43163" x="623888" y="5992813"/>
          <p14:tracePt t="43170" x="584200" y="5992813"/>
          <p14:tracePt t="43177" x="523875" y="6013450"/>
          <p14:tracePt t="43184" x="503238" y="6013450"/>
          <p14:tracePt t="43190" x="461963" y="6034088"/>
          <p14:tracePt t="43197" x="442913" y="6034088"/>
          <p14:tracePt t="43204" x="401638" y="6034088"/>
          <p14:tracePt t="43211" x="382588" y="6053138"/>
          <p14:tracePt t="43218" x="361950" y="6053138"/>
          <p14:tracePt t="43225" x="361950" y="6073775"/>
          <p14:tracePt t="43231" x="341313" y="6073775"/>
          <p14:tracePt t="43239" x="301625" y="6073775"/>
          <p14:tracePt t="43245" x="301625" y="6094413"/>
          <p14:tracePt t="43259" x="280988" y="6113463"/>
          <p14:tracePt t="43273" x="261938" y="6113463"/>
          <p14:tracePt t="43280" x="261938" y="6134100"/>
          <p14:tracePt t="43308" x="261938" y="6154738"/>
          <p14:tracePt t="43335" x="261938" y="6173788"/>
          <p14:tracePt t="43376" x="261938" y="6194425"/>
          <p14:tracePt t="43404" x="280988" y="6215063"/>
          <p14:tracePt t="43431" x="280988" y="6234113"/>
          <p14:tracePt t="43445" x="301625" y="6254750"/>
          <p14:tracePt t="43459" x="301625" y="6275388"/>
          <p14:tracePt t="43466" x="322263" y="6275388"/>
          <p14:tracePt t="43472" x="341313" y="6294438"/>
          <p14:tracePt t="43480" x="361950" y="6315075"/>
          <p14:tracePt t="43486" x="382588" y="6315075"/>
          <p14:tracePt t="43493" x="422275" y="6335713"/>
          <p14:tracePt t="43501" x="442913" y="6375400"/>
          <p14:tracePt t="43507" x="503238" y="6396038"/>
          <p14:tracePt t="43514" x="523875" y="6435725"/>
          <p14:tracePt t="43521" x="584200" y="6475413"/>
          <p14:tracePt t="43528" x="644525" y="6496050"/>
          <p14:tracePt t="43534" x="684213" y="6516688"/>
          <p14:tracePt t="43541" x="744538" y="6556375"/>
          <p14:tracePt t="43548" x="825500" y="6577013"/>
          <p14:tracePt t="43555" x="865188" y="6596063"/>
          <p14:tracePt t="43562" x="925513" y="6637338"/>
          <p14:tracePt t="43569" x="1006475" y="6656388"/>
          <p14:tracePt t="43576" x="1106488" y="6697663"/>
          <p14:tracePt t="43584" x="1187450" y="6716713"/>
          <p14:tracePt t="43589" x="1266825" y="6737350"/>
          <p14:tracePt t="43596" x="1368425" y="6757988"/>
          <p14:tracePt t="43603" x="1447800" y="6757988"/>
          <p14:tracePt t="43610" x="1570038" y="6757988"/>
          <p14:tracePt t="43617" x="1649413" y="6757988"/>
          <p14:tracePt t="43624" x="1751013" y="6757988"/>
          <p14:tracePt t="43631" x="1911350" y="6757988"/>
          <p14:tracePt t="43638" x="2132013" y="6757988"/>
          <p14:tracePt t="43644" x="2514600" y="6697663"/>
          <p14:tracePt t="43651" x="2816225" y="6637338"/>
          <p14:tracePt t="43658" x="3017838" y="6596063"/>
          <p14:tracePt t="43665" x="3219450" y="6577013"/>
          <p14:tracePt t="43672" x="3400425" y="6496050"/>
          <p14:tracePt t="43679" x="3602038" y="6435725"/>
          <p14:tracePt t="43686" x="3822700" y="6396038"/>
          <p14:tracePt t="43693" x="4003675" y="6335713"/>
          <p14:tracePt t="43700" x="4124325" y="6294438"/>
          <p14:tracePt t="43706" x="4205288" y="6254750"/>
          <p14:tracePt t="43713" x="4244975" y="6254750"/>
          <p14:tracePt t="43720" x="4284663" y="6234113"/>
          <p14:tracePt t="43727" x="4325938" y="6215063"/>
          <p14:tracePt t="43734" x="4344988" y="6194425"/>
          <p14:tracePt t="43741" x="4386263" y="6194425"/>
          <p14:tracePt t="43748" x="4405313" y="6173788"/>
          <p14:tracePt t="43755" x="4425950" y="6154738"/>
          <p14:tracePt t="43762" x="4446588" y="6154738"/>
          <p14:tracePt t="43776" x="4465638" y="6154738"/>
          <p14:tracePt t="43796" x="4486275" y="6154738"/>
          <p14:tracePt t="43906" x="4465638" y="6154738"/>
          <p14:tracePt t="43982" x="4446588" y="6154738"/>
          <p14:tracePt t="44023" x="4425950" y="6154738"/>
          <p14:tracePt t="44078" x="4405313" y="6154738"/>
          <p14:tracePt t="44106" x="4386263" y="6154738"/>
          <p14:tracePt t="44134" x="4365625" y="6154738"/>
          <p14:tracePt t="44147" x="4344988" y="6154738"/>
          <p14:tracePt t="44168" x="4325938" y="6154738"/>
          <p14:tracePt t="44189" x="4305300" y="6154738"/>
          <p14:tracePt t="44195" x="4284663" y="6154738"/>
          <p14:tracePt t="44202" x="4244975" y="6134100"/>
          <p14:tracePt t="44209" x="4224338" y="6134100"/>
          <p14:tracePt t="44217" x="4164013" y="6134100"/>
          <p14:tracePt t="44223" x="4084638" y="6113463"/>
          <p14:tracePt t="44230" x="3963988" y="6113463"/>
          <p14:tracePt t="44236" x="3641725" y="6113463"/>
          <p14:tracePt t="44243" x="3219450" y="6073775"/>
          <p14:tracePt t="44250" x="2957513" y="6073775"/>
          <p14:tracePt t="44257" x="2816225" y="6053138"/>
          <p14:tracePt t="44264" x="2655888" y="6053138"/>
          <p14:tracePt t="44271" x="2535238" y="6053138"/>
          <p14:tracePt t="44278" x="2433638" y="6034088"/>
          <p14:tracePt t="44284" x="2354263" y="6034088"/>
          <p14:tracePt t="44292" x="2293938" y="6034088"/>
          <p14:tracePt t="44298" x="2252663" y="6013450"/>
          <p14:tracePt t="44305" x="2212975" y="6013450"/>
          <p14:tracePt t="44312" x="2173288" y="6013450"/>
          <p14:tracePt t="44319" x="2152650" y="5992813"/>
          <p14:tracePt t="44326" x="2132013" y="5992813"/>
          <p14:tracePt t="44334" x="2092325" y="5992813"/>
          <p14:tracePt t="44346" x="2071688" y="5992813"/>
          <p14:tracePt t="44353" x="2052638" y="5973763"/>
          <p14:tracePt t="44367" x="2032000" y="5973763"/>
          <p14:tracePt t="44388" x="2032000" y="5953125"/>
          <p14:tracePt t="44436" x="2052638" y="5953125"/>
          <p14:tracePt t="44443" x="2071688" y="5953125"/>
          <p14:tracePt t="44464" x="2092325" y="5953125"/>
          <p14:tracePt t="44471" x="2112963" y="5953125"/>
          <p14:tracePt t="44478" x="2132013" y="5953125"/>
          <p14:tracePt t="44491" x="2173288" y="5953125"/>
          <p14:tracePt t="44498" x="2192338" y="5953125"/>
          <p14:tracePt t="44505" x="2233613" y="5953125"/>
          <p14:tracePt t="44512" x="2273300" y="5953125"/>
          <p14:tracePt t="44519" x="2373313" y="5973763"/>
          <p14:tracePt t="44526" x="2474913" y="5992813"/>
          <p14:tracePt t="44534" x="2616200" y="5992813"/>
          <p14:tracePt t="44539" x="2776538" y="6034088"/>
          <p14:tracePt t="44546" x="2957513" y="6053138"/>
          <p14:tracePt t="44553" x="3138488" y="6073775"/>
          <p14:tracePt t="44560" x="3319463" y="6094413"/>
          <p14:tracePt t="44567" x="3479800" y="6113463"/>
          <p14:tracePt t="44574" x="3621088" y="6113463"/>
          <p14:tracePt t="44580" x="3783013" y="6134100"/>
          <p14:tracePt t="44588" x="3883025" y="6154738"/>
          <p14:tracePt t="44594" x="3983038" y="6173788"/>
          <p14:tracePt t="44601" x="4084638" y="6194425"/>
          <p14:tracePt t="44608" x="4184650" y="6194425"/>
          <p14:tracePt t="44615" x="4284663" y="6234113"/>
          <p14:tracePt t="44622" x="4386263" y="6254750"/>
          <p14:tracePt t="44629" x="4506913" y="6294438"/>
          <p14:tracePt t="44636" x="4606925" y="6335713"/>
          <p14:tracePt t="44643" x="4708525" y="6354763"/>
          <p14:tracePt t="44650" x="4787900" y="6396038"/>
          <p14:tracePt t="44656" x="4889500" y="6415088"/>
          <p14:tracePt t="44663" x="4968875" y="6456363"/>
          <p14:tracePt t="44670" x="5049838" y="647541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Category and Rating</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2712012441"/>
      </p:ext>
    </p:extLst>
  </p:cSld>
  <p:clrMapOvr>
    <a:masterClrMapping/>
  </p:clrMapOvr>
  <mc:AlternateContent xmlns:mc="http://schemas.openxmlformats.org/markup-compatibility/2006" xmlns:p14="http://schemas.microsoft.com/office/powerpoint/2010/main">
    <mc:Choice Requires="p14">
      <p:transition spd="slow" p14:dur="2000" advTm="15010"/>
    </mc:Choice>
    <mc:Fallback xmlns="">
      <p:transition spd="slow" advTm="15010"/>
    </mc:Fallback>
  </mc:AlternateContent>
  <p:extLst>
    <p:ext uri="{3A86A75C-4F4B-4683-9AE1-C65F6400EC91}">
      <p14:laserTraceLst xmlns:p14="http://schemas.microsoft.com/office/powerpoint/2010/main">
        <p14:tracePtLst>
          <p14:tracePt t="12171" x="5149850" y="6354763"/>
          <p14:tracePt t="12177" x="5291138" y="6194425"/>
          <p14:tracePt t="12184" x="5532438" y="5973763"/>
          <p14:tracePt t="12191" x="5773738" y="5772150"/>
          <p14:tracePt t="12198" x="5975350" y="5591175"/>
          <p14:tracePt t="12205" x="6196013" y="5449888"/>
          <p14:tracePt t="12212" x="6478588" y="5310188"/>
          <p14:tracePt t="12219" x="6659563" y="5189538"/>
          <p14:tracePt t="12226" x="6840538" y="5108575"/>
          <p14:tracePt t="12233" x="6981825" y="5048250"/>
          <p14:tracePt t="12239" x="7102475" y="5006975"/>
          <p14:tracePt t="12246" x="7162800" y="4967288"/>
          <p14:tracePt t="12253" x="7223125" y="4946650"/>
          <p14:tracePt t="12260" x="7262813" y="4927600"/>
          <p14:tracePt t="12267" x="7343775" y="4927600"/>
          <p14:tracePt t="12274" x="7404100" y="4906963"/>
          <p14:tracePt t="12281" x="7483475" y="4886325"/>
          <p14:tracePt t="12288" x="7543800" y="4886325"/>
          <p14:tracePt t="12295" x="7645400" y="4886325"/>
          <p14:tracePt t="12301" x="7685088" y="4886325"/>
          <p14:tracePt t="12308" x="7745413" y="4886325"/>
          <p14:tracePt t="12316" x="7805738" y="4886325"/>
          <p14:tracePt t="12322" x="7907338" y="4886325"/>
          <p14:tracePt t="12329" x="7986713" y="4886325"/>
          <p14:tracePt t="12336" x="8107363" y="4886325"/>
          <p14:tracePt t="12343" x="8269288" y="4886325"/>
          <p14:tracePt t="12351" x="8510588" y="4906963"/>
          <p14:tracePt t="12356" x="8872538" y="4927600"/>
          <p14:tracePt t="12363" x="9213850" y="4967288"/>
          <p14:tracePt t="12370" x="9394825" y="4987925"/>
          <p14:tracePt t="12377" x="9536113" y="4987925"/>
          <p14:tracePt t="12384" x="9636125" y="5006975"/>
          <p14:tracePt t="12391" x="9677400" y="5006975"/>
          <p14:tracePt t="12398" x="9737725" y="5006975"/>
          <p14:tracePt t="12405" x="9777413" y="5006975"/>
          <p14:tracePt t="12411" x="9798050" y="5006975"/>
          <p14:tracePt t="12418" x="9818688" y="5006975"/>
          <p14:tracePt t="12425" x="9837738" y="5006975"/>
          <p14:tracePt t="12433" x="9858375" y="5006975"/>
          <p14:tracePt t="12439" x="9879013" y="5006975"/>
          <p14:tracePt t="12446" x="9898063" y="5006975"/>
          <p14:tracePt t="12460" x="9918700" y="4987925"/>
          <p14:tracePt t="12466" x="9939338" y="4987925"/>
          <p14:tracePt t="12481" x="9939338" y="4967288"/>
          <p14:tracePt t="12488" x="9958388" y="4967288"/>
          <p14:tracePt t="12494" x="9958388" y="4946650"/>
          <p14:tracePt t="12508" x="9958388" y="4927600"/>
          <p14:tracePt t="12522" x="9958388" y="4906963"/>
          <p14:tracePt t="12528" x="9958388" y="4886325"/>
          <p14:tracePt t="12543" x="9958388" y="4867275"/>
          <p14:tracePt t="12550" x="9958388" y="4846638"/>
          <p14:tracePt t="12556" x="9958388" y="4806950"/>
          <p14:tracePt t="12563" x="9979025" y="4765675"/>
          <p14:tracePt t="12570" x="9979025" y="4705350"/>
          <p14:tracePt t="12576" x="9999663" y="4625975"/>
          <p14:tracePt t="12583" x="9999663" y="4545013"/>
          <p14:tracePt t="12590" x="10039350" y="4445000"/>
          <p14:tracePt t="12597" x="10059988" y="4343400"/>
          <p14:tracePt t="12604" x="10120313" y="4222750"/>
          <p14:tracePt t="12611" x="10160000" y="4102100"/>
          <p14:tracePt t="12618" x="10220325" y="3981450"/>
          <p14:tracePt t="12625" x="10280650" y="3860800"/>
          <p14:tracePt t="12633" x="10380663" y="3679825"/>
          <p14:tracePt t="12639" x="10461625" y="3498850"/>
          <p14:tracePt t="12645" x="10561638" y="3298825"/>
          <p14:tracePt t="12652" x="10621963" y="3136900"/>
          <p14:tracePt t="12659" x="10663238" y="3016250"/>
          <p14:tracePt t="12666" x="10702925" y="2955925"/>
          <p14:tracePt t="12673" x="10702925" y="2916238"/>
          <p14:tracePt t="12680" x="10723563" y="2876550"/>
          <p14:tracePt t="12687" x="10744200" y="2835275"/>
          <p14:tracePt t="12694" x="10744200" y="2795588"/>
          <p14:tracePt t="12700" x="10744200" y="2755900"/>
          <p14:tracePt t="12707" x="10744200" y="2735263"/>
          <p14:tracePt t="12715" x="10744200" y="2695575"/>
          <p14:tracePt t="12721" x="10744200" y="2674938"/>
          <p14:tracePt t="12728" x="10744200" y="2635250"/>
          <p14:tracePt t="12735" x="10744200" y="2614613"/>
          <p14:tracePt t="12742" x="10723563" y="2574925"/>
          <p14:tracePt t="12749" x="10702925" y="2554288"/>
          <p14:tracePt t="12755" x="10683875" y="2533650"/>
          <p14:tracePt t="12763" x="10642600" y="2493963"/>
          <p14:tracePt t="12769" x="10621963" y="2473325"/>
          <p14:tracePt t="12776" x="10561638" y="2413000"/>
          <p14:tracePt t="12783" x="10461625" y="2352675"/>
          <p14:tracePt t="12790" x="10340975" y="2273300"/>
          <p14:tracePt t="12797" x="10079038" y="2132013"/>
          <p14:tracePt t="12804" x="9394825" y="1790700"/>
          <p14:tracePt t="12811" x="8589963" y="1408113"/>
          <p14:tracePt t="12817" x="8088313" y="1185863"/>
          <p14:tracePt t="12824" x="7564438" y="985838"/>
          <p14:tracePt t="12831" x="7223125" y="844550"/>
          <p14:tracePt t="12838" x="6840538" y="723900"/>
          <p14:tracePt t="12845" x="6437313" y="623888"/>
          <p14:tracePt t="12852" x="6056313" y="503238"/>
          <p14:tracePt t="12859" x="5754688" y="461963"/>
          <p14:tracePt t="12866" x="5432425" y="422275"/>
          <p14:tracePt t="12873" x="5130800" y="382588"/>
          <p14:tracePt t="12879" x="4889500" y="341313"/>
          <p14:tracePt t="12886" x="4727575" y="280988"/>
          <p14:tracePt t="12893" x="4627563" y="261938"/>
          <p14:tracePt t="12900" x="4486275" y="220663"/>
          <p14:tracePt t="12916" x="4305300" y="160338"/>
          <p14:tracePt t="12921" x="4224338" y="120650"/>
          <p14:tracePt t="12928" x="4184650" y="80963"/>
          <p14:tracePt t="12934" x="4144963" y="39688"/>
          <p14:tracePt t="12941" x="4103688"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06F4-0894-4B5B-C469-ACB09BA4CFB7}"/>
              </a:ext>
            </a:extLst>
          </p:cNvPr>
          <p:cNvSpPr>
            <a:spLocks noGrp="1"/>
          </p:cNvSpPr>
          <p:nvPr>
            <p:ph type="title"/>
          </p:nvPr>
        </p:nvSpPr>
        <p:spPr>
          <a:xfrm>
            <a:off x="237564" y="158937"/>
            <a:ext cx="6970059" cy="827181"/>
          </a:xfrm>
        </p:spPr>
        <p:txBody>
          <a:bodyPr>
            <a:normAutofit/>
          </a:bodyPr>
          <a:lstStyle/>
          <a:p>
            <a:r>
              <a:rPr lang="en-US" sz="2400" b="1" dirty="0">
                <a:solidFill>
                  <a:srgbClr val="C00000"/>
                </a:solidFill>
                <a:effectLst>
                  <a:outerShdw blurRad="38100" dist="38100" dir="2700000" algn="tl">
                    <a:srgbClr val="000000">
                      <a:alpha val="43137"/>
                    </a:srgbClr>
                  </a:outerShdw>
                </a:effectLst>
                <a:latin typeface="Calibri Light (Headings)"/>
              </a:rPr>
              <a:t>N</a:t>
            </a:r>
            <a:r>
              <a:rPr lang="en-US" sz="2400" b="1" i="0" dirty="0">
                <a:solidFill>
                  <a:srgbClr val="C00000"/>
                </a:solidFill>
                <a:effectLst>
                  <a:outerShdw blurRad="38100" dist="38100" dir="2700000" algn="tl">
                    <a:srgbClr val="000000">
                      <a:alpha val="43137"/>
                    </a:srgbClr>
                  </a:outerShdw>
                </a:effectLst>
                <a:latin typeface="Calibri Light (Headings)"/>
              </a:rPr>
              <a:t>umber of Apps per category</a:t>
            </a:r>
            <a:br>
              <a:rPr lang="en-US" sz="2400" b="1" i="0" dirty="0">
                <a:solidFill>
                  <a:schemeClr val="tx2"/>
                </a:solidFill>
                <a:effectLst/>
                <a:latin typeface="Roboto" panose="02000000000000000000" pitchFamily="2" charset="0"/>
              </a:rPr>
            </a:br>
            <a:endParaRPr lang="en-MO" sz="2400" dirty="0"/>
          </a:p>
        </p:txBody>
      </p:sp>
      <p:pic>
        <p:nvPicPr>
          <p:cNvPr id="5" name="Picture 4">
            <a:extLst>
              <a:ext uri="{FF2B5EF4-FFF2-40B4-BE49-F238E27FC236}">
                <a16:creationId xmlns:a16="http://schemas.microsoft.com/office/drawing/2014/main" id="{446F2CB0-E1F1-F237-F4D1-3EBF82F6F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417" y="1092631"/>
            <a:ext cx="6836375" cy="4147714"/>
          </a:xfrm>
          <a:prstGeom prst="rect">
            <a:avLst/>
          </a:prstGeom>
        </p:spPr>
      </p:pic>
      <p:sp>
        <p:nvSpPr>
          <p:cNvPr id="9" name="Rectangle 2">
            <a:extLst>
              <a:ext uri="{FF2B5EF4-FFF2-40B4-BE49-F238E27FC236}">
                <a16:creationId xmlns:a16="http://schemas.microsoft.com/office/drawing/2014/main" id="{B20616DF-37ED-3524-323D-FB04A7AAA4A9}"/>
              </a:ext>
            </a:extLst>
          </p:cNvPr>
          <p:cNvSpPr>
            <a:spLocks noChangeArrowheads="1"/>
          </p:cNvSpPr>
          <p:nvPr/>
        </p:nvSpPr>
        <p:spPr bwMode="auto">
          <a:xfrm>
            <a:off x="524912" y="5462774"/>
            <a:ext cx="55710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MO" altLang="en-MO" sz="1600" b="0" i="0" u="none" strike="noStrike" cap="none" normalizeH="0" baseline="0" dirty="0">
                <a:ln>
                  <a:noFill/>
                </a:ln>
                <a:solidFill>
                  <a:schemeClr val="tx2"/>
                </a:solidFill>
                <a:effectLst/>
                <a:latin typeface="Calibri Light (Headings)"/>
              </a:rPr>
              <a:t>The above bar graph represents the distribution of </a:t>
            </a:r>
            <a:r>
              <a:rPr kumimoji="0" lang="en-IN" altLang="en-MO" sz="1600" b="0" i="0" u="none" strike="noStrike" cap="none" normalizeH="0" baseline="0" dirty="0">
                <a:ln>
                  <a:noFill/>
                </a:ln>
                <a:solidFill>
                  <a:schemeClr val="tx2"/>
                </a:solidFill>
                <a:effectLst/>
                <a:latin typeface="Calibri Light (Headings)"/>
              </a:rPr>
              <a:t>several</a:t>
            </a:r>
            <a:r>
              <a:rPr kumimoji="0" lang="en-MO" altLang="en-MO" sz="1600" b="0" i="0" u="none" strike="noStrike" cap="none" normalizeH="0" baseline="0" dirty="0">
                <a:ln>
                  <a:noFill/>
                </a:ln>
                <a:solidFill>
                  <a:schemeClr val="tx2"/>
                </a:solidFill>
                <a:effectLst/>
                <a:latin typeface="Calibri Light (Headings)"/>
              </a:rPr>
              <a:t> apps in different categories in the Play Store. It can be </a:t>
            </a:r>
            <a:r>
              <a:rPr kumimoji="0" lang="en-IN" altLang="en-MO" sz="1600" b="0" i="0" u="none" strike="noStrike" cap="none" normalizeH="0" baseline="0" dirty="0">
                <a:ln>
                  <a:noFill/>
                </a:ln>
                <a:solidFill>
                  <a:schemeClr val="tx2"/>
                </a:solidFill>
                <a:effectLst/>
                <a:latin typeface="Calibri Light (Headings)"/>
              </a:rPr>
              <a:t>inferred</a:t>
            </a:r>
            <a:r>
              <a:rPr kumimoji="0" lang="en-MO" altLang="en-MO" sz="1600" b="0" i="0" u="none" strike="noStrike" cap="none" normalizeH="0" baseline="0" dirty="0">
                <a:ln>
                  <a:noFill/>
                </a:ln>
                <a:solidFill>
                  <a:schemeClr val="tx2"/>
                </a:solidFill>
                <a:effectLst/>
                <a:latin typeface="Calibri Light (Headings)"/>
              </a:rPr>
              <a:t> that FAMILY Category has the maximum number of Apps. </a:t>
            </a:r>
          </a:p>
        </p:txBody>
      </p:sp>
      <p:pic>
        <p:nvPicPr>
          <p:cNvPr id="3" name="Picture 2">
            <a:extLst>
              <a:ext uri="{FF2B5EF4-FFF2-40B4-BE49-F238E27FC236}">
                <a16:creationId xmlns:a16="http://schemas.microsoft.com/office/drawing/2014/main" id="{827ED730-98F4-0697-F3FB-8F8CC35BD3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867922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2|10.2"/>
</p:tagLst>
</file>

<file path=ppt/tags/tag2.xml><?xml version="1.0" encoding="utf-8"?>
<p:tagLst xmlns:a="http://schemas.openxmlformats.org/drawingml/2006/main" xmlns:r="http://schemas.openxmlformats.org/officeDocument/2006/relationships" xmlns:p="http://schemas.openxmlformats.org/presentationml/2006/main">
  <p:tag name="TIMING" val="|0.4|2.3"/>
</p:tagLst>
</file>

<file path=ppt/tags/tag3.xml><?xml version="1.0" encoding="utf-8"?>
<p:tagLst xmlns:a="http://schemas.openxmlformats.org/drawingml/2006/main" xmlns:r="http://schemas.openxmlformats.org/officeDocument/2006/relationships" xmlns:p="http://schemas.openxmlformats.org/presentationml/2006/main">
  <p:tag name="TIMING" val="|11.8"/>
</p:tagLst>
</file>

<file path=ppt/tags/tag4.xml><?xml version="1.0" encoding="utf-8"?>
<p:tagLst xmlns:a="http://schemas.openxmlformats.org/drawingml/2006/main" xmlns:r="http://schemas.openxmlformats.org/officeDocument/2006/relationships" xmlns:p="http://schemas.openxmlformats.org/presentationml/2006/main">
  <p:tag name="TIMING" val="|0.8|6.8|1.1|10|16.8|16.3|13|24.4|17.6|6.8|9.2|20.9|16.9|8.7|5.1"/>
</p:tagLst>
</file>

<file path=ppt/tags/tag5.xml><?xml version="1.0" encoding="utf-8"?>
<p:tagLst xmlns:a="http://schemas.openxmlformats.org/drawingml/2006/main" xmlns:r="http://schemas.openxmlformats.org/officeDocument/2006/relationships" xmlns:p="http://schemas.openxmlformats.org/presentationml/2006/main">
  <p:tag name="TIMING" val="|2.3|2.7|1.2|0.7|2.1|0.5"/>
</p:tagLst>
</file>

<file path=ppt/tags/tag6.xml><?xml version="1.0" encoding="utf-8"?>
<p:tagLst xmlns:a="http://schemas.openxmlformats.org/drawingml/2006/main" xmlns:r="http://schemas.openxmlformats.org/officeDocument/2006/relationships" xmlns:p="http://schemas.openxmlformats.org/presentationml/2006/main">
  <p:tag name="TIMING" val="|1.1|0.8|2.8|0.7|0.3|0.2|0.2|15|0.5|0.5|0.7|7.6|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818</TotalTime>
  <Words>2430</Words>
  <Application>Microsoft Office PowerPoint</Application>
  <PresentationFormat>Widescreen</PresentationFormat>
  <Paragraphs>165</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vt:lpstr>
      <vt:lpstr>Calibri</vt:lpstr>
      <vt:lpstr>Calibri Light</vt:lpstr>
      <vt:lpstr>Calibri Light (Headings)</vt:lpstr>
      <vt:lpstr>Roboto</vt:lpstr>
      <vt:lpstr>Times New Roman</vt:lpstr>
      <vt:lpstr>Verdana</vt:lpstr>
      <vt:lpstr>Wingdings</vt:lpstr>
      <vt:lpstr>Office Theme</vt:lpstr>
      <vt:lpstr>Capstone Project 1</vt:lpstr>
      <vt:lpstr> What is Google Play Store and why Analyse it?</vt:lpstr>
      <vt:lpstr>Problem Statement</vt:lpstr>
      <vt:lpstr>What is Exploratory Data Analysis (EDA)?</vt:lpstr>
      <vt:lpstr> Columns /Attributes in Google Play store Dataset 1 </vt:lpstr>
      <vt:lpstr> Columns /Attributes in User Review Dataset 2 </vt:lpstr>
      <vt:lpstr>Point of discussion</vt:lpstr>
      <vt:lpstr>Category and Rating</vt:lpstr>
      <vt:lpstr>Number of Apps per category </vt:lpstr>
      <vt:lpstr>The top categories on Play Store  based on the rating </vt:lpstr>
      <vt:lpstr> An application that has the highest number of user engagement in the category which has the highest number of applicants. </vt:lpstr>
      <vt:lpstr>Count of applications in each category differentiated by their type. </vt:lpstr>
      <vt:lpstr>Top 10 Medical apps in any category based on their install count. </vt:lpstr>
      <vt:lpstr>Optimal App Size </vt:lpstr>
      <vt:lpstr>Percentage of free apps over paid apps? Also Checks the distribution of Content Rating </vt:lpstr>
      <vt:lpstr>Does the application rating affect its user engagement </vt:lpstr>
      <vt:lpstr>App Versions</vt:lpstr>
      <vt:lpstr>Distribution of apps updated over the Month </vt:lpstr>
      <vt:lpstr>Android version based on each category </vt:lpstr>
      <vt:lpstr>Genres</vt:lpstr>
      <vt:lpstr>The genre that has the most positive sentiment </vt:lpstr>
      <vt:lpstr>Genre that has most negative reviews </vt:lpstr>
      <vt:lpstr>Reviews Sentiments</vt:lpstr>
      <vt:lpstr>Type of sentiment that dominates the most </vt:lpstr>
      <vt:lpstr>Distribution of sentiment within the different genres </vt:lpstr>
      <vt:lpstr>Sentiment Polarity within HEALTH_AND_FITNESS AND MEDICAL </vt:lpstr>
      <vt:lpstr>Sentiment Subjectivity proportional to Sentiment Polarity </vt:lpstr>
      <vt:lpstr> Evaluating Apps in Medical Category    </vt:lpstr>
      <vt:lpstr>Price of paid apps in Medical Category </vt:lpstr>
      <vt:lpstr>Price of paid apps in Medical Category </vt:lpstr>
      <vt:lpstr>Top 3 paid medical apps based on number of Installs </vt:lpstr>
      <vt:lpstr>Subjectivity of reviews related to Health &amp; Fitness and Medical Category </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Scraper Nerds</dc:creator>
  <cp:lastModifiedBy>BISWANATH DAS</cp:lastModifiedBy>
  <cp:revision>19</cp:revision>
  <dcterms:created xsi:type="dcterms:W3CDTF">2023-01-25T21:09:50Z</dcterms:created>
  <dcterms:modified xsi:type="dcterms:W3CDTF">2023-02-23T14:20:32Z</dcterms:modified>
</cp:coreProperties>
</file>