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85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78EE1-5C1F-489C-849F-C2BC9B50B05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6AEB4-7B7B-44D7-9E27-66EB07B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4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6AEB4-7B7B-44D7-9E27-66EB07B790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6AEB4-7B7B-44D7-9E27-66EB07B79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5CF2-023D-4A5A-AE3A-152650940FD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64F68C1-8A41-44DE-97B2-237C68E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5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5CF2-023D-4A5A-AE3A-152650940FD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68C1-8A41-44DE-97B2-237C68E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6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5CF2-023D-4A5A-AE3A-152650940FD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68C1-8A41-44DE-97B2-237C68E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5CF2-023D-4A5A-AE3A-152650940FD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68C1-8A41-44DE-97B2-237C68E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3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5CF2-023D-4A5A-AE3A-152650940FD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68C1-8A41-44DE-97B2-237C68E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9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5CF2-023D-4A5A-AE3A-152650940FD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68C1-8A41-44DE-97B2-237C68E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5CF2-023D-4A5A-AE3A-152650940FD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68C1-8A41-44DE-97B2-237C68E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5CF2-023D-4A5A-AE3A-152650940FD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68C1-8A41-44DE-97B2-237C68E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7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5CF2-023D-4A5A-AE3A-152650940FD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68C1-8A41-44DE-97B2-237C68E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0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5CF2-023D-4A5A-AE3A-152650940FD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68C1-8A41-44DE-97B2-237C68E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E85CF2-023D-4A5A-AE3A-152650940FD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68C1-8A41-44DE-97B2-237C68E7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1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5CF2-023D-4A5A-AE3A-152650940FD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4F68C1-8A41-44DE-97B2-237C68E7BD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09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EB66-391A-5A93-3249-1402A1C20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521"/>
            <a:ext cx="9144000" cy="1226441"/>
          </a:xfrm>
        </p:spPr>
        <p:txBody>
          <a:bodyPr>
            <a:normAutofit fontScale="90000"/>
          </a:bodyPr>
          <a:lstStyle/>
          <a:p>
            <a:r>
              <a:rPr lang="en-US" sz="9600" i="1" dirty="0">
                <a:solidFill>
                  <a:srgbClr val="92D050"/>
                </a:solidFill>
              </a:rPr>
              <a:t>NXT WAVE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4C2E0-F1D9-B898-675E-29777C3C8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our courses</a:t>
            </a:r>
          </a:p>
          <a:p>
            <a:r>
              <a:rPr lang="en-US" i="1" dirty="0">
                <a:solidFill>
                  <a:srgbClr val="FF0000"/>
                </a:solidFill>
              </a:rPr>
              <a:t>Boost your career</a:t>
            </a:r>
          </a:p>
        </p:txBody>
      </p:sp>
    </p:spTree>
    <p:extLst>
      <p:ext uri="{BB962C8B-B14F-4D97-AF65-F5344CB8AC3E}">
        <p14:creationId xmlns:p14="http://schemas.microsoft.com/office/powerpoint/2010/main" val="329780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6EDD57-92B4-97FE-C63A-B84E0464F57C}"/>
              </a:ext>
            </a:extLst>
          </p:cNvPr>
          <p:cNvSpPr txBox="1"/>
          <p:nvPr/>
        </p:nvSpPr>
        <p:spPr>
          <a:xfrm>
            <a:off x="153329" y="94114"/>
            <a:ext cx="315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Approaching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535AF-8FBD-CD5B-374F-7AD1F26CD91A}"/>
              </a:ext>
            </a:extLst>
          </p:cNvPr>
          <p:cNvSpPr txBox="1"/>
          <p:nvPr/>
        </p:nvSpPr>
        <p:spPr>
          <a:xfrm>
            <a:off x="345688" y="892098"/>
            <a:ext cx="221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Question - 1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1B0F8-13DD-67F4-FFAE-D8623452A448}"/>
              </a:ext>
            </a:extLst>
          </p:cNvPr>
          <p:cNvSpPr txBox="1"/>
          <p:nvPr/>
        </p:nvSpPr>
        <p:spPr>
          <a:xfrm>
            <a:off x="345688" y="1690082"/>
            <a:ext cx="7092175" cy="36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Write a program to print the greatest among the two numbers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36E08F-28E7-1BB2-9D06-9DB836E9B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8" y="2828840"/>
            <a:ext cx="2819794" cy="1200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258B1A-7643-8A94-AA8B-D9ADB0BC8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478" y="2828840"/>
            <a:ext cx="3165313" cy="12003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7667D5-1106-6323-6C9F-6AD0786060DD}"/>
              </a:ext>
            </a:extLst>
          </p:cNvPr>
          <p:cNvSpPr txBox="1"/>
          <p:nvPr/>
        </p:nvSpPr>
        <p:spPr>
          <a:xfrm>
            <a:off x="402908" y="2303401"/>
            <a:ext cx="2998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8B743-AFFC-3CF2-3CB0-00C486CCDA94}"/>
              </a:ext>
            </a:extLst>
          </p:cNvPr>
          <p:cNvSpPr txBox="1"/>
          <p:nvPr/>
        </p:nvSpPr>
        <p:spPr>
          <a:xfrm>
            <a:off x="3727296" y="2303401"/>
            <a:ext cx="305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 PUT</a:t>
            </a:r>
          </a:p>
        </p:txBody>
      </p:sp>
    </p:spTree>
    <p:extLst>
      <p:ext uri="{BB962C8B-B14F-4D97-AF65-F5344CB8AC3E}">
        <p14:creationId xmlns:p14="http://schemas.microsoft.com/office/powerpoint/2010/main" val="37772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4BBEC3-4138-301A-D431-9435221F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83" y="2389901"/>
            <a:ext cx="6335703" cy="2573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C12DF-C7DC-670F-4374-A7BD01938C0A}"/>
              </a:ext>
            </a:extLst>
          </p:cNvPr>
          <p:cNvSpPr txBox="1"/>
          <p:nvPr/>
        </p:nvSpPr>
        <p:spPr>
          <a:xfrm>
            <a:off x="0" y="0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Question - 1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32BF3-DBC4-F51A-2532-DECD2CCE1729}"/>
              </a:ext>
            </a:extLst>
          </p:cNvPr>
          <p:cNvSpPr txBox="1"/>
          <p:nvPr/>
        </p:nvSpPr>
        <p:spPr>
          <a:xfrm>
            <a:off x="1842739" y="2020569"/>
            <a:ext cx="1209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541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A5ED6E-7DB8-41F3-D069-D20C73A6BD0A}"/>
              </a:ext>
            </a:extLst>
          </p:cNvPr>
          <p:cNvSpPr txBox="1"/>
          <p:nvPr/>
        </p:nvSpPr>
        <p:spPr>
          <a:xfrm>
            <a:off x="111512" y="0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6E5E8-EACA-6D50-F11A-51AA965861A0}"/>
              </a:ext>
            </a:extLst>
          </p:cNvPr>
          <p:cNvSpPr txBox="1"/>
          <p:nvPr/>
        </p:nvSpPr>
        <p:spPr>
          <a:xfrm>
            <a:off x="111512" y="523436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Possible Mistakes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14562-820F-4DA0-3CDF-541C2A4EF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1" y="1046872"/>
            <a:ext cx="6789689" cy="3211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FDA00-BC5E-B8DB-5754-0FD224C4E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4421682"/>
            <a:ext cx="3291840" cy="172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7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154F714-B1AF-FC10-8BBE-30EBACB6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8762938" cy="9016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we have learned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Technologies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AC7917F-D815-5E2B-E5F2-BF40C2234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21" y="2393959"/>
            <a:ext cx="1740257" cy="13444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271847-4C3B-6022-728E-C2A7CFFB1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78" y="2393958"/>
            <a:ext cx="1344434" cy="1344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5765D1-15B0-E7DE-8CC6-3F495E547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312" y="2390640"/>
            <a:ext cx="2059680" cy="13477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60F113-FA67-3DE2-9AAD-ADF944BBB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92" y="2393959"/>
            <a:ext cx="2027669" cy="13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8194-0F55-3A52-65FE-194E079294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267450"/>
          </a:xfrm>
        </p:spPr>
        <p:txBody>
          <a:bodyPr/>
          <a:lstStyle/>
          <a:p>
            <a:r>
              <a:rPr lang="en-US" sz="3200" dirty="0"/>
              <a:t>What will you learn     </a:t>
            </a:r>
            <a:br>
              <a:rPr lang="en-US" sz="3200" dirty="0"/>
            </a:br>
            <a:r>
              <a:rPr lang="en-US" sz="3600" dirty="0"/>
              <a:t>Technologies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(~50 Sessions)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D7BAB-A4B8-9380-2688-6527D0364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46" y="3282315"/>
            <a:ext cx="312746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9CFB72-20A5-E08D-A6FC-984CD89D0EBB}"/>
              </a:ext>
            </a:extLst>
          </p:cNvPr>
          <p:cNvSpPr txBox="1"/>
          <p:nvPr/>
        </p:nvSpPr>
        <p:spPr>
          <a:xfrm>
            <a:off x="0" y="0"/>
            <a:ext cx="4081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Introduction MERN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97B18-D0E4-24B9-B20C-8C7232976FB7}"/>
              </a:ext>
            </a:extLst>
          </p:cNvPr>
          <p:cNvSpPr txBox="1"/>
          <p:nvPr/>
        </p:nvSpPr>
        <p:spPr>
          <a:xfrm>
            <a:off x="-89210" y="691374"/>
            <a:ext cx="6456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MERN stands for MongoDB, Express JS, React JS and Node JS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5D067F-D7D7-D93B-C50D-27F252197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79" y="2195123"/>
            <a:ext cx="2542589" cy="26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BC0780-D4C1-71A2-699A-FE23AB415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068" y="2195123"/>
            <a:ext cx="5025994" cy="23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44DBAF-A6B7-77BC-E231-3859DFA2E76F}"/>
              </a:ext>
            </a:extLst>
          </p:cNvPr>
          <p:cNvSpPr txBox="1"/>
          <p:nvPr/>
        </p:nvSpPr>
        <p:spPr>
          <a:xfrm>
            <a:off x="0" y="-1"/>
            <a:ext cx="2720898" cy="379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Introduction MERN Stack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E4DEE-A163-697F-5D9C-E25332AD510E}"/>
              </a:ext>
            </a:extLst>
          </p:cNvPr>
          <p:cNvSpPr txBox="1"/>
          <p:nvPr/>
        </p:nvSpPr>
        <p:spPr>
          <a:xfrm>
            <a:off x="0" y="892100"/>
            <a:ext cx="10972800" cy="37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MERN Stack is a JavaScript Stack that is used for easier &amp; faster deployment of full stack web applications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C48F8-516B-B312-88AC-E36B5106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976" y="1905191"/>
            <a:ext cx="2870853" cy="2756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90DDE4-8D68-AD4C-C437-1BAA52612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01" y="2107581"/>
            <a:ext cx="41166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2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2B3A1-9D5B-11CE-AD83-ABF8B5D254C9}"/>
              </a:ext>
            </a:extLst>
          </p:cNvPr>
          <p:cNvSpPr txBox="1"/>
          <p:nvPr/>
        </p:nvSpPr>
        <p:spPr>
          <a:xfrm>
            <a:off x="0" y="0"/>
            <a:ext cx="9157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MERN Stack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78E2C-0ECB-E33B-23E4-A6E9E34A9422}"/>
              </a:ext>
            </a:extLst>
          </p:cNvPr>
          <p:cNvSpPr txBox="1"/>
          <p:nvPr/>
        </p:nvSpPr>
        <p:spPr>
          <a:xfrm>
            <a:off x="0" y="289932"/>
            <a:ext cx="2564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Application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C01AD-80DC-2E56-B946-B556DF01E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" y="1411661"/>
            <a:ext cx="3344889" cy="1870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7597E-7041-319A-F11E-D61223B69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17" y="1411661"/>
            <a:ext cx="3183570" cy="1744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D8F932-DCB5-7E9F-B834-D5C5A3161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991" y="1048794"/>
            <a:ext cx="2479381" cy="238020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4385B708-C3DB-155F-0130-D5014821D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9540" y="2674096"/>
            <a:ext cx="1018484" cy="54641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C5A8AD0F-58F1-84D5-1644-42516240C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500217" y="1530633"/>
            <a:ext cx="1078752" cy="1078752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AD6CD6BD-50C8-05B7-D621-98F6551DB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1605" y="2306106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 Straight">
            <a:extLst>
              <a:ext uri="{FF2B5EF4-FFF2-40B4-BE49-F238E27FC236}">
                <a16:creationId xmlns:a16="http://schemas.microsoft.com/office/drawing/2014/main" id="{E4C671D0-CC56-DD28-2C44-4EAF6CCDC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243538" y="1530633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9959CC-6EF6-D2C0-F3E5-997DC8355558}"/>
              </a:ext>
            </a:extLst>
          </p:cNvPr>
          <p:cNvSpPr txBox="1"/>
          <p:nvPr/>
        </p:nvSpPr>
        <p:spPr>
          <a:xfrm>
            <a:off x="334536" y="3429000"/>
            <a:ext cx="2743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Client-side/Frontend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42BB9F-5BCF-4E5F-FD9A-30A1DBCD3288}"/>
              </a:ext>
            </a:extLst>
          </p:cNvPr>
          <p:cNvSpPr txBox="1"/>
          <p:nvPr/>
        </p:nvSpPr>
        <p:spPr>
          <a:xfrm>
            <a:off x="5077458" y="3429000"/>
            <a:ext cx="263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Client-side/Frontend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825CF8-84FC-6DC3-9B71-DC61FF8DAC60}"/>
              </a:ext>
            </a:extLst>
          </p:cNvPr>
          <p:cNvSpPr txBox="1"/>
          <p:nvPr/>
        </p:nvSpPr>
        <p:spPr>
          <a:xfrm>
            <a:off x="9824224" y="3429000"/>
            <a:ext cx="2257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Client-side/Frontend </a:t>
            </a:r>
          </a:p>
        </p:txBody>
      </p:sp>
    </p:spTree>
    <p:extLst>
      <p:ext uri="{BB962C8B-B14F-4D97-AF65-F5344CB8AC3E}">
        <p14:creationId xmlns:p14="http://schemas.microsoft.com/office/powerpoint/2010/main" val="264292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ACF6E-11DE-B600-2CC8-0C67DB282B01}"/>
              </a:ext>
            </a:extLst>
          </p:cNvPr>
          <p:cNvSpPr txBox="1"/>
          <p:nvPr/>
        </p:nvSpPr>
        <p:spPr>
          <a:xfrm>
            <a:off x="156117" y="127568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Why MERN Stack?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698CA-F7F1-D8E9-2DCC-BA6698E7372F}"/>
              </a:ext>
            </a:extLst>
          </p:cNvPr>
          <p:cNvSpPr txBox="1"/>
          <p:nvPr/>
        </p:nvSpPr>
        <p:spPr>
          <a:xfrm>
            <a:off x="156117" y="673977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MERN Stack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5AC42-0EC6-EAFF-8F16-F3ADB3DBFCDF}"/>
              </a:ext>
            </a:extLst>
          </p:cNvPr>
          <p:cNvSpPr txBox="1"/>
          <p:nvPr/>
        </p:nvSpPr>
        <p:spPr>
          <a:xfrm>
            <a:off x="401444" y="1538868"/>
            <a:ext cx="40813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Most Companies choose the MERN stack for development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● Great community </a:t>
            </a:r>
          </a:p>
          <a:p>
            <a:r>
              <a:rPr lang="en-US" dirty="0">
                <a:solidFill>
                  <a:srgbClr val="00B050"/>
                </a:solidFill>
              </a:rPr>
              <a:t>● Full Stack</a:t>
            </a:r>
          </a:p>
          <a:p>
            <a:r>
              <a:rPr lang="en-US" dirty="0">
                <a:solidFill>
                  <a:srgbClr val="00B050"/>
                </a:solidFill>
              </a:rPr>
              <a:t>● Fast learning curve </a:t>
            </a:r>
          </a:p>
          <a:p>
            <a:r>
              <a:rPr lang="en-US" dirty="0">
                <a:solidFill>
                  <a:srgbClr val="00B050"/>
                </a:solidFill>
              </a:rPr>
              <a:t>● Open Source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2CD3D-0E40-1703-73D1-4A30D282A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50" y="2541349"/>
            <a:ext cx="3982006" cy="2057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D2B71C-DEE3-38FE-05DF-549F2A516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990" y="2319230"/>
            <a:ext cx="2743311" cy="263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C1E8D6-13B4-34E3-5E9B-2005E55410D8}"/>
              </a:ext>
            </a:extLst>
          </p:cNvPr>
          <p:cNvSpPr txBox="1"/>
          <p:nvPr/>
        </p:nvSpPr>
        <p:spPr>
          <a:xfrm>
            <a:off x="153328" y="0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370B7-1964-BA3D-0336-37F42016F32C}"/>
              </a:ext>
            </a:extLst>
          </p:cNvPr>
          <p:cNvSpPr txBox="1"/>
          <p:nvPr/>
        </p:nvSpPr>
        <p:spPr>
          <a:xfrm>
            <a:off x="153328" y="369332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34B03-52F8-7B55-39C0-90BE00EFAA97}"/>
              </a:ext>
            </a:extLst>
          </p:cNvPr>
          <p:cNvSpPr txBox="1"/>
          <p:nvPr/>
        </p:nvSpPr>
        <p:spPr>
          <a:xfrm>
            <a:off x="420958" y="1531742"/>
            <a:ext cx="4898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VS Code is one of the most popular IDE used by majority of Software Developers In the Stack Overflow Developers Survey 2021, VS Code Ranked 1 among all the IDEs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8BEB3-9298-308A-9358-18A49657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89" y="1770023"/>
            <a:ext cx="3114675" cy="1466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EF1491-3AF4-C9E5-5DE4-35ECF2676819}"/>
              </a:ext>
            </a:extLst>
          </p:cNvPr>
          <p:cNvSpPr txBox="1"/>
          <p:nvPr/>
        </p:nvSpPr>
        <p:spPr>
          <a:xfrm>
            <a:off x="153328" y="5630693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Source</a:t>
            </a:r>
            <a:r>
              <a:rPr lang="en-US" dirty="0">
                <a:solidFill>
                  <a:srgbClr val="FF0000"/>
                </a:solidFill>
              </a:rPr>
              <a:t>: stackoverflow</a:t>
            </a:r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com</a:t>
            </a:r>
          </a:p>
        </p:txBody>
      </p:sp>
    </p:spTree>
    <p:extLst>
      <p:ext uri="{BB962C8B-B14F-4D97-AF65-F5344CB8AC3E}">
        <p14:creationId xmlns:p14="http://schemas.microsoft.com/office/powerpoint/2010/main" val="237222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8DEC6-A206-ECF1-144A-FF7F7150C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" y="68652"/>
            <a:ext cx="11987561" cy="60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662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</TotalTime>
  <Words>174</Words>
  <Application>Microsoft Office PowerPoint</Application>
  <PresentationFormat>Widescreen</PresentationFormat>
  <Paragraphs>37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Rockwell</vt:lpstr>
      <vt:lpstr>Gallery</vt:lpstr>
      <vt:lpstr>NXT WAVE</vt:lpstr>
      <vt:lpstr>What we have learned Technologies</vt:lpstr>
      <vt:lpstr>What will you learn      Technologies  (~50 Sessions)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NXT WAVE</dc:title>
  <dc:creator>Atreya-PC</dc:creator>
  <cp:lastModifiedBy>Atreya-PC</cp:lastModifiedBy>
  <cp:revision>1</cp:revision>
  <dcterms:created xsi:type="dcterms:W3CDTF">2022-12-26T04:41:46Z</dcterms:created>
  <dcterms:modified xsi:type="dcterms:W3CDTF">2022-12-26T06:00:36Z</dcterms:modified>
</cp:coreProperties>
</file>