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</p:sldIdLst>
  <p:sldSz cx="10799763" cy="4319588"/>
  <p:notesSz cx="6858000" cy="9144000"/>
  <p:defaultTextStyle>
    <a:defPPr>
      <a:defRPr lang="en-US"/>
    </a:defPPr>
    <a:lvl1pPr marL="0" algn="l" defTabSz="725668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362834" algn="l" defTabSz="725668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725668" algn="l" defTabSz="725668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088502" algn="l" defTabSz="725668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1451336" algn="l" defTabSz="725668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1814170" algn="l" defTabSz="725668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2177004" algn="l" defTabSz="725668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2539837" algn="l" defTabSz="725668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2902671" algn="l" defTabSz="725668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E62"/>
    <a:srgbClr val="B0D6E9"/>
    <a:srgbClr val="CBD2C5"/>
    <a:srgbClr val="F0BDB3"/>
    <a:srgbClr val="F1D7BE"/>
    <a:srgbClr val="FBE484"/>
    <a:srgbClr val="A7AEA0"/>
    <a:srgbClr val="A5C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0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706933"/>
            <a:ext cx="8099822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268784"/>
            <a:ext cx="8099822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922B-70D2-404A-8940-E58C6AE458FE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EAC3-C5A1-0649-A8CB-9867B4FD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6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922B-70D2-404A-8940-E58C6AE458FE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EAC3-C5A1-0649-A8CB-9867B4FD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29978"/>
            <a:ext cx="2328699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29978"/>
            <a:ext cx="6851100" cy="36606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922B-70D2-404A-8940-E58C6AE458FE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EAC3-C5A1-0649-A8CB-9867B4FD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2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922B-70D2-404A-8940-E58C6AE458FE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EAC3-C5A1-0649-A8CB-9867B4FD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9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076898"/>
            <a:ext cx="9314796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890725"/>
            <a:ext cx="9314796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922B-70D2-404A-8940-E58C6AE458FE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EAC3-C5A1-0649-A8CB-9867B4FD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149890"/>
            <a:ext cx="4589899" cy="27407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149890"/>
            <a:ext cx="4589899" cy="27407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922B-70D2-404A-8940-E58C6AE458FE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EAC3-C5A1-0649-A8CB-9867B4FD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1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29978"/>
            <a:ext cx="9314796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058899"/>
            <a:ext cx="456880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577849"/>
            <a:ext cx="4568806" cy="23207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058899"/>
            <a:ext cx="459130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577849"/>
            <a:ext cx="4591306" cy="23207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922B-70D2-404A-8940-E58C6AE458FE}" type="datetimeFigureOut">
              <a:rPr lang="en-US" smtClean="0"/>
              <a:t>5/15/19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EAC3-C5A1-0649-A8CB-9867B4FD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922B-70D2-404A-8940-E58C6AE458FE}" type="datetimeFigureOut">
              <a:rPr lang="en-US" smtClean="0"/>
              <a:t>5/15/19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EAC3-C5A1-0649-A8CB-9867B4FD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8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922B-70D2-404A-8940-E58C6AE458FE}" type="datetimeFigureOut">
              <a:rPr lang="en-US" smtClean="0"/>
              <a:t>5/15/19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EAC3-C5A1-0649-A8CB-9867B4FD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3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87972"/>
            <a:ext cx="348320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621941"/>
            <a:ext cx="546738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295877"/>
            <a:ext cx="348320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922B-70D2-404A-8940-E58C6AE458FE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EAC3-C5A1-0649-A8CB-9867B4FD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4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87972"/>
            <a:ext cx="348320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621941"/>
            <a:ext cx="546738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295877"/>
            <a:ext cx="348320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922B-70D2-404A-8940-E58C6AE458FE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2EAC3-C5A1-0649-A8CB-9867B4FD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1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29978"/>
            <a:ext cx="9314796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149890"/>
            <a:ext cx="9314796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4003618"/>
            <a:ext cx="242994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A922B-70D2-404A-8940-E58C6AE458FE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4003618"/>
            <a:ext cx="364492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4003618"/>
            <a:ext cx="242994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2EAC3-C5A1-0649-A8CB-9867B4FD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D6E9">
            <a:alpha val="47451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3FB476-94C8-6F43-9E2F-E8262433D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60" y="0"/>
            <a:ext cx="10135643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8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D2C5">
            <a:alpha val="3529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9852E0-0743-3944-B771-CB24345BF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154" y="0"/>
            <a:ext cx="8293609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8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BDB3">
            <a:alpha val="3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587755-EC0B-864E-81CE-4288B21D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9606" y="0"/>
            <a:ext cx="8293609" cy="4319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C75EBE-9B75-B44A-BB45-AEB018631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684" y="289932"/>
            <a:ext cx="4938608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0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8E62">
            <a:alpha val="2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2898BE-94FD-6940-B335-274DE3215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064"/>
            <a:ext cx="10799763" cy="360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1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DCF319-7383-1A44-84FD-416DAEA2A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485"/>
          <a:stretch/>
        </p:blipFill>
        <p:spPr>
          <a:xfrm>
            <a:off x="6431887" y="0"/>
            <a:ext cx="4111398" cy="43195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277969-38FE-394C-B0D1-4E1FF2B1F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564562">
            <a:off x="142013" y="-267628"/>
            <a:ext cx="4938608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6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484">
            <a:alpha val="4823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A76107-AB4C-7A4B-8D48-8E70DAF44A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485"/>
          <a:stretch/>
        </p:blipFill>
        <p:spPr>
          <a:xfrm>
            <a:off x="6431887" y="0"/>
            <a:ext cx="4111398" cy="4319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E136A7-3058-824D-A4E7-8901DA5E8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564562">
            <a:off x="142013" y="-267628"/>
            <a:ext cx="4938608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5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E">
            <a:alpha val="4941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274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899</TotalTime>
  <Words>0</Words>
  <Application>Microsoft Macintosh PowerPoint</Application>
  <PresentationFormat>Custom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Biswabijaya Samal</dc:creator>
  <cp:lastModifiedBy>Biswabijaya Samal</cp:lastModifiedBy>
  <cp:revision>6</cp:revision>
  <cp:lastPrinted>2019-05-15T07:31:33Z</cp:lastPrinted>
  <dcterms:created xsi:type="dcterms:W3CDTF">2019-05-14T21:56:27Z</dcterms:created>
  <dcterms:modified xsi:type="dcterms:W3CDTF">2019-05-15T17:36:12Z</dcterms:modified>
</cp:coreProperties>
</file>