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608-3715-4E7B-AA3D-5B267C105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6D77-146C-4169-92FD-CDA370F1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FD4B-8C79-43BE-B29A-F885BD33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0E1F-7658-481D-8AE5-2E7E7535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6912-BF60-40F6-BBFF-6FF56841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58E-8CFB-4650-854B-3AEF4564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F7FC8-0C1B-45EF-B5E2-E27897BDF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92FA-92EE-435D-B0C6-1B99E671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09AE-47BF-4124-98C2-C0E881A3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5E31-5D0B-44F3-A3AB-E8518B29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1627D-A7B6-4941-87E8-0DAFC184E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09E35-21A1-46C5-9B1E-3576E25F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4424-F7B7-48D2-A3B6-6B9FBD7F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A519-BCF6-4145-8E14-FBE9FA75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17AB-C015-4168-BF9A-B4B19A81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7313-57C4-439E-B2D3-B7413BC3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7490-C81E-4219-B1A1-4C47DC22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D84A-40EA-4DAD-AD52-AA56832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3733-2191-4CEA-A89B-E275CA4F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B2D0-B2A8-4D86-B784-6640B4C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9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9351-D04D-46D9-8426-D2804538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B765-8319-498F-8CDA-5D0D28FB8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1F12A-5368-4119-A8DB-E101834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FBF9-ABD1-4813-AE17-1B27AA26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14B8-CC5E-47EA-AAB4-B0A7974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6E4C-C6D4-41BC-BB7F-BE4B7429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96E9-CCFC-49B3-AF1A-07139A3AC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ECDD-EE7A-4905-8A1C-59DA906C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FFF9-BCAA-4260-9A74-A31B7F60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A751-AA1F-4D4C-ACBD-8460353F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6070F-D727-49EC-92C1-971A5C34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3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EE84-0B22-4FD3-85FB-052798C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C5215-2CFB-405D-AE00-5501DE56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25DB-1E24-42BC-8C9A-7C7D245AF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A77C0-C92A-43CC-863C-BF303D41D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CD86F-D340-4E70-B927-4F4FB4696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C556D-E60B-495F-A685-F42DE45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50754-6E5A-4063-8DD1-671FBAF1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4A634-DA17-4DA0-A618-1D125ED5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F379-72BD-418D-9E8B-CF2734AB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3F834-D58A-482D-B672-D8D4FBB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241AD-8DA0-411B-B512-7A1F0625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F10E-900B-4B22-9EF9-13E576A9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0599C-CBFC-4705-BE91-26A6D90C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F7509-2D17-4BB5-8FBC-6074F2CB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FA82C-3399-45A2-B522-53606AB7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0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56C1-9EFE-4799-A233-DDF310FC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8C7-7164-4187-8E2D-BCB6F60F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A46-9002-415C-A24E-38082588A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1F77-B461-465A-801C-DFE0EC6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9D96-00B9-4FC8-A3D7-1F8ED773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1CD05-45D9-4CD8-8BC4-098DFBB2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2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E11F-6D0B-409B-B45F-16C05A3A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9F6E6-6A3C-4ADA-B208-A3D5F0F0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4F647-6D69-48A2-96FD-8FC784604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429D9-1175-4E97-9D17-E5F4BBE7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7D6C-660E-489D-BABF-850085A3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DCF1-C098-4636-9F32-8E095A64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1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13D61-7EA5-4E22-8449-C0B01F9C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35AC-4E4A-430E-960C-51867AA7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9E82-8065-46A8-9250-FB1EB6785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A4495-7C2F-4744-AFC4-02B7BB5446E4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14E7-F018-47AE-8B1F-1E661DFB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B364-DB7F-4D75-88BC-0E71FE3A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66D35-447F-436E-A551-250895623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7FBD72-5E1F-4992-8968-1CD1400A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15"/>
            <a:ext cx="12192000" cy="6780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86659-A29C-4DB0-8BA2-BFE59688BCED}"/>
              </a:ext>
            </a:extLst>
          </p:cNvPr>
          <p:cNvSpPr txBox="1"/>
          <p:nvPr/>
        </p:nvSpPr>
        <p:spPr>
          <a:xfrm>
            <a:off x="359924" y="428178"/>
            <a:ext cx="11644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Web Development Internship at </a:t>
            </a:r>
          </a:p>
          <a:p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PS Motors</a:t>
            </a:r>
            <a:endParaRPr lang="en-GB" sz="9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B0B2B-D34E-45A1-ACE8-5DB718DD9072}"/>
              </a:ext>
            </a:extLst>
          </p:cNvPr>
          <p:cNvSpPr txBox="1"/>
          <p:nvPr/>
        </p:nvSpPr>
        <p:spPr>
          <a:xfrm>
            <a:off x="8044775" y="5234756"/>
            <a:ext cx="3725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</a:rPr>
              <a:t>Basic Placeholder Webpage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216C-B89A-4955-B17C-22DEB318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&lt;h1&gt; </a:t>
            </a:r>
            <a:r>
              <a:rPr lang="en-US" sz="9600" b="1" dirty="0">
                <a:solidFill>
                  <a:schemeClr val="bg1"/>
                </a:solidFill>
              </a:rPr>
              <a:t>Thank You </a:t>
            </a:r>
            <a:r>
              <a:rPr lang="en-US" sz="7200" b="1" dirty="0">
                <a:solidFill>
                  <a:schemeClr val="bg1"/>
                </a:solidFill>
              </a:rPr>
              <a:t>&lt;/h1&gt;</a:t>
            </a:r>
            <a:endParaRPr lang="en-GB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3065CE-F95F-46E1-86AF-02798646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2" y="1953029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B5EB5-A154-4AA4-B6B0-561178C9F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89" y="2354094"/>
            <a:ext cx="1597476" cy="1825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FF3ED9-FF40-4525-9940-653293FA8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81" y="2191154"/>
            <a:ext cx="3551118" cy="1988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B0B8A1-0504-4AEE-A84E-EB54982EC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99" y="2191154"/>
            <a:ext cx="2061375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CEC4FD-7053-4134-966D-ACFB720CD785}"/>
              </a:ext>
            </a:extLst>
          </p:cNvPr>
          <p:cNvSpPr txBox="1"/>
          <p:nvPr/>
        </p:nvSpPr>
        <p:spPr>
          <a:xfrm>
            <a:off x="894945" y="4630366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HTML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C4FCD9-45A9-41A3-8B1E-C0BF4165BE02}"/>
              </a:ext>
            </a:extLst>
          </p:cNvPr>
          <p:cNvSpPr txBox="1"/>
          <p:nvPr/>
        </p:nvSpPr>
        <p:spPr>
          <a:xfrm>
            <a:off x="3893276" y="4630366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CSS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F5077-05B3-4BBA-9E6C-173DDFCA9306}"/>
              </a:ext>
            </a:extLst>
          </p:cNvPr>
          <p:cNvSpPr txBox="1"/>
          <p:nvPr/>
        </p:nvSpPr>
        <p:spPr>
          <a:xfrm>
            <a:off x="6891606" y="4659389"/>
            <a:ext cx="133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97911-AF5C-47E6-A8A0-9526D86A6D80}"/>
              </a:ext>
            </a:extLst>
          </p:cNvPr>
          <p:cNvSpPr txBox="1"/>
          <p:nvPr/>
        </p:nvSpPr>
        <p:spPr>
          <a:xfrm>
            <a:off x="9685506" y="4630366"/>
            <a:ext cx="133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BOOTSTRAP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16C3F-A3C2-450E-9F56-19DAB2A0C72E}"/>
              </a:ext>
            </a:extLst>
          </p:cNvPr>
          <p:cNvSpPr txBox="1"/>
          <p:nvPr/>
        </p:nvSpPr>
        <p:spPr>
          <a:xfrm>
            <a:off x="3190672" y="496111"/>
            <a:ext cx="520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The Stack</a:t>
            </a:r>
            <a:endParaRPr lang="en-GB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2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F872E-74F4-4A23-ADE6-DFA205830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1" y="1498060"/>
            <a:ext cx="10564238" cy="5126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BE553-94A1-48F1-A834-0C020B9930C0}"/>
              </a:ext>
            </a:extLst>
          </p:cNvPr>
          <p:cNvSpPr txBox="1"/>
          <p:nvPr/>
        </p:nvSpPr>
        <p:spPr>
          <a:xfrm>
            <a:off x="3278221" y="369651"/>
            <a:ext cx="4844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</a:rPr>
              <a:t>The Code - HTML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9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C57CB-1A3D-4460-A975-593AAA13B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5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ADAF7-A9D0-45DC-AE92-B890FAA9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3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0B499E-6B07-4613-AB1A-6D5D5B8C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5BA840-1ED5-4A47-813E-FEC6214B0100}"/>
              </a:ext>
            </a:extLst>
          </p:cNvPr>
          <p:cNvSpPr txBox="1"/>
          <p:nvPr/>
        </p:nvSpPr>
        <p:spPr>
          <a:xfrm>
            <a:off x="3414407" y="217917"/>
            <a:ext cx="4844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</a:rPr>
              <a:t>The Code - CSS</a:t>
            </a:r>
            <a:endParaRPr lang="en-GB" sz="4400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C5774-75FA-439E-8CFC-1F857FD02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0" y="987357"/>
            <a:ext cx="4539090" cy="56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BEFF2-030F-4190-9435-2B0F19C55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50" y="987357"/>
            <a:ext cx="6946521" cy="56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8DAD7-67C4-4B37-9FB1-49347C691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7122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E585C-765A-4471-B4E0-F72C66E36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26" y="0"/>
            <a:ext cx="6520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7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&lt;h1&gt; Thank You &lt;/h1&gt;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Biswadeep</dc:creator>
  <cp:lastModifiedBy>Biswadeep</cp:lastModifiedBy>
  <cp:revision>3</cp:revision>
  <dcterms:created xsi:type="dcterms:W3CDTF">2021-11-24T00:53:53Z</dcterms:created>
  <dcterms:modified xsi:type="dcterms:W3CDTF">2021-11-24T10:31:50Z</dcterms:modified>
</cp:coreProperties>
</file>