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6.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 id="2147483735" r:id="rId3"/>
    <p:sldMasterId id="2147483769" r:id="rId4"/>
    <p:sldMasterId id="2147483774" r:id="rId5"/>
    <p:sldMasterId id="2147483805" r:id="rId6"/>
    <p:sldMasterId id="2147483849" r:id="rId7"/>
  </p:sldMasterIdLst>
  <p:sldIdLst>
    <p:sldId id="256" r:id="rId8"/>
    <p:sldId id="257" r:id="rId9"/>
    <p:sldId id="258" r:id="rId10"/>
    <p:sldId id="265" r:id="rId11"/>
    <p:sldId id="266" r:id="rId12"/>
    <p:sldId id="261" r:id="rId13"/>
    <p:sldId id="262" r:id="rId14"/>
    <p:sldId id="263" r:id="rId15"/>
    <p:sldId id="264" r:id="rId16"/>
    <p:sldId id="267" r:id="rId17"/>
    <p:sldId id="268"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5.xml"/><Relationship Id="rId4" Type="http://schemas.openxmlformats.org/officeDocument/2006/relationships/hyperlink" Target="http://bit.ly/2TtBDfr" TargetMode="Externa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58" name="Google Shape;58;p14"/>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59" name="Google Shape;59;p14"/>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404131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04800" y="183092"/>
            <a:ext cx="5486400" cy="762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115" name="Google Shape;115;p23"/>
          <p:cNvSpPr txBox="1">
            <a:spLocks noGrp="1"/>
          </p:cNvSpPr>
          <p:nvPr>
            <p:ph type="body" idx="1"/>
          </p:nvPr>
        </p:nvSpPr>
        <p:spPr>
          <a:xfrm rot="5400000">
            <a:off x="1539346" y="-167745"/>
            <a:ext cx="3017309" cy="5486400"/>
          </a:xfrm>
          <a:prstGeom prst="rect">
            <a:avLst/>
          </a:prstGeom>
          <a:noFill/>
          <a:ln>
            <a:noFill/>
          </a:ln>
        </p:spPr>
        <p:txBody>
          <a:bodyPr spcFirstLastPara="1" wrap="square" lIns="45725" tIns="22850" rIns="45725" bIns="22850" anchor="t" anchorCtr="0">
            <a:normAutofit/>
          </a:bodyPr>
          <a:lstStyle>
            <a:lvl1pPr marL="609585" lvl="0" indent="-380990" algn="l">
              <a:spcBef>
                <a:spcPts val="267"/>
              </a:spcBef>
              <a:spcAft>
                <a:spcPts val="0"/>
              </a:spcAft>
              <a:buClr>
                <a:schemeClr val="dk1"/>
              </a:buClr>
              <a:buSzPts val="900"/>
              <a:buChar char="•"/>
              <a:defRPr/>
            </a:lvl1pPr>
            <a:lvl2pPr marL="1219170" lvl="1" indent="-380990" algn="l">
              <a:spcBef>
                <a:spcPts val="267"/>
              </a:spcBef>
              <a:spcAft>
                <a:spcPts val="0"/>
              </a:spcAft>
              <a:buClr>
                <a:schemeClr val="dk1"/>
              </a:buClr>
              <a:buSzPts val="900"/>
              <a:buChar char="–"/>
              <a:defRPr/>
            </a:lvl2pPr>
            <a:lvl3pPr marL="1828754" lvl="2" indent="-380990" algn="l">
              <a:spcBef>
                <a:spcPts val="267"/>
              </a:spcBef>
              <a:spcAft>
                <a:spcPts val="0"/>
              </a:spcAft>
              <a:buClr>
                <a:schemeClr val="dk1"/>
              </a:buClr>
              <a:buSzPts val="900"/>
              <a:buChar char="•"/>
              <a:defRPr/>
            </a:lvl3pPr>
            <a:lvl4pPr marL="2438339" lvl="3" indent="-380990" algn="l">
              <a:spcBef>
                <a:spcPts val="267"/>
              </a:spcBef>
              <a:spcAft>
                <a:spcPts val="0"/>
              </a:spcAft>
              <a:buClr>
                <a:schemeClr val="dk1"/>
              </a:buClr>
              <a:buSzPts val="900"/>
              <a:buChar char="–"/>
              <a:defRPr/>
            </a:lvl4pPr>
            <a:lvl5pPr marL="3047924" lvl="4" indent="-380990" algn="l">
              <a:spcBef>
                <a:spcPts val="267"/>
              </a:spcBef>
              <a:spcAft>
                <a:spcPts val="0"/>
              </a:spcAft>
              <a:buClr>
                <a:schemeClr val="dk1"/>
              </a:buClr>
              <a:buSzPts val="900"/>
              <a:buChar char="»"/>
              <a:defRPr/>
            </a:lvl5pPr>
            <a:lvl6pPr marL="3657509" lvl="5" indent="-380990" algn="l">
              <a:spcBef>
                <a:spcPts val="267"/>
              </a:spcBef>
              <a:spcAft>
                <a:spcPts val="0"/>
              </a:spcAft>
              <a:buClr>
                <a:schemeClr val="dk1"/>
              </a:buClr>
              <a:buSzPts val="900"/>
              <a:buChar char="•"/>
              <a:defRPr/>
            </a:lvl6pPr>
            <a:lvl7pPr marL="4267093" lvl="6" indent="-380990" algn="l">
              <a:spcBef>
                <a:spcPts val="267"/>
              </a:spcBef>
              <a:spcAft>
                <a:spcPts val="0"/>
              </a:spcAft>
              <a:buClr>
                <a:schemeClr val="dk1"/>
              </a:buClr>
              <a:buSzPts val="900"/>
              <a:buChar char="•"/>
              <a:defRPr/>
            </a:lvl7pPr>
            <a:lvl8pPr marL="4876678" lvl="7" indent="-380990" algn="l">
              <a:spcBef>
                <a:spcPts val="267"/>
              </a:spcBef>
              <a:spcAft>
                <a:spcPts val="0"/>
              </a:spcAft>
              <a:buClr>
                <a:schemeClr val="dk1"/>
              </a:buClr>
              <a:buSzPts val="900"/>
              <a:buChar char="•"/>
              <a:defRPr/>
            </a:lvl8pPr>
            <a:lvl9pPr marL="5486263" lvl="8" indent="-380990" algn="l">
              <a:spcBef>
                <a:spcPts val="267"/>
              </a:spcBef>
              <a:spcAft>
                <a:spcPts val="0"/>
              </a:spcAft>
              <a:buClr>
                <a:schemeClr val="dk1"/>
              </a:buClr>
              <a:buSzPts val="900"/>
              <a:buChar char="•"/>
              <a:defRPr/>
            </a:lvl9pPr>
          </a:lstStyle>
          <a:p>
            <a:pPr lvl="0"/>
            <a:r>
              <a:rPr lang="en-US"/>
              <a:t>Click to edit Master text styles</a:t>
            </a:r>
          </a:p>
        </p:txBody>
      </p:sp>
      <p:sp>
        <p:nvSpPr>
          <p:cNvPr id="116" name="Google Shape;116;p23"/>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117" name="Google Shape;117;p23"/>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118" name="Google Shape;118;p23"/>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30430960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6DFF08F-DC6B-4601-B491-B0F83F6DD2DA}" type="datetimeFigureOut">
              <a:rPr lang="en-US" smtClean="0"/>
              <a:t>5/8/2023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68395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98580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219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3154893" y="1447800"/>
            <a:ext cx="3901017" cy="13716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121" name="Google Shape;121;p24"/>
          <p:cNvSpPr txBox="1">
            <a:spLocks noGrp="1"/>
          </p:cNvSpPr>
          <p:nvPr>
            <p:ph type="body" idx="1"/>
          </p:nvPr>
        </p:nvSpPr>
        <p:spPr>
          <a:xfrm rot="5400000">
            <a:off x="360893" y="127000"/>
            <a:ext cx="3901017" cy="4013200"/>
          </a:xfrm>
          <a:prstGeom prst="rect">
            <a:avLst/>
          </a:prstGeom>
          <a:noFill/>
          <a:ln>
            <a:noFill/>
          </a:ln>
        </p:spPr>
        <p:txBody>
          <a:bodyPr spcFirstLastPara="1" wrap="square" lIns="45725" tIns="22850" rIns="45725" bIns="22850" anchor="t" anchorCtr="0">
            <a:normAutofit/>
          </a:bodyPr>
          <a:lstStyle>
            <a:lvl1pPr marL="609585" lvl="0" indent="-380990" algn="l">
              <a:spcBef>
                <a:spcPts val="267"/>
              </a:spcBef>
              <a:spcAft>
                <a:spcPts val="0"/>
              </a:spcAft>
              <a:buClr>
                <a:schemeClr val="dk1"/>
              </a:buClr>
              <a:buSzPts val="900"/>
              <a:buChar char="•"/>
              <a:defRPr/>
            </a:lvl1pPr>
            <a:lvl2pPr marL="1219170" lvl="1" indent="-380990" algn="l">
              <a:spcBef>
                <a:spcPts val="267"/>
              </a:spcBef>
              <a:spcAft>
                <a:spcPts val="0"/>
              </a:spcAft>
              <a:buClr>
                <a:schemeClr val="dk1"/>
              </a:buClr>
              <a:buSzPts val="900"/>
              <a:buChar char="–"/>
              <a:defRPr/>
            </a:lvl2pPr>
            <a:lvl3pPr marL="1828754" lvl="2" indent="-380990" algn="l">
              <a:spcBef>
                <a:spcPts val="267"/>
              </a:spcBef>
              <a:spcAft>
                <a:spcPts val="0"/>
              </a:spcAft>
              <a:buClr>
                <a:schemeClr val="dk1"/>
              </a:buClr>
              <a:buSzPts val="900"/>
              <a:buChar char="•"/>
              <a:defRPr/>
            </a:lvl3pPr>
            <a:lvl4pPr marL="2438339" lvl="3" indent="-380990" algn="l">
              <a:spcBef>
                <a:spcPts val="267"/>
              </a:spcBef>
              <a:spcAft>
                <a:spcPts val="0"/>
              </a:spcAft>
              <a:buClr>
                <a:schemeClr val="dk1"/>
              </a:buClr>
              <a:buSzPts val="900"/>
              <a:buChar char="–"/>
              <a:defRPr/>
            </a:lvl4pPr>
            <a:lvl5pPr marL="3047924" lvl="4" indent="-380990" algn="l">
              <a:spcBef>
                <a:spcPts val="267"/>
              </a:spcBef>
              <a:spcAft>
                <a:spcPts val="0"/>
              </a:spcAft>
              <a:buClr>
                <a:schemeClr val="dk1"/>
              </a:buClr>
              <a:buSzPts val="900"/>
              <a:buChar char="»"/>
              <a:defRPr/>
            </a:lvl5pPr>
            <a:lvl6pPr marL="3657509" lvl="5" indent="-380990" algn="l">
              <a:spcBef>
                <a:spcPts val="267"/>
              </a:spcBef>
              <a:spcAft>
                <a:spcPts val="0"/>
              </a:spcAft>
              <a:buClr>
                <a:schemeClr val="dk1"/>
              </a:buClr>
              <a:buSzPts val="900"/>
              <a:buChar char="•"/>
              <a:defRPr/>
            </a:lvl6pPr>
            <a:lvl7pPr marL="4267093" lvl="6" indent="-380990" algn="l">
              <a:spcBef>
                <a:spcPts val="267"/>
              </a:spcBef>
              <a:spcAft>
                <a:spcPts val="0"/>
              </a:spcAft>
              <a:buClr>
                <a:schemeClr val="dk1"/>
              </a:buClr>
              <a:buSzPts val="900"/>
              <a:buChar char="•"/>
              <a:defRPr/>
            </a:lvl7pPr>
            <a:lvl8pPr marL="4876678" lvl="7" indent="-380990" algn="l">
              <a:spcBef>
                <a:spcPts val="267"/>
              </a:spcBef>
              <a:spcAft>
                <a:spcPts val="0"/>
              </a:spcAft>
              <a:buClr>
                <a:schemeClr val="dk1"/>
              </a:buClr>
              <a:buSzPts val="900"/>
              <a:buChar char="•"/>
              <a:defRPr/>
            </a:lvl8pPr>
            <a:lvl9pPr marL="5486263" lvl="8" indent="-380990" algn="l">
              <a:spcBef>
                <a:spcPts val="267"/>
              </a:spcBef>
              <a:spcAft>
                <a:spcPts val="0"/>
              </a:spcAft>
              <a:buClr>
                <a:schemeClr val="dk1"/>
              </a:buClr>
              <a:buSzPts val="900"/>
              <a:buChar char="•"/>
              <a:defRPr/>
            </a:lvl9pPr>
          </a:lstStyle>
          <a:p>
            <a:pPr lvl="0"/>
            <a:r>
              <a:rPr lang="en-US"/>
              <a:t>Click to edit Master text styles</a:t>
            </a:r>
          </a:p>
        </p:txBody>
      </p:sp>
      <p:sp>
        <p:nvSpPr>
          <p:cNvPr id="122" name="Google Shape;122;p24"/>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123" name="Google Shape;123;p24"/>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124" name="Google Shape;124;p24"/>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1145277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909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1018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9573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67933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55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4914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0325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2346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457200" y="1420285"/>
            <a:ext cx="5181600" cy="980017"/>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62" name="Google Shape;62;p15"/>
          <p:cNvSpPr txBox="1">
            <a:spLocks noGrp="1"/>
          </p:cNvSpPr>
          <p:nvPr>
            <p:ph type="subTitle" idx="1"/>
          </p:nvPr>
        </p:nvSpPr>
        <p:spPr>
          <a:xfrm>
            <a:off x="914400" y="2590800"/>
            <a:ext cx="4267200" cy="1168400"/>
          </a:xfrm>
          <a:prstGeom prst="rect">
            <a:avLst/>
          </a:prstGeom>
          <a:noFill/>
          <a:ln>
            <a:noFill/>
          </a:ln>
        </p:spPr>
        <p:txBody>
          <a:bodyPr spcFirstLastPara="1" wrap="square" lIns="45725" tIns="22850" rIns="45725" bIns="22850" anchor="t" anchorCtr="0">
            <a:normAutofit/>
          </a:bodyPr>
          <a:lstStyle>
            <a:lvl1pPr lvl="0" algn="ctr">
              <a:spcBef>
                <a:spcPts val="400"/>
              </a:spcBef>
              <a:spcAft>
                <a:spcPts val="0"/>
              </a:spcAft>
              <a:buClr>
                <a:srgbClr val="888888"/>
              </a:buClr>
              <a:buSzPts val="1600"/>
              <a:buNone/>
              <a:defRPr>
                <a:solidFill>
                  <a:srgbClr val="888888"/>
                </a:solidFill>
              </a:defRPr>
            </a:lvl1pPr>
            <a:lvl2pPr lvl="1" algn="ctr">
              <a:spcBef>
                <a:spcPts val="400"/>
              </a:spcBef>
              <a:spcAft>
                <a:spcPts val="0"/>
              </a:spcAft>
              <a:buClr>
                <a:srgbClr val="888888"/>
              </a:buClr>
              <a:buSzPts val="1400"/>
              <a:buNone/>
              <a:defRPr>
                <a:solidFill>
                  <a:srgbClr val="888888"/>
                </a:solidFill>
              </a:defRPr>
            </a:lvl2pPr>
            <a:lvl3pPr lvl="2" algn="ctr">
              <a:spcBef>
                <a:spcPts val="267"/>
              </a:spcBef>
              <a:spcAft>
                <a:spcPts val="0"/>
              </a:spcAft>
              <a:buClr>
                <a:srgbClr val="888888"/>
              </a:buClr>
              <a:buSzPts val="1200"/>
              <a:buNone/>
              <a:defRPr>
                <a:solidFill>
                  <a:srgbClr val="888888"/>
                </a:solidFill>
              </a:defRPr>
            </a:lvl3pPr>
            <a:lvl4pPr lvl="3" algn="ctr">
              <a:spcBef>
                <a:spcPts val="267"/>
              </a:spcBef>
              <a:spcAft>
                <a:spcPts val="0"/>
              </a:spcAft>
              <a:buClr>
                <a:srgbClr val="888888"/>
              </a:buClr>
              <a:buSzPts val="1000"/>
              <a:buNone/>
              <a:defRPr>
                <a:solidFill>
                  <a:srgbClr val="888888"/>
                </a:solidFill>
              </a:defRPr>
            </a:lvl4pPr>
            <a:lvl5pPr lvl="4" algn="ctr">
              <a:spcBef>
                <a:spcPts val="267"/>
              </a:spcBef>
              <a:spcAft>
                <a:spcPts val="0"/>
              </a:spcAft>
              <a:buClr>
                <a:srgbClr val="888888"/>
              </a:buClr>
              <a:buSzPts val="1000"/>
              <a:buNone/>
              <a:defRPr>
                <a:solidFill>
                  <a:srgbClr val="888888"/>
                </a:solidFill>
              </a:defRPr>
            </a:lvl5pPr>
            <a:lvl6pPr lvl="5" algn="ctr">
              <a:spcBef>
                <a:spcPts val="267"/>
              </a:spcBef>
              <a:spcAft>
                <a:spcPts val="0"/>
              </a:spcAft>
              <a:buClr>
                <a:srgbClr val="888888"/>
              </a:buClr>
              <a:buSzPts val="1000"/>
              <a:buNone/>
              <a:defRPr>
                <a:solidFill>
                  <a:srgbClr val="888888"/>
                </a:solidFill>
              </a:defRPr>
            </a:lvl6pPr>
            <a:lvl7pPr lvl="6" algn="ctr">
              <a:spcBef>
                <a:spcPts val="267"/>
              </a:spcBef>
              <a:spcAft>
                <a:spcPts val="0"/>
              </a:spcAft>
              <a:buClr>
                <a:srgbClr val="888888"/>
              </a:buClr>
              <a:buSzPts val="1000"/>
              <a:buNone/>
              <a:defRPr>
                <a:solidFill>
                  <a:srgbClr val="888888"/>
                </a:solidFill>
              </a:defRPr>
            </a:lvl7pPr>
            <a:lvl8pPr lvl="7" algn="ctr">
              <a:spcBef>
                <a:spcPts val="267"/>
              </a:spcBef>
              <a:spcAft>
                <a:spcPts val="0"/>
              </a:spcAft>
              <a:buClr>
                <a:srgbClr val="888888"/>
              </a:buClr>
              <a:buSzPts val="1000"/>
              <a:buNone/>
              <a:defRPr>
                <a:solidFill>
                  <a:srgbClr val="888888"/>
                </a:solidFill>
              </a:defRPr>
            </a:lvl8pPr>
            <a:lvl9pPr lvl="8" algn="ctr">
              <a:spcBef>
                <a:spcPts val="267"/>
              </a:spcBef>
              <a:spcAft>
                <a:spcPts val="0"/>
              </a:spcAft>
              <a:buClr>
                <a:srgbClr val="888888"/>
              </a:buClr>
              <a:buSzPts val="1000"/>
              <a:buNone/>
              <a:defRPr>
                <a:solidFill>
                  <a:srgbClr val="888888"/>
                </a:solidFill>
              </a:defRPr>
            </a:lvl9pPr>
          </a:lstStyle>
          <a:p>
            <a:r>
              <a:rPr lang="en-US"/>
              <a:t>Click to edit Master subtitle style</a:t>
            </a:r>
            <a:endParaRPr/>
          </a:p>
        </p:txBody>
      </p:sp>
      <p:sp>
        <p:nvSpPr>
          <p:cNvPr id="63" name="Google Shape;63;p15"/>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64" name="Google Shape;64;p15"/>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65" name="Google Shape;65;p15"/>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3870464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46689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18126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3595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26400" y="1412092"/>
            <a:ext cx="7739200" cy="3370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11333" b="0">
                <a:latin typeface="Red Hat Display Black"/>
                <a:ea typeface="Red Hat Display Black"/>
                <a:cs typeface="Red Hat Display Black"/>
                <a:sym typeface="Red Hat Display Black"/>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226400" y="4899900"/>
            <a:ext cx="7739200" cy="54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1" name="Google Shape;11;p2"/>
          <p:cNvGrpSpPr/>
          <p:nvPr/>
        </p:nvGrpSpPr>
        <p:grpSpPr>
          <a:xfrm>
            <a:off x="-638766" y="6144667"/>
            <a:ext cx="13469500" cy="1285267"/>
            <a:chOff x="-479062" y="4756525"/>
            <a:chExt cx="10102125" cy="963950"/>
          </a:xfrm>
        </p:grpSpPr>
        <p:sp>
          <p:nvSpPr>
            <p:cNvPr id="12" name="Google Shape;12;p2"/>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 name="Google Shape;16;p2"/>
          <p:cNvSpPr/>
          <p:nvPr/>
        </p:nvSpPr>
        <p:spPr>
          <a:xfrm rot="10800000" flipH="1">
            <a:off x="11235267" y="-38267"/>
            <a:ext cx="956800" cy="28412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7" name="Google Shape;17;p2"/>
          <p:cNvGrpSpPr/>
          <p:nvPr/>
        </p:nvGrpSpPr>
        <p:grpSpPr>
          <a:xfrm flipH="1">
            <a:off x="11412147" y="1313201"/>
            <a:ext cx="604167" cy="660433"/>
            <a:chOff x="4291875" y="1071125"/>
            <a:chExt cx="453125" cy="495325"/>
          </a:xfrm>
        </p:grpSpPr>
        <p:sp>
          <p:nvSpPr>
            <p:cNvPr id="18" name="Google Shape;18;p2"/>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 name="Google Shape;26;p2"/>
          <p:cNvGrpSpPr/>
          <p:nvPr/>
        </p:nvGrpSpPr>
        <p:grpSpPr>
          <a:xfrm flipH="1">
            <a:off x="11411014" y="709101"/>
            <a:ext cx="605300" cy="660433"/>
            <a:chOff x="4291875" y="618050"/>
            <a:chExt cx="453975" cy="495325"/>
          </a:xfrm>
        </p:grpSpPr>
        <p:sp>
          <p:nvSpPr>
            <p:cNvPr id="27" name="Google Shape;27;p2"/>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4" name="Google Shape;34;p2"/>
          <p:cNvSpPr/>
          <p:nvPr/>
        </p:nvSpPr>
        <p:spPr>
          <a:xfrm flipH="1">
            <a:off x="437614" y="197467"/>
            <a:ext cx="901633" cy="9024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2"/>
          <p:cNvSpPr/>
          <p:nvPr/>
        </p:nvSpPr>
        <p:spPr>
          <a:xfrm flipH="1">
            <a:off x="856080" y="616701"/>
            <a:ext cx="613267" cy="612500"/>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1421867" y="5424401"/>
            <a:ext cx="2843153" cy="2843153"/>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7" name="Google Shape;37;p2"/>
          <p:cNvGrpSpPr/>
          <p:nvPr/>
        </p:nvGrpSpPr>
        <p:grpSpPr>
          <a:xfrm>
            <a:off x="4494264" y="-1937265"/>
            <a:ext cx="3172424" cy="2959996"/>
            <a:chOff x="3154238" y="-1361450"/>
            <a:chExt cx="2812100" cy="2623800"/>
          </a:xfrm>
        </p:grpSpPr>
        <p:sp>
          <p:nvSpPr>
            <p:cNvPr id="38" name="Google Shape;38;p2"/>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 name="Google Shape;41;p2"/>
          <p:cNvGrpSpPr/>
          <p:nvPr/>
        </p:nvGrpSpPr>
        <p:grpSpPr>
          <a:xfrm>
            <a:off x="10884406" y="3839517"/>
            <a:ext cx="1308036" cy="4610303"/>
            <a:chOff x="8399475" y="3067251"/>
            <a:chExt cx="755450" cy="2662658"/>
          </a:xfrm>
        </p:grpSpPr>
        <p:sp>
          <p:nvSpPr>
            <p:cNvPr id="42" name="Google Shape;42;p2"/>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2" name="Google Shape;62;p2"/>
          <p:cNvGrpSpPr/>
          <p:nvPr/>
        </p:nvGrpSpPr>
        <p:grpSpPr>
          <a:xfrm>
            <a:off x="10568816" y="2490102"/>
            <a:ext cx="479840" cy="1052871"/>
            <a:chOff x="7332112" y="2515526"/>
            <a:chExt cx="359880" cy="789653"/>
          </a:xfrm>
        </p:grpSpPr>
        <p:sp>
          <p:nvSpPr>
            <p:cNvPr id="63" name="Google Shape;63;p2"/>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7" name="Google Shape;67;p2"/>
          <p:cNvSpPr/>
          <p:nvPr/>
        </p:nvSpPr>
        <p:spPr>
          <a:xfrm>
            <a:off x="294517" y="3241434"/>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 name="Google Shape;68;p2"/>
          <p:cNvSpPr/>
          <p:nvPr/>
        </p:nvSpPr>
        <p:spPr>
          <a:xfrm flipH="1">
            <a:off x="-32" y="0"/>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8515134" y="68580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26015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5171300" y="2019800"/>
            <a:ext cx="4857600" cy="2068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solidFill>
                  <a:schemeClr val="l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3473551" y="2499200"/>
            <a:ext cx="1558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67">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5171343" y="3934967"/>
            <a:ext cx="4576000" cy="9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74" name="Google Shape;74;p3"/>
          <p:cNvGrpSpPr/>
          <p:nvPr/>
        </p:nvGrpSpPr>
        <p:grpSpPr>
          <a:xfrm>
            <a:off x="-638766" y="6144667"/>
            <a:ext cx="13469500" cy="1285267"/>
            <a:chOff x="-479062" y="4756525"/>
            <a:chExt cx="10102125" cy="963950"/>
          </a:xfrm>
        </p:grpSpPr>
        <p:sp>
          <p:nvSpPr>
            <p:cNvPr id="75" name="Google Shape;75;p3"/>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3"/>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9" name="Google Shape;79;p3"/>
          <p:cNvSpPr/>
          <p:nvPr/>
        </p:nvSpPr>
        <p:spPr>
          <a:xfrm rot="-5400000" flipH="1">
            <a:off x="-32" y="3896867"/>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3"/>
          <p:cNvSpPr/>
          <p:nvPr/>
        </p:nvSpPr>
        <p:spPr>
          <a:xfrm flipH="1">
            <a:off x="437614" y="5035633"/>
            <a:ext cx="901633" cy="9024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3"/>
          <p:cNvSpPr/>
          <p:nvPr/>
        </p:nvSpPr>
        <p:spPr>
          <a:xfrm flipH="1">
            <a:off x="856080" y="5454867"/>
            <a:ext cx="613267" cy="612500"/>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chemeClr val="lt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3"/>
          <p:cNvSpPr/>
          <p:nvPr/>
        </p:nvSpPr>
        <p:spPr>
          <a:xfrm>
            <a:off x="11046133" y="5214475"/>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11046133" y="5584423"/>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4" name="Google Shape;84;p3"/>
          <p:cNvSpPr/>
          <p:nvPr/>
        </p:nvSpPr>
        <p:spPr>
          <a:xfrm>
            <a:off x="11046133" y="4844527"/>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923902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7" name="Google Shape;87;p4"/>
          <p:cNvSpPr txBox="1">
            <a:spLocks noGrp="1"/>
          </p:cNvSpPr>
          <p:nvPr>
            <p:ph type="body" idx="1"/>
          </p:nvPr>
        </p:nvSpPr>
        <p:spPr>
          <a:xfrm>
            <a:off x="2800300" y="1536633"/>
            <a:ext cx="65916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5"/>
              </a:buClr>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grpSp>
        <p:nvGrpSpPr>
          <p:cNvPr id="88" name="Google Shape;88;p4"/>
          <p:cNvGrpSpPr/>
          <p:nvPr/>
        </p:nvGrpSpPr>
        <p:grpSpPr>
          <a:xfrm>
            <a:off x="-638766" y="6144667"/>
            <a:ext cx="13469500" cy="1285267"/>
            <a:chOff x="-479062" y="4756525"/>
            <a:chExt cx="10102125" cy="963950"/>
          </a:xfrm>
        </p:grpSpPr>
        <p:sp>
          <p:nvSpPr>
            <p:cNvPr id="89" name="Google Shape;89;p4"/>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4"/>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4"/>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4"/>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3" name="Google Shape;93;p4"/>
          <p:cNvSpPr/>
          <p:nvPr/>
        </p:nvSpPr>
        <p:spPr>
          <a:xfrm rot="10800000" flipH="1">
            <a:off x="0" y="-8367"/>
            <a:ext cx="956800" cy="19368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4"/>
          <p:cNvSpPr/>
          <p:nvPr/>
        </p:nvSpPr>
        <p:spPr>
          <a:xfrm>
            <a:off x="101831" y="37600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5" name="Google Shape;95;p4"/>
          <p:cNvSpPr/>
          <p:nvPr/>
        </p:nvSpPr>
        <p:spPr>
          <a:xfrm>
            <a:off x="101831" y="42143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6" name="Google Shape;96;p4"/>
          <p:cNvSpPr/>
          <p:nvPr/>
        </p:nvSpPr>
        <p:spPr>
          <a:xfrm>
            <a:off x="101831" y="46686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7" name="Google Shape;97;p4"/>
          <p:cNvGrpSpPr/>
          <p:nvPr/>
        </p:nvGrpSpPr>
        <p:grpSpPr>
          <a:xfrm>
            <a:off x="11237801" y="2152768"/>
            <a:ext cx="1286367" cy="2892184"/>
            <a:chOff x="8428350" y="1614576"/>
            <a:chExt cx="964775" cy="2169138"/>
          </a:xfrm>
        </p:grpSpPr>
        <p:sp>
          <p:nvSpPr>
            <p:cNvPr id="98" name="Google Shape;98;p4"/>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4"/>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00" name="Google Shape;100;p4"/>
            <p:cNvGrpSpPr/>
            <p:nvPr/>
          </p:nvGrpSpPr>
          <p:grpSpPr>
            <a:xfrm>
              <a:off x="8429046" y="1614576"/>
              <a:ext cx="964079" cy="2169138"/>
              <a:chOff x="8429046" y="1614576"/>
              <a:chExt cx="964079" cy="2169138"/>
            </a:xfrm>
          </p:grpSpPr>
          <p:sp>
            <p:nvSpPr>
              <p:cNvPr id="101" name="Google Shape;101;p4"/>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4"/>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4"/>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4"/>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4"/>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4"/>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4"/>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4"/>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4"/>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4"/>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4"/>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4"/>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4"/>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14" name="Google Shape;114;p4"/>
          <p:cNvGrpSpPr/>
          <p:nvPr/>
        </p:nvGrpSpPr>
        <p:grpSpPr>
          <a:xfrm rot="5400000">
            <a:off x="11112849" y="-172981"/>
            <a:ext cx="479840" cy="1052871"/>
            <a:chOff x="7332112" y="2515526"/>
            <a:chExt cx="359880" cy="789653"/>
          </a:xfrm>
        </p:grpSpPr>
        <p:sp>
          <p:nvSpPr>
            <p:cNvPr id="115" name="Google Shape;115;p4"/>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4"/>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4"/>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4"/>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4"/>
          <p:cNvSpPr/>
          <p:nvPr/>
        </p:nvSpPr>
        <p:spPr>
          <a:xfrm rot="5400000">
            <a:off x="11662333" y="5505167"/>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77783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0"/>
        <p:cNvGrpSpPr/>
        <p:nvPr/>
      </p:nvGrpSpPr>
      <p:grpSpPr>
        <a:xfrm>
          <a:off x="0" y="0"/>
          <a:ext cx="0" cy="0"/>
          <a:chOff x="0" y="0"/>
          <a:chExt cx="0" cy="0"/>
        </a:xfrm>
      </p:grpSpPr>
      <p:sp>
        <p:nvSpPr>
          <p:cNvPr id="121" name="Google Shape;121;p5"/>
          <p:cNvSpPr txBox="1">
            <a:spLocks noGrp="1"/>
          </p:cNvSpPr>
          <p:nvPr>
            <p:ph type="subTitle" idx="1"/>
          </p:nvPr>
        </p:nvSpPr>
        <p:spPr>
          <a:xfrm>
            <a:off x="2044867" y="3307933"/>
            <a:ext cx="3876800" cy="724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accent5"/>
              </a:buClr>
              <a:buSzPts val="2400"/>
              <a:buFont typeface="Red Hat Display"/>
              <a:buNone/>
              <a:defRPr sz="2933" b="1">
                <a:solidFill>
                  <a:schemeClr val="accent5"/>
                </a:solidFill>
                <a:latin typeface="Red Hat Display"/>
                <a:ea typeface="Red Hat Display"/>
                <a:cs typeface="Red Hat Display"/>
                <a:sym typeface="Red Hat Display"/>
              </a:defRPr>
            </a:lvl1pPr>
            <a:lvl2pPr lvl="1"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2pPr>
            <a:lvl3pPr lvl="2"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3pPr>
            <a:lvl4pPr lvl="3"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4pPr>
            <a:lvl5pPr lvl="4"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5pPr>
            <a:lvl6pPr lvl="5"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6pPr>
            <a:lvl7pPr lvl="6"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7pPr>
            <a:lvl8pPr lvl="7"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8pPr>
            <a:lvl9pPr lvl="8" algn="ctr">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122" name="Google Shape;122;p5"/>
          <p:cNvSpPr txBox="1">
            <a:spLocks noGrp="1"/>
          </p:cNvSpPr>
          <p:nvPr>
            <p:ph type="subTitle" idx="2"/>
          </p:nvPr>
        </p:nvSpPr>
        <p:spPr>
          <a:xfrm>
            <a:off x="6270333" y="3307933"/>
            <a:ext cx="3876800" cy="72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4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400"/>
              <a:buFont typeface="Red Hat Display"/>
              <a:buNone/>
              <a:defRPr sz="3200"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123" name="Google Shape;123;p5"/>
          <p:cNvSpPr txBox="1">
            <a:spLocks noGrp="1"/>
          </p:cNvSpPr>
          <p:nvPr>
            <p:ph type="subTitle" idx="3"/>
          </p:nvPr>
        </p:nvSpPr>
        <p:spPr>
          <a:xfrm>
            <a:off x="2044867" y="38076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 name="Google Shape;124;p5"/>
          <p:cNvSpPr txBox="1">
            <a:spLocks noGrp="1"/>
          </p:cNvSpPr>
          <p:nvPr>
            <p:ph type="subTitle" idx="4"/>
          </p:nvPr>
        </p:nvSpPr>
        <p:spPr>
          <a:xfrm>
            <a:off x="6270333" y="38076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5" name="Google Shape;125;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26" name="Google Shape;126;p5"/>
          <p:cNvGrpSpPr/>
          <p:nvPr/>
        </p:nvGrpSpPr>
        <p:grpSpPr>
          <a:xfrm>
            <a:off x="-325438" y="1325368"/>
            <a:ext cx="1285439" cy="2892184"/>
            <a:chOff x="-248979" y="1614576"/>
            <a:chExt cx="964079" cy="2169138"/>
          </a:xfrm>
        </p:grpSpPr>
        <p:grpSp>
          <p:nvGrpSpPr>
            <p:cNvPr id="127" name="Google Shape;127;p5"/>
            <p:cNvGrpSpPr/>
            <p:nvPr/>
          </p:nvGrpSpPr>
          <p:grpSpPr>
            <a:xfrm>
              <a:off x="-248979" y="1614576"/>
              <a:ext cx="964079" cy="2169138"/>
              <a:chOff x="8429046" y="1614576"/>
              <a:chExt cx="964079" cy="2169138"/>
            </a:xfrm>
          </p:grpSpPr>
          <p:sp>
            <p:nvSpPr>
              <p:cNvPr id="128" name="Google Shape;128;p5"/>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5"/>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5"/>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5"/>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5"/>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5"/>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5"/>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5"/>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5"/>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5"/>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5"/>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5"/>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5"/>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1" name="Google Shape;141;p5"/>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2" name="Google Shape;142;p5"/>
          <p:cNvGrpSpPr/>
          <p:nvPr/>
        </p:nvGrpSpPr>
        <p:grpSpPr>
          <a:xfrm>
            <a:off x="-638766" y="6144667"/>
            <a:ext cx="13469500" cy="1285267"/>
            <a:chOff x="-479062" y="4756525"/>
            <a:chExt cx="10102125" cy="963950"/>
          </a:xfrm>
        </p:grpSpPr>
        <p:sp>
          <p:nvSpPr>
            <p:cNvPr id="143" name="Google Shape;143;p5"/>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5"/>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5"/>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5"/>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7" name="Google Shape;147;p5"/>
          <p:cNvSpPr/>
          <p:nvPr/>
        </p:nvSpPr>
        <p:spPr>
          <a:xfrm>
            <a:off x="11329582" y="48669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8" name="Google Shape;148;p5"/>
          <p:cNvSpPr/>
          <p:nvPr/>
        </p:nvSpPr>
        <p:spPr>
          <a:xfrm rot="10800000" flipH="1">
            <a:off x="11235267" y="-1651100"/>
            <a:ext cx="956800" cy="2841200"/>
          </a:xfrm>
          <a:prstGeom prst="round2SameRect">
            <a:avLst>
              <a:gd name="adj1" fmla="val 50000"/>
              <a:gd name="adj2" fmla="val 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9" name="Google Shape;149;p5"/>
          <p:cNvSpPr/>
          <p:nvPr/>
        </p:nvSpPr>
        <p:spPr>
          <a:xfrm>
            <a:off x="11329582" y="5324934"/>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5"/>
          <p:cNvSpPr/>
          <p:nvPr/>
        </p:nvSpPr>
        <p:spPr>
          <a:xfrm>
            <a:off x="8718334" y="70612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40366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153" name="Google Shape;153;p6"/>
          <p:cNvGrpSpPr/>
          <p:nvPr/>
        </p:nvGrpSpPr>
        <p:grpSpPr>
          <a:xfrm>
            <a:off x="-638766" y="6144667"/>
            <a:ext cx="13469500" cy="1285267"/>
            <a:chOff x="-479062" y="4756525"/>
            <a:chExt cx="10102125" cy="963950"/>
          </a:xfrm>
        </p:grpSpPr>
        <p:sp>
          <p:nvSpPr>
            <p:cNvPr id="154" name="Google Shape;154;p6"/>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6"/>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6"/>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6"/>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8" name="Google Shape;158;p6"/>
          <p:cNvSpPr/>
          <p:nvPr/>
        </p:nvSpPr>
        <p:spPr>
          <a:xfrm rot="10800000" flipH="1">
            <a:off x="0" y="-8367"/>
            <a:ext cx="956800" cy="19368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6"/>
          <p:cNvSpPr/>
          <p:nvPr/>
        </p:nvSpPr>
        <p:spPr>
          <a:xfrm>
            <a:off x="101831" y="37600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6"/>
          <p:cNvSpPr/>
          <p:nvPr/>
        </p:nvSpPr>
        <p:spPr>
          <a:xfrm>
            <a:off x="101831" y="42143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6"/>
          <p:cNvSpPr/>
          <p:nvPr/>
        </p:nvSpPr>
        <p:spPr>
          <a:xfrm>
            <a:off x="101831" y="46686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2" name="Google Shape;162;p6"/>
          <p:cNvGrpSpPr/>
          <p:nvPr/>
        </p:nvGrpSpPr>
        <p:grpSpPr>
          <a:xfrm>
            <a:off x="11237801" y="2152768"/>
            <a:ext cx="1286367" cy="2892184"/>
            <a:chOff x="8428350" y="1614576"/>
            <a:chExt cx="964775" cy="2169138"/>
          </a:xfrm>
        </p:grpSpPr>
        <p:sp>
          <p:nvSpPr>
            <p:cNvPr id="163" name="Google Shape;163;p6"/>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6"/>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65" name="Google Shape;165;p6"/>
            <p:cNvGrpSpPr/>
            <p:nvPr/>
          </p:nvGrpSpPr>
          <p:grpSpPr>
            <a:xfrm>
              <a:off x="8429046" y="1614576"/>
              <a:ext cx="964079" cy="2169138"/>
              <a:chOff x="8429046" y="1614576"/>
              <a:chExt cx="964079" cy="2169138"/>
            </a:xfrm>
          </p:grpSpPr>
          <p:sp>
            <p:nvSpPr>
              <p:cNvPr id="166" name="Google Shape;166;p6"/>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6"/>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6"/>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6"/>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6"/>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6"/>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6"/>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6"/>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6"/>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6"/>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6"/>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6"/>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6"/>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79" name="Google Shape;179;p6"/>
          <p:cNvGrpSpPr/>
          <p:nvPr/>
        </p:nvGrpSpPr>
        <p:grpSpPr>
          <a:xfrm rot="5400000">
            <a:off x="11112849" y="-172981"/>
            <a:ext cx="479840" cy="1052871"/>
            <a:chOff x="7332112" y="2515526"/>
            <a:chExt cx="359880" cy="789653"/>
          </a:xfrm>
        </p:grpSpPr>
        <p:sp>
          <p:nvSpPr>
            <p:cNvPr id="180" name="Google Shape;180;p6"/>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6"/>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6"/>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6"/>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4" name="Google Shape;184;p6"/>
          <p:cNvSpPr/>
          <p:nvPr/>
        </p:nvSpPr>
        <p:spPr>
          <a:xfrm rot="5400000">
            <a:off x="11662333" y="5505167"/>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632272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87" name="Google Shape;187;p7"/>
          <p:cNvSpPr txBox="1">
            <a:spLocks noGrp="1"/>
          </p:cNvSpPr>
          <p:nvPr>
            <p:ph type="body" idx="1"/>
          </p:nvPr>
        </p:nvSpPr>
        <p:spPr>
          <a:xfrm>
            <a:off x="2852800" y="2049800"/>
            <a:ext cx="6486400" cy="2854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grpSp>
        <p:nvGrpSpPr>
          <p:cNvPr id="188" name="Google Shape;188;p7"/>
          <p:cNvGrpSpPr/>
          <p:nvPr/>
        </p:nvGrpSpPr>
        <p:grpSpPr>
          <a:xfrm flipH="1">
            <a:off x="-638766" y="6144667"/>
            <a:ext cx="13469500" cy="1285267"/>
            <a:chOff x="-479062" y="4756525"/>
            <a:chExt cx="10102125" cy="963950"/>
          </a:xfrm>
        </p:grpSpPr>
        <p:sp>
          <p:nvSpPr>
            <p:cNvPr id="189" name="Google Shape;189;p7"/>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7"/>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7"/>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7"/>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3" name="Google Shape;193;p7"/>
          <p:cNvGrpSpPr/>
          <p:nvPr/>
        </p:nvGrpSpPr>
        <p:grpSpPr>
          <a:xfrm flipH="1">
            <a:off x="-332200" y="2152768"/>
            <a:ext cx="1286367" cy="2892184"/>
            <a:chOff x="8428350" y="1614576"/>
            <a:chExt cx="964775" cy="2169138"/>
          </a:xfrm>
        </p:grpSpPr>
        <p:sp>
          <p:nvSpPr>
            <p:cNvPr id="194" name="Google Shape;194;p7"/>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7"/>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6" name="Google Shape;196;p7"/>
            <p:cNvGrpSpPr/>
            <p:nvPr/>
          </p:nvGrpSpPr>
          <p:grpSpPr>
            <a:xfrm>
              <a:off x="8429046" y="1614576"/>
              <a:ext cx="964079" cy="2169138"/>
              <a:chOff x="8429046" y="1614576"/>
              <a:chExt cx="964079" cy="2169138"/>
            </a:xfrm>
          </p:grpSpPr>
          <p:sp>
            <p:nvSpPr>
              <p:cNvPr id="197" name="Google Shape;197;p7"/>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7"/>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7"/>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7"/>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7"/>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7"/>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7"/>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7"/>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7"/>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7"/>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7"/>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7"/>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7"/>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10" name="Google Shape;210;p7"/>
          <p:cNvGrpSpPr/>
          <p:nvPr/>
        </p:nvGrpSpPr>
        <p:grpSpPr>
          <a:xfrm rot="-5400000" flipH="1">
            <a:off x="599279" y="5068553"/>
            <a:ext cx="479840" cy="1052871"/>
            <a:chOff x="7332112" y="2515526"/>
            <a:chExt cx="359880" cy="789653"/>
          </a:xfrm>
        </p:grpSpPr>
        <p:sp>
          <p:nvSpPr>
            <p:cNvPr id="211" name="Google Shape;211;p7"/>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7"/>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7"/>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7"/>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5" name="Google Shape;215;p7"/>
          <p:cNvSpPr/>
          <p:nvPr/>
        </p:nvSpPr>
        <p:spPr>
          <a:xfrm rot="10800000">
            <a:off x="11235167" y="-8367"/>
            <a:ext cx="956800" cy="19368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6" name="Google Shape;216;p7"/>
          <p:cNvSpPr/>
          <p:nvPr/>
        </p:nvSpPr>
        <p:spPr>
          <a:xfrm flipH="1">
            <a:off x="11336989" y="37600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7"/>
          <p:cNvSpPr/>
          <p:nvPr/>
        </p:nvSpPr>
        <p:spPr>
          <a:xfrm flipH="1">
            <a:off x="11336989" y="42143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7"/>
          <p:cNvSpPr/>
          <p:nvPr/>
        </p:nvSpPr>
        <p:spPr>
          <a:xfrm flipH="1">
            <a:off x="11336989" y="46686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84857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grpSp>
        <p:nvGrpSpPr>
          <p:cNvPr id="221" name="Google Shape;221;p8"/>
          <p:cNvGrpSpPr/>
          <p:nvPr/>
        </p:nvGrpSpPr>
        <p:grpSpPr>
          <a:xfrm flipH="1">
            <a:off x="-638766" y="6144667"/>
            <a:ext cx="13469500" cy="1285267"/>
            <a:chOff x="-479062" y="4756525"/>
            <a:chExt cx="10102125" cy="963950"/>
          </a:xfrm>
        </p:grpSpPr>
        <p:sp>
          <p:nvSpPr>
            <p:cNvPr id="222" name="Google Shape;222;p8"/>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8"/>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8"/>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8"/>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26" name="Google Shape;226;p8"/>
          <p:cNvSpPr/>
          <p:nvPr/>
        </p:nvSpPr>
        <p:spPr>
          <a:xfrm rot="-5400000" flipH="1">
            <a:off x="-33" y="3896867"/>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7" name="Google Shape;227;p8"/>
          <p:cNvGrpSpPr/>
          <p:nvPr/>
        </p:nvGrpSpPr>
        <p:grpSpPr>
          <a:xfrm flipH="1">
            <a:off x="4525279" y="-1937265"/>
            <a:ext cx="3172424" cy="2959996"/>
            <a:chOff x="3154238" y="-1361450"/>
            <a:chExt cx="2812100" cy="2623800"/>
          </a:xfrm>
        </p:grpSpPr>
        <p:sp>
          <p:nvSpPr>
            <p:cNvPr id="228" name="Google Shape;228;p8"/>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8"/>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8"/>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1" name="Google Shape;231;p8"/>
          <p:cNvSpPr/>
          <p:nvPr/>
        </p:nvSpPr>
        <p:spPr>
          <a:xfrm>
            <a:off x="315234" y="3004433"/>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8"/>
          <p:cNvSpPr/>
          <p:nvPr/>
        </p:nvSpPr>
        <p:spPr>
          <a:xfrm>
            <a:off x="8515134" y="68580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7800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04800" y="183092"/>
            <a:ext cx="5486400" cy="762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68" name="Google Shape;68;p16"/>
          <p:cNvSpPr txBox="1">
            <a:spLocks noGrp="1"/>
          </p:cNvSpPr>
          <p:nvPr>
            <p:ph type="body" idx="1"/>
          </p:nvPr>
        </p:nvSpPr>
        <p:spPr>
          <a:xfrm>
            <a:off x="304800" y="1066800"/>
            <a:ext cx="5486400" cy="3017309"/>
          </a:xfrm>
          <a:prstGeom prst="rect">
            <a:avLst/>
          </a:prstGeom>
          <a:noFill/>
          <a:ln>
            <a:noFill/>
          </a:ln>
        </p:spPr>
        <p:txBody>
          <a:bodyPr spcFirstLastPara="1" wrap="square" lIns="45725" tIns="22850" rIns="45725" bIns="22850" anchor="t" anchorCtr="0">
            <a:normAutofit/>
          </a:bodyPr>
          <a:lstStyle>
            <a:lvl1pPr marL="609585" lvl="0" indent="-380990" algn="l">
              <a:spcBef>
                <a:spcPts val="267"/>
              </a:spcBef>
              <a:spcAft>
                <a:spcPts val="0"/>
              </a:spcAft>
              <a:buClr>
                <a:schemeClr val="dk1"/>
              </a:buClr>
              <a:buSzPts val="900"/>
              <a:buChar char="•"/>
              <a:defRPr/>
            </a:lvl1pPr>
            <a:lvl2pPr marL="1219170" lvl="1" indent="-380990" algn="l">
              <a:spcBef>
                <a:spcPts val="267"/>
              </a:spcBef>
              <a:spcAft>
                <a:spcPts val="0"/>
              </a:spcAft>
              <a:buClr>
                <a:schemeClr val="dk1"/>
              </a:buClr>
              <a:buSzPts val="900"/>
              <a:buChar char="–"/>
              <a:defRPr/>
            </a:lvl2pPr>
            <a:lvl3pPr marL="1828754" lvl="2" indent="-380990" algn="l">
              <a:spcBef>
                <a:spcPts val="267"/>
              </a:spcBef>
              <a:spcAft>
                <a:spcPts val="0"/>
              </a:spcAft>
              <a:buClr>
                <a:schemeClr val="dk1"/>
              </a:buClr>
              <a:buSzPts val="900"/>
              <a:buChar char="•"/>
              <a:defRPr/>
            </a:lvl3pPr>
            <a:lvl4pPr marL="2438339" lvl="3" indent="-380990" algn="l">
              <a:spcBef>
                <a:spcPts val="267"/>
              </a:spcBef>
              <a:spcAft>
                <a:spcPts val="0"/>
              </a:spcAft>
              <a:buClr>
                <a:schemeClr val="dk1"/>
              </a:buClr>
              <a:buSzPts val="900"/>
              <a:buChar char="–"/>
              <a:defRPr/>
            </a:lvl4pPr>
            <a:lvl5pPr marL="3047924" lvl="4" indent="-380990" algn="l">
              <a:spcBef>
                <a:spcPts val="267"/>
              </a:spcBef>
              <a:spcAft>
                <a:spcPts val="0"/>
              </a:spcAft>
              <a:buClr>
                <a:schemeClr val="dk1"/>
              </a:buClr>
              <a:buSzPts val="900"/>
              <a:buChar char="»"/>
              <a:defRPr/>
            </a:lvl5pPr>
            <a:lvl6pPr marL="3657509" lvl="5" indent="-380990" algn="l">
              <a:spcBef>
                <a:spcPts val="267"/>
              </a:spcBef>
              <a:spcAft>
                <a:spcPts val="0"/>
              </a:spcAft>
              <a:buClr>
                <a:schemeClr val="dk1"/>
              </a:buClr>
              <a:buSzPts val="900"/>
              <a:buChar char="•"/>
              <a:defRPr/>
            </a:lvl6pPr>
            <a:lvl7pPr marL="4267093" lvl="6" indent="-380990" algn="l">
              <a:spcBef>
                <a:spcPts val="267"/>
              </a:spcBef>
              <a:spcAft>
                <a:spcPts val="0"/>
              </a:spcAft>
              <a:buClr>
                <a:schemeClr val="dk1"/>
              </a:buClr>
              <a:buSzPts val="900"/>
              <a:buChar char="•"/>
              <a:defRPr/>
            </a:lvl7pPr>
            <a:lvl8pPr marL="4876678" lvl="7" indent="-380990" algn="l">
              <a:spcBef>
                <a:spcPts val="267"/>
              </a:spcBef>
              <a:spcAft>
                <a:spcPts val="0"/>
              </a:spcAft>
              <a:buClr>
                <a:schemeClr val="dk1"/>
              </a:buClr>
              <a:buSzPts val="900"/>
              <a:buChar char="•"/>
              <a:defRPr/>
            </a:lvl8pPr>
            <a:lvl9pPr marL="5486263" lvl="8" indent="-380990" algn="l">
              <a:spcBef>
                <a:spcPts val="267"/>
              </a:spcBef>
              <a:spcAft>
                <a:spcPts val="0"/>
              </a:spcAft>
              <a:buClr>
                <a:schemeClr val="dk1"/>
              </a:buClr>
              <a:buSzPts val="900"/>
              <a:buChar char="•"/>
              <a:defRPr/>
            </a:lvl9pPr>
          </a:lstStyle>
          <a:p>
            <a:pPr lvl="0"/>
            <a:r>
              <a:rPr lang="en-US"/>
              <a:t>Click to edit Master text styles</a:t>
            </a:r>
          </a:p>
        </p:txBody>
      </p:sp>
      <p:sp>
        <p:nvSpPr>
          <p:cNvPr id="69" name="Google Shape;69;p16"/>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70" name="Google Shape;70;p16"/>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71" name="Google Shape;71;p16"/>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3591149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35" name="Google Shape;235;p9"/>
          <p:cNvSpPr txBox="1">
            <a:spLocks noGrp="1"/>
          </p:cNvSpPr>
          <p:nvPr>
            <p:ph type="subTitle" idx="1"/>
          </p:nvPr>
        </p:nvSpPr>
        <p:spPr>
          <a:xfrm>
            <a:off x="1362733" y="2074333"/>
            <a:ext cx="4666800" cy="28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236" name="Google Shape;236;p9"/>
          <p:cNvSpPr txBox="1">
            <a:spLocks noGrp="1"/>
          </p:cNvSpPr>
          <p:nvPr>
            <p:ph type="subTitle" idx="2"/>
          </p:nvPr>
        </p:nvSpPr>
        <p:spPr>
          <a:xfrm>
            <a:off x="6162472" y="2074333"/>
            <a:ext cx="4666800" cy="28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grpSp>
        <p:nvGrpSpPr>
          <p:cNvPr id="237" name="Google Shape;237;p9"/>
          <p:cNvGrpSpPr/>
          <p:nvPr/>
        </p:nvGrpSpPr>
        <p:grpSpPr>
          <a:xfrm>
            <a:off x="11237801" y="2660768"/>
            <a:ext cx="1286367" cy="2892184"/>
            <a:chOff x="8428350" y="1614576"/>
            <a:chExt cx="964775" cy="2169138"/>
          </a:xfrm>
        </p:grpSpPr>
        <p:sp>
          <p:nvSpPr>
            <p:cNvPr id="238" name="Google Shape;238;p9"/>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9"/>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40" name="Google Shape;240;p9"/>
            <p:cNvGrpSpPr/>
            <p:nvPr/>
          </p:nvGrpSpPr>
          <p:grpSpPr>
            <a:xfrm>
              <a:off x="8429046" y="1614576"/>
              <a:ext cx="964079" cy="2169138"/>
              <a:chOff x="8429046" y="1614576"/>
              <a:chExt cx="964079" cy="2169138"/>
            </a:xfrm>
          </p:grpSpPr>
          <p:sp>
            <p:nvSpPr>
              <p:cNvPr id="241" name="Google Shape;241;p9"/>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9"/>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9"/>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9"/>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9"/>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9"/>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9"/>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9"/>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9"/>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9"/>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9"/>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9"/>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9"/>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54" name="Google Shape;254;p9"/>
          <p:cNvGrpSpPr/>
          <p:nvPr/>
        </p:nvGrpSpPr>
        <p:grpSpPr>
          <a:xfrm flipH="1">
            <a:off x="-638766" y="6144667"/>
            <a:ext cx="13469500" cy="1285267"/>
            <a:chOff x="-479062" y="4756525"/>
            <a:chExt cx="10102125" cy="963950"/>
          </a:xfrm>
        </p:grpSpPr>
        <p:sp>
          <p:nvSpPr>
            <p:cNvPr id="255" name="Google Shape;255;p9"/>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9"/>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9"/>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9"/>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59" name="Google Shape;259;p9"/>
          <p:cNvSpPr/>
          <p:nvPr/>
        </p:nvSpPr>
        <p:spPr>
          <a:xfrm>
            <a:off x="406833"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9"/>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9"/>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9"/>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21193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3"/>
        <p:cNvGrpSpPr/>
        <p:nvPr/>
      </p:nvGrpSpPr>
      <p:grpSpPr>
        <a:xfrm>
          <a:off x="0" y="0"/>
          <a:ext cx="0" cy="0"/>
          <a:chOff x="0" y="0"/>
          <a:chExt cx="0" cy="0"/>
        </a:xfrm>
      </p:grpSpPr>
      <p:sp>
        <p:nvSpPr>
          <p:cNvPr id="264" name="Google Shape;264;p10"/>
          <p:cNvSpPr txBox="1">
            <a:spLocks noGrp="1"/>
          </p:cNvSpPr>
          <p:nvPr>
            <p:ph type="title"/>
          </p:nvPr>
        </p:nvSpPr>
        <p:spPr>
          <a:xfrm>
            <a:off x="3153833" y="4568933"/>
            <a:ext cx="5884400" cy="1407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265" name="Google Shape;265;p10"/>
          <p:cNvGrpSpPr/>
          <p:nvPr/>
        </p:nvGrpSpPr>
        <p:grpSpPr>
          <a:xfrm>
            <a:off x="-638766" y="6144667"/>
            <a:ext cx="13469500" cy="1285267"/>
            <a:chOff x="-479062" y="4756525"/>
            <a:chExt cx="10102125" cy="963950"/>
          </a:xfrm>
        </p:grpSpPr>
        <p:sp>
          <p:nvSpPr>
            <p:cNvPr id="266" name="Google Shape;266;p10"/>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0"/>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0"/>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0"/>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70" name="Google Shape;270;p10"/>
          <p:cNvSpPr/>
          <p:nvPr/>
        </p:nvSpPr>
        <p:spPr>
          <a:xfrm rot="-5400000" flipH="1">
            <a:off x="-32" y="3896867"/>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10"/>
          <p:cNvSpPr/>
          <p:nvPr/>
        </p:nvSpPr>
        <p:spPr>
          <a:xfrm>
            <a:off x="11046133" y="4844527"/>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2" name="Google Shape;272;p10"/>
          <p:cNvSpPr/>
          <p:nvPr/>
        </p:nvSpPr>
        <p:spPr>
          <a:xfrm>
            <a:off x="11046133" y="5214475"/>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10"/>
          <p:cNvSpPr/>
          <p:nvPr/>
        </p:nvSpPr>
        <p:spPr>
          <a:xfrm>
            <a:off x="11046133" y="5584423"/>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71693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74"/>
        <p:cNvGrpSpPr/>
        <p:nvPr/>
      </p:nvGrpSpPr>
      <p:grpSpPr>
        <a:xfrm>
          <a:off x="0" y="0"/>
          <a:ext cx="0" cy="0"/>
          <a:chOff x="0" y="0"/>
          <a:chExt cx="0" cy="0"/>
        </a:xfrm>
      </p:grpSpPr>
      <p:sp>
        <p:nvSpPr>
          <p:cNvPr id="275" name="Google Shape;275;p11"/>
          <p:cNvSpPr txBox="1">
            <a:spLocks noGrp="1"/>
          </p:cNvSpPr>
          <p:nvPr>
            <p:ph type="title" hasCustomPrompt="1"/>
          </p:nvPr>
        </p:nvSpPr>
        <p:spPr>
          <a:xfrm>
            <a:off x="1712000" y="21353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76" name="Google Shape;276;p11"/>
          <p:cNvSpPr txBox="1">
            <a:spLocks noGrp="1"/>
          </p:cNvSpPr>
          <p:nvPr>
            <p:ph type="subTitle" idx="1"/>
          </p:nvPr>
        </p:nvSpPr>
        <p:spPr>
          <a:xfrm>
            <a:off x="1712000" y="4150233"/>
            <a:ext cx="8768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277" name="Google Shape;277;p11"/>
          <p:cNvGrpSpPr/>
          <p:nvPr/>
        </p:nvGrpSpPr>
        <p:grpSpPr>
          <a:xfrm>
            <a:off x="-638766" y="6144667"/>
            <a:ext cx="13469500" cy="1285267"/>
            <a:chOff x="-479062" y="4756525"/>
            <a:chExt cx="10102125" cy="963950"/>
          </a:xfrm>
        </p:grpSpPr>
        <p:sp>
          <p:nvSpPr>
            <p:cNvPr id="278" name="Google Shape;278;p11"/>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11"/>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11"/>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82" name="Google Shape;282;p11"/>
          <p:cNvSpPr/>
          <p:nvPr/>
        </p:nvSpPr>
        <p:spPr>
          <a:xfrm rot="10800000">
            <a:off x="19" y="0"/>
            <a:ext cx="932067" cy="2593000"/>
          </a:xfrm>
          <a:custGeom>
            <a:avLst/>
            <a:gdLst/>
            <a:ahLst/>
            <a:cxnLst/>
            <a:rect l="l" t="t" r="r" b="b"/>
            <a:pathLst>
              <a:path w="27962" h="77790" extrusionOk="0">
                <a:moveTo>
                  <a:pt x="27962" y="1"/>
                </a:moveTo>
                <a:cubicBezTo>
                  <a:pt x="24287" y="663"/>
                  <a:pt x="20475" y="1028"/>
                  <a:pt x="16595" y="1028"/>
                </a:cubicBezTo>
                <a:lnTo>
                  <a:pt x="1" y="1028"/>
                </a:lnTo>
                <a:lnTo>
                  <a:pt x="1" y="70029"/>
                </a:lnTo>
                <a:cubicBezTo>
                  <a:pt x="1" y="74320"/>
                  <a:pt x="3470" y="77789"/>
                  <a:pt x="7762" y="77789"/>
                </a:cubicBezTo>
                <a:lnTo>
                  <a:pt x="20201" y="77789"/>
                </a:lnTo>
                <a:cubicBezTo>
                  <a:pt x="24493" y="77789"/>
                  <a:pt x="27962" y="74320"/>
                  <a:pt x="27962" y="70029"/>
                </a:cubicBezTo>
                <a:lnTo>
                  <a:pt x="27962"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3" name="Google Shape;283;p11"/>
          <p:cNvSpPr/>
          <p:nvPr/>
        </p:nvSpPr>
        <p:spPr>
          <a:xfrm rot="10800000">
            <a:off x="2" y="2558734"/>
            <a:ext cx="932067" cy="2088533"/>
          </a:xfrm>
          <a:custGeom>
            <a:avLst/>
            <a:gdLst/>
            <a:ahLst/>
            <a:cxnLst/>
            <a:rect l="l" t="t" r="r" b="b"/>
            <a:pathLst>
              <a:path w="27962" h="62656" extrusionOk="0">
                <a:moveTo>
                  <a:pt x="6780" y="1"/>
                </a:moveTo>
                <a:cubicBezTo>
                  <a:pt x="2945" y="503"/>
                  <a:pt x="1" y="3767"/>
                  <a:pt x="1" y="7716"/>
                </a:cubicBezTo>
                <a:lnTo>
                  <a:pt x="1" y="62656"/>
                </a:lnTo>
                <a:lnTo>
                  <a:pt x="16595" y="62656"/>
                </a:lnTo>
                <a:cubicBezTo>
                  <a:pt x="20475" y="62656"/>
                  <a:pt x="24287" y="62291"/>
                  <a:pt x="27962" y="61629"/>
                </a:cubicBezTo>
                <a:lnTo>
                  <a:pt x="27962" y="7716"/>
                </a:lnTo>
                <a:cubicBezTo>
                  <a:pt x="27962" y="3767"/>
                  <a:pt x="25017" y="503"/>
                  <a:pt x="2118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11"/>
          <p:cNvSpPr/>
          <p:nvPr/>
        </p:nvSpPr>
        <p:spPr>
          <a:xfrm rot="5400000">
            <a:off x="9231968" y="3896867"/>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85" name="Google Shape;285;p11"/>
          <p:cNvGrpSpPr/>
          <p:nvPr/>
        </p:nvGrpSpPr>
        <p:grpSpPr>
          <a:xfrm>
            <a:off x="4494264" y="-1937265"/>
            <a:ext cx="3172424" cy="2959996"/>
            <a:chOff x="3154238" y="-1361450"/>
            <a:chExt cx="2812100" cy="2623800"/>
          </a:xfrm>
        </p:grpSpPr>
        <p:sp>
          <p:nvSpPr>
            <p:cNvPr id="286" name="Google Shape;286;p11"/>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1"/>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1"/>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813475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9"/>
        <p:cNvGrpSpPr/>
        <p:nvPr/>
      </p:nvGrpSpPr>
      <p:grpSpPr>
        <a:xfrm>
          <a:off x="0" y="0"/>
          <a:ext cx="0" cy="0"/>
          <a:chOff x="0" y="0"/>
          <a:chExt cx="0" cy="0"/>
        </a:xfrm>
      </p:grpSpPr>
    </p:spTree>
    <p:extLst>
      <p:ext uri="{BB962C8B-B14F-4D97-AF65-F5344CB8AC3E}">
        <p14:creationId xmlns:p14="http://schemas.microsoft.com/office/powerpoint/2010/main" val="32550639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0"/>
        <p:cNvGrpSpPr/>
        <p:nvPr/>
      </p:nvGrpSpPr>
      <p:grpSpPr>
        <a:xfrm>
          <a:off x="0" y="0"/>
          <a:ext cx="0" cy="0"/>
          <a:chOff x="0" y="0"/>
          <a:chExt cx="0" cy="0"/>
        </a:xfrm>
      </p:grpSpPr>
      <p:sp>
        <p:nvSpPr>
          <p:cNvPr id="291" name="Google Shape;291;p13"/>
          <p:cNvSpPr txBox="1">
            <a:spLocks noGrp="1"/>
          </p:cNvSpPr>
          <p:nvPr>
            <p:ph type="title" hasCustomPrompt="1"/>
          </p:nvPr>
        </p:nvSpPr>
        <p:spPr>
          <a:xfrm>
            <a:off x="1766503" y="2715384"/>
            <a:ext cx="8708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2" name="Google Shape;292;p13"/>
          <p:cNvSpPr txBox="1">
            <a:spLocks noGrp="1"/>
          </p:cNvSpPr>
          <p:nvPr>
            <p:ph type="subTitle" idx="1"/>
          </p:nvPr>
        </p:nvSpPr>
        <p:spPr>
          <a:xfrm>
            <a:off x="2668503" y="2832983"/>
            <a:ext cx="32848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13"/>
          <p:cNvSpPr txBox="1">
            <a:spLocks noGrp="1"/>
          </p:cNvSpPr>
          <p:nvPr>
            <p:ph type="title" idx="2" hasCustomPrompt="1"/>
          </p:nvPr>
        </p:nvSpPr>
        <p:spPr>
          <a:xfrm>
            <a:off x="6254436" y="2715384"/>
            <a:ext cx="8708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4" name="Google Shape;294;p13"/>
          <p:cNvSpPr txBox="1">
            <a:spLocks noGrp="1"/>
          </p:cNvSpPr>
          <p:nvPr>
            <p:ph type="subTitle" idx="3"/>
          </p:nvPr>
        </p:nvSpPr>
        <p:spPr>
          <a:xfrm>
            <a:off x="7156087" y="2833000"/>
            <a:ext cx="32848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13"/>
          <p:cNvSpPr txBox="1">
            <a:spLocks noGrp="1"/>
          </p:cNvSpPr>
          <p:nvPr>
            <p:ph type="title" idx="4" hasCustomPrompt="1"/>
          </p:nvPr>
        </p:nvSpPr>
        <p:spPr>
          <a:xfrm>
            <a:off x="1766503" y="4288133"/>
            <a:ext cx="8708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6" name="Google Shape;296;p13"/>
          <p:cNvSpPr txBox="1">
            <a:spLocks noGrp="1"/>
          </p:cNvSpPr>
          <p:nvPr>
            <p:ph type="subTitle" idx="5"/>
          </p:nvPr>
        </p:nvSpPr>
        <p:spPr>
          <a:xfrm>
            <a:off x="2668503" y="4388851"/>
            <a:ext cx="32848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13"/>
          <p:cNvSpPr txBox="1">
            <a:spLocks noGrp="1"/>
          </p:cNvSpPr>
          <p:nvPr>
            <p:ph type="title" idx="6" hasCustomPrompt="1"/>
          </p:nvPr>
        </p:nvSpPr>
        <p:spPr>
          <a:xfrm>
            <a:off x="6254436" y="4288133"/>
            <a:ext cx="8708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8" name="Google Shape;298;p13"/>
          <p:cNvSpPr txBox="1">
            <a:spLocks noGrp="1"/>
          </p:cNvSpPr>
          <p:nvPr>
            <p:ph type="subTitle" idx="7"/>
          </p:nvPr>
        </p:nvSpPr>
        <p:spPr>
          <a:xfrm>
            <a:off x="7156087" y="4388867"/>
            <a:ext cx="32848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13"/>
          <p:cNvSpPr txBox="1">
            <a:spLocks noGrp="1"/>
          </p:cNvSpPr>
          <p:nvPr>
            <p:ph type="title" idx="8"/>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b="1">
                <a:latin typeface="Fredoka"/>
                <a:ea typeface="Fredoka"/>
                <a:cs typeface="Fredoka"/>
                <a:sym typeface="Fredok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0" name="Google Shape;300;p13"/>
          <p:cNvSpPr txBox="1">
            <a:spLocks noGrp="1"/>
          </p:cNvSpPr>
          <p:nvPr>
            <p:ph type="subTitle" idx="9"/>
          </p:nvPr>
        </p:nvSpPr>
        <p:spPr>
          <a:xfrm>
            <a:off x="2661620" y="2319351"/>
            <a:ext cx="3284800" cy="72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301" name="Google Shape;301;p13"/>
          <p:cNvSpPr txBox="1">
            <a:spLocks noGrp="1"/>
          </p:cNvSpPr>
          <p:nvPr>
            <p:ph type="subTitle" idx="13"/>
          </p:nvPr>
        </p:nvSpPr>
        <p:spPr>
          <a:xfrm>
            <a:off x="7156100" y="2319367"/>
            <a:ext cx="3284800" cy="72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302" name="Google Shape;302;p13"/>
          <p:cNvSpPr txBox="1">
            <a:spLocks noGrp="1"/>
          </p:cNvSpPr>
          <p:nvPr>
            <p:ph type="subTitle" idx="14"/>
          </p:nvPr>
        </p:nvSpPr>
        <p:spPr>
          <a:xfrm>
            <a:off x="2661620" y="3869249"/>
            <a:ext cx="3284800" cy="72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303" name="Google Shape;303;p13"/>
          <p:cNvSpPr txBox="1">
            <a:spLocks noGrp="1"/>
          </p:cNvSpPr>
          <p:nvPr>
            <p:ph type="subTitle" idx="15"/>
          </p:nvPr>
        </p:nvSpPr>
        <p:spPr>
          <a:xfrm>
            <a:off x="7156100" y="3869267"/>
            <a:ext cx="3284800" cy="72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grpSp>
        <p:nvGrpSpPr>
          <p:cNvPr id="304" name="Google Shape;304;p13"/>
          <p:cNvGrpSpPr/>
          <p:nvPr/>
        </p:nvGrpSpPr>
        <p:grpSpPr>
          <a:xfrm>
            <a:off x="-331972" y="3596568"/>
            <a:ext cx="1285439" cy="2892184"/>
            <a:chOff x="-248979" y="1614576"/>
            <a:chExt cx="964079" cy="2169138"/>
          </a:xfrm>
        </p:grpSpPr>
        <p:grpSp>
          <p:nvGrpSpPr>
            <p:cNvPr id="305" name="Google Shape;305;p13"/>
            <p:cNvGrpSpPr/>
            <p:nvPr/>
          </p:nvGrpSpPr>
          <p:grpSpPr>
            <a:xfrm>
              <a:off x="-248979" y="1614576"/>
              <a:ext cx="964079" cy="2169138"/>
              <a:chOff x="8429046" y="1614576"/>
              <a:chExt cx="964079" cy="2169138"/>
            </a:xfrm>
          </p:grpSpPr>
          <p:sp>
            <p:nvSpPr>
              <p:cNvPr id="306" name="Google Shape;306;p13"/>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07" name="Google Shape;307;p13"/>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08" name="Google Shape;308;p13"/>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09" name="Google Shape;309;p13"/>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0" name="Google Shape;310;p13"/>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1" name="Google Shape;311;p13"/>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2" name="Google Shape;312;p13"/>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3" name="Google Shape;313;p13"/>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4" name="Google Shape;314;p13"/>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5" name="Google Shape;315;p13"/>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6" name="Google Shape;316;p13"/>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7" name="Google Shape;317;p13"/>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sp>
            <p:nvSpPr>
              <p:cNvPr id="318" name="Google Shape;318;p13"/>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grpSp>
        <p:sp>
          <p:nvSpPr>
            <p:cNvPr id="319" name="Google Shape;319;p13"/>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highlight>
                  <a:schemeClr val="lt1"/>
                </a:highlight>
              </a:endParaRPr>
            </a:p>
          </p:txBody>
        </p:sp>
      </p:grpSp>
      <p:grpSp>
        <p:nvGrpSpPr>
          <p:cNvPr id="320" name="Google Shape;320;p13"/>
          <p:cNvGrpSpPr/>
          <p:nvPr/>
        </p:nvGrpSpPr>
        <p:grpSpPr>
          <a:xfrm>
            <a:off x="-638766" y="6144667"/>
            <a:ext cx="13469500" cy="1285267"/>
            <a:chOff x="-479062" y="4756525"/>
            <a:chExt cx="10102125" cy="963950"/>
          </a:xfrm>
        </p:grpSpPr>
        <p:sp>
          <p:nvSpPr>
            <p:cNvPr id="321" name="Google Shape;321;p13"/>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3"/>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3"/>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3"/>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5" name="Google Shape;325;p13"/>
          <p:cNvSpPr/>
          <p:nvPr/>
        </p:nvSpPr>
        <p:spPr>
          <a:xfrm>
            <a:off x="11329582" y="48669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6" name="Google Shape;326;p13"/>
          <p:cNvSpPr/>
          <p:nvPr/>
        </p:nvSpPr>
        <p:spPr>
          <a:xfrm>
            <a:off x="11329582" y="5324934"/>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7" name="Google Shape;327;p13"/>
          <p:cNvSpPr/>
          <p:nvPr/>
        </p:nvSpPr>
        <p:spPr>
          <a:xfrm>
            <a:off x="11329582" y="5782933"/>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13"/>
          <p:cNvSpPr/>
          <p:nvPr/>
        </p:nvSpPr>
        <p:spPr>
          <a:xfrm rot="10800000" flipH="1">
            <a:off x="11235267" y="-38267"/>
            <a:ext cx="956800" cy="28412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77964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2992567" y="3495167"/>
            <a:ext cx="6206800" cy="11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1" name="Google Shape;331;p14"/>
          <p:cNvSpPr txBox="1">
            <a:spLocks noGrp="1"/>
          </p:cNvSpPr>
          <p:nvPr>
            <p:ph type="title" idx="2" hasCustomPrompt="1"/>
          </p:nvPr>
        </p:nvSpPr>
        <p:spPr>
          <a:xfrm>
            <a:off x="5317017" y="2054933"/>
            <a:ext cx="1558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67">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32" name="Google Shape;332;p14"/>
          <p:cNvSpPr txBox="1">
            <a:spLocks noGrp="1"/>
          </p:cNvSpPr>
          <p:nvPr>
            <p:ph type="subTitle" idx="1"/>
          </p:nvPr>
        </p:nvSpPr>
        <p:spPr>
          <a:xfrm>
            <a:off x="2992633" y="4463933"/>
            <a:ext cx="6206800" cy="5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33" name="Google Shape;333;p14"/>
          <p:cNvGrpSpPr/>
          <p:nvPr/>
        </p:nvGrpSpPr>
        <p:grpSpPr>
          <a:xfrm>
            <a:off x="-638766" y="6144667"/>
            <a:ext cx="13469500" cy="1285267"/>
            <a:chOff x="-479062" y="4756525"/>
            <a:chExt cx="10102125" cy="963950"/>
          </a:xfrm>
        </p:grpSpPr>
        <p:sp>
          <p:nvSpPr>
            <p:cNvPr id="334" name="Google Shape;334;p14"/>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4"/>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 name="Google Shape;336;p14"/>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 name="Google Shape;337;p14"/>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8" name="Google Shape;338;p14"/>
          <p:cNvSpPr/>
          <p:nvPr/>
        </p:nvSpPr>
        <p:spPr>
          <a:xfrm rot="10800000" flipH="1">
            <a:off x="11235267" y="-38267"/>
            <a:ext cx="956800" cy="28412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39" name="Google Shape;339;p14"/>
          <p:cNvGrpSpPr/>
          <p:nvPr/>
        </p:nvGrpSpPr>
        <p:grpSpPr>
          <a:xfrm flipH="1">
            <a:off x="11412147" y="1313201"/>
            <a:ext cx="604167" cy="660433"/>
            <a:chOff x="4291875" y="1071125"/>
            <a:chExt cx="453125" cy="495325"/>
          </a:xfrm>
        </p:grpSpPr>
        <p:sp>
          <p:nvSpPr>
            <p:cNvPr id="340" name="Google Shape;340;p14"/>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14"/>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14"/>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14"/>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14"/>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14"/>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14"/>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14"/>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8" name="Google Shape;348;p14"/>
          <p:cNvGrpSpPr/>
          <p:nvPr/>
        </p:nvGrpSpPr>
        <p:grpSpPr>
          <a:xfrm flipH="1">
            <a:off x="11411014" y="709101"/>
            <a:ext cx="605300" cy="660433"/>
            <a:chOff x="4291875" y="618050"/>
            <a:chExt cx="453975" cy="495325"/>
          </a:xfrm>
        </p:grpSpPr>
        <p:sp>
          <p:nvSpPr>
            <p:cNvPr id="349" name="Google Shape;349;p14"/>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14"/>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14"/>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14"/>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4"/>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6" name="Google Shape;356;p14"/>
          <p:cNvSpPr/>
          <p:nvPr/>
        </p:nvSpPr>
        <p:spPr>
          <a:xfrm>
            <a:off x="-1421867" y="5424401"/>
            <a:ext cx="2843153" cy="2843153"/>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7" name="Google Shape;357;p14"/>
          <p:cNvGrpSpPr/>
          <p:nvPr/>
        </p:nvGrpSpPr>
        <p:grpSpPr>
          <a:xfrm>
            <a:off x="4494264" y="-1937265"/>
            <a:ext cx="3172424" cy="2959996"/>
            <a:chOff x="3154238" y="-1361450"/>
            <a:chExt cx="2812100" cy="2623800"/>
          </a:xfrm>
        </p:grpSpPr>
        <p:sp>
          <p:nvSpPr>
            <p:cNvPr id="358" name="Google Shape;358;p14"/>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1" name="Google Shape;361;p14"/>
          <p:cNvGrpSpPr/>
          <p:nvPr/>
        </p:nvGrpSpPr>
        <p:grpSpPr>
          <a:xfrm>
            <a:off x="10884406" y="3839517"/>
            <a:ext cx="1308036" cy="4610303"/>
            <a:chOff x="8399475" y="3067251"/>
            <a:chExt cx="755450" cy="2662658"/>
          </a:xfrm>
        </p:grpSpPr>
        <p:sp>
          <p:nvSpPr>
            <p:cNvPr id="362" name="Google Shape;362;p14"/>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14"/>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14"/>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14"/>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14"/>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2" name="Google Shape;382;p14"/>
          <p:cNvSpPr/>
          <p:nvPr/>
        </p:nvSpPr>
        <p:spPr>
          <a:xfrm>
            <a:off x="8515134" y="68580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3" name="Google Shape;383;p14"/>
          <p:cNvSpPr/>
          <p:nvPr/>
        </p:nvSpPr>
        <p:spPr>
          <a:xfrm>
            <a:off x="294517" y="3241434"/>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528513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84"/>
        <p:cNvGrpSpPr/>
        <p:nvPr/>
      </p:nvGrpSpPr>
      <p:grpSpPr>
        <a:xfrm>
          <a:off x="0" y="0"/>
          <a:ext cx="0" cy="0"/>
          <a:chOff x="0" y="0"/>
          <a:chExt cx="0" cy="0"/>
        </a:xfrm>
      </p:grpSpPr>
      <p:sp>
        <p:nvSpPr>
          <p:cNvPr id="385" name="Google Shape;385;p15"/>
          <p:cNvSpPr txBox="1">
            <a:spLocks noGrp="1"/>
          </p:cNvSpPr>
          <p:nvPr>
            <p:ph type="title"/>
          </p:nvPr>
        </p:nvSpPr>
        <p:spPr>
          <a:xfrm>
            <a:off x="3868080" y="2774051"/>
            <a:ext cx="61300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86" name="Google Shape;386;p15"/>
          <p:cNvSpPr txBox="1">
            <a:spLocks noGrp="1"/>
          </p:cNvSpPr>
          <p:nvPr>
            <p:ph type="title" idx="2" hasCustomPrompt="1"/>
          </p:nvPr>
        </p:nvSpPr>
        <p:spPr>
          <a:xfrm>
            <a:off x="2170329" y="2774051"/>
            <a:ext cx="1558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667">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87" name="Google Shape;387;p15"/>
          <p:cNvSpPr txBox="1">
            <a:spLocks noGrp="1"/>
          </p:cNvSpPr>
          <p:nvPr>
            <p:ph type="subTitle" idx="1"/>
          </p:nvPr>
        </p:nvSpPr>
        <p:spPr>
          <a:xfrm>
            <a:off x="3868080" y="3768017"/>
            <a:ext cx="6130000" cy="5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88" name="Google Shape;388;p15"/>
          <p:cNvGrpSpPr/>
          <p:nvPr/>
        </p:nvGrpSpPr>
        <p:grpSpPr>
          <a:xfrm flipH="1">
            <a:off x="-650523" y="6144667"/>
            <a:ext cx="13469500" cy="1285267"/>
            <a:chOff x="-479062" y="4756525"/>
            <a:chExt cx="10102125" cy="963950"/>
          </a:xfrm>
        </p:grpSpPr>
        <p:sp>
          <p:nvSpPr>
            <p:cNvPr id="389" name="Google Shape;389;p15"/>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15"/>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15"/>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5"/>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93" name="Google Shape;393;p15"/>
          <p:cNvSpPr/>
          <p:nvPr/>
        </p:nvSpPr>
        <p:spPr>
          <a:xfrm rot="10800000">
            <a:off x="-11857" y="-38267"/>
            <a:ext cx="956800" cy="28412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4" name="Google Shape;394;p15"/>
          <p:cNvSpPr/>
          <p:nvPr/>
        </p:nvSpPr>
        <p:spPr>
          <a:xfrm>
            <a:off x="9220209" y="0"/>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95" name="Google Shape;395;p15"/>
          <p:cNvGrpSpPr/>
          <p:nvPr/>
        </p:nvGrpSpPr>
        <p:grpSpPr>
          <a:xfrm>
            <a:off x="163897" y="1313201"/>
            <a:ext cx="604167" cy="660433"/>
            <a:chOff x="4291875" y="1071125"/>
            <a:chExt cx="453125" cy="495325"/>
          </a:xfrm>
        </p:grpSpPr>
        <p:sp>
          <p:nvSpPr>
            <p:cNvPr id="396" name="Google Shape;396;p15"/>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15"/>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5"/>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5"/>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4" name="Google Shape;404;p15"/>
          <p:cNvGrpSpPr/>
          <p:nvPr/>
        </p:nvGrpSpPr>
        <p:grpSpPr>
          <a:xfrm>
            <a:off x="163897" y="709101"/>
            <a:ext cx="605300" cy="660433"/>
            <a:chOff x="4291875" y="618050"/>
            <a:chExt cx="453975" cy="495325"/>
          </a:xfrm>
        </p:grpSpPr>
        <p:sp>
          <p:nvSpPr>
            <p:cNvPr id="405" name="Google Shape;405;p15"/>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5"/>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5"/>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15"/>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2" name="Google Shape;412;p15"/>
          <p:cNvGrpSpPr/>
          <p:nvPr/>
        </p:nvGrpSpPr>
        <p:grpSpPr>
          <a:xfrm flipH="1">
            <a:off x="-12233" y="3839517"/>
            <a:ext cx="1308036" cy="4610303"/>
            <a:chOff x="8399475" y="3067251"/>
            <a:chExt cx="755450" cy="2662658"/>
          </a:xfrm>
        </p:grpSpPr>
        <p:sp>
          <p:nvSpPr>
            <p:cNvPr id="413" name="Google Shape;413;p15"/>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5"/>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5"/>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5"/>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5"/>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5"/>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5"/>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5"/>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5"/>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15"/>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15"/>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5"/>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5"/>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5"/>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5"/>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5"/>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5"/>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5"/>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5"/>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3" name="Google Shape;433;p15"/>
          <p:cNvSpPr/>
          <p:nvPr/>
        </p:nvSpPr>
        <p:spPr>
          <a:xfrm flipH="1">
            <a:off x="11742627" y="3241434"/>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34" name="Google Shape;434;p15"/>
          <p:cNvGrpSpPr/>
          <p:nvPr/>
        </p:nvGrpSpPr>
        <p:grpSpPr>
          <a:xfrm flipH="1">
            <a:off x="4513521" y="-1937265"/>
            <a:ext cx="3172424" cy="2959996"/>
            <a:chOff x="3154238" y="-1361450"/>
            <a:chExt cx="2812100" cy="2623800"/>
          </a:xfrm>
        </p:grpSpPr>
        <p:sp>
          <p:nvSpPr>
            <p:cNvPr id="435" name="Google Shape;435;p15"/>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5"/>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5"/>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928265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38"/>
        <p:cNvGrpSpPr/>
        <p:nvPr/>
      </p:nvGrpSpPr>
      <p:grpSpPr>
        <a:xfrm>
          <a:off x="0" y="0"/>
          <a:ext cx="0" cy="0"/>
          <a:chOff x="0" y="0"/>
          <a:chExt cx="0" cy="0"/>
        </a:xfrm>
      </p:grpSpPr>
      <p:sp>
        <p:nvSpPr>
          <p:cNvPr id="439" name="Google Shape;439;p16"/>
          <p:cNvSpPr txBox="1">
            <a:spLocks noGrp="1"/>
          </p:cNvSpPr>
          <p:nvPr>
            <p:ph type="title"/>
          </p:nvPr>
        </p:nvSpPr>
        <p:spPr>
          <a:xfrm>
            <a:off x="3053367" y="4046651"/>
            <a:ext cx="6085200" cy="70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933">
                <a:solidFill>
                  <a:schemeClr val="accent5"/>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440" name="Google Shape;440;p16"/>
          <p:cNvSpPr txBox="1">
            <a:spLocks noGrp="1"/>
          </p:cNvSpPr>
          <p:nvPr>
            <p:ph type="subTitle" idx="1"/>
          </p:nvPr>
        </p:nvSpPr>
        <p:spPr>
          <a:xfrm>
            <a:off x="1944167" y="2102151"/>
            <a:ext cx="8303600" cy="19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grpSp>
        <p:nvGrpSpPr>
          <p:cNvPr id="441" name="Google Shape;441;p16"/>
          <p:cNvGrpSpPr/>
          <p:nvPr/>
        </p:nvGrpSpPr>
        <p:grpSpPr>
          <a:xfrm>
            <a:off x="-331972" y="3596568"/>
            <a:ext cx="1285439" cy="2892184"/>
            <a:chOff x="-248979" y="1614576"/>
            <a:chExt cx="964079" cy="2169138"/>
          </a:xfrm>
        </p:grpSpPr>
        <p:grpSp>
          <p:nvGrpSpPr>
            <p:cNvPr id="442" name="Google Shape;442;p16"/>
            <p:cNvGrpSpPr/>
            <p:nvPr/>
          </p:nvGrpSpPr>
          <p:grpSpPr>
            <a:xfrm>
              <a:off x="-248979" y="1614576"/>
              <a:ext cx="964079" cy="2169138"/>
              <a:chOff x="8429046" y="1614576"/>
              <a:chExt cx="964079" cy="2169138"/>
            </a:xfrm>
          </p:grpSpPr>
          <p:sp>
            <p:nvSpPr>
              <p:cNvPr id="443" name="Google Shape;443;p16"/>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6"/>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6"/>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6"/>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16"/>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16"/>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16"/>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16"/>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16"/>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6"/>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6"/>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16"/>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16"/>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56" name="Google Shape;456;p16"/>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7" name="Google Shape;457;p16"/>
          <p:cNvGrpSpPr/>
          <p:nvPr/>
        </p:nvGrpSpPr>
        <p:grpSpPr>
          <a:xfrm>
            <a:off x="-638766" y="6144667"/>
            <a:ext cx="13469500" cy="1285267"/>
            <a:chOff x="-479062" y="4756525"/>
            <a:chExt cx="10102125" cy="963950"/>
          </a:xfrm>
        </p:grpSpPr>
        <p:sp>
          <p:nvSpPr>
            <p:cNvPr id="458" name="Google Shape;458;p16"/>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16"/>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16"/>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16"/>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2" name="Google Shape;462;p16"/>
          <p:cNvSpPr/>
          <p:nvPr/>
        </p:nvSpPr>
        <p:spPr>
          <a:xfrm>
            <a:off x="11329582" y="48669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3" name="Google Shape;463;p16"/>
          <p:cNvSpPr/>
          <p:nvPr/>
        </p:nvSpPr>
        <p:spPr>
          <a:xfrm>
            <a:off x="11329582" y="5324934"/>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4" name="Google Shape;464;p16"/>
          <p:cNvSpPr/>
          <p:nvPr/>
        </p:nvSpPr>
        <p:spPr>
          <a:xfrm rot="10800000" flipH="1">
            <a:off x="11235267" y="-38267"/>
            <a:ext cx="956800" cy="28412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5" name="Google Shape;465;p16"/>
          <p:cNvSpPr/>
          <p:nvPr/>
        </p:nvSpPr>
        <p:spPr>
          <a:xfrm>
            <a:off x="5908785" y="3186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6" name="Google Shape;466;p16"/>
          <p:cNvSpPr/>
          <p:nvPr/>
        </p:nvSpPr>
        <p:spPr>
          <a:xfrm>
            <a:off x="8515134" y="68580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233095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2"/>
        </a:solidFill>
        <a:effectLst/>
      </p:bgPr>
    </p:bg>
    <p:spTree>
      <p:nvGrpSpPr>
        <p:cNvPr id="1" name="Shape 467"/>
        <p:cNvGrpSpPr/>
        <p:nvPr/>
      </p:nvGrpSpPr>
      <p:grpSpPr>
        <a:xfrm>
          <a:off x="0" y="0"/>
          <a:ext cx="0" cy="0"/>
          <a:chOff x="0" y="0"/>
          <a:chExt cx="0" cy="0"/>
        </a:xfrm>
      </p:grpSpPr>
      <p:sp>
        <p:nvSpPr>
          <p:cNvPr id="468" name="Google Shape;468;p17"/>
          <p:cNvSpPr txBox="1">
            <a:spLocks noGrp="1"/>
          </p:cNvSpPr>
          <p:nvPr>
            <p:ph type="subTitle" idx="1"/>
          </p:nvPr>
        </p:nvSpPr>
        <p:spPr>
          <a:xfrm>
            <a:off x="2772700" y="3714367"/>
            <a:ext cx="66464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69" name="Google Shape;469;p17"/>
          <p:cNvSpPr txBox="1">
            <a:spLocks noGrp="1"/>
          </p:cNvSpPr>
          <p:nvPr>
            <p:ph type="title"/>
          </p:nvPr>
        </p:nvSpPr>
        <p:spPr>
          <a:xfrm>
            <a:off x="2772700" y="2241600"/>
            <a:ext cx="6646400" cy="14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470" name="Google Shape;470;p17"/>
          <p:cNvGrpSpPr/>
          <p:nvPr/>
        </p:nvGrpSpPr>
        <p:grpSpPr>
          <a:xfrm>
            <a:off x="-638766" y="6144667"/>
            <a:ext cx="13469500" cy="1285267"/>
            <a:chOff x="-479062" y="4756525"/>
            <a:chExt cx="10102125" cy="963950"/>
          </a:xfrm>
        </p:grpSpPr>
        <p:sp>
          <p:nvSpPr>
            <p:cNvPr id="471" name="Google Shape;471;p17"/>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7"/>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7"/>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75" name="Google Shape;475;p17"/>
          <p:cNvSpPr/>
          <p:nvPr/>
        </p:nvSpPr>
        <p:spPr>
          <a:xfrm rot="5400000">
            <a:off x="9231968" y="3896867"/>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76" name="Google Shape;476;p17"/>
          <p:cNvGrpSpPr/>
          <p:nvPr/>
        </p:nvGrpSpPr>
        <p:grpSpPr>
          <a:xfrm>
            <a:off x="4494264" y="-1937265"/>
            <a:ext cx="3172424" cy="2959996"/>
            <a:chOff x="3154238" y="-1361450"/>
            <a:chExt cx="2812100" cy="2623800"/>
          </a:xfrm>
        </p:grpSpPr>
        <p:sp>
          <p:nvSpPr>
            <p:cNvPr id="477" name="Google Shape;477;p17"/>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17"/>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17"/>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448617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2"/>
        </a:solidFill>
        <a:effectLst/>
      </p:bgPr>
    </p:bg>
    <p:spTree>
      <p:nvGrpSpPr>
        <p:cNvPr id="1" name="Shape 480"/>
        <p:cNvGrpSpPr/>
        <p:nvPr/>
      </p:nvGrpSpPr>
      <p:grpSpPr>
        <a:xfrm>
          <a:off x="0" y="0"/>
          <a:ext cx="0" cy="0"/>
          <a:chOff x="0" y="0"/>
          <a:chExt cx="0" cy="0"/>
        </a:xfrm>
      </p:grpSpPr>
      <p:sp>
        <p:nvSpPr>
          <p:cNvPr id="481" name="Google Shape;481;p18"/>
          <p:cNvSpPr/>
          <p:nvPr/>
        </p:nvSpPr>
        <p:spPr>
          <a:xfrm rot="-5400000">
            <a:off x="10496867" y="4779500"/>
            <a:ext cx="956800" cy="24636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82" name="Google Shape;482;p18"/>
          <p:cNvSpPr txBox="1">
            <a:spLocks noGrp="1"/>
          </p:cNvSpPr>
          <p:nvPr>
            <p:ph type="subTitle" idx="1"/>
          </p:nvPr>
        </p:nvSpPr>
        <p:spPr>
          <a:xfrm>
            <a:off x="953467" y="3917567"/>
            <a:ext cx="4595600" cy="130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3" name="Google Shape;483;p18"/>
          <p:cNvSpPr txBox="1">
            <a:spLocks noGrp="1"/>
          </p:cNvSpPr>
          <p:nvPr>
            <p:ph type="title"/>
          </p:nvPr>
        </p:nvSpPr>
        <p:spPr>
          <a:xfrm>
            <a:off x="953499" y="1286933"/>
            <a:ext cx="4595600" cy="26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84" name="Google Shape;484;p18"/>
          <p:cNvSpPr>
            <a:spLocks noGrp="1"/>
          </p:cNvSpPr>
          <p:nvPr>
            <p:ph type="pic" idx="2"/>
          </p:nvPr>
        </p:nvSpPr>
        <p:spPr>
          <a:xfrm>
            <a:off x="6198533" y="909000"/>
            <a:ext cx="5040000" cy="5040000"/>
          </a:xfrm>
          <a:prstGeom prst="ellipse">
            <a:avLst/>
          </a:prstGeom>
          <a:noFill/>
          <a:ln>
            <a:noFill/>
          </a:ln>
        </p:spPr>
      </p:sp>
      <p:grpSp>
        <p:nvGrpSpPr>
          <p:cNvPr id="485" name="Google Shape;485;p18"/>
          <p:cNvGrpSpPr/>
          <p:nvPr/>
        </p:nvGrpSpPr>
        <p:grpSpPr>
          <a:xfrm>
            <a:off x="11237801" y="2660768"/>
            <a:ext cx="1286367" cy="2892184"/>
            <a:chOff x="8428350" y="1614576"/>
            <a:chExt cx="964775" cy="2169138"/>
          </a:xfrm>
        </p:grpSpPr>
        <p:sp>
          <p:nvSpPr>
            <p:cNvPr id="486" name="Google Shape;486;p18"/>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8"/>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88" name="Google Shape;488;p18"/>
            <p:cNvGrpSpPr/>
            <p:nvPr/>
          </p:nvGrpSpPr>
          <p:grpSpPr>
            <a:xfrm>
              <a:off x="8429046" y="1614576"/>
              <a:ext cx="964079" cy="2169138"/>
              <a:chOff x="8429046" y="1614576"/>
              <a:chExt cx="964079" cy="2169138"/>
            </a:xfrm>
          </p:grpSpPr>
          <p:sp>
            <p:nvSpPr>
              <p:cNvPr id="489" name="Google Shape;489;p18"/>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18"/>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18"/>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18"/>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18"/>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18"/>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8"/>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8"/>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8"/>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8"/>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8"/>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18"/>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18"/>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502" name="Google Shape;502;p18"/>
          <p:cNvGrpSpPr/>
          <p:nvPr/>
        </p:nvGrpSpPr>
        <p:grpSpPr>
          <a:xfrm flipH="1">
            <a:off x="-638766" y="6144667"/>
            <a:ext cx="13469500" cy="1285267"/>
            <a:chOff x="-479062" y="4756525"/>
            <a:chExt cx="10102125" cy="963950"/>
          </a:xfrm>
        </p:grpSpPr>
        <p:sp>
          <p:nvSpPr>
            <p:cNvPr id="503" name="Google Shape;503;p18"/>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8"/>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8"/>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18"/>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7" name="Google Shape;507;p18"/>
          <p:cNvSpPr/>
          <p:nvPr/>
        </p:nvSpPr>
        <p:spPr>
          <a:xfrm>
            <a:off x="406833"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8" name="Google Shape;508;p18"/>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9" name="Google Shape;509;p18"/>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0" name="Google Shape;510;p18"/>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11" name="Google Shape;511;p18"/>
          <p:cNvGrpSpPr/>
          <p:nvPr/>
        </p:nvGrpSpPr>
        <p:grpSpPr>
          <a:xfrm rot="5400000">
            <a:off x="348181" y="342917"/>
            <a:ext cx="605300" cy="1264533"/>
            <a:chOff x="7520035" y="2360625"/>
            <a:chExt cx="453975" cy="948400"/>
          </a:xfrm>
        </p:grpSpPr>
        <p:grpSp>
          <p:nvGrpSpPr>
            <p:cNvPr id="512" name="Google Shape;512;p18"/>
            <p:cNvGrpSpPr/>
            <p:nvPr/>
          </p:nvGrpSpPr>
          <p:grpSpPr>
            <a:xfrm flipH="1">
              <a:off x="7520885" y="2813700"/>
              <a:ext cx="453125" cy="495325"/>
              <a:chOff x="4291875" y="1071125"/>
              <a:chExt cx="453125" cy="495325"/>
            </a:xfrm>
          </p:grpSpPr>
          <p:sp>
            <p:nvSpPr>
              <p:cNvPr id="513" name="Google Shape;513;p18"/>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8"/>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18"/>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8"/>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18"/>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18"/>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18"/>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18"/>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1" name="Google Shape;521;p18"/>
            <p:cNvGrpSpPr/>
            <p:nvPr/>
          </p:nvGrpSpPr>
          <p:grpSpPr>
            <a:xfrm flipH="1">
              <a:off x="7520035" y="2360625"/>
              <a:ext cx="453975" cy="495325"/>
              <a:chOff x="4291875" y="618050"/>
              <a:chExt cx="453975" cy="495325"/>
            </a:xfrm>
          </p:grpSpPr>
          <p:sp>
            <p:nvSpPr>
              <p:cNvPr id="522" name="Google Shape;522;p18"/>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18"/>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18"/>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18"/>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18"/>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18"/>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18"/>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87669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81541" y="2937933"/>
            <a:ext cx="5181600" cy="908051"/>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667"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74" name="Google Shape;74;p17"/>
          <p:cNvSpPr txBox="1">
            <a:spLocks noGrp="1"/>
          </p:cNvSpPr>
          <p:nvPr>
            <p:ph type="body" idx="1"/>
          </p:nvPr>
        </p:nvSpPr>
        <p:spPr>
          <a:xfrm>
            <a:off x="481541" y="1937810"/>
            <a:ext cx="5181600" cy="1000125"/>
          </a:xfrm>
          <a:prstGeom prst="rect">
            <a:avLst/>
          </a:prstGeom>
          <a:noFill/>
          <a:ln>
            <a:noFill/>
          </a:ln>
        </p:spPr>
        <p:txBody>
          <a:bodyPr spcFirstLastPara="1" wrap="square" lIns="45725" tIns="22850" rIns="45725" bIns="22850" anchor="b" anchorCtr="0">
            <a:normAutofit/>
          </a:bodyPr>
          <a:lstStyle>
            <a:lvl1pPr marL="609585" lvl="0" indent="-304792" algn="l">
              <a:spcBef>
                <a:spcPts val="267"/>
              </a:spcBef>
              <a:spcAft>
                <a:spcPts val="0"/>
              </a:spcAft>
              <a:buClr>
                <a:srgbClr val="888888"/>
              </a:buClr>
              <a:buSzPts val="1000"/>
              <a:buNone/>
              <a:defRPr sz="1333">
                <a:solidFill>
                  <a:srgbClr val="888888"/>
                </a:solidFill>
              </a:defRPr>
            </a:lvl1pPr>
            <a:lvl2pPr marL="1219170" lvl="1" indent="-304792" algn="l">
              <a:spcBef>
                <a:spcPts val="267"/>
              </a:spcBef>
              <a:spcAft>
                <a:spcPts val="0"/>
              </a:spcAft>
              <a:buClr>
                <a:srgbClr val="888888"/>
              </a:buClr>
              <a:buSzPts val="900"/>
              <a:buNone/>
              <a:defRPr sz="1200">
                <a:solidFill>
                  <a:srgbClr val="888888"/>
                </a:solidFill>
              </a:defRPr>
            </a:lvl2pPr>
            <a:lvl3pPr marL="1828754" lvl="2" indent="-304792" algn="l">
              <a:spcBef>
                <a:spcPts val="267"/>
              </a:spcBef>
              <a:spcAft>
                <a:spcPts val="0"/>
              </a:spcAft>
              <a:buClr>
                <a:srgbClr val="888888"/>
              </a:buClr>
              <a:buSzPts val="800"/>
              <a:buNone/>
              <a:defRPr sz="1067">
                <a:solidFill>
                  <a:srgbClr val="888888"/>
                </a:solidFill>
              </a:defRPr>
            </a:lvl3pPr>
            <a:lvl4pPr marL="2438339" lvl="3" indent="-304792" algn="l">
              <a:spcBef>
                <a:spcPts val="133"/>
              </a:spcBef>
              <a:spcAft>
                <a:spcPts val="0"/>
              </a:spcAft>
              <a:buClr>
                <a:srgbClr val="888888"/>
              </a:buClr>
              <a:buSzPts val="700"/>
              <a:buNone/>
              <a:defRPr sz="933">
                <a:solidFill>
                  <a:srgbClr val="888888"/>
                </a:solidFill>
              </a:defRPr>
            </a:lvl4pPr>
            <a:lvl5pPr marL="3047924" lvl="4" indent="-304792" algn="l">
              <a:spcBef>
                <a:spcPts val="133"/>
              </a:spcBef>
              <a:spcAft>
                <a:spcPts val="0"/>
              </a:spcAft>
              <a:buClr>
                <a:srgbClr val="888888"/>
              </a:buClr>
              <a:buSzPts val="700"/>
              <a:buNone/>
              <a:defRPr sz="933">
                <a:solidFill>
                  <a:srgbClr val="888888"/>
                </a:solidFill>
              </a:defRPr>
            </a:lvl5pPr>
            <a:lvl6pPr marL="3657509" lvl="5" indent="-304792" algn="l">
              <a:spcBef>
                <a:spcPts val="133"/>
              </a:spcBef>
              <a:spcAft>
                <a:spcPts val="0"/>
              </a:spcAft>
              <a:buClr>
                <a:srgbClr val="888888"/>
              </a:buClr>
              <a:buSzPts val="700"/>
              <a:buNone/>
              <a:defRPr sz="933">
                <a:solidFill>
                  <a:srgbClr val="888888"/>
                </a:solidFill>
              </a:defRPr>
            </a:lvl6pPr>
            <a:lvl7pPr marL="4267093" lvl="6" indent="-304792" algn="l">
              <a:spcBef>
                <a:spcPts val="133"/>
              </a:spcBef>
              <a:spcAft>
                <a:spcPts val="0"/>
              </a:spcAft>
              <a:buClr>
                <a:srgbClr val="888888"/>
              </a:buClr>
              <a:buSzPts val="700"/>
              <a:buNone/>
              <a:defRPr sz="933">
                <a:solidFill>
                  <a:srgbClr val="888888"/>
                </a:solidFill>
              </a:defRPr>
            </a:lvl7pPr>
            <a:lvl8pPr marL="4876678" lvl="7" indent="-304792" algn="l">
              <a:spcBef>
                <a:spcPts val="133"/>
              </a:spcBef>
              <a:spcAft>
                <a:spcPts val="0"/>
              </a:spcAft>
              <a:buClr>
                <a:srgbClr val="888888"/>
              </a:buClr>
              <a:buSzPts val="700"/>
              <a:buNone/>
              <a:defRPr sz="933">
                <a:solidFill>
                  <a:srgbClr val="888888"/>
                </a:solidFill>
              </a:defRPr>
            </a:lvl8pPr>
            <a:lvl9pPr marL="5486263" lvl="8" indent="-304792" algn="l">
              <a:spcBef>
                <a:spcPts val="133"/>
              </a:spcBef>
              <a:spcAft>
                <a:spcPts val="0"/>
              </a:spcAft>
              <a:buClr>
                <a:srgbClr val="888888"/>
              </a:buClr>
              <a:buSzPts val="700"/>
              <a:buNone/>
              <a:defRPr sz="933">
                <a:solidFill>
                  <a:srgbClr val="888888"/>
                </a:solidFill>
              </a:defRPr>
            </a:lvl9pPr>
          </a:lstStyle>
          <a:p>
            <a:pPr lvl="0"/>
            <a:r>
              <a:rPr lang="en-US"/>
              <a:t>Click to edit Master text styles</a:t>
            </a:r>
          </a:p>
        </p:txBody>
      </p:sp>
      <p:sp>
        <p:nvSpPr>
          <p:cNvPr id="75" name="Google Shape;75;p17"/>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76" name="Google Shape;76;p17"/>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77" name="Google Shape;77;p17"/>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82995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dk2"/>
        </a:solidFill>
        <a:effectLst/>
      </p:bgPr>
    </p:bg>
    <p:spTree>
      <p:nvGrpSpPr>
        <p:cNvPr id="1" name="Shape 529"/>
        <p:cNvGrpSpPr/>
        <p:nvPr/>
      </p:nvGrpSpPr>
      <p:grpSpPr>
        <a:xfrm>
          <a:off x="0" y="0"/>
          <a:ext cx="0" cy="0"/>
          <a:chOff x="0" y="0"/>
          <a:chExt cx="0" cy="0"/>
        </a:xfrm>
      </p:grpSpPr>
      <p:sp>
        <p:nvSpPr>
          <p:cNvPr id="530" name="Google Shape;530;p19"/>
          <p:cNvSpPr txBox="1">
            <a:spLocks noGrp="1"/>
          </p:cNvSpPr>
          <p:nvPr>
            <p:ph type="subTitle" idx="1"/>
          </p:nvPr>
        </p:nvSpPr>
        <p:spPr>
          <a:xfrm>
            <a:off x="953467" y="3321067"/>
            <a:ext cx="3662800" cy="13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31" name="Google Shape;531;p19"/>
          <p:cNvSpPr txBox="1">
            <a:spLocks noGrp="1"/>
          </p:cNvSpPr>
          <p:nvPr>
            <p:ph type="title"/>
          </p:nvPr>
        </p:nvSpPr>
        <p:spPr>
          <a:xfrm>
            <a:off x="953511" y="2225333"/>
            <a:ext cx="3662800" cy="13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532" name="Google Shape;532;p19"/>
          <p:cNvGrpSpPr/>
          <p:nvPr/>
        </p:nvGrpSpPr>
        <p:grpSpPr>
          <a:xfrm>
            <a:off x="-638766" y="6144667"/>
            <a:ext cx="13469500" cy="1285267"/>
            <a:chOff x="-479062" y="4756525"/>
            <a:chExt cx="10102125" cy="963950"/>
          </a:xfrm>
        </p:grpSpPr>
        <p:sp>
          <p:nvSpPr>
            <p:cNvPr id="533" name="Google Shape;533;p19"/>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19"/>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19"/>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19"/>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37" name="Google Shape;537;p19"/>
          <p:cNvSpPr/>
          <p:nvPr/>
        </p:nvSpPr>
        <p:spPr>
          <a:xfrm rot="10800000" flipH="1">
            <a:off x="0" y="-8367"/>
            <a:ext cx="956800" cy="19368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8" name="Google Shape;538;p19"/>
          <p:cNvSpPr/>
          <p:nvPr/>
        </p:nvSpPr>
        <p:spPr>
          <a:xfrm>
            <a:off x="101831" y="37600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9" name="Google Shape;539;p19"/>
          <p:cNvSpPr/>
          <p:nvPr/>
        </p:nvSpPr>
        <p:spPr>
          <a:xfrm>
            <a:off x="101831" y="42143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0" name="Google Shape;540;p19"/>
          <p:cNvSpPr/>
          <p:nvPr/>
        </p:nvSpPr>
        <p:spPr>
          <a:xfrm>
            <a:off x="101831" y="46686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41" name="Google Shape;541;p19"/>
          <p:cNvGrpSpPr/>
          <p:nvPr/>
        </p:nvGrpSpPr>
        <p:grpSpPr>
          <a:xfrm>
            <a:off x="11237801" y="1695772"/>
            <a:ext cx="1286367" cy="3532833"/>
            <a:chOff x="8428350" y="1134178"/>
            <a:chExt cx="964775" cy="2649625"/>
          </a:xfrm>
        </p:grpSpPr>
        <p:sp>
          <p:nvSpPr>
            <p:cNvPr id="542" name="Google Shape;542;p19"/>
            <p:cNvSpPr/>
            <p:nvPr/>
          </p:nvSpPr>
          <p:spPr>
            <a:xfrm>
              <a:off x="8428350" y="1134178"/>
              <a:ext cx="31" cy="2649625"/>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19"/>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44" name="Google Shape;544;p19"/>
            <p:cNvGrpSpPr/>
            <p:nvPr/>
          </p:nvGrpSpPr>
          <p:grpSpPr>
            <a:xfrm>
              <a:off x="8429046" y="1134178"/>
              <a:ext cx="964079" cy="2649625"/>
              <a:chOff x="8429046" y="1134178"/>
              <a:chExt cx="964079" cy="2649625"/>
            </a:xfrm>
          </p:grpSpPr>
          <p:sp>
            <p:nvSpPr>
              <p:cNvPr id="545" name="Google Shape;545;p19"/>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19"/>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19"/>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19"/>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19"/>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19"/>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19"/>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19"/>
              <p:cNvSpPr/>
              <p:nvPr/>
            </p:nvSpPr>
            <p:spPr>
              <a:xfrm>
                <a:off x="9152244" y="1134178"/>
                <a:ext cx="31" cy="2649625"/>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19"/>
              <p:cNvSpPr/>
              <p:nvPr/>
            </p:nvSpPr>
            <p:spPr>
              <a:xfrm>
                <a:off x="8911401" y="1134178"/>
                <a:ext cx="31" cy="2649625"/>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19"/>
              <p:cNvSpPr/>
              <p:nvPr/>
            </p:nvSpPr>
            <p:spPr>
              <a:xfrm>
                <a:off x="8669876" y="1134178"/>
                <a:ext cx="31" cy="2649625"/>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5" name="Google Shape;555;p19"/>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19"/>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19"/>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58" name="Google Shape;558;p19"/>
          <p:cNvSpPr/>
          <p:nvPr/>
        </p:nvSpPr>
        <p:spPr>
          <a:xfrm>
            <a:off x="11237795" y="2016028"/>
            <a:ext cx="1266787" cy="4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9" name="Google Shape;559;p19"/>
          <p:cNvSpPr/>
          <p:nvPr/>
        </p:nvSpPr>
        <p:spPr>
          <a:xfrm>
            <a:off x="11237795" y="1695761"/>
            <a:ext cx="1266787" cy="4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1715918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dk2"/>
        </a:solidFill>
        <a:effectLst/>
      </p:bgPr>
    </p:bg>
    <p:spTree>
      <p:nvGrpSpPr>
        <p:cNvPr id="1" name="Shape 560"/>
        <p:cNvGrpSpPr/>
        <p:nvPr/>
      </p:nvGrpSpPr>
      <p:grpSpPr>
        <a:xfrm>
          <a:off x="0" y="0"/>
          <a:ext cx="0" cy="0"/>
          <a:chOff x="0" y="0"/>
          <a:chExt cx="0" cy="0"/>
        </a:xfrm>
      </p:grpSpPr>
      <p:sp>
        <p:nvSpPr>
          <p:cNvPr id="561" name="Google Shape;561;p20"/>
          <p:cNvSpPr txBox="1">
            <a:spLocks noGrp="1"/>
          </p:cNvSpPr>
          <p:nvPr>
            <p:ph type="subTitle" idx="1"/>
          </p:nvPr>
        </p:nvSpPr>
        <p:spPr>
          <a:xfrm>
            <a:off x="7575700" y="3321067"/>
            <a:ext cx="3662800" cy="13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62" name="Google Shape;562;p20"/>
          <p:cNvSpPr txBox="1">
            <a:spLocks noGrp="1"/>
          </p:cNvSpPr>
          <p:nvPr>
            <p:ph type="title"/>
          </p:nvPr>
        </p:nvSpPr>
        <p:spPr>
          <a:xfrm>
            <a:off x="7807600" y="2225333"/>
            <a:ext cx="3199200" cy="13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563" name="Google Shape;563;p20"/>
          <p:cNvGrpSpPr/>
          <p:nvPr/>
        </p:nvGrpSpPr>
        <p:grpSpPr>
          <a:xfrm flipH="1">
            <a:off x="-638766" y="6144667"/>
            <a:ext cx="13469500" cy="1285267"/>
            <a:chOff x="-479062" y="4756525"/>
            <a:chExt cx="10102125" cy="963950"/>
          </a:xfrm>
        </p:grpSpPr>
        <p:sp>
          <p:nvSpPr>
            <p:cNvPr id="564" name="Google Shape;564;p20"/>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0"/>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0"/>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20"/>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68" name="Google Shape;568;p20"/>
          <p:cNvSpPr/>
          <p:nvPr/>
        </p:nvSpPr>
        <p:spPr>
          <a:xfrm flipH="1">
            <a:off x="101722" y="48669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9" name="Google Shape;569;p20"/>
          <p:cNvSpPr/>
          <p:nvPr/>
        </p:nvSpPr>
        <p:spPr>
          <a:xfrm flipH="1">
            <a:off x="101722" y="5324934"/>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0" name="Google Shape;570;p20"/>
          <p:cNvSpPr/>
          <p:nvPr/>
        </p:nvSpPr>
        <p:spPr>
          <a:xfrm flipH="1">
            <a:off x="109239" y="5782933"/>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1" name="Google Shape;571;p20"/>
          <p:cNvSpPr/>
          <p:nvPr/>
        </p:nvSpPr>
        <p:spPr>
          <a:xfrm rot="5400000">
            <a:off x="926867" y="-954900"/>
            <a:ext cx="956800" cy="28412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2" name="Google Shape;572;p20"/>
          <p:cNvGrpSpPr/>
          <p:nvPr/>
        </p:nvGrpSpPr>
        <p:grpSpPr>
          <a:xfrm flipH="1">
            <a:off x="11238501" y="3596568"/>
            <a:ext cx="1285439" cy="2892184"/>
            <a:chOff x="-248979" y="1614576"/>
            <a:chExt cx="964079" cy="2169138"/>
          </a:xfrm>
        </p:grpSpPr>
        <p:grpSp>
          <p:nvGrpSpPr>
            <p:cNvPr id="573" name="Google Shape;573;p20"/>
            <p:cNvGrpSpPr/>
            <p:nvPr/>
          </p:nvGrpSpPr>
          <p:grpSpPr>
            <a:xfrm>
              <a:off x="-248979" y="1614576"/>
              <a:ext cx="964079" cy="2169138"/>
              <a:chOff x="8429046" y="1614576"/>
              <a:chExt cx="964079" cy="2169138"/>
            </a:xfrm>
          </p:grpSpPr>
          <p:sp>
            <p:nvSpPr>
              <p:cNvPr id="574" name="Google Shape;574;p20"/>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20"/>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20"/>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20"/>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20"/>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20"/>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0"/>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0"/>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0"/>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0"/>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0"/>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0"/>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20"/>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87" name="Google Shape;587;p20"/>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31508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2"/>
        </a:solidFill>
        <a:effectLst/>
      </p:bgPr>
    </p:bg>
    <p:spTree>
      <p:nvGrpSpPr>
        <p:cNvPr id="1" name="Shape 588"/>
        <p:cNvGrpSpPr/>
        <p:nvPr/>
      </p:nvGrpSpPr>
      <p:grpSpPr>
        <a:xfrm>
          <a:off x="0" y="0"/>
          <a:ext cx="0" cy="0"/>
          <a:chOff x="0" y="0"/>
          <a:chExt cx="0" cy="0"/>
        </a:xfrm>
      </p:grpSpPr>
      <p:sp>
        <p:nvSpPr>
          <p:cNvPr id="589" name="Google Shape;589;p21"/>
          <p:cNvSpPr txBox="1">
            <a:spLocks noGrp="1"/>
          </p:cNvSpPr>
          <p:nvPr>
            <p:ph type="subTitle" idx="1"/>
          </p:nvPr>
        </p:nvSpPr>
        <p:spPr>
          <a:xfrm>
            <a:off x="953467" y="3321067"/>
            <a:ext cx="3662800" cy="13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0" name="Google Shape;590;p21"/>
          <p:cNvSpPr txBox="1">
            <a:spLocks noGrp="1"/>
          </p:cNvSpPr>
          <p:nvPr>
            <p:ph type="title"/>
          </p:nvPr>
        </p:nvSpPr>
        <p:spPr>
          <a:xfrm>
            <a:off x="1129733" y="2225333"/>
            <a:ext cx="3310400" cy="13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591" name="Google Shape;591;p21"/>
          <p:cNvGrpSpPr/>
          <p:nvPr/>
        </p:nvGrpSpPr>
        <p:grpSpPr>
          <a:xfrm>
            <a:off x="11237801" y="2660768"/>
            <a:ext cx="1286367" cy="2892184"/>
            <a:chOff x="8428350" y="1614576"/>
            <a:chExt cx="964775" cy="2169138"/>
          </a:xfrm>
        </p:grpSpPr>
        <p:sp>
          <p:nvSpPr>
            <p:cNvPr id="592" name="Google Shape;592;p21"/>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21"/>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94" name="Google Shape;594;p21"/>
            <p:cNvGrpSpPr/>
            <p:nvPr/>
          </p:nvGrpSpPr>
          <p:grpSpPr>
            <a:xfrm>
              <a:off x="8429046" y="1614576"/>
              <a:ext cx="964079" cy="2169138"/>
              <a:chOff x="8429046" y="1614576"/>
              <a:chExt cx="964079" cy="2169138"/>
            </a:xfrm>
          </p:grpSpPr>
          <p:sp>
            <p:nvSpPr>
              <p:cNvPr id="595" name="Google Shape;595;p21"/>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21"/>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21"/>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21"/>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21"/>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21"/>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21"/>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21"/>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1"/>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1"/>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21"/>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21"/>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21"/>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608" name="Google Shape;608;p21"/>
          <p:cNvSpPr/>
          <p:nvPr/>
        </p:nvSpPr>
        <p:spPr>
          <a:xfrm rot="-5400000">
            <a:off x="10496867" y="4779500"/>
            <a:ext cx="956800" cy="24636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9" name="Google Shape;609;p21"/>
          <p:cNvGrpSpPr/>
          <p:nvPr/>
        </p:nvGrpSpPr>
        <p:grpSpPr>
          <a:xfrm flipH="1">
            <a:off x="-638766" y="6144667"/>
            <a:ext cx="13469500" cy="1285267"/>
            <a:chOff x="-479062" y="4756525"/>
            <a:chExt cx="10102125" cy="963950"/>
          </a:xfrm>
        </p:grpSpPr>
        <p:sp>
          <p:nvSpPr>
            <p:cNvPr id="610" name="Google Shape;610;p21"/>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21"/>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1"/>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21"/>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14" name="Google Shape;614;p21"/>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5" name="Google Shape;615;p21"/>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6" name="Google Shape;616;p21"/>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0538225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dk2"/>
        </a:solidFill>
        <a:effectLst/>
      </p:bgPr>
    </p:bg>
    <p:spTree>
      <p:nvGrpSpPr>
        <p:cNvPr id="1" name="Shape 617"/>
        <p:cNvGrpSpPr/>
        <p:nvPr/>
      </p:nvGrpSpPr>
      <p:grpSpPr>
        <a:xfrm>
          <a:off x="0" y="0"/>
          <a:ext cx="0" cy="0"/>
          <a:chOff x="0" y="0"/>
          <a:chExt cx="0" cy="0"/>
        </a:xfrm>
      </p:grpSpPr>
      <p:sp>
        <p:nvSpPr>
          <p:cNvPr id="618" name="Google Shape;618;p22"/>
          <p:cNvSpPr txBox="1">
            <a:spLocks noGrp="1"/>
          </p:cNvSpPr>
          <p:nvPr>
            <p:ph type="subTitle" idx="1"/>
          </p:nvPr>
        </p:nvSpPr>
        <p:spPr>
          <a:xfrm>
            <a:off x="2694933" y="3194867"/>
            <a:ext cx="6802000" cy="15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9" name="Google Shape;619;p22"/>
          <p:cNvSpPr txBox="1">
            <a:spLocks noGrp="1"/>
          </p:cNvSpPr>
          <p:nvPr>
            <p:ph type="title"/>
          </p:nvPr>
        </p:nvSpPr>
        <p:spPr>
          <a:xfrm>
            <a:off x="2695057" y="2099133"/>
            <a:ext cx="6802000" cy="13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620" name="Google Shape;620;p22"/>
          <p:cNvGrpSpPr/>
          <p:nvPr/>
        </p:nvGrpSpPr>
        <p:grpSpPr>
          <a:xfrm>
            <a:off x="-331972" y="3596568"/>
            <a:ext cx="1285439" cy="2892184"/>
            <a:chOff x="-248979" y="1614576"/>
            <a:chExt cx="964079" cy="2169138"/>
          </a:xfrm>
        </p:grpSpPr>
        <p:grpSp>
          <p:nvGrpSpPr>
            <p:cNvPr id="621" name="Google Shape;621;p22"/>
            <p:cNvGrpSpPr/>
            <p:nvPr/>
          </p:nvGrpSpPr>
          <p:grpSpPr>
            <a:xfrm>
              <a:off x="-248979" y="1614576"/>
              <a:ext cx="964079" cy="2169138"/>
              <a:chOff x="8429046" y="1614576"/>
              <a:chExt cx="964079" cy="2169138"/>
            </a:xfrm>
          </p:grpSpPr>
          <p:sp>
            <p:nvSpPr>
              <p:cNvPr id="622" name="Google Shape;622;p22"/>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22"/>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22"/>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22"/>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22"/>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22"/>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22"/>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22"/>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22"/>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22"/>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22"/>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22"/>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22"/>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35" name="Google Shape;635;p22"/>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36" name="Google Shape;636;p22"/>
          <p:cNvGrpSpPr/>
          <p:nvPr/>
        </p:nvGrpSpPr>
        <p:grpSpPr>
          <a:xfrm>
            <a:off x="-638766" y="6144667"/>
            <a:ext cx="13469500" cy="1285267"/>
            <a:chOff x="-479062" y="4756525"/>
            <a:chExt cx="10102125" cy="963950"/>
          </a:xfrm>
        </p:grpSpPr>
        <p:sp>
          <p:nvSpPr>
            <p:cNvPr id="637" name="Google Shape;637;p22"/>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22"/>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22"/>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2"/>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1" name="Google Shape;641;p22"/>
          <p:cNvSpPr/>
          <p:nvPr/>
        </p:nvSpPr>
        <p:spPr>
          <a:xfrm>
            <a:off x="11329582" y="48669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2" name="Google Shape;642;p22"/>
          <p:cNvSpPr/>
          <p:nvPr/>
        </p:nvSpPr>
        <p:spPr>
          <a:xfrm>
            <a:off x="11329582" y="5324934"/>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3" name="Google Shape;643;p22"/>
          <p:cNvSpPr/>
          <p:nvPr/>
        </p:nvSpPr>
        <p:spPr>
          <a:xfrm rot="10800000" flipH="1">
            <a:off x="11235267" y="-38267"/>
            <a:ext cx="956800" cy="28412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355301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44"/>
        <p:cNvGrpSpPr/>
        <p:nvPr/>
      </p:nvGrpSpPr>
      <p:grpSpPr>
        <a:xfrm>
          <a:off x="0" y="0"/>
          <a:ext cx="0" cy="0"/>
          <a:chOff x="0" y="0"/>
          <a:chExt cx="0" cy="0"/>
        </a:xfrm>
      </p:grpSpPr>
      <p:sp>
        <p:nvSpPr>
          <p:cNvPr id="645" name="Google Shape;645;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Red Hat Display"/>
              <a:buNone/>
              <a:defRPr sz="4000" b="1">
                <a:latin typeface="Red Hat Display"/>
                <a:ea typeface="Red Hat Display"/>
                <a:cs typeface="Red Hat Display"/>
                <a:sym typeface="Red Hat Display"/>
              </a:defRPr>
            </a:lvl2pPr>
            <a:lvl3pPr lvl="2" algn="ctr" rtl="0">
              <a:spcBef>
                <a:spcPts val="0"/>
              </a:spcBef>
              <a:spcAft>
                <a:spcPts val="0"/>
              </a:spcAft>
              <a:buSzPts val="3000"/>
              <a:buFont typeface="Red Hat Display"/>
              <a:buNone/>
              <a:defRPr sz="4000" b="1">
                <a:latin typeface="Red Hat Display"/>
                <a:ea typeface="Red Hat Display"/>
                <a:cs typeface="Red Hat Display"/>
                <a:sym typeface="Red Hat Display"/>
              </a:defRPr>
            </a:lvl3pPr>
            <a:lvl4pPr lvl="3" algn="ctr" rtl="0">
              <a:spcBef>
                <a:spcPts val="0"/>
              </a:spcBef>
              <a:spcAft>
                <a:spcPts val="0"/>
              </a:spcAft>
              <a:buSzPts val="3000"/>
              <a:buFont typeface="Red Hat Display"/>
              <a:buNone/>
              <a:defRPr sz="4000" b="1">
                <a:latin typeface="Red Hat Display"/>
                <a:ea typeface="Red Hat Display"/>
                <a:cs typeface="Red Hat Display"/>
                <a:sym typeface="Red Hat Display"/>
              </a:defRPr>
            </a:lvl4pPr>
            <a:lvl5pPr lvl="4" algn="ctr" rtl="0">
              <a:spcBef>
                <a:spcPts val="0"/>
              </a:spcBef>
              <a:spcAft>
                <a:spcPts val="0"/>
              </a:spcAft>
              <a:buSzPts val="3000"/>
              <a:buFont typeface="Red Hat Display"/>
              <a:buNone/>
              <a:defRPr sz="4000" b="1">
                <a:latin typeface="Red Hat Display"/>
                <a:ea typeface="Red Hat Display"/>
                <a:cs typeface="Red Hat Display"/>
                <a:sym typeface="Red Hat Display"/>
              </a:defRPr>
            </a:lvl5pPr>
            <a:lvl6pPr lvl="5" algn="ctr" rtl="0">
              <a:spcBef>
                <a:spcPts val="0"/>
              </a:spcBef>
              <a:spcAft>
                <a:spcPts val="0"/>
              </a:spcAft>
              <a:buSzPts val="3000"/>
              <a:buFont typeface="Red Hat Display"/>
              <a:buNone/>
              <a:defRPr sz="4000" b="1">
                <a:latin typeface="Red Hat Display"/>
                <a:ea typeface="Red Hat Display"/>
                <a:cs typeface="Red Hat Display"/>
                <a:sym typeface="Red Hat Display"/>
              </a:defRPr>
            </a:lvl6pPr>
            <a:lvl7pPr lvl="6" algn="ctr" rtl="0">
              <a:spcBef>
                <a:spcPts val="0"/>
              </a:spcBef>
              <a:spcAft>
                <a:spcPts val="0"/>
              </a:spcAft>
              <a:buSzPts val="3000"/>
              <a:buFont typeface="Red Hat Display"/>
              <a:buNone/>
              <a:defRPr sz="4000" b="1">
                <a:latin typeface="Red Hat Display"/>
                <a:ea typeface="Red Hat Display"/>
                <a:cs typeface="Red Hat Display"/>
                <a:sym typeface="Red Hat Display"/>
              </a:defRPr>
            </a:lvl7pPr>
            <a:lvl8pPr lvl="7" algn="ctr" rtl="0">
              <a:spcBef>
                <a:spcPts val="0"/>
              </a:spcBef>
              <a:spcAft>
                <a:spcPts val="0"/>
              </a:spcAft>
              <a:buSzPts val="3000"/>
              <a:buFont typeface="Red Hat Display"/>
              <a:buNone/>
              <a:defRPr sz="4000" b="1">
                <a:latin typeface="Red Hat Display"/>
                <a:ea typeface="Red Hat Display"/>
                <a:cs typeface="Red Hat Display"/>
                <a:sym typeface="Red Hat Display"/>
              </a:defRPr>
            </a:lvl8pPr>
            <a:lvl9pPr lvl="8" algn="ctr" rtl="0">
              <a:spcBef>
                <a:spcPts val="0"/>
              </a:spcBef>
              <a:spcAft>
                <a:spcPts val="0"/>
              </a:spcAft>
              <a:buSzPts val="3000"/>
              <a:buFont typeface="Red Hat Display"/>
              <a:buNone/>
              <a:defRPr sz="4000" b="1">
                <a:latin typeface="Red Hat Display"/>
                <a:ea typeface="Red Hat Display"/>
                <a:cs typeface="Red Hat Display"/>
                <a:sym typeface="Red Hat Display"/>
              </a:defRPr>
            </a:lvl9pPr>
          </a:lstStyle>
          <a:p>
            <a:r>
              <a:rPr lang="en-US"/>
              <a:t>Click to edit Master title style</a:t>
            </a:r>
            <a:endParaRPr/>
          </a:p>
        </p:txBody>
      </p:sp>
      <p:grpSp>
        <p:nvGrpSpPr>
          <p:cNvPr id="646" name="Google Shape;646;p23"/>
          <p:cNvGrpSpPr/>
          <p:nvPr/>
        </p:nvGrpSpPr>
        <p:grpSpPr>
          <a:xfrm>
            <a:off x="11237801" y="2660768"/>
            <a:ext cx="1286367" cy="2892184"/>
            <a:chOff x="8428350" y="1614576"/>
            <a:chExt cx="964775" cy="2169138"/>
          </a:xfrm>
        </p:grpSpPr>
        <p:sp>
          <p:nvSpPr>
            <p:cNvPr id="647" name="Google Shape;647;p23"/>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3"/>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49" name="Google Shape;649;p23"/>
            <p:cNvGrpSpPr/>
            <p:nvPr/>
          </p:nvGrpSpPr>
          <p:grpSpPr>
            <a:xfrm>
              <a:off x="8429046" y="1614576"/>
              <a:ext cx="964079" cy="2169138"/>
              <a:chOff x="8429046" y="1614576"/>
              <a:chExt cx="964079" cy="2169138"/>
            </a:xfrm>
          </p:grpSpPr>
          <p:sp>
            <p:nvSpPr>
              <p:cNvPr id="650" name="Google Shape;650;p23"/>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23"/>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23"/>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23"/>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23"/>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23"/>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6" name="Google Shape;656;p23"/>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7" name="Google Shape;657;p23"/>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8" name="Google Shape;658;p23"/>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9" name="Google Shape;659;p23"/>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23"/>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1" name="Google Shape;661;p23"/>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2" name="Google Shape;662;p23"/>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663" name="Google Shape;663;p23"/>
          <p:cNvGrpSpPr/>
          <p:nvPr/>
        </p:nvGrpSpPr>
        <p:grpSpPr>
          <a:xfrm flipH="1">
            <a:off x="-638766" y="6144667"/>
            <a:ext cx="13469500" cy="1285267"/>
            <a:chOff x="-479062" y="4756525"/>
            <a:chExt cx="10102125" cy="963950"/>
          </a:xfrm>
        </p:grpSpPr>
        <p:sp>
          <p:nvSpPr>
            <p:cNvPr id="664" name="Google Shape;664;p23"/>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5" name="Google Shape;665;p23"/>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6" name="Google Shape;666;p23"/>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7" name="Google Shape;667;p23"/>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68" name="Google Shape;668;p23"/>
          <p:cNvSpPr/>
          <p:nvPr/>
        </p:nvSpPr>
        <p:spPr>
          <a:xfrm>
            <a:off x="406833"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69" name="Google Shape;669;p23"/>
          <p:cNvGrpSpPr/>
          <p:nvPr/>
        </p:nvGrpSpPr>
        <p:grpSpPr>
          <a:xfrm>
            <a:off x="10712114" y="-12699"/>
            <a:ext cx="1653485" cy="1513444"/>
            <a:chOff x="8034085" y="-9525"/>
            <a:chExt cx="1240114" cy="1135083"/>
          </a:xfrm>
        </p:grpSpPr>
        <p:sp>
          <p:nvSpPr>
            <p:cNvPr id="670" name="Google Shape;670;p23"/>
            <p:cNvSpPr/>
            <p:nvPr/>
          </p:nvSpPr>
          <p:spPr>
            <a:xfrm flipH="1">
              <a:off x="8510882" y="-9525"/>
              <a:ext cx="763317" cy="810113"/>
            </a:xfrm>
            <a:custGeom>
              <a:avLst/>
              <a:gdLst/>
              <a:ahLst/>
              <a:cxnLst/>
              <a:rect l="l" t="t" r="r" b="b"/>
              <a:pathLst>
                <a:path w="58069" h="61629" extrusionOk="0">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1" name="Google Shape;671;p23"/>
            <p:cNvSpPr/>
            <p:nvPr/>
          </p:nvSpPr>
          <p:spPr>
            <a:xfrm flipH="1">
              <a:off x="8034085" y="172019"/>
              <a:ext cx="946033" cy="953538"/>
            </a:xfrm>
            <a:custGeom>
              <a:avLst/>
              <a:gdLst/>
              <a:ahLst/>
              <a:cxnLst/>
              <a:rect l="l" t="t" r="r" b="b"/>
              <a:pathLst>
                <a:path w="71969" h="72540" extrusionOk="0">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23"/>
            <p:cNvSpPr/>
            <p:nvPr/>
          </p:nvSpPr>
          <p:spPr>
            <a:xfrm flipH="1">
              <a:off x="8530941" y="172322"/>
              <a:ext cx="456670" cy="561988"/>
            </a:xfrm>
            <a:custGeom>
              <a:avLst/>
              <a:gdLst/>
              <a:ahLst/>
              <a:cxnLst/>
              <a:rect l="l" t="t" r="r" b="b"/>
              <a:pathLst>
                <a:path w="34741" h="42753" extrusionOk="0">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73" name="Google Shape;673;p23"/>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4" name="Google Shape;674;p23"/>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5" name="Google Shape;675;p23"/>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6" name="Google Shape;676;p23"/>
          <p:cNvSpPr/>
          <p:nvPr/>
        </p:nvSpPr>
        <p:spPr>
          <a:xfrm rot="5400000">
            <a:off x="887400" y="-887400"/>
            <a:ext cx="688800" cy="24636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5025098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77"/>
        <p:cNvGrpSpPr/>
        <p:nvPr/>
      </p:nvGrpSpPr>
      <p:grpSpPr>
        <a:xfrm>
          <a:off x="0" y="0"/>
          <a:ext cx="0" cy="0"/>
          <a:chOff x="0" y="0"/>
          <a:chExt cx="0" cy="0"/>
        </a:xfrm>
      </p:grpSpPr>
      <p:sp>
        <p:nvSpPr>
          <p:cNvPr id="678" name="Google Shape;678;p24"/>
          <p:cNvSpPr txBox="1">
            <a:spLocks noGrp="1"/>
          </p:cNvSpPr>
          <p:nvPr>
            <p:ph type="subTitle" idx="1"/>
          </p:nvPr>
        </p:nvSpPr>
        <p:spPr>
          <a:xfrm>
            <a:off x="960000" y="3389833"/>
            <a:ext cx="3115200" cy="724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679" name="Google Shape;679;p24"/>
          <p:cNvSpPr txBox="1">
            <a:spLocks noGrp="1"/>
          </p:cNvSpPr>
          <p:nvPr>
            <p:ph type="subTitle" idx="2"/>
          </p:nvPr>
        </p:nvSpPr>
        <p:spPr>
          <a:xfrm>
            <a:off x="960000" y="3889544"/>
            <a:ext cx="3115200" cy="10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80" name="Google Shape;680;p24"/>
          <p:cNvSpPr txBox="1">
            <a:spLocks noGrp="1"/>
          </p:cNvSpPr>
          <p:nvPr>
            <p:ph type="subTitle" idx="3"/>
          </p:nvPr>
        </p:nvSpPr>
        <p:spPr>
          <a:xfrm>
            <a:off x="4538400" y="3889544"/>
            <a:ext cx="3115200" cy="10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81" name="Google Shape;681;p24"/>
          <p:cNvSpPr txBox="1">
            <a:spLocks noGrp="1"/>
          </p:cNvSpPr>
          <p:nvPr>
            <p:ph type="subTitle" idx="4"/>
          </p:nvPr>
        </p:nvSpPr>
        <p:spPr>
          <a:xfrm>
            <a:off x="8116800" y="3889544"/>
            <a:ext cx="3115200" cy="10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82" name="Google Shape;682;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83" name="Google Shape;683;p24"/>
          <p:cNvSpPr txBox="1">
            <a:spLocks noGrp="1"/>
          </p:cNvSpPr>
          <p:nvPr>
            <p:ph type="subTitle" idx="5"/>
          </p:nvPr>
        </p:nvSpPr>
        <p:spPr>
          <a:xfrm>
            <a:off x="4538400" y="3389833"/>
            <a:ext cx="3115200" cy="724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684" name="Google Shape;684;p24"/>
          <p:cNvSpPr txBox="1">
            <a:spLocks noGrp="1"/>
          </p:cNvSpPr>
          <p:nvPr>
            <p:ph type="subTitle" idx="6"/>
          </p:nvPr>
        </p:nvSpPr>
        <p:spPr>
          <a:xfrm>
            <a:off x="8116800" y="3389833"/>
            <a:ext cx="3115200" cy="724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grpSp>
        <p:nvGrpSpPr>
          <p:cNvPr id="685" name="Google Shape;685;p24"/>
          <p:cNvGrpSpPr/>
          <p:nvPr/>
        </p:nvGrpSpPr>
        <p:grpSpPr>
          <a:xfrm flipH="1">
            <a:off x="-638766" y="6144667"/>
            <a:ext cx="13469500" cy="1285267"/>
            <a:chOff x="-479062" y="4756525"/>
            <a:chExt cx="10102125" cy="963950"/>
          </a:xfrm>
        </p:grpSpPr>
        <p:sp>
          <p:nvSpPr>
            <p:cNvPr id="686" name="Google Shape;686;p24"/>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24"/>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24"/>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4"/>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90" name="Google Shape;690;p24"/>
          <p:cNvSpPr/>
          <p:nvPr/>
        </p:nvSpPr>
        <p:spPr>
          <a:xfrm>
            <a:off x="406833"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1" name="Google Shape;691;p24"/>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2" name="Google Shape;692;p24"/>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3" name="Google Shape;693;p24"/>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94" name="Google Shape;694;p24"/>
          <p:cNvGrpSpPr/>
          <p:nvPr/>
        </p:nvGrpSpPr>
        <p:grpSpPr>
          <a:xfrm>
            <a:off x="11237801" y="2660768"/>
            <a:ext cx="1286367" cy="2892184"/>
            <a:chOff x="8428350" y="1614576"/>
            <a:chExt cx="964775" cy="2169138"/>
          </a:xfrm>
        </p:grpSpPr>
        <p:sp>
          <p:nvSpPr>
            <p:cNvPr id="695" name="Google Shape;695;p24"/>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24"/>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97" name="Google Shape;697;p24"/>
            <p:cNvGrpSpPr/>
            <p:nvPr/>
          </p:nvGrpSpPr>
          <p:grpSpPr>
            <a:xfrm>
              <a:off x="8429046" y="1614576"/>
              <a:ext cx="964079" cy="2169138"/>
              <a:chOff x="8429046" y="1614576"/>
              <a:chExt cx="964079" cy="2169138"/>
            </a:xfrm>
          </p:grpSpPr>
          <p:sp>
            <p:nvSpPr>
              <p:cNvPr id="698" name="Google Shape;698;p24"/>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24"/>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24"/>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24"/>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24"/>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24"/>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24"/>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5" name="Google Shape;705;p24"/>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6" name="Google Shape;706;p24"/>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24"/>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4"/>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24"/>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24"/>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9153052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711"/>
        <p:cNvGrpSpPr/>
        <p:nvPr/>
      </p:nvGrpSpPr>
      <p:grpSpPr>
        <a:xfrm>
          <a:off x="0" y="0"/>
          <a:ext cx="0" cy="0"/>
          <a:chOff x="0" y="0"/>
          <a:chExt cx="0" cy="0"/>
        </a:xfrm>
      </p:grpSpPr>
      <p:sp>
        <p:nvSpPr>
          <p:cNvPr id="712" name="Google Shape;712;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13" name="Google Shape;713;p25"/>
          <p:cNvSpPr txBox="1">
            <a:spLocks noGrp="1"/>
          </p:cNvSpPr>
          <p:nvPr>
            <p:ph type="subTitle" idx="1"/>
          </p:nvPr>
        </p:nvSpPr>
        <p:spPr>
          <a:xfrm>
            <a:off x="956733" y="4306000"/>
            <a:ext cx="3115200" cy="95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14" name="Google Shape;714;p25"/>
          <p:cNvSpPr txBox="1">
            <a:spLocks noGrp="1"/>
          </p:cNvSpPr>
          <p:nvPr>
            <p:ph type="subTitle" idx="2"/>
          </p:nvPr>
        </p:nvSpPr>
        <p:spPr>
          <a:xfrm>
            <a:off x="956733" y="5057571"/>
            <a:ext cx="3115200" cy="7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5" name="Google Shape;715;p25"/>
          <p:cNvSpPr txBox="1">
            <a:spLocks noGrp="1"/>
          </p:cNvSpPr>
          <p:nvPr>
            <p:ph type="subTitle" idx="3"/>
          </p:nvPr>
        </p:nvSpPr>
        <p:spPr>
          <a:xfrm>
            <a:off x="4538400" y="5057571"/>
            <a:ext cx="3115200" cy="7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6" name="Google Shape;716;p25"/>
          <p:cNvSpPr txBox="1">
            <a:spLocks noGrp="1"/>
          </p:cNvSpPr>
          <p:nvPr>
            <p:ph type="subTitle" idx="4"/>
          </p:nvPr>
        </p:nvSpPr>
        <p:spPr>
          <a:xfrm>
            <a:off x="8116800" y="5057571"/>
            <a:ext cx="3115200" cy="7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7" name="Google Shape;717;p25"/>
          <p:cNvSpPr txBox="1">
            <a:spLocks noGrp="1"/>
          </p:cNvSpPr>
          <p:nvPr>
            <p:ph type="subTitle" idx="5"/>
          </p:nvPr>
        </p:nvSpPr>
        <p:spPr>
          <a:xfrm>
            <a:off x="4538400" y="4306000"/>
            <a:ext cx="3115200" cy="95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18" name="Google Shape;718;p25"/>
          <p:cNvSpPr txBox="1">
            <a:spLocks noGrp="1"/>
          </p:cNvSpPr>
          <p:nvPr>
            <p:ph type="subTitle" idx="6"/>
          </p:nvPr>
        </p:nvSpPr>
        <p:spPr>
          <a:xfrm>
            <a:off x="8116800" y="4306000"/>
            <a:ext cx="3115200" cy="95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19" name="Google Shape;719;p25"/>
          <p:cNvSpPr>
            <a:spLocks noGrp="1"/>
          </p:cNvSpPr>
          <p:nvPr>
            <p:ph type="pic" idx="7"/>
          </p:nvPr>
        </p:nvSpPr>
        <p:spPr>
          <a:xfrm>
            <a:off x="1210133" y="1958951"/>
            <a:ext cx="2608400" cy="2608400"/>
          </a:xfrm>
          <a:prstGeom prst="ellipse">
            <a:avLst/>
          </a:prstGeom>
          <a:noFill/>
          <a:ln>
            <a:noFill/>
          </a:ln>
        </p:spPr>
      </p:sp>
      <p:sp>
        <p:nvSpPr>
          <p:cNvPr id="720" name="Google Shape;720;p25"/>
          <p:cNvSpPr>
            <a:spLocks noGrp="1"/>
          </p:cNvSpPr>
          <p:nvPr>
            <p:ph type="pic" idx="8"/>
          </p:nvPr>
        </p:nvSpPr>
        <p:spPr>
          <a:xfrm>
            <a:off x="4791800" y="1958951"/>
            <a:ext cx="2608400" cy="2608400"/>
          </a:xfrm>
          <a:prstGeom prst="ellipse">
            <a:avLst/>
          </a:prstGeom>
          <a:noFill/>
          <a:ln>
            <a:noFill/>
          </a:ln>
        </p:spPr>
      </p:sp>
      <p:sp>
        <p:nvSpPr>
          <p:cNvPr id="721" name="Google Shape;721;p25"/>
          <p:cNvSpPr>
            <a:spLocks noGrp="1"/>
          </p:cNvSpPr>
          <p:nvPr>
            <p:ph type="pic" idx="9"/>
          </p:nvPr>
        </p:nvSpPr>
        <p:spPr>
          <a:xfrm flipH="1">
            <a:off x="8370200" y="1958951"/>
            <a:ext cx="2608400" cy="2608400"/>
          </a:xfrm>
          <a:prstGeom prst="ellipse">
            <a:avLst/>
          </a:prstGeom>
          <a:noFill/>
          <a:ln>
            <a:noFill/>
          </a:ln>
        </p:spPr>
      </p:sp>
      <p:grpSp>
        <p:nvGrpSpPr>
          <p:cNvPr id="722" name="Google Shape;722;p25"/>
          <p:cNvGrpSpPr/>
          <p:nvPr/>
        </p:nvGrpSpPr>
        <p:grpSpPr>
          <a:xfrm flipH="1">
            <a:off x="-638766" y="6144667"/>
            <a:ext cx="13469500" cy="1285267"/>
            <a:chOff x="-479062" y="4756525"/>
            <a:chExt cx="10102125" cy="963950"/>
          </a:xfrm>
        </p:grpSpPr>
        <p:sp>
          <p:nvSpPr>
            <p:cNvPr id="723" name="Google Shape;723;p25"/>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25"/>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25"/>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25"/>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27" name="Google Shape;727;p25"/>
          <p:cNvSpPr/>
          <p:nvPr/>
        </p:nvSpPr>
        <p:spPr>
          <a:xfrm>
            <a:off x="406833"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8" name="Google Shape;728;p25"/>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9" name="Google Shape;729;p25"/>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30" name="Google Shape;730;p25"/>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31" name="Google Shape;731;p25"/>
          <p:cNvGrpSpPr/>
          <p:nvPr/>
        </p:nvGrpSpPr>
        <p:grpSpPr>
          <a:xfrm>
            <a:off x="11237801" y="2660768"/>
            <a:ext cx="1286367" cy="2892184"/>
            <a:chOff x="8428350" y="1614576"/>
            <a:chExt cx="964775" cy="2169138"/>
          </a:xfrm>
        </p:grpSpPr>
        <p:sp>
          <p:nvSpPr>
            <p:cNvPr id="732" name="Google Shape;732;p25"/>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25"/>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34" name="Google Shape;734;p25"/>
            <p:cNvGrpSpPr/>
            <p:nvPr/>
          </p:nvGrpSpPr>
          <p:grpSpPr>
            <a:xfrm>
              <a:off x="8429046" y="1614576"/>
              <a:ext cx="964079" cy="2169138"/>
              <a:chOff x="8429046" y="1614576"/>
              <a:chExt cx="964079" cy="2169138"/>
            </a:xfrm>
          </p:grpSpPr>
          <p:sp>
            <p:nvSpPr>
              <p:cNvPr id="735" name="Google Shape;735;p25"/>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25"/>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25"/>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25"/>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5"/>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5"/>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5"/>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5"/>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25"/>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25"/>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5"/>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25"/>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25"/>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3917170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748"/>
        <p:cNvGrpSpPr/>
        <p:nvPr/>
      </p:nvGrpSpPr>
      <p:grpSpPr>
        <a:xfrm>
          <a:off x="0" y="0"/>
          <a:ext cx="0" cy="0"/>
          <a:chOff x="0" y="0"/>
          <a:chExt cx="0" cy="0"/>
        </a:xfrm>
      </p:grpSpPr>
      <p:sp>
        <p:nvSpPr>
          <p:cNvPr id="749" name="Google Shape;749;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50" name="Google Shape;750;p26"/>
          <p:cNvSpPr txBox="1">
            <a:spLocks noGrp="1"/>
          </p:cNvSpPr>
          <p:nvPr>
            <p:ph type="subTitle" idx="1"/>
          </p:nvPr>
        </p:nvSpPr>
        <p:spPr>
          <a:xfrm>
            <a:off x="2295200" y="1712300"/>
            <a:ext cx="7601600" cy="763600"/>
          </a:xfrm>
          <a:prstGeom prst="rect">
            <a:avLst/>
          </a:prstGeom>
          <a:ln>
            <a:noFill/>
          </a:ln>
        </p:spPr>
        <p:txBody>
          <a:bodyPr spcFirstLastPara="1" wrap="square" lIns="91425" tIns="91425" rIns="91425" bIns="91425" anchor="b" anchorCtr="0">
            <a:noAutofit/>
          </a:bodyPr>
          <a:lstStyle>
            <a:lvl1pPr lvl="0" algn="ctr" rtl="0">
              <a:spcBef>
                <a:spcPts val="1067"/>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267"/>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51" name="Google Shape;751;p26"/>
          <p:cNvSpPr txBox="1">
            <a:spLocks noGrp="1"/>
          </p:cNvSpPr>
          <p:nvPr>
            <p:ph type="subTitle" idx="2"/>
          </p:nvPr>
        </p:nvSpPr>
        <p:spPr>
          <a:xfrm>
            <a:off x="2295200" y="2292781"/>
            <a:ext cx="7601600" cy="7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52" name="Google Shape;752;p26"/>
          <p:cNvSpPr txBox="1">
            <a:spLocks noGrp="1"/>
          </p:cNvSpPr>
          <p:nvPr>
            <p:ph type="subTitle" idx="3"/>
          </p:nvPr>
        </p:nvSpPr>
        <p:spPr>
          <a:xfrm>
            <a:off x="2295200" y="3118735"/>
            <a:ext cx="7601600" cy="763600"/>
          </a:xfrm>
          <a:prstGeom prst="rect">
            <a:avLst/>
          </a:prstGeom>
          <a:ln>
            <a:noFill/>
          </a:ln>
        </p:spPr>
        <p:txBody>
          <a:bodyPr spcFirstLastPara="1" wrap="square" lIns="91425" tIns="91425" rIns="91425" bIns="91425" anchor="b" anchorCtr="0">
            <a:noAutofit/>
          </a:bodyPr>
          <a:lstStyle>
            <a:lvl1pPr lvl="0" algn="ctr" rtl="0">
              <a:spcBef>
                <a:spcPts val="1067"/>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267"/>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53" name="Google Shape;753;p26"/>
          <p:cNvSpPr txBox="1">
            <a:spLocks noGrp="1"/>
          </p:cNvSpPr>
          <p:nvPr>
            <p:ph type="subTitle" idx="4"/>
          </p:nvPr>
        </p:nvSpPr>
        <p:spPr>
          <a:xfrm>
            <a:off x="2295200" y="3699224"/>
            <a:ext cx="7601600" cy="7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54" name="Google Shape;754;p26"/>
          <p:cNvSpPr txBox="1">
            <a:spLocks noGrp="1"/>
          </p:cNvSpPr>
          <p:nvPr>
            <p:ph type="subTitle" idx="5"/>
          </p:nvPr>
        </p:nvSpPr>
        <p:spPr>
          <a:xfrm>
            <a:off x="2295200" y="4525199"/>
            <a:ext cx="7601600" cy="763600"/>
          </a:xfrm>
          <a:prstGeom prst="rect">
            <a:avLst/>
          </a:prstGeom>
          <a:ln>
            <a:noFill/>
          </a:ln>
        </p:spPr>
        <p:txBody>
          <a:bodyPr spcFirstLastPara="1" wrap="square" lIns="91425" tIns="91425" rIns="91425" bIns="91425" anchor="b" anchorCtr="0">
            <a:noAutofit/>
          </a:bodyPr>
          <a:lstStyle>
            <a:lvl1pPr lvl="0" algn="ctr" rtl="0">
              <a:spcBef>
                <a:spcPts val="1067"/>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267"/>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55" name="Google Shape;755;p26"/>
          <p:cNvSpPr txBox="1">
            <a:spLocks noGrp="1"/>
          </p:cNvSpPr>
          <p:nvPr>
            <p:ph type="subTitle" idx="6"/>
          </p:nvPr>
        </p:nvSpPr>
        <p:spPr>
          <a:xfrm>
            <a:off x="2295200" y="5105667"/>
            <a:ext cx="7601600" cy="7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756" name="Google Shape;756;p26"/>
          <p:cNvGrpSpPr/>
          <p:nvPr/>
        </p:nvGrpSpPr>
        <p:grpSpPr>
          <a:xfrm flipH="1">
            <a:off x="-638766" y="6144667"/>
            <a:ext cx="13469500" cy="1285267"/>
            <a:chOff x="-479062" y="4756525"/>
            <a:chExt cx="10102125" cy="963950"/>
          </a:xfrm>
        </p:grpSpPr>
        <p:sp>
          <p:nvSpPr>
            <p:cNvPr id="757" name="Google Shape;757;p26"/>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26"/>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26"/>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26"/>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1" name="Google Shape;761;p26"/>
          <p:cNvSpPr/>
          <p:nvPr/>
        </p:nvSpPr>
        <p:spPr>
          <a:xfrm>
            <a:off x="406833"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2" name="Google Shape;762;p26"/>
          <p:cNvSpPr/>
          <p:nvPr/>
        </p:nvSpPr>
        <p:spPr>
          <a:xfrm>
            <a:off x="17173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3" name="Google Shape;763;p26"/>
          <p:cNvSpPr/>
          <p:nvPr/>
        </p:nvSpPr>
        <p:spPr>
          <a:xfrm>
            <a:off x="17173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4" name="Google Shape;764;p26"/>
          <p:cNvSpPr/>
          <p:nvPr/>
        </p:nvSpPr>
        <p:spPr>
          <a:xfrm>
            <a:off x="17173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5" name="Google Shape;765;p26"/>
          <p:cNvSpPr/>
          <p:nvPr/>
        </p:nvSpPr>
        <p:spPr>
          <a:xfrm rot="5400000">
            <a:off x="887400" y="-887400"/>
            <a:ext cx="688800" cy="24636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66" name="Google Shape;766;p26"/>
          <p:cNvGrpSpPr/>
          <p:nvPr/>
        </p:nvGrpSpPr>
        <p:grpSpPr>
          <a:xfrm>
            <a:off x="11237801" y="2660768"/>
            <a:ext cx="1286367" cy="2892184"/>
            <a:chOff x="8428350" y="1614576"/>
            <a:chExt cx="964775" cy="2169138"/>
          </a:xfrm>
        </p:grpSpPr>
        <p:sp>
          <p:nvSpPr>
            <p:cNvPr id="767" name="Google Shape;767;p26"/>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26"/>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69" name="Google Shape;769;p26"/>
            <p:cNvGrpSpPr/>
            <p:nvPr/>
          </p:nvGrpSpPr>
          <p:grpSpPr>
            <a:xfrm>
              <a:off x="8429046" y="1614576"/>
              <a:ext cx="964079" cy="2169138"/>
              <a:chOff x="8429046" y="1614576"/>
              <a:chExt cx="964079" cy="2169138"/>
            </a:xfrm>
          </p:grpSpPr>
          <p:sp>
            <p:nvSpPr>
              <p:cNvPr id="770" name="Google Shape;770;p26"/>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1" name="Google Shape;771;p26"/>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2" name="Google Shape;772;p26"/>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3" name="Google Shape;773;p26"/>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4" name="Google Shape;774;p26"/>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5" name="Google Shape;775;p26"/>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6" name="Google Shape;776;p26"/>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7" name="Google Shape;777;p26"/>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8" name="Google Shape;778;p26"/>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9" name="Google Shape;779;p26"/>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0" name="Google Shape;780;p26"/>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1" name="Google Shape;781;p26"/>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2" name="Google Shape;782;p26"/>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1794858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783"/>
        <p:cNvGrpSpPr/>
        <p:nvPr/>
      </p:nvGrpSpPr>
      <p:grpSpPr>
        <a:xfrm>
          <a:off x="0" y="0"/>
          <a:ext cx="0" cy="0"/>
          <a:chOff x="0" y="0"/>
          <a:chExt cx="0" cy="0"/>
        </a:xfrm>
      </p:grpSpPr>
      <p:sp>
        <p:nvSpPr>
          <p:cNvPr id="784" name="Google Shape;784;p27"/>
          <p:cNvSpPr txBox="1">
            <a:spLocks noGrp="1"/>
          </p:cNvSpPr>
          <p:nvPr>
            <p:ph type="subTitle" idx="1"/>
          </p:nvPr>
        </p:nvSpPr>
        <p:spPr>
          <a:xfrm>
            <a:off x="2571764" y="2227733"/>
            <a:ext cx="3316000" cy="70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85" name="Google Shape;785;p27"/>
          <p:cNvSpPr txBox="1">
            <a:spLocks noGrp="1"/>
          </p:cNvSpPr>
          <p:nvPr>
            <p:ph type="subTitle" idx="2"/>
          </p:nvPr>
        </p:nvSpPr>
        <p:spPr>
          <a:xfrm>
            <a:off x="2571751" y="2746433"/>
            <a:ext cx="3316000" cy="86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6" name="Google Shape;786;p27"/>
          <p:cNvSpPr txBox="1">
            <a:spLocks noGrp="1"/>
          </p:cNvSpPr>
          <p:nvPr>
            <p:ph type="subTitle" idx="3"/>
          </p:nvPr>
        </p:nvSpPr>
        <p:spPr>
          <a:xfrm>
            <a:off x="7205883" y="2746433"/>
            <a:ext cx="3316000" cy="86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7" name="Google Shape;787;p27"/>
          <p:cNvSpPr txBox="1">
            <a:spLocks noGrp="1"/>
          </p:cNvSpPr>
          <p:nvPr>
            <p:ph type="subTitle" idx="4"/>
          </p:nvPr>
        </p:nvSpPr>
        <p:spPr>
          <a:xfrm>
            <a:off x="2571751" y="4625067"/>
            <a:ext cx="3316000" cy="86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8" name="Google Shape;788;p27"/>
          <p:cNvSpPr txBox="1">
            <a:spLocks noGrp="1"/>
          </p:cNvSpPr>
          <p:nvPr>
            <p:ph type="subTitle" idx="5"/>
          </p:nvPr>
        </p:nvSpPr>
        <p:spPr>
          <a:xfrm>
            <a:off x="7205883" y="4625067"/>
            <a:ext cx="3316000" cy="86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9" name="Google Shape;78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90" name="Google Shape;790;p27"/>
          <p:cNvSpPr txBox="1">
            <a:spLocks noGrp="1"/>
          </p:cNvSpPr>
          <p:nvPr>
            <p:ph type="subTitle" idx="6"/>
          </p:nvPr>
        </p:nvSpPr>
        <p:spPr>
          <a:xfrm>
            <a:off x="2571764" y="4106333"/>
            <a:ext cx="3316000" cy="70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91" name="Google Shape;791;p27"/>
          <p:cNvSpPr txBox="1">
            <a:spLocks noGrp="1"/>
          </p:cNvSpPr>
          <p:nvPr>
            <p:ph type="subTitle" idx="7"/>
          </p:nvPr>
        </p:nvSpPr>
        <p:spPr>
          <a:xfrm>
            <a:off x="7205891" y="2227733"/>
            <a:ext cx="3316000" cy="70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92" name="Google Shape;792;p27"/>
          <p:cNvSpPr txBox="1">
            <a:spLocks noGrp="1"/>
          </p:cNvSpPr>
          <p:nvPr>
            <p:ph type="subTitle" idx="8"/>
          </p:nvPr>
        </p:nvSpPr>
        <p:spPr>
          <a:xfrm>
            <a:off x="7205891" y="4106333"/>
            <a:ext cx="3316000" cy="70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793" name="Google Shape;793;p27"/>
          <p:cNvSpPr/>
          <p:nvPr/>
        </p:nvSpPr>
        <p:spPr>
          <a:xfrm>
            <a:off x="-100" y="3839500"/>
            <a:ext cx="956800" cy="28412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94" name="Google Shape;794;p27"/>
          <p:cNvGrpSpPr/>
          <p:nvPr/>
        </p:nvGrpSpPr>
        <p:grpSpPr>
          <a:xfrm flipH="1">
            <a:off x="-638766" y="6144667"/>
            <a:ext cx="13469500" cy="1285267"/>
            <a:chOff x="-479062" y="4756525"/>
            <a:chExt cx="10102125" cy="963950"/>
          </a:xfrm>
        </p:grpSpPr>
        <p:sp>
          <p:nvSpPr>
            <p:cNvPr id="795" name="Google Shape;795;p27"/>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27"/>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27"/>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27"/>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99" name="Google Shape;799;p27"/>
          <p:cNvSpPr/>
          <p:nvPr/>
        </p:nvSpPr>
        <p:spPr>
          <a:xfrm rot="10800000" flipH="1">
            <a:off x="109239" y="1289983"/>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0" name="Google Shape;800;p27"/>
          <p:cNvSpPr/>
          <p:nvPr/>
        </p:nvSpPr>
        <p:spPr>
          <a:xfrm rot="10800000" flipH="1">
            <a:off x="109239" y="831983"/>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1" name="Google Shape;801;p27"/>
          <p:cNvGrpSpPr/>
          <p:nvPr/>
        </p:nvGrpSpPr>
        <p:grpSpPr>
          <a:xfrm flipH="1">
            <a:off x="11238501" y="3596568"/>
            <a:ext cx="1285439" cy="2892184"/>
            <a:chOff x="-248979" y="1614576"/>
            <a:chExt cx="964079" cy="2169138"/>
          </a:xfrm>
        </p:grpSpPr>
        <p:grpSp>
          <p:nvGrpSpPr>
            <p:cNvPr id="802" name="Google Shape;802;p27"/>
            <p:cNvGrpSpPr/>
            <p:nvPr/>
          </p:nvGrpSpPr>
          <p:grpSpPr>
            <a:xfrm>
              <a:off x="-248979" y="1614576"/>
              <a:ext cx="964079" cy="2169138"/>
              <a:chOff x="8429046" y="1614576"/>
              <a:chExt cx="964079" cy="2169138"/>
            </a:xfrm>
          </p:grpSpPr>
          <p:sp>
            <p:nvSpPr>
              <p:cNvPr id="803" name="Google Shape;803;p27"/>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4" name="Google Shape;804;p27"/>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5" name="Google Shape;805;p27"/>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6" name="Google Shape;806;p27"/>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27"/>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27"/>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27"/>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27"/>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27"/>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27"/>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27"/>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27"/>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27"/>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16" name="Google Shape;816;p27"/>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17" name="Google Shape;817;p27"/>
          <p:cNvSpPr/>
          <p:nvPr/>
        </p:nvSpPr>
        <p:spPr>
          <a:xfrm>
            <a:off x="11405400" y="831960"/>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8" name="Google Shape;818;p27"/>
          <p:cNvSpPr/>
          <p:nvPr/>
        </p:nvSpPr>
        <p:spPr>
          <a:xfrm>
            <a:off x="11405400" y="1201908"/>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9" name="Google Shape;819;p27"/>
          <p:cNvSpPr/>
          <p:nvPr/>
        </p:nvSpPr>
        <p:spPr>
          <a:xfrm>
            <a:off x="11405400" y="1571856"/>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710551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20"/>
        <p:cNvGrpSpPr/>
        <p:nvPr/>
      </p:nvGrpSpPr>
      <p:grpSpPr>
        <a:xfrm>
          <a:off x="0" y="0"/>
          <a:ext cx="0" cy="0"/>
          <a:chOff x="0" y="0"/>
          <a:chExt cx="0" cy="0"/>
        </a:xfrm>
      </p:grpSpPr>
      <p:sp>
        <p:nvSpPr>
          <p:cNvPr id="821" name="Google Shape;821;p2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22" name="Google Shape;822;p28"/>
          <p:cNvSpPr txBox="1">
            <a:spLocks noGrp="1"/>
          </p:cNvSpPr>
          <p:nvPr>
            <p:ph type="subTitle" idx="1"/>
          </p:nvPr>
        </p:nvSpPr>
        <p:spPr>
          <a:xfrm>
            <a:off x="960000" y="2928631"/>
            <a:ext cx="3115200" cy="763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3" name="Google Shape;823;p28"/>
          <p:cNvSpPr txBox="1">
            <a:spLocks noGrp="1"/>
          </p:cNvSpPr>
          <p:nvPr>
            <p:ph type="subTitle" idx="2"/>
          </p:nvPr>
        </p:nvSpPr>
        <p:spPr>
          <a:xfrm>
            <a:off x="4538400" y="2928631"/>
            <a:ext cx="3115200" cy="763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4" name="Google Shape;824;p28"/>
          <p:cNvSpPr txBox="1">
            <a:spLocks noGrp="1"/>
          </p:cNvSpPr>
          <p:nvPr>
            <p:ph type="subTitle" idx="3"/>
          </p:nvPr>
        </p:nvSpPr>
        <p:spPr>
          <a:xfrm>
            <a:off x="8116800" y="2928631"/>
            <a:ext cx="3115200" cy="763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5" name="Google Shape;825;p28"/>
          <p:cNvSpPr txBox="1">
            <a:spLocks noGrp="1"/>
          </p:cNvSpPr>
          <p:nvPr>
            <p:ph type="subTitle" idx="4"/>
          </p:nvPr>
        </p:nvSpPr>
        <p:spPr>
          <a:xfrm>
            <a:off x="960000" y="5274699"/>
            <a:ext cx="3115200" cy="763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6" name="Google Shape;826;p28"/>
          <p:cNvSpPr txBox="1">
            <a:spLocks noGrp="1"/>
          </p:cNvSpPr>
          <p:nvPr>
            <p:ph type="subTitle" idx="5"/>
          </p:nvPr>
        </p:nvSpPr>
        <p:spPr>
          <a:xfrm>
            <a:off x="4538400" y="5274699"/>
            <a:ext cx="3115200" cy="763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7" name="Google Shape;827;p28"/>
          <p:cNvSpPr txBox="1">
            <a:spLocks noGrp="1"/>
          </p:cNvSpPr>
          <p:nvPr>
            <p:ph type="subTitle" idx="6"/>
          </p:nvPr>
        </p:nvSpPr>
        <p:spPr>
          <a:xfrm>
            <a:off x="8116800" y="5274699"/>
            <a:ext cx="3115200" cy="763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8" name="Google Shape;828;p28"/>
          <p:cNvSpPr txBox="1">
            <a:spLocks noGrp="1"/>
          </p:cNvSpPr>
          <p:nvPr>
            <p:ph type="subTitle" idx="7"/>
          </p:nvPr>
        </p:nvSpPr>
        <p:spPr>
          <a:xfrm>
            <a:off x="953467" y="2400800"/>
            <a:ext cx="3115200" cy="72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829" name="Google Shape;829;p28"/>
          <p:cNvSpPr txBox="1">
            <a:spLocks noGrp="1"/>
          </p:cNvSpPr>
          <p:nvPr>
            <p:ph type="subTitle" idx="8"/>
          </p:nvPr>
        </p:nvSpPr>
        <p:spPr>
          <a:xfrm>
            <a:off x="4538400" y="2400800"/>
            <a:ext cx="3115200" cy="72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830" name="Google Shape;830;p28"/>
          <p:cNvSpPr txBox="1">
            <a:spLocks noGrp="1"/>
          </p:cNvSpPr>
          <p:nvPr>
            <p:ph type="subTitle" idx="9"/>
          </p:nvPr>
        </p:nvSpPr>
        <p:spPr>
          <a:xfrm>
            <a:off x="8123333" y="2400800"/>
            <a:ext cx="3115200" cy="72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831" name="Google Shape;831;p28"/>
          <p:cNvSpPr txBox="1">
            <a:spLocks noGrp="1"/>
          </p:cNvSpPr>
          <p:nvPr>
            <p:ph type="subTitle" idx="13"/>
          </p:nvPr>
        </p:nvSpPr>
        <p:spPr>
          <a:xfrm>
            <a:off x="953467" y="4740833"/>
            <a:ext cx="3115200" cy="72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832" name="Google Shape;832;p28"/>
          <p:cNvSpPr txBox="1">
            <a:spLocks noGrp="1"/>
          </p:cNvSpPr>
          <p:nvPr>
            <p:ph type="subTitle" idx="14"/>
          </p:nvPr>
        </p:nvSpPr>
        <p:spPr>
          <a:xfrm>
            <a:off x="4538400" y="4740833"/>
            <a:ext cx="3115200" cy="72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833" name="Google Shape;833;p28"/>
          <p:cNvSpPr txBox="1">
            <a:spLocks noGrp="1"/>
          </p:cNvSpPr>
          <p:nvPr>
            <p:ph type="subTitle" idx="15"/>
          </p:nvPr>
        </p:nvSpPr>
        <p:spPr>
          <a:xfrm>
            <a:off x="8123333" y="4740833"/>
            <a:ext cx="3115200" cy="72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grpSp>
        <p:nvGrpSpPr>
          <p:cNvPr id="834" name="Google Shape;834;p28"/>
          <p:cNvGrpSpPr/>
          <p:nvPr/>
        </p:nvGrpSpPr>
        <p:grpSpPr>
          <a:xfrm flipH="1">
            <a:off x="-332200" y="2660768"/>
            <a:ext cx="1286367" cy="2892184"/>
            <a:chOff x="8428350" y="1614576"/>
            <a:chExt cx="964775" cy="2169138"/>
          </a:xfrm>
        </p:grpSpPr>
        <p:sp>
          <p:nvSpPr>
            <p:cNvPr id="835" name="Google Shape;835;p28"/>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6" name="Google Shape;836;p28"/>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37" name="Google Shape;837;p28"/>
            <p:cNvGrpSpPr/>
            <p:nvPr/>
          </p:nvGrpSpPr>
          <p:grpSpPr>
            <a:xfrm>
              <a:off x="8429046" y="1614576"/>
              <a:ext cx="964079" cy="2169138"/>
              <a:chOff x="8429046" y="1614576"/>
              <a:chExt cx="964079" cy="2169138"/>
            </a:xfrm>
          </p:grpSpPr>
          <p:sp>
            <p:nvSpPr>
              <p:cNvPr id="838" name="Google Shape;838;p28"/>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28"/>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0" name="Google Shape;840;p28"/>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1" name="Google Shape;841;p28"/>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2" name="Google Shape;842;p28"/>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3" name="Google Shape;843;p28"/>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4" name="Google Shape;844;p28"/>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5" name="Google Shape;845;p28"/>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6" name="Google Shape;846;p28"/>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7" name="Google Shape;847;p28"/>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8" name="Google Shape;848;p28"/>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9" name="Google Shape;849;p28"/>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0" name="Google Shape;850;p28"/>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51" name="Google Shape;851;p28"/>
          <p:cNvSpPr/>
          <p:nvPr/>
        </p:nvSpPr>
        <p:spPr>
          <a:xfrm rot="10800000" flipH="1">
            <a:off x="-1698867" y="-2041699"/>
            <a:ext cx="2652333" cy="3229033"/>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chemeClr val="lt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52" name="Google Shape;852;p28"/>
          <p:cNvGrpSpPr/>
          <p:nvPr/>
        </p:nvGrpSpPr>
        <p:grpSpPr>
          <a:xfrm>
            <a:off x="-638766" y="6144667"/>
            <a:ext cx="13469500" cy="1285267"/>
            <a:chOff x="-479062" y="4756525"/>
            <a:chExt cx="10102125" cy="963950"/>
          </a:xfrm>
        </p:grpSpPr>
        <p:sp>
          <p:nvSpPr>
            <p:cNvPr id="853" name="Google Shape;853;p28"/>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4" name="Google Shape;854;p28"/>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5" name="Google Shape;855;p28"/>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6" name="Google Shape;856;p28"/>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57" name="Google Shape;857;p28"/>
          <p:cNvSpPr/>
          <p:nvPr/>
        </p:nvSpPr>
        <p:spPr>
          <a:xfrm flipH="1">
            <a:off x="11406983" y="3970393"/>
            <a:ext cx="613251" cy="306645"/>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8" name="Google Shape;858;p28"/>
          <p:cNvSpPr/>
          <p:nvPr/>
        </p:nvSpPr>
        <p:spPr>
          <a:xfrm flipH="1">
            <a:off x="11406983" y="4340342"/>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9" name="Google Shape;859;p28"/>
          <p:cNvSpPr/>
          <p:nvPr/>
        </p:nvSpPr>
        <p:spPr>
          <a:xfrm flipH="1">
            <a:off x="11406983" y="4710290"/>
            <a:ext cx="613251" cy="306645"/>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60" name="Google Shape;860;p28"/>
          <p:cNvGrpSpPr/>
          <p:nvPr/>
        </p:nvGrpSpPr>
        <p:grpSpPr>
          <a:xfrm flipH="1">
            <a:off x="11410937" y="342917"/>
            <a:ext cx="605300" cy="1264533"/>
            <a:chOff x="7520035" y="2360625"/>
            <a:chExt cx="453975" cy="948400"/>
          </a:xfrm>
        </p:grpSpPr>
        <p:grpSp>
          <p:nvGrpSpPr>
            <p:cNvPr id="861" name="Google Shape;861;p28"/>
            <p:cNvGrpSpPr/>
            <p:nvPr/>
          </p:nvGrpSpPr>
          <p:grpSpPr>
            <a:xfrm flipH="1">
              <a:off x="7520885" y="2813700"/>
              <a:ext cx="453125" cy="495325"/>
              <a:chOff x="4291875" y="1071125"/>
              <a:chExt cx="453125" cy="495325"/>
            </a:xfrm>
          </p:grpSpPr>
          <p:sp>
            <p:nvSpPr>
              <p:cNvPr id="862" name="Google Shape;862;p28"/>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3" name="Google Shape;863;p28"/>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4" name="Google Shape;864;p28"/>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5" name="Google Shape;865;p28"/>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6" name="Google Shape;866;p28"/>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7" name="Google Shape;867;p28"/>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8" name="Google Shape;868;p28"/>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9" name="Google Shape;869;p28"/>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0" name="Google Shape;870;p28"/>
            <p:cNvGrpSpPr/>
            <p:nvPr/>
          </p:nvGrpSpPr>
          <p:grpSpPr>
            <a:xfrm flipH="1">
              <a:off x="7520035" y="2360625"/>
              <a:ext cx="453975" cy="495325"/>
              <a:chOff x="4291875" y="618050"/>
              <a:chExt cx="453975" cy="495325"/>
            </a:xfrm>
          </p:grpSpPr>
          <p:sp>
            <p:nvSpPr>
              <p:cNvPr id="871" name="Google Shape;871;p28"/>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2" name="Google Shape;872;p28"/>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3" name="Google Shape;873;p28"/>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4" name="Google Shape;874;p28"/>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5" name="Google Shape;875;p28"/>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6" name="Google Shape;876;p28"/>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28"/>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78" name="Google Shape;878;p28"/>
          <p:cNvSpPr/>
          <p:nvPr/>
        </p:nvSpPr>
        <p:spPr>
          <a:xfrm flipH="1">
            <a:off x="394367" y="1841700"/>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6312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04800" y="183092"/>
            <a:ext cx="5486400" cy="762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80" name="Google Shape;80;p18"/>
          <p:cNvSpPr txBox="1">
            <a:spLocks noGrp="1"/>
          </p:cNvSpPr>
          <p:nvPr>
            <p:ph type="body" idx="1"/>
          </p:nvPr>
        </p:nvSpPr>
        <p:spPr>
          <a:xfrm>
            <a:off x="304800" y="1066800"/>
            <a:ext cx="2692400" cy="3017309"/>
          </a:xfrm>
          <a:prstGeom prst="rect">
            <a:avLst/>
          </a:prstGeom>
          <a:noFill/>
          <a:ln>
            <a:noFill/>
          </a:ln>
        </p:spPr>
        <p:txBody>
          <a:bodyPr spcFirstLastPara="1" wrap="square" lIns="45725" tIns="22850" rIns="45725" bIns="22850" anchor="t" anchorCtr="0">
            <a:normAutofit/>
          </a:bodyPr>
          <a:lstStyle>
            <a:lvl1pPr marL="609585" lvl="0" indent="-423323" algn="l">
              <a:spcBef>
                <a:spcPts val="400"/>
              </a:spcBef>
              <a:spcAft>
                <a:spcPts val="0"/>
              </a:spcAft>
              <a:buClr>
                <a:schemeClr val="dk1"/>
              </a:buClr>
              <a:buSzPts val="1400"/>
              <a:buChar char="•"/>
              <a:defRPr sz="1867"/>
            </a:lvl1pPr>
            <a:lvl2pPr marL="1219170" lvl="1" indent="-406390" algn="l">
              <a:spcBef>
                <a:spcPts val="267"/>
              </a:spcBef>
              <a:spcAft>
                <a:spcPts val="0"/>
              </a:spcAft>
              <a:buClr>
                <a:schemeClr val="dk1"/>
              </a:buClr>
              <a:buSzPts val="1200"/>
              <a:buChar char="–"/>
              <a:defRPr sz="1600"/>
            </a:lvl2pPr>
            <a:lvl3pPr marL="1828754" lvl="2" indent="-389457" algn="l">
              <a:spcBef>
                <a:spcPts val="267"/>
              </a:spcBef>
              <a:spcAft>
                <a:spcPts val="0"/>
              </a:spcAft>
              <a:buClr>
                <a:schemeClr val="dk1"/>
              </a:buClr>
              <a:buSzPts val="1000"/>
              <a:buChar char="•"/>
              <a:defRPr sz="1333"/>
            </a:lvl3pPr>
            <a:lvl4pPr marL="2438339" lvl="3" indent="-380990" algn="l">
              <a:spcBef>
                <a:spcPts val="267"/>
              </a:spcBef>
              <a:spcAft>
                <a:spcPts val="0"/>
              </a:spcAft>
              <a:buClr>
                <a:schemeClr val="dk1"/>
              </a:buClr>
              <a:buSzPts val="900"/>
              <a:buChar char="–"/>
              <a:defRPr sz="1200"/>
            </a:lvl4pPr>
            <a:lvl5pPr marL="3047924" lvl="4" indent="-380990" algn="l">
              <a:spcBef>
                <a:spcPts val="267"/>
              </a:spcBef>
              <a:spcAft>
                <a:spcPts val="0"/>
              </a:spcAft>
              <a:buClr>
                <a:schemeClr val="dk1"/>
              </a:buClr>
              <a:buSzPts val="900"/>
              <a:buChar char="»"/>
              <a:defRPr sz="1200"/>
            </a:lvl5pPr>
            <a:lvl6pPr marL="3657509" lvl="5" indent="-380990" algn="l">
              <a:spcBef>
                <a:spcPts val="267"/>
              </a:spcBef>
              <a:spcAft>
                <a:spcPts val="0"/>
              </a:spcAft>
              <a:buClr>
                <a:schemeClr val="dk1"/>
              </a:buClr>
              <a:buSzPts val="900"/>
              <a:buChar char="•"/>
              <a:defRPr sz="1200"/>
            </a:lvl6pPr>
            <a:lvl7pPr marL="4267093" lvl="6" indent="-380990" algn="l">
              <a:spcBef>
                <a:spcPts val="267"/>
              </a:spcBef>
              <a:spcAft>
                <a:spcPts val="0"/>
              </a:spcAft>
              <a:buClr>
                <a:schemeClr val="dk1"/>
              </a:buClr>
              <a:buSzPts val="900"/>
              <a:buChar char="•"/>
              <a:defRPr sz="1200"/>
            </a:lvl7pPr>
            <a:lvl8pPr marL="4876678" lvl="7" indent="-380990" algn="l">
              <a:spcBef>
                <a:spcPts val="267"/>
              </a:spcBef>
              <a:spcAft>
                <a:spcPts val="0"/>
              </a:spcAft>
              <a:buClr>
                <a:schemeClr val="dk1"/>
              </a:buClr>
              <a:buSzPts val="900"/>
              <a:buChar char="•"/>
              <a:defRPr sz="1200"/>
            </a:lvl8pPr>
            <a:lvl9pPr marL="5486263" lvl="8" indent="-380990" algn="l">
              <a:spcBef>
                <a:spcPts val="267"/>
              </a:spcBef>
              <a:spcAft>
                <a:spcPts val="0"/>
              </a:spcAft>
              <a:buClr>
                <a:schemeClr val="dk1"/>
              </a:buClr>
              <a:buSzPts val="900"/>
              <a:buChar char="•"/>
              <a:defRPr sz="1200"/>
            </a:lvl9pPr>
          </a:lstStyle>
          <a:p>
            <a:pPr lvl="0"/>
            <a:r>
              <a:rPr lang="en-US"/>
              <a:t>Click to edit Master text styles</a:t>
            </a:r>
          </a:p>
        </p:txBody>
      </p:sp>
      <p:sp>
        <p:nvSpPr>
          <p:cNvPr id="81" name="Google Shape;81;p18"/>
          <p:cNvSpPr txBox="1">
            <a:spLocks noGrp="1"/>
          </p:cNvSpPr>
          <p:nvPr>
            <p:ph type="body" idx="2"/>
          </p:nvPr>
        </p:nvSpPr>
        <p:spPr>
          <a:xfrm>
            <a:off x="3098800" y="1066800"/>
            <a:ext cx="2692400" cy="3017309"/>
          </a:xfrm>
          <a:prstGeom prst="rect">
            <a:avLst/>
          </a:prstGeom>
          <a:noFill/>
          <a:ln>
            <a:noFill/>
          </a:ln>
        </p:spPr>
        <p:txBody>
          <a:bodyPr spcFirstLastPara="1" wrap="square" lIns="45725" tIns="22850" rIns="45725" bIns="22850" anchor="t" anchorCtr="0">
            <a:normAutofit/>
          </a:bodyPr>
          <a:lstStyle>
            <a:lvl1pPr marL="609585" lvl="0" indent="-423323" algn="l">
              <a:spcBef>
                <a:spcPts val="400"/>
              </a:spcBef>
              <a:spcAft>
                <a:spcPts val="0"/>
              </a:spcAft>
              <a:buClr>
                <a:schemeClr val="dk1"/>
              </a:buClr>
              <a:buSzPts val="1400"/>
              <a:buChar char="•"/>
              <a:defRPr sz="1867"/>
            </a:lvl1pPr>
            <a:lvl2pPr marL="1219170" lvl="1" indent="-406390" algn="l">
              <a:spcBef>
                <a:spcPts val="267"/>
              </a:spcBef>
              <a:spcAft>
                <a:spcPts val="0"/>
              </a:spcAft>
              <a:buClr>
                <a:schemeClr val="dk1"/>
              </a:buClr>
              <a:buSzPts val="1200"/>
              <a:buChar char="–"/>
              <a:defRPr sz="1600"/>
            </a:lvl2pPr>
            <a:lvl3pPr marL="1828754" lvl="2" indent="-389457" algn="l">
              <a:spcBef>
                <a:spcPts val="267"/>
              </a:spcBef>
              <a:spcAft>
                <a:spcPts val="0"/>
              </a:spcAft>
              <a:buClr>
                <a:schemeClr val="dk1"/>
              </a:buClr>
              <a:buSzPts val="1000"/>
              <a:buChar char="•"/>
              <a:defRPr sz="1333"/>
            </a:lvl3pPr>
            <a:lvl4pPr marL="2438339" lvl="3" indent="-380990" algn="l">
              <a:spcBef>
                <a:spcPts val="267"/>
              </a:spcBef>
              <a:spcAft>
                <a:spcPts val="0"/>
              </a:spcAft>
              <a:buClr>
                <a:schemeClr val="dk1"/>
              </a:buClr>
              <a:buSzPts val="900"/>
              <a:buChar char="–"/>
              <a:defRPr sz="1200"/>
            </a:lvl4pPr>
            <a:lvl5pPr marL="3047924" lvl="4" indent="-380990" algn="l">
              <a:spcBef>
                <a:spcPts val="267"/>
              </a:spcBef>
              <a:spcAft>
                <a:spcPts val="0"/>
              </a:spcAft>
              <a:buClr>
                <a:schemeClr val="dk1"/>
              </a:buClr>
              <a:buSzPts val="900"/>
              <a:buChar char="»"/>
              <a:defRPr sz="1200"/>
            </a:lvl5pPr>
            <a:lvl6pPr marL="3657509" lvl="5" indent="-380990" algn="l">
              <a:spcBef>
                <a:spcPts val="267"/>
              </a:spcBef>
              <a:spcAft>
                <a:spcPts val="0"/>
              </a:spcAft>
              <a:buClr>
                <a:schemeClr val="dk1"/>
              </a:buClr>
              <a:buSzPts val="900"/>
              <a:buChar char="•"/>
              <a:defRPr sz="1200"/>
            </a:lvl6pPr>
            <a:lvl7pPr marL="4267093" lvl="6" indent="-380990" algn="l">
              <a:spcBef>
                <a:spcPts val="267"/>
              </a:spcBef>
              <a:spcAft>
                <a:spcPts val="0"/>
              </a:spcAft>
              <a:buClr>
                <a:schemeClr val="dk1"/>
              </a:buClr>
              <a:buSzPts val="900"/>
              <a:buChar char="•"/>
              <a:defRPr sz="1200"/>
            </a:lvl7pPr>
            <a:lvl8pPr marL="4876678" lvl="7" indent="-380990" algn="l">
              <a:spcBef>
                <a:spcPts val="267"/>
              </a:spcBef>
              <a:spcAft>
                <a:spcPts val="0"/>
              </a:spcAft>
              <a:buClr>
                <a:schemeClr val="dk1"/>
              </a:buClr>
              <a:buSzPts val="900"/>
              <a:buChar char="•"/>
              <a:defRPr sz="1200"/>
            </a:lvl8pPr>
            <a:lvl9pPr marL="5486263" lvl="8" indent="-380990" algn="l">
              <a:spcBef>
                <a:spcPts val="267"/>
              </a:spcBef>
              <a:spcAft>
                <a:spcPts val="0"/>
              </a:spcAft>
              <a:buClr>
                <a:schemeClr val="dk1"/>
              </a:buClr>
              <a:buSzPts val="900"/>
              <a:buChar char="•"/>
              <a:defRPr sz="1200"/>
            </a:lvl9pPr>
          </a:lstStyle>
          <a:p>
            <a:pPr lvl="0"/>
            <a:r>
              <a:rPr lang="en-US"/>
              <a:t>Click to edit Master text styles</a:t>
            </a:r>
          </a:p>
        </p:txBody>
      </p:sp>
      <p:sp>
        <p:nvSpPr>
          <p:cNvPr id="82" name="Google Shape;82;p18"/>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83" name="Google Shape;83;p18"/>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84" name="Google Shape;84;p18"/>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36639817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79"/>
        <p:cNvGrpSpPr/>
        <p:nvPr/>
      </p:nvGrpSpPr>
      <p:grpSpPr>
        <a:xfrm>
          <a:off x="0" y="0"/>
          <a:ext cx="0" cy="0"/>
          <a:chOff x="0" y="0"/>
          <a:chExt cx="0" cy="0"/>
        </a:xfrm>
      </p:grpSpPr>
      <p:sp>
        <p:nvSpPr>
          <p:cNvPr id="880" name="Google Shape;880;p29"/>
          <p:cNvSpPr txBox="1">
            <a:spLocks noGrp="1"/>
          </p:cNvSpPr>
          <p:nvPr>
            <p:ph type="title" hasCustomPrompt="1"/>
          </p:nvPr>
        </p:nvSpPr>
        <p:spPr>
          <a:xfrm>
            <a:off x="6316133" y="2661500"/>
            <a:ext cx="49224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5"/>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881" name="Google Shape;881;p29"/>
          <p:cNvSpPr txBox="1">
            <a:spLocks noGrp="1"/>
          </p:cNvSpPr>
          <p:nvPr>
            <p:ph type="subTitle" idx="1"/>
          </p:nvPr>
        </p:nvSpPr>
        <p:spPr>
          <a:xfrm>
            <a:off x="6316133" y="3602861"/>
            <a:ext cx="49224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2" name="Google Shape;882;p29"/>
          <p:cNvSpPr txBox="1">
            <a:spLocks noGrp="1"/>
          </p:cNvSpPr>
          <p:nvPr>
            <p:ph type="title" idx="2" hasCustomPrompt="1"/>
          </p:nvPr>
        </p:nvSpPr>
        <p:spPr>
          <a:xfrm>
            <a:off x="6316133" y="4603007"/>
            <a:ext cx="49224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5"/>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883" name="Google Shape;883;p29"/>
          <p:cNvSpPr txBox="1">
            <a:spLocks noGrp="1"/>
          </p:cNvSpPr>
          <p:nvPr>
            <p:ph type="subTitle" idx="3"/>
          </p:nvPr>
        </p:nvSpPr>
        <p:spPr>
          <a:xfrm>
            <a:off x="6316133" y="5544368"/>
            <a:ext cx="49224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4" name="Google Shape;884;p29"/>
          <p:cNvSpPr txBox="1">
            <a:spLocks noGrp="1"/>
          </p:cNvSpPr>
          <p:nvPr>
            <p:ph type="title" idx="4" hasCustomPrompt="1"/>
          </p:nvPr>
        </p:nvSpPr>
        <p:spPr>
          <a:xfrm>
            <a:off x="6316133" y="720000"/>
            <a:ext cx="49224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accent5"/>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885" name="Google Shape;885;p29"/>
          <p:cNvSpPr txBox="1">
            <a:spLocks noGrp="1"/>
          </p:cNvSpPr>
          <p:nvPr>
            <p:ph type="subTitle" idx="5"/>
          </p:nvPr>
        </p:nvSpPr>
        <p:spPr>
          <a:xfrm>
            <a:off x="6316133" y="1661367"/>
            <a:ext cx="4922400" cy="5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6" name="Google Shape;886;p29"/>
          <p:cNvSpPr>
            <a:spLocks noGrp="1"/>
          </p:cNvSpPr>
          <p:nvPr>
            <p:ph type="pic" idx="6"/>
          </p:nvPr>
        </p:nvSpPr>
        <p:spPr>
          <a:xfrm>
            <a:off x="953467" y="909000"/>
            <a:ext cx="5040000" cy="5040000"/>
          </a:xfrm>
          <a:prstGeom prst="ellipse">
            <a:avLst/>
          </a:prstGeom>
          <a:noFill/>
          <a:ln>
            <a:noFill/>
          </a:ln>
        </p:spPr>
      </p:sp>
      <p:grpSp>
        <p:nvGrpSpPr>
          <p:cNvPr id="887" name="Google Shape;887;p29"/>
          <p:cNvGrpSpPr/>
          <p:nvPr/>
        </p:nvGrpSpPr>
        <p:grpSpPr>
          <a:xfrm>
            <a:off x="-331972" y="3596568"/>
            <a:ext cx="1285439" cy="2892184"/>
            <a:chOff x="-248979" y="1614576"/>
            <a:chExt cx="964079" cy="2169138"/>
          </a:xfrm>
        </p:grpSpPr>
        <p:grpSp>
          <p:nvGrpSpPr>
            <p:cNvPr id="888" name="Google Shape;888;p29"/>
            <p:cNvGrpSpPr/>
            <p:nvPr/>
          </p:nvGrpSpPr>
          <p:grpSpPr>
            <a:xfrm>
              <a:off x="-248979" y="1614576"/>
              <a:ext cx="964079" cy="2169138"/>
              <a:chOff x="8429046" y="1614576"/>
              <a:chExt cx="964079" cy="2169138"/>
            </a:xfrm>
          </p:grpSpPr>
          <p:sp>
            <p:nvSpPr>
              <p:cNvPr id="889" name="Google Shape;889;p29"/>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0" name="Google Shape;890;p29"/>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1" name="Google Shape;891;p29"/>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2" name="Google Shape;892;p29"/>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3" name="Google Shape;893;p29"/>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4" name="Google Shape;894;p29"/>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5" name="Google Shape;895;p29"/>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6" name="Google Shape;896;p29"/>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7" name="Google Shape;897;p29"/>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8" name="Google Shape;898;p29"/>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9" name="Google Shape;899;p29"/>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29"/>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1" name="Google Shape;901;p29"/>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02" name="Google Shape;902;p29"/>
            <p:cNvSpPr/>
            <p:nvPr/>
          </p:nvSpPr>
          <p:spPr>
            <a:xfrm>
              <a:off x="-248979" y="1615249"/>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3" name="Google Shape;903;p29"/>
          <p:cNvGrpSpPr/>
          <p:nvPr/>
        </p:nvGrpSpPr>
        <p:grpSpPr>
          <a:xfrm>
            <a:off x="-638766" y="6144667"/>
            <a:ext cx="13469500" cy="1285267"/>
            <a:chOff x="-479062" y="4756525"/>
            <a:chExt cx="10102125" cy="963950"/>
          </a:xfrm>
        </p:grpSpPr>
        <p:sp>
          <p:nvSpPr>
            <p:cNvPr id="904" name="Google Shape;904;p29"/>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29"/>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6" name="Google Shape;906;p29"/>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7" name="Google Shape;907;p29"/>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08" name="Google Shape;908;p29"/>
          <p:cNvSpPr/>
          <p:nvPr/>
        </p:nvSpPr>
        <p:spPr>
          <a:xfrm>
            <a:off x="11329582" y="48669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9" name="Google Shape;909;p29"/>
          <p:cNvSpPr/>
          <p:nvPr/>
        </p:nvSpPr>
        <p:spPr>
          <a:xfrm>
            <a:off x="11329582" y="5324934"/>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0" name="Google Shape;910;p29"/>
          <p:cNvSpPr/>
          <p:nvPr/>
        </p:nvSpPr>
        <p:spPr>
          <a:xfrm rot="10800000" flipH="1">
            <a:off x="11235267" y="-38267"/>
            <a:ext cx="956800" cy="28412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1103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911"/>
        <p:cNvGrpSpPr/>
        <p:nvPr/>
      </p:nvGrpSpPr>
      <p:grpSpPr>
        <a:xfrm>
          <a:off x="0" y="0"/>
          <a:ext cx="0" cy="0"/>
          <a:chOff x="0" y="0"/>
          <a:chExt cx="0" cy="0"/>
        </a:xfrm>
      </p:grpSpPr>
      <p:sp>
        <p:nvSpPr>
          <p:cNvPr id="912" name="Google Shape;912;p30"/>
          <p:cNvSpPr txBox="1">
            <a:spLocks noGrp="1"/>
          </p:cNvSpPr>
          <p:nvPr>
            <p:ph type="title" hasCustomPrompt="1"/>
          </p:nvPr>
        </p:nvSpPr>
        <p:spPr>
          <a:xfrm>
            <a:off x="3881967" y="2669567"/>
            <a:ext cx="1994000" cy="72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000">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13" name="Google Shape;913;p30"/>
          <p:cNvSpPr txBox="1">
            <a:spLocks noGrp="1"/>
          </p:cNvSpPr>
          <p:nvPr>
            <p:ph type="subTitle" idx="1"/>
          </p:nvPr>
        </p:nvSpPr>
        <p:spPr>
          <a:xfrm>
            <a:off x="953467" y="3391235"/>
            <a:ext cx="4922400" cy="7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14" name="Google Shape;914;p30"/>
          <p:cNvSpPr txBox="1">
            <a:spLocks noGrp="1"/>
          </p:cNvSpPr>
          <p:nvPr>
            <p:ph type="title" idx="2" hasCustomPrompt="1"/>
          </p:nvPr>
        </p:nvSpPr>
        <p:spPr>
          <a:xfrm>
            <a:off x="3881967" y="4512617"/>
            <a:ext cx="1994000" cy="72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000">
                <a:solidFill>
                  <a:schemeClr val="lt2"/>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15" name="Google Shape;915;p30"/>
          <p:cNvSpPr txBox="1">
            <a:spLocks noGrp="1"/>
          </p:cNvSpPr>
          <p:nvPr>
            <p:ph type="subTitle" idx="3"/>
          </p:nvPr>
        </p:nvSpPr>
        <p:spPr>
          <a:xfrm>
            <a:off x="953467" y="5234283"/>
            <a:ext cx="4922400" cy="7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16" name="Google Shape;916;p30"/>
          <p:cNvSpPr txBox="1">
            <a:spLocks noGrp="1"/>
          </p:cNvSpPr>
          <p:nvPr>
            <p:ph type="title" idx="4" hasCustomPrompt="1"/>
          </p:nvPr>
        </p:nvSpPr>
        <p:spPr>
          <a:xfrm>
            <a:off x="3881967" y="826517"/>
            <a:ext cx="1994000" cy="72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000">
                <a:solidFill>
                  <a:schemeClr val="accent2"/>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17" name="Google Shape;917;p30"/>
          <p:cNvSpPr txBox="1">
            <a:spLocks noGrp="1"/>
          </p:cNvSpPr>
          <p:nvPr>
            <p:ph type="subTitle" idx="5"/>
          </p:nvPr>
        </p:nvSpPr>
        <p:spPr>
          <a:xfrm>
            <a:off x="953467" y="1548184"/>
            <a:ext cx="4922400" cy="7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18" name="Google Shape;918;p30"/>
          <p:cNvSpPr txBox="1">
            <a:spLocks noGrp="1"/>
          </p:cNvSpPr>
          <p:nvPr>
            <p:ph type="subTitle" idx="6"/>
          </p:nvPr>
        </p:nvSpPr>
        <p:spPr>
          <a:xfrm>
            <a:off x="953467" y="826517"/>
            <a:ext cx="2928400" cy="72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919" name="Google Shape;919;p30"/>
          <p:cNvSpPr txBox="1">
            <a:spLocks noGrp="1"/>
          </p:cNvSpPr>
          <p:nvPr>
            <p:ph type="subTitle" idx="7"/>
          </p:nvPr>
        </p:nvSpPr>
        <p:spPr>
          <a:xfrm>
            <a:off x="953467" y="2669567"/>
            <a:ext cx="2928400" cy="72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sp>
        <p:nvSpPr>
          <p:cNvPr id="920" name="Google Shape;920;p30"/>
          <p:cNvSpPr txBox="1">
            <a:spLocks noGrp="1"/>
          </p:cNvSpPr>
          <p:nvPr>
            <p:ph type="subTitle" idx="8"/>
          </p:nvPr>
        </p:nvSpPr>
        <p:spPr>
          <a:xfrm>
            <a:off x="953467" y="4512617"/>
            <a:ext cx="2928400" cy="72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5"/>
              </a:buClr>
              <a:buSzPts val="2200"/>
              <a:buFont typeface="Red Hat Display"/>
              <a:buNone/>
              <a:defRPr sz="2933" b="1">
                <a:solidFill>
                  <a:schemeClr val="accent5"/>
                </a:solidFill>
                <a:latin typeface="Red Hat Display"/>
                <a:ea typeface="Red Hat Display"/>
                <a:cs typeface="Red Hat Display"/>
                <a:sym typeface="Red Hat Display"/>
              </a:defRPr>
            </a:lvl9pPr>
          </a:lstStyle>
          <a:p>
            <a:r>
              <a:rPr lang="en-US"/>
              <a:t>Click to edit Master subtitle style</a:t>
            </a:r>
            <a:endParaRPr/>
          </a:p>
        </p:txBody>
      </p:sp>
      <p:grpSp>
        <p:nvGrpSpPr>
          <p:cNvPr id="921" name="Google Shape;921;p30"/>
          <p:cNvGrpSpPr/>
          <p:nvPr/>
        </p:nvGrpSpPr>
        <p:grpSpPr>
          <a:xfrm flipH="1">
            <a:off x="-638766" y="6144667"/>
            <a:ext cx="13469500" cy="1285267"/>
            <a:chOff x="-479062" y="4756525"/>
            <a:chExt cx="10102125" cy="963950"/>
          </a:xfrm>
        </p:grpSpPr>
        <p:sp>
          <p:nvSpPr>
            <p:cNvPr id="922" name="Google Shape;922;p30"/>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3" name="Google Shape;923;p30"/>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30"/>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30"/>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26" name="Google Shape;926;p30"/>
          <p:cNvGrpSpPr/>
          <p:nvPr/>
        </p:nvGrpSpPr>
        <p:grpSpPr>
          <a:xfrm flipH="1">
            <a:off x="-640746" y="2896068"/>
            <a:ext cx="1286367" cy="2892184"/>
            <a:chOff x="8428350" y="1614576"/>
            <a:chExt cx="964775" cy="2169138"/>
          </a:xfrm>
        </p:grpSpPr>
        <p:sp>
          <p:nvSpPr>
            <p:cNvPr id="927" name="Google Shape;927;p30"/>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30"/>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29" name="Google Shape;929;p30"/>
            <p:cNvGrpSpPr/>
            <p:nvPr/>
          </p:nvGrpSpPr>
          <p:grpSpPr>
            <a:xfrm>
              <a:off x="8429046" y="1614576"/>
              <a:ext cx="964079" cy="2169138"/>
              <a:chOff x="8429046" y="1614576"/>
              <a:chExt cx="964079" cy="2169138"/>
            </a:xfrm>
          </p:grpSpPr>
          <p:sp>
            <p:nvSpPr>
              <p:cNvPr id="930" name="Google Shape;930;p30"/>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1" name="Google Shape;931;p30"/>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2" name="Google Shape;932;p30"/>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3" name="Google Shape;933;p30"/>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4" name="Google Shape;934;p30"/>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5" name="Google Shape;935;p30"/>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6" name="Google Shape;936;p30"/>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7" name="Google Shape;937;p30"/>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30"/>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9" name="Google Shape;939;p30"/>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0" name="Google Shape;940;p30"/>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1" name="Google Shape;941;p30"/>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2" name="Google Shape;942;p30"/>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943" name="Google Shape;943;p30"/>
          <p:cNvGrpSpPr/>
          <p:nvPr/>
        </p:nvGrpSpPr>
        <p:grpSpPr>
          <a:xfrm rot="-5400000" flipH="1">
            <a:off x="599279" y="-162614"/>
            <a:ext cx="479840" cy="1052871"/>
            <a:chOff x="7332112" y="2515526"/>
            <a:chExt cx="359880" cy="789653"/>
          </a:xfrm>
        </p:grpSpPr>
        <p:sp>
          <p:nvSpPr>
            <p:cNvPr id="944" name="Google Shape;944;p30"/>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5" name="Google Shape;945;p30"/>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6" name="Google Shape;946;p30"/>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7" name="Google Shape;947;p30"/>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48" name="Google Shape;948;p30"/>
          <p:cNvSpPr/>
          <p:nvPr/>
        </p:nvSpPr>
        <p:spPr>
          <a:xfrm rot="10800000">
            <a:off x="11235167" y="-8367"/>
            <a:ext cx="956800" cy="19368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9" name="Google Shape;949;p30"/>
          <p:cNvSpPr/>
          <p:nvPr/>
        </p:nvSpPr>
        <p:spPr>
          <a:xfrm flipH="1">
            <a:off x="11336989" y="37600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50" name="Google Shape;950;p30"/>
          <p:cNvSpPr/>
          <p:nvPr/>
        </p:nvSpPr>
        <p:spPr>
          <a:xfrm flipH="1">
            <a:off x="11336989" y="42143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51" name="Google Shape;951;p30"/>
          <p:cNvSpPr/>
          <p:nvPr/>
        </p:nvSpPr>
        <p:spPr>
          <a:xfrm flipH="1">
            <a:off x="11336989" y="46686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942192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52"/>
        <p:cNvGrpSpPr/>
        <p:nvPr/>
      </p:nvGrpSpPr>
      <p:grpSpPr>
        <a:xfrm>
          <a:off x="0" y="0"/>
          <a:ext cx="0" cy="0"/>
          <a:chOff x="0" y="0"/>
          <a:chExt cx="0" cy="0"/>
        </a:xfrm>
      </p:grpSpPr>
      <p:sp>
        <p:nvSpPr>
          <p:cNvPr id="953" name="Google Shape;953;p31"/>
          <p:cNvSpPr txBox="1">
            <a:spLocks noGrp="1"/>
          </p:cNvSpPr>
          <p:nvPr>
            <p:ph type="ctrTitle"/>
          </p:nvPr>
        </p:nvSpPr>
        <p:spPr>
          <a:xfrm>
            <a:off x="3239933" y="411961"/>
            <a:ext cx="5712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954" name="Google Shape;954;p31"/>
          <p:cNvSpPr txBox="1">
            <a:spLocks noGrp="1"/>
          </p:cNvSpPr>
          <p:nvPr>
            <p:ph type="subTitle" idx="1"/>
          </p:nvPr>
        </p:nvSpPr>
        <p:spPr>
          <a:xfrm>
            <a:off x="3964333" y="2718183"/>
            <a:ext cx="4263600" cy="21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955" name="Google Shape;955;p31"/>
          <p:cNvSpPr txBox="1"/>
          <p:nvPr/>
        </p:nvSpPr>
        <p:spPr>
          <a:xfrm>
            <a:off x="3580933" y="5323867"/>
            <a:ext cx="5030400" cy="820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400"/>
              </a:spcBef>
              <a:spcAft>
                <a:spcPts val="0"/>
              </a:spcAft>
              <a:buNone/>
            </a:pPr>
            <a:r>
              <a:rPr lang="en" sz="1600">
                <a:solidFill>
                  <a:schemeClr val="lt1"/>
                </a:solidFill>
                <a:latin typeface="Montserrat"/>
                <a:ea typeface="Montserrat"/>
                <a:cs typeface="Montserrat"/>
                <a:sym typeface="Montserrat"/>
              </a:rPr>
              <a:t>CREDITS: This presentation template was created by </a:t>
            </a:r>
            <a:r>
              <a:rPr lang="en" sz="1600"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600">
                <a:solidFill>
                  <a:schemeClr val="lt1"/>
                </a:solidFill>
                <a:latin typeface="Montserrat"/>
                <a:ea typeface="Montserrat"/>
                <a:cs typeface="Montserrat"/>
                <a:sym typeface="Montserrat"/>
              </a:rPr>
              <a:t>, and includes icons by </a:t>
            </a:r>
            <a:r>
              <a:rPr lang="en" sz="1600"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600" b="1">
                <a:solidFill>
                  <a:schemeClr val="lt1"/>
                </a:solidFill>
                <a:latin typeface="Montserrat"/>
                <a:ea typeface="Montserrat"/>
                <a:cs typeface="Montserrat"/>
                <a:sym typeface="Montserrat"/>
              </a:rPr>
              <a:t> </a:t>
            </a:r>
            <a:r>
              <a:rPr lang="en" sz="1600">
                <a:solidFill>
                  <a:schemeClr val="lt1"/>
                </a:solidFill>
                <a:latin typeface="Montserrat"/>
                <a:ea typeface="Montserrat"/>
                <a:cs typeface="Montserrat"/>
                <a:sym typeface="Montserrat"/>
              </a:rPr>
              <a:t>and infographics &amp; images by </a:t>
            </a:r>
            <a:r>
              <a:rPr lang="en" sz="1600"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600" b="1">
              <a:solidFill>
                <a:schemeClr val="lt1"/>
              </a:solidFill>
              <a:latin typeface="Montserrat"/>
              <a:ea typeface="Montserrat"/>
              <a:cs typeface="Montserrat"/>
              <a:sym typeface="Montserrat"/>
            </a:endParaRPr>
          </a:p>
        </p:txBody>
      </p:sp>
      <p:grpSp>
        <p:nvGrpSpPr>
          <p:cNvPr id="956" name="Google Shape;956;p31"/>
          <p:cNvGrpSpPr/>
          <p:nvPr/>
        </p:nvGrpSpPr>
        <p:grpSpPr>
          <a:xfrm>
            <a:off x="-638766" y="6144667"/>
            <a:ext cx="13469500" cy="1285267"/>
            <a:chOff x="-479062" y="4756525"/>
            <a:chExt cx="10102125" cy="963950"/>
          </a:xfrm>
        </p:grpSpPr>
        <p:sp>
          <p:nvSpPr>
            <p:cNvPr id="957" name="Google Shape;957;p31"/>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8" name="Google Shape;958;p31"/>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9" name="Google Shape;959;p31"/>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31"/>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61" name="Google Shape;961;p31"/>
          <p:cNvSpPr/>
          <p:nvPr/>
        </p:nvSpPr>
        <p:spPr>
          <a:xfrm rot="10800000">
            <a:off x="-32" y="-38267"/>
            <a:ext cx="956800" cy="28412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62" name="Google Shape;962;p31"/>
          <p:cNvSpPr/>
          <p:nvPr/>
        </p:nvSpPr>
        <p:spPr>
          <a:xfrm>
            <a:off x="-1421867" y="5424401"/>
            <a:ext cx="2843153" cy="2843153"/>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63" name="Google Shape;963;p31"/>
          <p:cNvGrpSpPr/>
          <p:nvPr/>
        </p:nvGrpSpPr>
        <p:grpSpPr>
          <a:xfrm>
            <a:off x="10884406" y="3839517"/>
            <a:ext cx="1308036" cy="4610303"/>
            <a:chOff x="8399475" y="3067251"/>
            <a:chExt cx="755450" cy="2662658"/>
          </a:xfrm>
        </p:grpSpPr>
        <p:sp>
          <p:nvSpPr>
            <p:cNvPr id="964" name="Google Shape;964;p31"/>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5" name="Google Shape;965;p31"/>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31"/>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7" name="Google Shape;967;p31"/>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8" name="Google Shape;968;p31"/>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9" name="Google Shape;969;p31"/>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0" name="Google Shape;970;p31"/>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1" name="Google Shape;971;p31"/>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2" name="Google Shape;972;p31"/>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3" name="Google Shape;973;p31"/>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4" name="Google Shape;974;p31"/>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5" name="Google Shape;975;p31"/>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6" name="Google Shape;976;p31"/>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7" name="Google Shape;977;p31"/>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8" name="Google Shape;978;p31"/>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9" name="Google Shape;979;p31"/>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0" name="Google Shape;980;p31"/>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1" name="Google Shape;981;p31"/>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2" name="Google Shape;982;p31"/>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3" name="Google Shape;983;p31"/>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84" name="Google Shape;984;p31"/>
          <p:cNvSpPr/>
          <p:nvPr/>
        </p:nvSpPr>
        <p:spPr>
          <a:xfrm>
            <a:off x="294517" y="4219267"/>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5" name="Google Shape;985;p31"/>
          <p:cNvSpPr/>
          <p:nvPr/>
        </p:nvSpPr>
        <p:spPr>
          <a:xfrm>
            <a:off x="8515134" y="6858000"/>
            <a:ext cx="374367" cy="143067"/>
          </a:xfrm>
          <a:custGeom>
            <a:avLst/>
            <a:gdLst/>
            <a:ahLst/>
            <a:cxnLst/>
            <a:rect l="l" t="t" r="r" b="b"/>
            <a:pathLst>
              <a:path w="11231" h="4292" fill="none" extrusionOk="0">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403503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986"/>
        <p:cNvGrpSpPr/>
        <p:nvPr/>
      </p:nvGrpSpPr>
      <p:grpSpPr>
        <a:xfrm>
          <a:off x="0" y="0"/>
          <a:ext cx="0" cy="0"/>
          <a:chOff x="0" y="0"/>
          <a:chExt cx="0" cy="0"/>
        </a:xfrm>
      </p:grpSpPr>
      <p:grpSp>
        <p:nvGrpSpPr>
          <p:cNvPr id="987" name="Google Shape;987;p32"/>
          <p:cNvGrpSpPr/>
          <p:nvPr/>
        </p:nvGrpSpPr>
        <p:grpSpPr>
          <a:xfrm>
            <a:off x="-638766" y="6144667"/>
            <a:ext cx="13469500" cy="1285267"/>
            <a:chOff x="-479062" y="4756525"/>
            <a:chExt cx="10102125" cy="963950"/>
          </a:xfrm>
        </p:grpSpPr>
        <p:sp>
          <p:nvSpPr>
            <p:cNvPr id="988" name="Google Shape;988;p32"/>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9" name="Google Shape;989;p32"/>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0" name="Google Shape;990;p32"/>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1" name="Google Shape;991;p32"/>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92" name="Google Shape;992;p32"/>
          <p:cNvSpPr/>
          <p:nvPr/>
        </p:nvSpPr>
        <p:spPr>
          <a:xfrm rot="10800000" flipH="1">
            <a:off x="11235267" y="-38267"/>
            <a:ext cx="956800" cy="28412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93" name="Google Shape;993;p32"/>
          <p:cNvGrpSpPr/>
          <p:nvPr/>
        </p:nvGrpSpPr>
        <p:grpSpPr>
          <a:xfrm flipH="1">
            <a:off x="9500214" y="453600"/>
            <a:ext cx="1230333" cy="1229533"/>
            <a:chOff x="715100" y="1540725"/>
            <a:chExt cx="922750" cy="922150"/>
          </a:xfrm>
        </p:grpSpPr>
        <p:sp>
          <p:nvSpPr>
            <p:cNvPr id="994" name="Google Shape;994;p32"/>
            <p:cNvSpPr/>
            <p:nvPr/>
          </p:nvSpPr>
          <p:spPr>
            <a:xfrm>
              <a:off x="715100" y="1540725"/>
              <a:ext cx="922750" cy="922150"/>
            </a:xfrm>
            <a:custGeom>
              <a:avLst/>
              <a:gdLst/>
              <a:ahLst/>
              <a:cxnLst/>
              <a:rect l="l" t="t" r="r" b="b"/>
              <a:pathLst>
                <a:path w="36910" h="36886" fill="none" extrusionOk="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5" name="Google Shape;995;p32"/>
            <p:cNvSpPr/>
            <p:nvPr/>
          </p:nvSpPr>
          <p:spPr>
            <a:xfrm>
              <a:off x="798975" y="1624600"/>
              <a:ext cx="754975" cy="754400"/>
            </a:xfrm>
            <a:custGeom>
              <a:avLst/>
              <a:gdLst/>
              <a:ahLst/>
              <a:cxnLst/>
              <a:rect l="l" t="t" r="r" b="b"/>
              <a:pathLst>
                <a:path w="30199" h="30176" fill="none" extrusionOk="0">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6" name="Google Shape;996;p32"/>
            <p:cNvSpPr/>
            <p:nvPr/>
          </p:nvSpPr>
          <p:spPr>
            <a:xfrm>
              <a:off x="877150" y="1702775"/>
              <a:ext cx="598050" cy="598050"/>
            </a:xfrm>
            <a:custGeom>
              <a:avLst/>
              <a:gdLst/>
              <a:ahLst/>
              <a:cxnLst/>
              <a:rect l="l" t="t" r="r" b="b"/>
              <a:pathLst>
                <a:path w="23922" h="23922" fill="none" extrusionOk="0">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7" name="Google Shape;997;p32"/>
            <p:cNvSpPr/>
            <p:nvPr/>
          </p:nvSpPr>
          <p:spPr>
            <a:xfrm>
              <a:off x="954200" y="1779800"/>
              <a:ext cx="443975" cy="444000"/>
            </a:xfrm>
            <a:custGeom>
              <a:avLst/>
              <a:gdLst/>
              <a:ahLst/>
              <a:cxnLst/>
              <a:rect l="l" t="t" r="r" b="b"/>
              <a:pathLst>
                <a:path w="17759" h="17760" fill="none" extrusionOk="0">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8" name="Google Shape;998;p32"/>
            <p:cNvSpPr/>
            <p:nvPr/>
          </p:nvSpPr>
          <p:spPr>
            <a:xfrm>
              <a:off x="1023250" y="1848850"/>
              <a:ext cx="305875" cy="305900"/>
            </a:xfrm>
            <a:custGeom>
              <a:avLst/>
              <a:gdLst/>
              <a:ahLst/>
              <a:cxnLst/>
              <a:rect l="l" t="t" r="r" b="b"/>
              <a:pathLst>
                <a:path w="12235" h="12236" fill="none" extrusionOk="0">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9" name="Google Shape;999;p32"/>
            <p:cNvSpPr/>
            <p:nvPr/>
          </p:nvSpPr>
          <p:spPr>
            <a:xfrm>
              <a:off x="1094000" y="1919625"/>
              <a:ext cx="164375" cy="164350"/>
            </a:xfrm>
            <a:custGeom>
              <a:avLst/>
              <a:gdLst/>
              <a:ahLst/>
              <a:cxnLst/>
              <a:rect l="l" t="t" r="r" b="b"/>
              <a:pathLst>
                <a:path w="6575" h="6574" fill="none" extrusionOk="0">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00" name="Google Shape;1000;p32"/>
          <p:cNvSpPr/>
          <p:nvPr/>
        </p:nvSpPr>
        <p:spPr>
          <a:xfrm flipH="1">
            <a:off x="-32" y="0"/>
            <a:ext cx="2960032" cy="2960032"/>
          </a:xfrm>
          <a:custGeom>
            <a:avLst/>
            <a:gdLst/>
            <a:ahLst/>
            <a:cxnLst/>
            <a:rect l="l" t="t" r="r" b="b"/>
            <a:pathLst>
              <a:path w="125107" h="125107" extrusionOk="0">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01" name="Google Shape;1001;p32"/>
          <p:cNvGrpSpPr/>
          <p:nvPr/>
        </p:nvGrpSpPr>
        <p:grpSpPr>
          <a:xfrm flipH="1">
            <a:off x="11412147" y="1313201"/>
            <a:ext cx="604167" cy="660433"/>
            <a:chOff x="4291875" y="1071125"/>
            <a:chExt cx="453125" cy="495325"/>
          </a:xfrm>
        </p:grpSpPr>
        <p:sp>
          <p:nvSpPr>
            <p:cNvPr id="1002" name="Google Shape;1002;p32"/>
            <p:cNvSpPr/>
            <p:nvPr/>
          </p:nvSpPr>
          <p:spPr>
            <a:xfrm>
              <a:off x="4702750"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3" name="Google Shape;1003;p32"/>
            <p:cNvSpPr/>
            <p:nvPr/>
          </p:nvSpPr>
          <p:spPr>
            <a:xfrm>
              <a:off x="4702750"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4" name="Google Shape;1004;p32"/>
            <p:cNvSpPr/>
            <p:nvPr/>
          </p:nvSpPr>
          <p:spPr>
            <a:xfrm>
              <a:off x="4702750"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5" name="Google Shape;1005;p32"/>
            <p:cNvSpPr/>
            <p:nvPr/>
          </p:nvSpPr>
          <p:spPr>
            <a:xfrm>
              <a:off x="4497325" y="107112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6" name="Google Shape;1006;p32"/>
            <p:cNvSpPr/>
            <p:nvPr/>
          </p:nvSpPr>
          <p:spPr>
            <a:xfrm>
              <a:off x="4497325" y="1297675"/>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7" name="Google Shape;1007;p32"/>
            <p:cNvSpPr/>
            <p:nvPr/>
          </p:nvSpPr>
          <p:spPr>
            <a:xfrm>
              <a:off x="4497325" y="1524200"/>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8" name="Google Shape;1008;p32"/>
            <p:cNvSpPr/>
            <p:nvPr/>
          </p:nvSpPr>
          <p:spPr>
            <a:xfrm>
              <a:off x="4291875" y="1297675"/>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9" name="Google Shape;1009;p32"/>
            <p:cNvSpPr/>
            <p:nvPr/>
          </p:nvSpPr>
          <p:spPr>
            <a:xfrm>
              <a:off x="4291875" y="1524200"/>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10" name="Google Shape;1010;p32"/>
          <p:cNvGrpSpPr/>
          <p:nvPr/>
        </p:nvGrpSpPr>
        <p:grpSpPr>
          <a:xfrm flipH="1">
            <a:off x="11411014" y="709101"/>
            <a:ext cx="605300" cy="660433"/>
            <a:chOff x="4291875" y="618050"/>
            <a:chExt cx="453975" cy="495325"/>
          </a:xfrm>
        </p:grpSpPr>
        <p:sp>
          <p:nvSpPr>
            <p:cNvPr id="1011" name="Google Shape;1011;p32"/>
            <p:cNvSpPr/>
            <p:nvPr/>
          </p:nvSpPr>
          <p:spPr>
            <a:xfrm>
              <a:off x="4497325"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2" name="Google Shape;1012;p32"/>
            <p:cNvSpPr/>
            <p:nvPr/>
          </p:nvSpPr>
          <p:spPr>
            <a:xfrm>
              <a:off x="4497325"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3" name="Google Shape;1013;p32"/>
            <p:cNvSpPr/>
            <p:nvPr/>
          </p:nvSpPr>
          <p:spPr>
            <a:xfrm>
              <a:off x="4291875" y="618050"/>
              <a:ext cx="42275" cy="42250"/>
            </a:xfrm>
            <a:custGeom>
              <a:avLst/>
              <a:gdLst/>
              <a:ahLst/>
              <a:cxnLst/>
              <a:rect l="l" t="t" r="r" b="b"/>
              <a:pathLst>
                <a:path w="1691" h="1690" extrusionOk="0">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4" name="Google Shape;1014;p32"/>
            <p:cNvSpPr/>
            <p:nvPr/>
          </p:nvSpPr>
          <p:spPr>
            <a:xfrm>
              <a:off x="4291875" y="84457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5" name="Google Shape;1015;p32"/>
            <p:cNvSpPr/>
            <p:nvPr/>
          </p:nvSpPr>
          <p:spPr>
            <a:xfrm>
              <a:off x="4291875" y="1071125"/>
              <a:ext cx="42275" cy="42250"/>
            </a:xfrm>
            <a:custGeom>
              <a:avLst/>
              <a:gdLst/>
              <a:ahLst/>
              <a:cxnLst/>
              <a:rect l="l" t="t" r="r" b="b"/>
              <a:pathLst>
                <a:path w="1691" h="1690" extrusionOk="0">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6" name="Google Shape;1016;p32"/>
            <p:cNvSpPr/>
            <p:nvPr/>
          </p:nvSpPr>
          <p:spPr>
            <a:xfrm>
              <a:off x="4703600" y="618050"/>
              <a:ext cx="42250" cy="42250"/>
            </a:xfrm>
            <a:custGeom>
              <a:avLst/>
              <a:gdLst/>
              <a:ahLst/>
              <a:cxnLst/>
              <a:rect l="l" t="t" r="r" b="b"/>
              <a:pathLst>
                <a:path w="1690" h="1690" extrusionOk="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7" name="Google Shape;1017;p32"/>
            <p:cNvSpPr/>
            <p:nvPr/>
          </p:nvSpPr>
          <p:spPr>
            <a:xfrm>
              <a:off x="4703600" y="844575"/>
              <a:ext cx="42250" cy="42250"/>
            </a:xfrm>
            <a:custGeom>
              <a:avLst/>
              <a:gdLst/>
              <a:ahLst/>
              <a:cxnLst/>
              <a:rect l="l" t="t" r="r" b="b"/>
              <a:pathLst>
                <a:path w="1690" h="1690" extrusionOk="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18" name="Google Shape;1018;p32"/>
          <p:cNvSpPr/>
          <p:nvPr/>
        </p:nvSpPr>
        <p:spPr>
          <a:xfrm flipH="1">
            <a:off x="437614" y="197467"/>
            <a:ext cx="901633" cy="902400"/>
          </a:xfrm>
          <a:custGeom>
            <a:avLst/>
            <a:gdLst/>
            <a:ahLst/>
            <a:cxnLst/>
            <a:rect l="l" t="t" r="r" b="b"/>
            <a:pathLst>
              <a:path w="27049" h="27072" extrusionOk="0">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9" name="Google Shape;1019;p32"/>
          <p:cNvSpPr/>
          <p:nvPr/>
        </p:nvSpPr>
        <p:spPr>
          <a:xfrm flipH="1">
            <a:off x="856080" y="616701"/>
            <a:ext cx="613267" cy="612500"/>
          </a:xfrm>
          <a:custGeom>
            <a:avLst/>
            <a:gdLst/>
            <a:ahLst/>
            <a:cxnLst/>
            <a:rect l="l" t="t" r="r" b="b"/>
            <a:pathLst>
              <a:path w="18398" h="18375" fill="none" extrusionOk="0">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w="9700" cap="flat" cmpd="sng">
            <a:solidFill>
              <a:srgbClr val="FFFFFF"/>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0" name="Google Shape;1020;p32"/>
          <p:cNvSpPr/>
          <p:nvPr/>
        </p:nvSpPr>
        <p:spPr>
          <a:xfrm>
            <a:off x="-1421867" y="5424401"/>
            <a:ext cx="2843153" cy="2843153"/>
          </a:xfrm>
          <a:custGeom>
            <a:avLst/>
            <a:gdLst/>
            <a:ahLst/>
            <a:cxnLst/>
            <a:rect l="l" t="t" r="r" b="b"/>
            <a:pathLst>
              <a:path w="121226" h="121226" extrusionOk="0">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21" name="Google Shape;1021;p32"/>
          <p:cNvGrpSpPr/>
          <p:nvPr/>
        </p:nvGrpSpPr>
        <p:grpSpPr>
          <a:xfrm>
            <a:off x="4494264" y="-1937265"/>
            <a:ext cx="3172424" cy="2959996"/>
            <a:chOff x="3154238" y="-1361450"/>
            <a:chExt cx="2812100" cy="2623800"/>
          </a:xfrm>
        </p:grpSpPr>
        <p:sp>
          <p:nvSpPr>
            <p:cNvPr id="1022" name="Google Shape;1022;p32"/>
            <p:cNvSpPr/>
            <p:nvPr/>
          </p:nvSpPr>
          <p:spPr>
            <a:xfrm>
              <a:off x="3154238" y="-1361450"/>
              <a:ext cx="2812100" cy="2623800"/>
            </a:xfrm>
            <a:custGeom>
              <a:avLst/>
              <a:gdLst/>
              <a:ahLst/>
              <a:cxnLst/>
              <a:rect l="l" t="t" r="r" b="b"/>
              <a:pathLst>
                <a:path w="112484" h="104952" fill="none" extrusionOk="0">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3" name="Google Shape;1023;p32"/>
            <p:cNvSpPr/>
            <p:nvPr/>
          </p:nvSpPr>
          <p:spPr>
            <a:xfrm>
              <a:off x="3356238" y="-1361450"/>
              <a:ext cx="2408100" cy="2421775"/>
            </a:xfrm>
            <a:custGeom>
              <a:avLst/>
              <a:gdLst/>
              <a:ahLst/>
              <a:cxnLst/>
              <a:rect l="l" t="t" r="r" b="b"/>
              <a:pathLst>
                <a:path w="96324" h="96871" fill="none" extrusionOk="0">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4" name="Google Shape;1024;p32"/>
            <p:cNvSpPr/>
            <p:nvPr/>
          </p:nvSpPr>
          <p:spPr>
            <a:xfrm>
              <a:off x="3255238" y="-1361450"/>
              <a:ext cx="2610100" cy="2522775"/>
            </a:xfrm>
            <a:custGeom>
              <a:avLst/>
              <a:gdLst/>
              <a:ahLst/>
              <a:cxnLst/>
              <a:rect l="l" t="t" r="r" b="b"/>
              <a:pathLst>
                <a:path w="104404" h="100911" fill="none" extrusionOk="0">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w="970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5" name="Google Shape;1025;p32"/>
          <p:cNvSpPr/>
          <p:nvPr/>
        </p:nvSpPr>
        <p:spPr>
          <a:xfrm>
            <a:off x="1042215" y="42185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6" name="Google Shape;1026;p32"/>
          <p:cNvSpPr/>
          <p:nvPr/>
        </p:nvSpPr>
        <p:spPr>
          <a:xfrm>
            <a:off x="1042215" y="46728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7" name="Google Shape;1027;p32"/>
          <p:cNvSpPr/>
          <p:nvPr/>
        </p:nvSpPr>
        <p:spPr>
          <a:xfrm>
            <a:off x="1042215" y="51271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28" name="Google Shape;1028;p32"/>
          <p:cNvGrpSpPr/>
          <p:nvPr/>
        </p:nvGrpSpPr>
        <p:grpSpPr>
          <a:xfrm>
            <a:off x="10884406" y="3839517"/>
            <a:ext cx="1308036" cy="4610303"/>
            <a:chOff x="8399475" y="3067251"/>
            <a:chExt cx="755450" cy="2662658"/>
          </a:xfrm>
        </p:grpSpPr>
        <p:sp>
          <p:nvSpPr>
            <p:cNvPr id="1029" name="Google Shape;1029;p32"/>
            <p:cNvSpPr/>
            <p:nvPr/>
          </p:nvSpPr>
          <p:spPr>
            <a:xfrm>
              <a:off x="8400019" y="4388901"/>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0" name="Google Shape;1030;p32"/>
            <p:cNvSpPr/>
            <p:nvPr/>
          </p:nvSpPr>
          <p:spPr>
            <a:xfrm>
              <a:off x="8400019" y="4199783"/>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1" name="Google Shape;1031;p32"/>
            <p:cNvSpPr/>
            <p:nvPr/>
          </p:nvSpPr>
          <p:spPr>
            <a:xfrm>
              <a:off x="8400019" y="401120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2" name="Google Shape;1032;p32"/>
            <p:cNvSpPr/>
            <p:nvPr/>
          </p:nvSpPr>
          <p:spPr>
            <a:xfrm>
              <a:off x="8400019" y="382264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3" name="Google Shape;1033;p32"/>
            <p:cNvSpPr/>
            <p:nvPr/>
          </p:nvSpPr>
          <p:spPr>
            <a:xfrm>
              <a:off x="8400019" y="363350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4" name="Google Shape;1034;p32"/>
            <p:cNvSpPr/>
            <p:nvPr/>
          </p:nvSpPr>
          <p:spPr>
            <a:xfrm>
              <a:off x="8400019" y="344494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5" name="Google Shape;1035;p32"/>
            <p:cNvSpPr/>
            <p:nvPr/>
          </p:nvSpPr>
          <p:spPr>
            <a:xfrm>
              <a:off x="8400019" y="3256358"/>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6" name="Google Shape;1036;p32"/>
            <p:cNvSpPr/>
            <p:nvPr/>
          </p:nvSpPr>
          <p:spPr>
            <a:xfrm>
              <a:off x="8966301"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7" name="Google Shape;1037;p32"/>
            <p:cNvSpPr/>
            <p:nvPr/>
          </p:nvSpPr>
          <p:spPr>
            <a:xfrm>
              <a:off x="877771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8" name="Google Shape;1038;p32"/>
            <p:cNvSpPr/>
            <p:nvPr/>
          </p:nvSpPr>
          <p:spPr>
            <a:xfrm>
              <a:off x="858859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9" name="Google Shape;1039;p32"/>
            <p:cNvSpPr/>
            <p:nvPr/>
          </p:nvSpPr>
          <p:spPr>
            <a:xfrm>
              <a:off x="8399475"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0" name="Google Shape;1040;p32"/>
            <p:cNvSpPr/>
            <p:nvPr/>
          </p:nvSpPr>
          <p:spPr>
            <a:xfrm>
              <a:off x="8400019" y="3067775"/>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1" name="Google Shape;1041;p32"/>
            <p:cNvSpPr/>
            <p:nvPr/>
          </p:nvSpPr>
          <p:spPr>
            <a:xfrm>
              <a:off x="8400019" y="5710051"/>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2" name="Google Shape;1042;p32"/>
            <p:cNvSpPr/>
            <p:nvPr/>
          </p:nvSpPr>
          <p:spPr>
            <a:xfrm>
              <a:off x="8400019" y="5520933"/>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3" name="Google Shape;1043;p32"/>
            <p:cNvSpPr/>
            <p:nvPr/>
          </p:nvSpPr>
          <p:spPr>
            <a:xfrm>
              <a:off x="8400019" y="533235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4" name="Google Shape;1044;p32"/>
            <p:cNvSpPr/>
            <p:nvPr/>
          </p:nvSpPr>
          <p:spPr>
            <a:xfrm>
              <a:off x="8400019" y="514379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5" name="Google Shape;1045;p32"/>
            <p:cNvSpPr/>
            <p:nvPr/>
          </p:nvSpPr>
          <p:spPr>
            <a:xfrm>
              <a:off x="8400019" y="4954650"/>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6" name="Google Shape;1046;p32"/>
            <p:cNvSpPr/>
            <p:nvPr/>
          </p:nvSpPr>
          <p:spPr>
            <a:xfrm>
              <a:off x="8400019" y="4766091"/>
              <a:ext cx="743921" cy="24"/>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7" name="Google Shape;1047;p32"/>
            <p:cNvSpPr/>
            <p:nvPr/>
          </p:nvSpPr>
          <p:spPr>
            <a:xfrm>
              <a:off x="8400019" y="4577508"/>
              <a:ext cx="743921" cy="24"/>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8" name="Google Shape;1048;p32"/>
            <p:cNvSpPr/>
            <p:nvPr/>
          </p:nvSpPr>
          <p:spPr>
            <a:xfrm>
              <a:off x="9154901" y="3067251"/>
              <a:ext cx="24" cy="266265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49" name="Google Shape;1049;p32"/>
          <p:cNvSpPr/>
          <p:nvPr/>
        </p:nvSpPr>
        <p:spPr>
          <a:xfrm>
            <a:off x="-736733" y="4493685"/>
            <a:ext cx="2652333" cy="3229033"/>
          </a:xfrm>
          <a:custGeom>
            <a:avLst/>
            <a:gdLst/>
            <a:ahLst/>
            <a:cxnLst/>
            <a:rect l="l" t="t" r="r" b="b"/>
            <a:pathLst>
              <a:path w="79570" h="96871" fill="none" extrusionOk="0">
                <a:moveTo>
                  <a:pt x="1" y="0"/>
                </a:moveTo>
                <a:lnTo>
                  <a:pt x="69435" y="0"/>
                </a:lnTo>
                <a:cubicBezTo>
                  <a:pt x="75050" y="0"/>
                  <a:pt x="79570" y="4542"/>
                  <a:pt x="79570" y="10135"/>
                </a:cubicBezTo>
                <a:lnTo>
                  <a:pt x="79570" y="96871"/>
                </a:lnTo>
              </a:path>
            </a:pathLst>
          </a:custGeom>
          <a:noFill/>
          <a:ln w="9700" cap="flat" cmpd="sng">
            <a:solidFill>
              <a:srgbClr val="FFFFFF"/>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50" name="Google Shape;1050;p32"/>
          <p:cNvGrpSpPr/>
          <p:nvPr/>
        </p:nvGrpSpPr>
        <p:grpSpPr>
          <a:xfrm>
            <a:off x="10568816" y="2490102"/>
            <a:ext cx="479840" cy="1052871"/>
            <a:chOff x="7332112" y="2515526"/>
            <a:chExt cx="359880" cy="789653"/>
          </a:xfrm>
        </p:grpSpPr>
        <p:sp>
          <p:nvSpPr>
            <p:cNvPr id="1051" name="Google Shape;1051;p32"/>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2" name="Google Shape;1052;p32"/>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3" name="Google Shape;1053;p32"/>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4" name="Google Shape;1054;p32"/>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55" name="Google Shape;1055;p32"/>
          <p:cNvSpPr/>
          <p:nvPr/>
        </p:nvSpPr>
        <p:spPr>
          <a:xfrm>
            <a:off x="294517" y="3241434"/>
            <a:ext cx="143067" cy="375133"/>
          </a:xfrm>
          <a:custGeom>
            <a:avLst/>
            <a:gdLst/>
            <a:ahLst/>
            <a:cxnLst/>
            <a:rect l="l" t="t" r="r" b="b"/>
            <a:pathLst>
              <a:path w="4292" h="11254" fill="none" extrusionOk="0">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w="9700" cap="flat" cmpd="sng">
            <a:solidFill>
              <a:schemeClr val="dk1"/>
            </a:solidFill>
            <a:prstDash val="solid"/>
            <a:miter lim="2282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43818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056"/>
        <p:cNvGrpSpPr/>
        <p:nvPr/>
      </p:nvGrpSpPr>
      <p:grpSpPr>
        <a:xfrm>
          <a:off x="0" y="0"/>
          <a:ext cx="0" cy="0"/>
          <a:chOff x="0" y="0"/>
          <a:chExt cx="0" cy="0"/>
        </a:xfrm>
      </p:grpSpPr>
      <p:grpSp>
        <p:nvGrpSpPr>
          <p:cNvPr id="1057" name="Google Shape;1057;p33"/>
          <p:cNvGrpSpPr/>
          <p:nvPr/>
        </p:nvGrpSpPr>
        <p:grpSpPr>
          <a:xfrm>
            <a:off x="-329566" y="2152768"/>
            <a:ext cx="1286367" cy="2892184"/>
            <a:chOff x="8428350" y="1614576"/>
            <a:chExt cx="964775" cy="2169138"/>
          </a:xfrm>
        </p:grpSpPr>
        <p:sp>
          <p:nvSpPr>
            <p:cNvPr id="1058" name="Google Shape;1058;p33"/>
            <p:cNvSpPr/>
            <p:nvPr/>
          </p:nvSpPr>
          <p:spPr>
            <a:xfrm>
              <a:off x="8428350"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9" name="Google Shape;1059;p33"/>
            <p:cNvSpPr/>
            <p:nvPr/>
          </p:nvSpPr>
          <p:spPr>
            <a:xfrm>
              <a:off x="8429046" y="1615245"/>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060" name="Google Shape;1060;p33"/>
            <p:cNvGrpSpPr/>
            <p:nvPr/>
          </p:nvGrpSpPr>
          <p:grpSpPr>
            <a:xfrm>
              <a:off x="8429046" y="1614576"/>
              <a:ext cx="964079" cy="2169138"/>
              <a:chOff x="8429046" y="1614576"/>
              <a:chExt cx="964079" cy="2169138"/>
            </a:xfrm>
          </p:grpSpPr>
          <p:sp>
            <p:nvSpPr>
              <p:cNvPr id="1061" name="Google Shape;1061;p33"/>
              <p:cNvSpPr/>
              <p:nvPr/>
            </p:nvSpPr>
            <p:spPr>
              <a:xfrm>
                <a:off x="8429046" y="329783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2" name="Google Shape;1062;p33"/>
              <p:cNvSpPr/>
              <p:nvPr/>
            </p:nvSpPr>
            <p:spPr>
              <a:xfrm>
                <a:off x="8429046" y="305697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3" name="Google Shape;1063;p33"/>
              <p:cNvSpPr/>
              <p:nvPr/>
            </p:nvSpPr>
            <p:spPr>
              <a:xfrm>
                <a:off x="8429046" y="281679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4" name="Google Shape;1064;p33"/>
              <p:cNvSpPr/>
              <p:nvPr/>
            </p:nvSpPr>
            <p:spPr>
              <a:xfrm>
                <a:off x="8429046" y="257664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5" name="Google Shape;1065;p33"/>
              <p:cNvSpPr/>
              <p:nvPr/>
            </p:nvSpPr>
            <p:spPr>
              <a:xfrm>
                <a:off x="8429046" y="2335752"/>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6" name="Google Shape;1066;p33"/>
              <p:cNvSpPr/>
              <p:nvPr/>
            </p:nvSpPr>
            <p:spPr>
              <a:xfrm>
                <a:off x="8429046" y="2095603"/>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7" name="Google Shape;1067;p33"/>
              <p:cNvSpPr/>
              <p:nvPr/>
            </p:nvSpPr>
            <p:spPr>
              <a:xfrm>
                <a:off x="8429046" y="1855424"/>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8" name="Google Shape;1068;p33"/>
              <p:cNvSpPr/>
              <p:nvPr/>
            </p:nvSpPr>
            <p:spPr>
              <a:xfrm>
                <a:off x="915223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9" name="Google Shape;1069;p33"/>
              <p:cNvSpPr/>
              <p:nvPr/>
            </p:nvSpPr>
            <p:spPr>
              <a:xfrm>
                <a:off x="8911395"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0" name="Google Shape;1070;p33"/>
              <p:cNvSpPr/>
              <p:nvPr/>
            </p:nvSpPr>
            <p:spPr>
              <a:xfrm>
                <a:off x="8669873"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1" name="Google Shape;1071;p33"/>
              <p:cNvSpPr/>
              <p:nvPr/>
            </p:nvSpPr>
            <p:spPr>
              <a:xfrm>
                <a:off x="8429046" y="3778220"/>
                <a:ext cx="950090" cy="31"/>
              </a:xfrm>
              <a:custGeom>
                <a:avLst/>
                <a:gdLst/>
                <a:ahLst/>
                <a:cxnLst/>
                <a:rect l="l" t="t" r="r" b="b"/>
                <a:pathLst>
                  <a:path w="85459" h="1" fill="none" extrusionOk="0">
                    <a:moveTo>
                      <a:pt x="0" y="0"/>
                    </a:moveTo>
                    <a:lnTo>
                      <a:pt x="85458" y="0"/>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2" name="Google Shape;1072;p33"/>
              <p:cNvSpPr/>
              <p:nvPr/>
            </p:nvSpPr>
            <p:spPr>
              <a:xfrm>
                <a:off x="8429046" y="3538041"/>
                <a:ext cx="950090" cy="31"/>
              </a:xfrm>
              <a:custGeom>
                <a:avLst/>
                <a:gdLst/>
                <a:ahLst/>
                <a:cxnLst/>
                <a:rect l="l" t="t" r="r" b="b"/>
                <a:pathLst>
                  <a:path w="85459" h="1" fill="none" extrusionOk="0">
                    <a:moveTo>
                      <a:pt x="0" y="1"/>
                    </a:moveTo>
                    <a:lnTo>
                      <a:pt x="85458" y="1"/>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3" name="Google Shape;1073;p33"/>
              <p:cNvSpPr/>
              <p:nvPr/>
            </p:nvSpPr>
            <p:spPr>
              <a:xfrm>
                <a:off x="9393094" y="1614576"/>
                <a:ext cx="31" cy="2169138"/>
              </a:xfrm>
              <a:custGeom>
                <a:avLst/>
                <a:gdLst/>
                <a:ahLst/>
                <a:cxnLst/>
                <a:rect l="l" t="t" r="r" b="b"/>
                <a:pathLst>
                  <a:path w="1" h="85458" fill="none" extrusionOk="0">
                    <a:moveTo>
                      <a:pt x="0" y="0"/>
                    </a:moveTo>
                    <a:lnTo>
                      <a:pt x="0" y="85458"/>
                    </a:lnTo>
                  </a:path>
                </a:pathLst>
              </a:custGeom>
              <a:noFill/>
              <a:ln w="9700" cap="flat" cmpd="sng">
                <a:solidFill>
                  <a:srgbClr val="FFFFF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074" name="Google Shape;1074;p33"/>
          <p:cNvGrpSpPr/>
          <p:nvPr/>
        </p:nvGrpSpPr>
        <p:grpSpPr>
          <a:xfrm>
            <a:off x="-638766" y="6144667"/>
            <a:ext cx="13469500" cy="1285267"/>
            <a:chOff x="-479062" y="4756525"/>
            <a:chExt cx="10102125" cy="963950"/>
          </a:xfrm>
        </p:grpSpPr>
        <p:sp>
          <p:nvSpPr>
            <p:cNvPr id="1075" name="Google Shape;1075;p33"/>
            <p:cNvSpPr/>
            <p:nvPr/>
          </p:nvSpPr>
          <p:spPr>
            <a:xfrm>
              <a:off x="20545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6" name="Google Shape;1076;p33"/>
            <p:cNvSpPr/>
            <p:nvPr/>
          </p:nvSpPr>
          <p:spPr>
            <a:xfrm>
              <a:off x="-479062"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7" name="Google Shape;1077;p33"/>
            <p:cNvSpPr/>
            <p:nvPr/>
          </p:nvSpPr>
          <p:spPr>
            <a:xfrm>
              <a:off x="4567813"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8" name="Google Shape;1078;p33"/>
            <p:cNvSpPr/>
            <p:nvPr/>
          </p:nvSpPr>
          <p:spPr>
            <a:xfrm>
              <a:off x="6252888" y="4756525"/>
              <a:ext cx="3370175" cy="963950"/>
            </a:xfrm>
            <a:custGeom>
              <a:avLst/>
              <a:gdLst/>
              <a:ahLst/>
              <a:cxnLst/>
              <a:rect l="l" t="t" r="r" b="b"/>
              <a:pathLst>
                <a:path w="134807" h="38558" extrusionOk="0">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79" name="Google Shape;1079;p33"/>
          <p:cNvSpPr/>
          <p:nvPr/>
        </p:nvSpPr>
        <p:spPr>
          <a:xfrm rot="10800000" flipH="1">
            <a:off x="0" y="-8367"/>
            <a:ext cx="956800" cy="1936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80" name="Google Shape;1080;p33"/>
          <p:cNvGrpSpPr/>
          <p:nvPr/>
        </p:nvGrpSpPr>
        <p:grpSpPr>
          <a:xfrm rot="5400000">
            <a:off x="11112849" y="-172981"/>
            <a:ext cx="479840" cy="1052871"/>
            <a:chOff x="7332112" y="2515526"/>
            <a:chExt cx="359880" cy="789653"/>
          </a:xfrm>
        </p:grpSpPr>
        <p:sp>
          <p:nvSpPr>
            <p:cNvPr id="1081" name="Google Shape;1081;p33"/>
            <p:cNvSpPr/>
            <p:nvPr/>
          </p:nvSpPr>
          <p:spPr>
            <a:xfrm>
              <a:off x="7511687" y="2515526"/>
              <a:ext cx="180300" cy="359880"/>
            </a:xfrm>
            <a:custGeom>
              <a:avLst/>
              <a:gdLst/>
              <a:ahLst/>
              <a:cxnLst/>
              <a:rect l="l" t="t" r="r" b="b"/>
              <a:pathLst>
                <a:path w="6004" h="11984" extrusionOk="0">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33"/>
            <p:cNvSpPr/>
            <p:nvPr/>
          </p:nvSpPr>
          <p:spPr>
            <a:xfrm>
              <a:off x="7332112" y="2515526"/>
              <a:ext cx="179609" cy="359880"/>
            </a:xfrm>
            <a:custGeom>
              <a:avLst/>
              <a:gdLst/>
              <a:ahLst/>
              <a:cxnLst/>
              <a:rect l="l" t="t" r="r" b="b"/>
              <a:pathLst>
                <a:path w="5981" h="11984" extrusionOk="0">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33"/>
            <p:cNvSpPr/>
            <p:nvPr/>
          </p:nvSpPr>
          <p:spPr>
            <a:xfrm>
              <a:off x="7332112" y="3124879"/>
              <a:ext cx="359880" cy="180300"/>
            </a:xfrm>
            <a:custGeom>
              <a:avLst/>
              <a:gdLst/>
              <a:ahLst/>
              <a:cxnLst/>
              <a:rect l="l" t="t" r="r" b="b"/>
              <a:pathLst>
                <a:path w="11984" h="6004" extrusionOk="0">
                  <a:moveTo>
                    <a:pt x="1" y="0"/>
                  </a:moveTo>
                  <a:cubicBezTo>
                    <a:pt x="1" y="3310"/>
                    <a:pt x="2671" y="6003"/>
                    <a:pt x="5981" y="6003"/>
                  </a:cubicBezTo>
                  <a:cubicBezTo>
                    <a:pt x="9290" y="6003"/>
                    <a:pt x="11984" y="3310"/>
                    <a:pt x="11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4" name="Google Shape;1084;p33"/>
            <p:cNvSpPr/>
            <p:nvPr/>
          </p:nvSpPr>
          <p:spPr>
            <a:xfrm>
              <a:off x="7332112" y="2945304"/>
              <a:ext cx="359880" cy="179609"/>
            </a:xfrm>
            <a:custGeom>
              <a:avLst/>
              <a:gdLst/>
              <a:ahLst/>
              <a:cxnLst/>
              <a:rect l="l" t="t" r="r" b="b"/>
              <a:pathLst>
                <a:path w="11984" h="5981" extrusionOk="0">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85" name="Google Shape;1085;p33"/>
          <p:cNvSpPr/>
          <p:nvPr/>
        </p:nvSpPr>
        <p:spPr>
          <a:xfrm>
            <a:off x="11335465" y="3760034"/>
            <a:ext cx="753148" cy="376599"/>
          </a:xfrm>
          <a:custGeom>
            <a:avLst/>
            <a:gdLst/>
            <a:ahLst/>
            <a:cxnLst/>
            <a:rect l="l" t="t" r="r" b="b"/>
            <a:pathLst>
              <a:path w="30724" h="15363" extrusionOk="0">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6" name="Google Shape;1086;p33"/>
          <p:cNvSpPr/>
          <p:nvPr/>
        </p:nvSpPr>
        <p:spPr>
          <a:xfrm>
            <a:off x="11335465" y="4214367"/>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7" name="Google Shape;1087;p33"/>
          <p:cNvSpPr/>
          <p:nvPr/>
        </p:nvSpPr>
        <p:spPr>
          <a:xfrm>
            <a:off x="11335465" y="4668699"/>
            <a:ext cx="753148" cy="376599"/>
          </a:xfrm>
          <a:custGeom>
            <a:avLst/>
            <a:gdLst/>
            <a:ahLst/>
            <a:cxnLst/>
            <a:rect l="l" t="t" r="r" b="b"/>
            <a:pathLst>
              <a:path w="30724" h="15363" extrusionOk="0">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368272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8C834-02DA-43E5-8BE3-8DE84FE07938}"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109F-AF0D-4CFC-81BD-7163697006D4}" type="slidenum">
              <a:rPr lang="en-IN" smtClean="0"/>
              <a:t>‹#›</a:t>
            </a:fld>
            <a:endParaRPr lang="en-IN"/>
          </a:p>
        </p:txBody>
      </p:sp>
    </p:spTree>
    <p:extLst>
      <p:ext uri="{BB962C8B-B14F-4D97-AF65-F5344CB8AC3E}">
        <p14:creationId xmlns:p14="http://schemas.microsoft.com/office/powerpoint/2010/main" val="22731603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91"/>
        <p:cNvGrpSpPr/>
        <p:nvPr/>
      </p:nvGrpSpPr>
      <p:grpSpPr>
        <a:xfrm>
          <a:off x="0" y="0"/>
          <a:ext cx="0" cy="0"/>
          <a:chOff x="0" y="0"/>
          <a:chExt cx="0" cy="0"/>
        </a:xfrm>
      </p:grpSpPr>
    </p:spTree>
    <p:extLst>
      <p:ext uri="{BB962C8B-B14F-4D97-AF65-F5344CB8AC3E}">
        <p14:creationId xmlns:p14="http://schemas.microsoft.com/office/powerpoint/2010/main" val="19057565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092"/>
        <p:cNvGrpSpPr/>
        <p:nvPr/>
      </p:nvGrpSpPr>
      <p:grpSpPr>
        <a:xfrm>
          <a:off x="0" y="0"/>
          <a:ext cx="0" cy="0"/>
          <a:chOff x="0" y="0"/>
          <a:chExt cx="0" cy="0"/>
        </a:xfrm>
      </p:grpSpPr>
      <p:sp>
        <p:nvSpPr>
          <p:cNvPr id="1093" name="Google Shape;1093;p36"/>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40086435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26400" y="1412092"/>
            <a:ext cx="7739200" cy="3370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11333" b="0">
                <a:latin typeface="Red Hat Display Black"/>
                <a:ea typeface="Red Hat Display Black"/>
                <a:cs typeface="Red Hat Display Black"/>
                <a:sym typeface="Red Hat Display Black"/>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226400" y="4899900"/>
            <a:ext cx="7739200" cy="54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699461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8C834-02DA-43E5-8BE3-8DE84FE07938}"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109F-AF0D-4CFC-81BD-7163697006D4}" type="slidenum">
              <a:rPr lang="en-IN" smtClean="0"/>
              <a:t>‹#›</a:t>
            </a:fld>
            <a:endParaRPr lang="en-IN"/>
          </a:p>
        </p:txBody>
      </p:sp>
    </p:spTree>
    <p:extLst>
      <p:ext uri="{BB962C8B-B14F-4D97-AF65-F5344CB8AC3E}">
        <p14:creationId xmlns:p14="http://schemas.microsoft.com/office/powerpoint/2010/main" val="102255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304800" y="183092"/>
            <a:ext cx="5486400" cy="762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87" name="Google Shape;87;p19"/>
          <p:cNvSpPr txBox="1">
            <a:spLocks noGrp="1"/>
          </p:cNvSpPr>
          <p:nvPr>
            <p:ph type="body" idx="1"/>
          </p:nvPr>
        </p:nvSpPr>
        <p:spPr>
          <a:xfrm>
            <a:off x="304800" y="1023409"/>
            <a:ext cx="2693459" cy="426508"/>
          </a:xfrm>
          <a:prstGeom prst="rect">
            <a:avLst/>
          </a:prstGeom>
          <a:noFill/>
          <a:ln>
            <a:noFill/>
          </a:ln>
        </p:spPr>
        <p:txBody>
          <a:bodyPr spcFirstLastPara="1" wrap="square" lIns="45725" tIns="22850" rIns="45725" bIns="22850" anchor="b" anchorCtr="0">
            <a:normAutofit/>
          </a:bodyPr>
          <a:lstStyle>
            <a:lvl1pPr marL="609585" lvl="0" indent="-304792" algn="l">
              <a:spcBef>
                <a:spcPts val="267"/>
              </a:spcBef>
              <a:spcAft>
                <a:spcPts val="0"/>
              </a:spcAft>
              <a:buClr>
                <a:schemeClr val="dk1"/>
              </a:buClr>
              <a:buSzPts val="1200"/>
              <a:buNone/>
              <a:defRPr sz="1600" b="1"/>
            </a:lvl1pPr>
            <a:lvl2pPr marL="1219170" lvl="1" indent="-304792" algn="l">
              <a:spcBef>
                <a:spcPts val="267"/>
              </a:spcBef>
              <a:spcAft>
                <a:spcPts val="0"/>
              </a:spcAft>
              <a:buClr>
                <a:schemeClr val="dk1"/>
              </a:buClr>
              <a:buSzPts val="1000"/>
              <a:buNone/>
              <a:defRPr sz="1333" b="1"/>
            </a:lvl2pPr>
            <a:lvl3pPr marL="1828754" lvl="2" indent="-304792" algn="l">
              <a:spcBef>
                <a:spcPts val="267"/>
              </a:spcBef>
              <a:spcAft>
                <a:spcPts val="0"/>
              </a:spcAft>
              <a:buClr>
                <a:schemeClr val="dk1"/>
              </a:buClr>
              <a:buSzPts val="900"/>
              <a:buNone/>
              <a:defRPr sz="1200" b="1"/>
            </a:lvl3pPr>
            <a:lvl4pPr marL="2438339" lvl="3" indent="-304792" algn="l">
              <a:spcBef>
                <a:spcPts val="267"/>
              </a:spcBef>
              <a:spcAft>
                <a:spcPts val="0"/>
              </a:spcAft>
              <a:buClr>
                <a:schemeClr val="dk1"/>
              </a:buClr>
              <a:buSzPts val="800"/>
              <a:buNone/>
              <a:defRPr sz="1067" b="1"/>
            </a:lvl4pPr>
            <a:lvl5pPr marL="3047924" lvl="4" indent="-304792" algn="l">
              <a:spcBef>
                <a:spcPts val="267"/>
              </a:spcBef>
              <a:spcAft>
                <a:spcPts val="0"/>
              </a:spcAft>
              <a:buClr>
                <a:schemeClr val="dk1"/>
              </a:buClr>
              <a:buSzPts val="800"/>
              <a:buNone/>
              <a:defRPr sz="1067" b="1"/>
            </a:lvl5pPr>
            <a:lvl6pPr marL="3657509" lvl="5" indent="-304792" algn="l">
              <a:spcBef>
                <a:spcPts val="267"/>
              </a:spcBef>
              <a:spcAft>
                <a:spcPts val="0"/>
              </a:spcAft>
              <a:buClr>
                <a:schemeClr val="dk1"/>
              </a:buClr>
              <a:buSzPts val="800"/>
              <a:buNone/>
              <a:defRPr sz="1067" b="1"/>
            </a:lvl6pPr>
            <a:lvl7pPr marL="4267093" lvl="6" indent="-304792" algn="l">
              <a:spcBef>
                <a:spcPts val="267"/>
              </a:spcBef>
              <a:spcAft>
                <a:spcPts val="0"/>
              </a:spcAft>
              <a:buClr>
                <a:schemeClr val="dk1"/>
              </a:buClr>
              <a:buSzPts val="800"/>
              <a:buNone/>
              <a:defRPr sz="1067" b="1"/>
            </a:lvl7pPr>
            <a:lvl8pPr marL="4876678" lvl="7" indent="-304792" algn="l">
              <a:spcBef>
                <a:spcPts val="267"/>
              </a:spcBef>
              <a:spcAft>
                <a:spcPts val="0"/>
              </a:spcAft>
              <a:buClr>
                <a:schemeClr val="dk1"/>
              </a:buClr>
              <a:buSzPts val="800"/>
              <a:buNone/>
              <a:defRPr sz="1067" b="1"/>
            </a:lvl8pPr>
            <a:lvl9pPr marL="5486263" lvl="8" indent="-304792" algn="l">
              <a:spcBef>
                <a:spcPts val="267"/>
              </a:spcBef>
              <a:spcAft>
                <a:spcPts val="0"/>
              </a:spcAft>
              <a:buClr>
                <a:schemeClr val="dk1"/>
              </a:buClr>
              <a:buSzPts val="800"/>
              <a:buNone/>
              <a:defRPr sz="1067" b="1"/>
            </a:lvl9pPr>
          </a:lstStyle>
          <a:p>
            <a:pPr lvl="0"/>
            <a:r>
              <a:rPr lang="en-US"/>
              <a:t>Click to edit Master text styles</a:t>
            </a:r>
          </a:p>
        </p:txBody>
      </p:sp>
      <p:sp>
        <p:nvSpPr>
          <p:cNvPr id="88" name="Google Shape;88;p19"/>
          <p:cNvSpPr txBox="1">
            <a:spLocks noGrp="1"/>
          </p:cNvSpPr>
          <p:nvPr>
            <p:ph type="body" idx="2"/>
          </p:nvPr>
        </p:nvSpPr>
        <p:spPr>
          <a:xfrm>
            <a:off x="304800" y="1449917"/>
            <a:ext cx="2693459" cy="2634192"/>
          </a:xfrm>
          <a:prstGeom prst="rect">
            <a:avLst/>
          </a:prstGeom>
          <a:noFill/>
          <a:ln>
            <a:noFill/>
          </a:ln>
        </p:spPr>
        <p:txBody>
          <a:bodyPr spcFirstLastPara="1" wrap="square" lIns="45725" tIns="22850" rIns="45725" bIns="22850" anchor="t" anchorCtr="0">
            <a:normAutofit/>
          </a:bodyPr>
          <a:lstStyle>
            <a:lvl1pPr marL="609585" lvl="0" indent="-406390" algn="l">
              <a:spcBef>
                <a:spcPts val="267"/>
              </a:spcBef>
              <a:spcAft>
                <a:spcPts val="0"/>
              </a:spcAft>
              <a:buClr>
                <a:schemeClr val="dk1"/>
              </a:buClr>
              <a:buSzPts val="1200"/>
              <a:buChar char="•"/>
              <a:defRPr sz="1600"/>
            </a:lvl1pPr>
            <a:lvl2pPr marL="1219170" lvl="1" indent="-389457" algn="l">
              <a:spcBef>
                <a:spcPts val="267"/>
              </a:spcBef>
              <a:spcAft>
                <a:spcPts val="0"/>
              </a:spcAft>
              <a:buClr>
                <a:schemeClr val="dk1"/>
              </a:buClr>
              <a:buSzPts val="1000"/>
              <a:buChar char="–"/>
              <a:defRPr sz="1333"/>
            </a:lvl2pPr>
            <a:lvl3pPr marL="1828754" lvl="2" indent="-380990" algn="l">
              <a:spcBef>
                <a:spcPts val="267"/>
              </a:spcBef>
              <a:spcAft>
                <a:spcPts val="0"/>
              </a:spcAft>
              <a:buClr>
                <a:schemeClr val="dk1"/>
              </a:buClr>
              <a:buSzPts val="900"/>
              <a:buChar char="•"/>
              <a:defRPr sz="1200"/>
            </a:lvl3pPr>
            <a:lvl4pPr marL="2438339" lvl="3" indent="-372524" algn="l">
              <a:spcBef>
                <a:spcPts val="267"/>
              </a:spcBef>
              <a:spcAft>
                <a:spcPts val="0"/>
              </a:spcAft>
              <a:buClr>
                <a:schemeClr val="dk1"/>
              </a:buClr>
              <a:buSzPts val="800"/>
              <a:buChar char="–"/>
              <a:defRPr sz="1067"/>
            </a:lvl4pPr>
            <a:lvl5pPr marL="3047924" lvl="4" indent="-372524" algn="l">
              <a:spcBef>
                <a:spcPts val="267"/>
              </a:spcBef>
              <a:spcAft>
                <a:spcPts val="0"/>
              </a:spcAft>
              <a:buClr>
                <a:schemeClr val="dk1"/>
              </a:buClr>
              <a:buSzPts val="800"/>
              <a:buChar char="»"/>
              <a:defRPr sz="1067"/>
            </a:lvl5pPr>
            <a:lvl6pPr marL="3657509" lvl="5" indent="-372524" algn="l">
              <a:spcBef>
                <a:spcPts val="267"/>
              </a:spcBef>
              <a:spcAft>
                <a:spcPts val="0"/>
              </a:spcAft>
              <a:buClr>
                <a:schemeClr val="dk1"/>
              </a:buClr>
              <a:buSzPts val="800"/>
              <a:buChar char="•"/>
              <a:defRPr sz="1067"/>
            </a:lvl6pPr>
            <a:lvl7pPr marL="4267093" lvl="6" indent="-372524" algn="l">
              <a:spcBef>
                <a:spcPts val="267"/>
              </a:spcBef>
              <a:spcAft>
                <a:spcPts val="0"/>
              </a:spcAft>
              <a:buClr>
                <a:schemeClr val="dk1"/>
              </a:buClr>
              <a:buSzPts val="800"/>
              <a:buChar char="•"/>
              <a:defRPr sz="1067"/>
            </a:lvl7pPr>
            <a:lvl8pPr marL="4876678" lvl="7" indent="-372524" algn="l">
              <a:spcBef>
                <a:spcPts val="267"/>
              </a:spcBef>
              <a:spcAft>
                <a:spcPts val="0"/>
              </a:spcAft>
              <a:buClr>
                <a:schemeClr val="dk1"/>
              </a:buClr>
              <a:buSzPts val="800"/>
              <a:buChar char="•"/>
              <a:defRPr sz="1067"/>
            </a:lvl8pPr>
            <a:lvl9pPr marL="5486263" lvl="8" indent="-372524" algn="l">
              <a:spcBef>
                <a:spcPts val="267"/>
              </a:spcBef>
              <a:spcAft>
                <a:spcPts val="0"/>
              </a:spcAft>
              <a:buClr>
                <a:schemeClr val="dk1"/>
              </a:buClr>
              <a:buSzPts val="800"/>
              <a:buChar char="•"/>
              <a:defRPr sz="1067"/>
            </a:lvl9pPr>
          </a:lstStyle>
          <a:p>
            <a:pPr lvl="0"/>
            <a:r>
              <a:rPr lang="en-US"/>
              <a:t>Click to edit Master text styles</a:t>
            </a:r>
          </a:p>
        </p:txBody>
      </p:sp>
      <p:sp>
        <p:nvSpPr>
          <p:cNvPr id="89" name="Google Shape;89;p19"/>
          <p:cNvSpPr txBox="1">
            <a:spLocks noGrp="1"/>
          </p:cNvSpPr>
          <p:nvPr>
            <p:ph type="body" idx="3"/>
          </p:nvPr>
        </p:nvSpPr>
        <p:spPr>
          <a:xfrm>
            <a:off x="3096684" y="1023409"/>
            <a:ext cx="2694517" cy="426508"/>
          </a:xfrm>
          <a:prstGeom prst="rect">
            <a:avLst/>
          </a:prstGeom>
          <a:noFill/>
          <a:ln>
            <a:noFill/>
          </a:ln>
        </p:spPr>
        <p:txBody>
          <a:bodyPr spcFirstLastPara="1" wrap="square" lIns="45725" tIns="22850" rIns="45725" bIns="22850" anchor="b" anchorCtr="0">
            <a:normAutofit/>
          </a:bodyPr>
          <a:lstStyle>
            <a:lvl1pPr marL="609585" lvl="0" indent="-304792" algn="l">
              <a:spcBef>
                <a:spcPts val="267"/>
              </a:spcBef>
              <a:spcAft>
                <a:spcPts val="0"/>
              </a:spcAft>
              <a:buClr>
                <a:schemeClr val="dk1"/>
              </a:buClr>
              <a:buSzPts val="1200"/>
              <a:buNone/>
              <a:defRPr sz="1600" b="1"/>
            </a:lvl1pPr>
            <a:lvl2pPr marL="1219170" lvl="1" indent="-304792" algn="l">
              <a:spcBef>
                <a:spcPts val="267"/>
              </a:spcBef>
              <a:spcAft>
                <a:spcPts val="0"/>
              </a:spcAft>
              <a:buClr>
                <a:schemeClr val="dk1"/>
              </a:buClr>
              <a:buSzPts val="1000"/>
              <a:buNone/>
              <a:defRPr sz="1333" b="1"/>
            </a:lvl2pPr>
            <a:lvl3pPr marL="1828754" lvl="2" indent="-304792" algn="l">
              <a:spcBef>
                <a:spcPts val="267"/>
              </a:spcBef>
              <a:spcAft>
                <a:spcPts val="0"/>
              </a:spcAft>
              <a:buClr>
                <a:schemeClr val="dk1"/>
              </a:buClr>
              <a:buSzPts val="900"/>
              <a:buNone/>
              <a:defRPr sz="1200" b="1"/>
            </a:lvl3pPr>
            <a:lvl4pPr marL="2438339" lvl="3" indent="-304792" algn="l">
              <a:spcBef>
                <a:spcPts val="267"/>
              </a:spcBef>
              <a:spcAft>
                <a:spcPts val="0"/>
              </a:spcAft>
              <a:buClr>
                <a:schemeClr val="dk1"/>
              </a:buClr>
              <a:buSzPts val="800"/>
              <a:buNone/>
              <a:defRPr sz="1067" b="1"/>
            </a:lvl4pPr>
            <a:lvl5pPr marL="3047924" lvl="4" indent="-304792" algn="l">
              <a:spcBef>
                <a:spcPts val="267"/>
              </a:spcBef>
              <a:spcAft>
                <a:spcPts val="0"/>
              </a:spcAft>
              <a:buClr>
                <a:schemeClr val="dk1"/>
              </a:buClr>
              <a:buSzPts val="800"/>
              <a:buNone/>
              <a:defRPr sz="1067" b="1"/>
            </a:lvl5pPr>
            <a:lvl6pPr marL="3657509" lvl="5" indent="-304792" algn="l">
              <a:spcBef>
                <a:spcPts val="267"/>
              </a:spcBef>
              <a:spcAft>
                <a:spcPts val="0"/>
              </a:spcAft>
              <a:buClr>
                <a:schemeClr val="dk1"/>
              </a:buClr>
              <a:buSzPts val="800"/>
              <a:buNone/>
              <a:defRPr sz="1067" b="1"/>
            </a:lvl6pPr>
            <a:lvl7pPr marL="4267093" lvl="6" indent="-304792" algn="l">
              <a:spcBef>
                <a:spcPts val="267"/>
              </a:spcBef>
              <a:spcAft>
                <a:spcPts val="0"/>
              </a:spcAft>
              <a:buClr>
                <a:schemeClr val="dk1"/>
              </a:buClr>
              <a:buSzPts val="800"/>
              <a:buNone/>
              <a:defRPr sz="1067" b="1"/>
            </a:lvl7pPr>
            <a:lvl8pPr marL="4876678" lvl="7" indent="-304792" algn="l">
              <a:spcBef>
                <a:spcPts val="267"/>
              </a:spcBef>
              <a:spcAft>
                <a:spcPts val="0"/>
              </a:spcAft>
              <a:buClr>
                <a:schemeClr val="dk1"/>
              </a:buClr>
              <a:buSzPts val="800"/>
              <a:buNone/>
              <a:defRPr sz="1067" b="1"/>
            </a:lvl8pPr>
            <a:lvl9pPr marL="5486263" lvl="8" indent="-304792" algn="l">
              <a:spcBef>
                <a:spcPts val="267"/>
              </a:spcBef>
              <a:spcAft>
                <a:spcPts val="0"/>
              </a:spcAft>
              <a:buClr>
                <a:schemeClr val="dk1"/>
              </a:buClr>
              <a:buSzPts val="800"/>
              <a:buNone/>
              <a:defRPr sz="1067" b="1"/>
            </a:lvl9pPr>
          </a:lstStyle>
          <a:p>
            <a:pPr lvl="0"/>
            <a:r>
              <a:rPr lang="en-US"/>
              <a:t>Click to edit Master text styles</a:t>
            </a:r>
          </a:p>
        </p:txBody>
      </p:sp>
      <p:sp>
        <p:nvSpPr>
          <p:cNvPr id="90" name="Google Shape;90;p19"/>
          <p:cNvSpPr txBox="1">
            <a:spLocks noGrp="1"/>
          </p:cNvSpPr>
          <p:nvPr>
            <p:ph type="body" idx="4"/>
          </p:nvPr>
        </p:nvSpPr>
        <p:spPr>
          <a:xfrm>
            <a:off x="3096684" y="1449917"/>
            <a:ext cx="2694517" cy="2634192"/>
          </a:xfrm>
          <a:prstGeom prst="rect">
            <a:avLst/>
          </a:prstGeom>
          <a:noFill/>
          <a:ln>
            <a:noFill/>
          </a:ln>
        </p:spPr>
        <p:txBody>
          <a:bodyPr spcFirstLastPara="1" wrap="square" lIns="45725" tIns="22850" rIns="45725" bIns="22850" anchor="t" anchorCtr="0">
            <a:normAutofit/>
          </a:bodyPr>
          <a:lstStyle>
            <a:lvl1pPr marL="609585" lvl="0" indent="-406390" algn="l">
              <a:spcBef>
                <a:spcPts val="267"/>
              </a:spcBef>
              <a:spcAft>
                <a:spcPts val="0"/>
              </a:spcAft>
              <a:buClr>
                <a:schemeClr val="dk1"/>
              </a:buClr>
              <a:buSzPts val="1200"/>
              <a:buChar char="•"/>
              <a:defRPr sz="1600"/>
            </a:lvl1pPr>
            <a:lvl2pPr marL="1219170" lvl="1" indent="-389457" algn="l">
              <a:spcBef>
                <a:spcPts val="267"/>
              </a:spcBef>
              <a:spcAft>
                <a:spcPts val="0"/>
              </a:spcAft>
              <a:buClr>
                <a:schemeClr val="dk1"/>
              </a:buClr>
              <a:buSzPts val="1000"/>
              <a:buChar char="–"/>
              <a:defRPr sz="1333"/>
            </a:lvl2pPr>
            <a:lvl3pPr marL="1828754" lvl="2" indent="-380990" algn="l">
              <a:spcBef>
                <a:spcPts val="267"/>
              </a:spcBef>
              <a:spcAft>
                <a:spcPts val="0"/>
              </a:spcAft>
              <a:buClr>
                <a:schemeClr val="dk1"/>
              </a:buClr>
              <a:buSzPts val="900"/>
              <a:buChar char="•"/>
              <a:defRPr sz="1200"/>
            </a:lvl3pPr>
            <a:lvl4pPr marL="2438339" lvl="3" indent="-372524" algn="l">
              <a:spcBef>
                <a:spcPts val="267"/>
              </a:spcBef>
              <a:spcAft>
                <a:spcPts val="0"/>
              </a:spcAft>
              <a:buClr>
                <a:schemeClr val="dk1"/>
              </a:buClr>
              <a:buSzPts val="800"/>
              <a:buChar char="–"/>
              <a:defRPr sz="1067"/>
            </a:lvl4pPr>
            <a:lvl5pPr marL="3047924" lvl="4" indent="-372524" algn="l">
              <a:spcBef>
                <a:spcPts val="267"/>
              </a:spcBef>
              <a:spcAft>
                <a:spcPts val="0"/>
              </a:spcAft>
              <a:buClr>
                <a:schemeClr val="dk1"/>
              </a:buClr>
              <a:buSzPts val="800"/>
              <a:buChar char="»"/>
              <a:defRPr sz="1067"/>
            </a:lvl5pPr>
            <a:lvl6pPr marL="3657509" lvl="5" indent="-372524" algn="l">
              <a:spcBef>
                <a:spcPts val="267"/>
              </a:spcBef>
              <a:spcAft>
                <a:spcPts val="0"/>
              </a:spcAft>
              <a:buClr>
                <a:schemeClr val="dk1"/>
              </a:buClr>
              <a:buSzPts val="800"/>
              <a:buChar char="•"/>
              <a:defRPr sz="1067"/>
            </a:lvl6pPr>
            <a:lvl7pPr marL="4267093" lvl="6" indent="-372524" algn="l">
              <a:spcBef>
                <a:spcPts val="267"/>
              </a:spcBef>
              <a:spcAft>
                <a:spcPts val="0"/>
              </a:spcAft>
              <a:buClr>
                <a:schemeClr val="dk1"/>
              </a:buClr>
              <a:buSzPts val="800"/>
              <a:buChar char="•"/>
              <a:defRPr sz="1067"/>
            </a:lvl7pPr>
            <a:lvl8pPr marL="4876678" lvl="7" indent="-372524" algn="l">
              <a:spcBef>
                <a:spcPts val="267"/>
              </a:spcBef>
              <a:spcAft>
                <a:spcPts val="0"/>
              </a:spcAft>
              <a:buClr>
                <a:schemeClr val="dk1"/>
              </a:buClr>
              <a:buSzPts val="800"/>
              <a:buChar char="•"/>
              <a:defRPr sz="1067"/>
            </a:lvl8pPr>
            <a:lvl9pPr marL="5486263" lvl="8" indent="-372524" algn="l">
              <a:spcBef>
                <a:spcPts val="267"/>
              </a:spcBef>
              <a:spcAft>
                <a:spcPts val="0"/>
              </a:spcAft>
              <a:buClr>
                <a:schemeClr val="dk1"/>
              </a:buClr>
              <a:buSzPts val="800"/>
              <a:buChar char="•"/>
              <a:defRPr sz="1067"/>
            </a:lvl9pPr>
          </a:lstStyle>
          <a:p>
            <a:pPr lvl="0"/>
            <a:r>
              <a:rPr lang="en-US"/>
              <a:t>Click to edit Master text styles</a:t>
            </a:r>
          </a:p>
        </p:txBody>
      </p:sp>
      <p:sp>
        <p:nvSpPr>
          <p:cNvPr id="91" name="Google Shape;91;p19"/>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92" name="Google Shape;92;p19"/>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93" name="Google Shape;93;p19"/>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34385008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999300"/>
            <a:ext cx="8391200" cy="4022800"/>
          </a:xfrm>
          <a:prstGeom prst="rect">
            <a:avLst/>
          </a:prstGeom>
        </p:spPr>
        <p:txBody>
          <a:bodyPr spcFirstLastPara="1" wrap="square" lIns="91425" tIns="91425" rIns="91425" bIns="91425" anchor="ctr" anchorCtr="0">
            <a:noAutofit/>
          </a:bodyPr>
          <a:lstStyle>
            <a:lvl1pPr lvl="0">
              <a:lnSpc>
                <a:spcPct val="105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6137900" y="5510367"/>
            <a:ext cx="5103200" cy="6344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1" name="Google Shape;11;p2"/>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 name="Google Shape;12;p2"/>
          <p:cNvGrpSpPr/>
          <p:nvPr/>
        </p:nvGrpSpPr>
        <p:grpSpPr>
          <a:xfrm>
            <a:off x="-134565" y="94057"/>
            <a:ext cx="1219441" cy="1223755"/>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avLst/>
                <a:gdLst/>
                <a:ahLst/>
                <a:cxnLst/>
                <a:rect l="l" t="t" r="r" b="b"/>
                <a:pathLst>
                  <a:path w="4100" h="3612" extrusionOk="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5701350" y="2990650"/>
                <a:ext cx="459425" cy="452700"/>
              </a:xfrm>
              <a:custGeom>
                <a:avLst/>
                <a:gdLst/>
                <a:ahLst/>
                <a:cxnLst/>
                <a:rect l="l" t="t" r="r" b="b"/>
                <a:pathLst>
                  <a:path w="18377" h="18108" extrusionOk="0">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5902875" y="3211950"/>
                <a:ext cx="27050" cy="21800"/>
              </a:xfrm>
              <a:custGeom>
                <a:avLst/>
                <a:gdLst/>
                <a:ahLst/>
                <a:cxnLst/>
                <a:rect l="l" t="t" r="r" b="b"/>
                <a:pathLst>
                  <a:path w="1082" h="872" extrusionOk="0">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5918525" y="3235650"/>
                <a:ext cx="29025" cy="18725"/>
              </a:xfrm>
              <a:custGeom>
                <a:avLst/>
                <a:gdLst/>
                <a:ahLst/>
                <a:cxnLst/>
                <a:rect l="l" t="t" r="r" b="b"/>
                <a:pathLst>
                  <a:path w="1161" h="749" extrusionOk="0">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9" name="Google Shape;19;p2"/>
          <p:cNvGrpSpPr/>
          <p:nvPr/>
        </p:nvGrpSpPr>
        <p:grpSpPr>
          <a:xfrm>
            <a:off x="8464734" y="225704"/>
            <a:ext cx="2302333" cy="248521"/>
            <a:chOff x="6348550" y="169277"/>
            <a:chExt cx="1726750" cy="186391"/>
          </a:xfrm>
        </p:grpSpPr>
        <p:sp>
          <p:nvSpPr>
            <p:cNvPr id="20" name="Google Shape;20;p2"/>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a:off x="87433" y="4725385"/>
            <a:ext cx="2008400" cy="1959433"/>
            <a:chOff x="65575" y="3544038"/>
            <a:chExt cx="1506300" cy="1469575"/>
          </a:xfrm>
        </p:grpSpPr>
        <p:sp>
          <p:nvSpPr>
            <p:cNvPr id="23" name="Google Shape;23;p2"/>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4" name="Google Shape;24;p2"/>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 name="Google Shape;26;p2"/>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1241613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566400" y="3265067"/>
            <a:ext cx="76088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9" name="Google Shape;29;p3"/>
          <p:cNvSpPr txBox="1">
            <a:spLocks noGrp="1"/>
          </p:cNvSpPr>
          <p:nvPr>
            <p:ph type="title" idx="2" hasCustomPrompt="1"/>
          </p:nvPr>
        </p:nvSpPr>
        <p:spPr>
          <a:xfrm>
            <a:off x="950967" y="948333"/>
            <a:ext cx="2124000" cy="1496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b="1">
                <a:highlight>
                  <a:schemeClr val="dk2"/>
                </a:highlight>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0" name="Google Shape;30;p3"/>
          <p:cNvSpPr txBox="1">
            <a:spLocks noGrp="1"/>
          </p:cNvSpPr>
          <p:nvPr>
            <p:ph type="subTitle" idx="1"/>
          </p:nvPr>
        </p:nvSpPr>
        <p:spPr>
          <a:xfrm>
            <a:off x="1566400" y="4636100"/>
            <a:ext cx="7608800" cy="710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 name="Google Shape;31;p3"/>
          <p:cNvSpPr/>
          <p:nvPr/>
        </p:nvSpPr>
        <p:spPr>
          <a:xfrm>
            <a:off x="5316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2" name="Google Shape;32;p3"/>
          <p:cNvGrpSpPr/>
          <p:nvPr/>
        </p:nvGrpSpPr>
        <p:grpSpPr>
          <a:xfrm>
            <a:off x="11322667" y="5891767"/>
            <a:ext cx="683100" cy="842133"/>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3"/>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130680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37" name="Google Shape;37;p4"/>
          <p:cNvSpPr txBox="1">
            <a:spLocks noGrp="1"/>
          </p:cNvSpPr>
          <p:nvPr>
            <p:ph type="body" idx="1"/>
          </p:nvPr>
        </p:nvSpPr>
        <p:spPr>
          <a:xfrm>
            <a:off x="2221200" y="1621007"/>
            <a:ext cx="7749600" cy="517200"/>
          </a:xfrm>
          <a:prstGeom prst="rect">
            <a:avLst/>
          </a:prstGeom>
        </p:spPr>
        <p:txBody>
          <a:bodyPr spcFirstLastPara="1" wrap="square" lIns="91425" tIns="91425" rIns="91425" bIns="91425" anchor="t" anchorCtr="0">
            <a:noAutofit/>
          </a:bodyPr>
          <a:lstStyle>
            <a:lvl1pPr marL="609585" lvl="0" indent="-406390" algn="ctr" rtl="0">
              <a:lnSpc>
                <a:spcPct val="100000"/>
              </a:lnSpc>
              <a:spcBef>
                <a:spcPts val="0"/>
              </a:spcBef>
              <a:spcAft>
                <a:spcPts val="0"/>
              </a:spcAft>
              <a:buClr>
                <a:srgbClr val="434343"/>
              </a:buClr>
              <a:buSzPts val="1200"/>
              <a:buAutoNum type="arabicPeriod"/>
              <a:defRPr/>
            </a:lvl1pPr>
            <a:lvl2pPr marL="1219170" lvl="1" indent="-406390" algn="ctr" rtl="0">
              <a:lnSpc>
                <a:spcPct val="115000"/>
              </a:lnSpc>
              <a:spcBef>
                <a:spcPts val="0"/>
              </a:spcBef>
              <a:spcAft>
                <a:spcPts val="0"/>
              </a:spcAft>
              <a:buClr>
                <a:srgbClr val="434343"/>
              </a:buClr>
              <a:buSzPts val="1200"/>
              <a:buFont typeface="Lato Light"/>
              <a:buAutoNum type="alphaLcPeriod"/>
              <a:defRPr>
                <a:solidFill>
                  <a:srgbClr val="434343"/>
                </a:solidFill>
              </a:defRPr>
            </a:lvl2pPr>
            <a:lvl3pPr marL="1828754" lvl="2" indent="-406390" algn="ctr" rtl="0">
              <a:lnSpc>
                <a:spcPct val="115000"/>
              </a:lnSpc>
              <a:spcBef>
                <a:spcPts val="2133"/>
              </a:spcBef>
              <a:spcAft>
                <a:spcPts val="0"/>
              </a:spcAft>
              <a:buClr>
                <a:srgbClr val="434343"/>
              </a:buClr>
              <a:buSzPts val="1200"/>
              <a:buFont typeface="Lato Light"/>
              <a:buAutoNum type="romanLcPeriod"/>
              <a:defRPr>
                <a:solidFill>
                  <a:srgbClr val="434343"/>
                </a:solidFill>
              </a:defRPr>
            </a:lvl3pPr>
            <a:lvl4pPr marL="2438339" lvl="3" indent="-406390" algn="ctr" rtl="0">
              <a:lnSpc>
                <a:spcPct val="115000"/>
              </a:lnSpc>
              <a:spcBef>
                <a:spcPts val="2133"/>
              </a:spcBef>
              <a:spcAft>
                <a:spcPts val="0"/>
              </a:spcAft>
              <a:buClr>
                <a:srgbClr val="434343"/>
              </a:buClr>
              <a:buSzPts val="1200"/>
              <a:buFont typeface="Lato Light"/>
              <a:buAutoNum type="arabicPeriod"/>
              <a:defRPr>
                <a:solidFill>
                  <a:srgbClr val="434343"/>
                </a:solidFill>
              </a:defRPr>
            </a:lvl4pPr>
            <a:lvl5pPr marL="3047924" lvl="4" indent="-406390" algn="ctr" rtl="0">
              <a:lnSpc>
                <a:spcPct val="115000"/>
              </a:lnSpc>
              <a:spcBef>
                <a:spcPts val="2133"/>
              </a:spcBef>
              <a:spcAft>
                <a:spcPts val="0"/>
              </a:spcAft>
              <a:buClr>
                <a:srgbClr val="434343"/>
              </a:buClr>
              <a:buSzPts val="1200"/>
              <a:buFont typeface="Lato Light"/>
              <a:buAutoNum type="alphaLcPeriod"/>
              <a:defRPr>
                <a:solidFill>
                  <a:srgbClr val="434343"/>
                </a:solidFill>
              </a:defRPr>
            </a:lvl5pPr>
            <a:lvl6pPr marL="3657509" lvl="5" indent="-406390" algn="ctr" rtl="0">
              <a:lnSpc>
                <a:spcPct val="115000"/>
              </a:lnSpc>
              <a:spcBef>
                <a:spcPts val="2133"/>
              </a:spcBef>
              <a:spcAft>
                <a:spcPts val="0"/>
              </a:spcAft>
              <a:buClr>
                <a:srgbClr val="434343"/>
              </a:buClr>
              <a:buSzPts val="1200"/>
              <a:buFont typeface="Lato Light"/>
              <a:buAutoNum type="romanLcPeriod"/>
              <a:defRPr>
                <a:solidFill>
                  <a:srgbClr val="434343"/>
                </a:solidFill>
              </a:defRPr>
            </a:lvl6pPr>
            <a:lvl7pPr marL="4267093" lvl="6" indent="-406390" algn="ctr" rtl="0">
              <a:lnSpc>
                <a:spcPct val="115000"/>
              </a:lnSpc>
              <a:spcBef>
                <a:spcPts val="2133"/>
              </a:spcBef>
              <a:spcAft>
                <a:spcPts val="0"/>
              </a:spcAft>
              <a:buClr>
                <a:srgbClr val="434343"/>
              </a:buClr>
              <a:buSzPts val="1200"/>
              <a:buFont typeface="Lato Light"/>
              <a:buAutoNum type="arabicPeriod"/>
              <a:defRPr>
                <a:solidFill>
                  <a:srgbClr val="434343"/>
                </a:solidFill>
              </a:defRPr>
            </a:lvl7pPr>
            <a:lvl8pPr marL="4876678" lvl="7" indent="-406390" algn="ctr" rtl="0">
              <a:lnSpc>
                <a:spcPct val="115000"/>
              </a:lnSpc>
              <a:spcBef>
                <a:spcPts val="2133"/>
              </a:spcBef>
              <a:spcAft>
                <a:spcPts val="0"/>
              </a:spcAft>
              <a:buClr>
                <a:srgbClr val="434343"/>
              </a:buClr>
              <a:buSzPts val="1200"/>
              <a:buFont typeface="Lato Light"/>
              <a:buAutoNum type="alphaLcPeriod"/>
              <a:defRPr>
                <a:solidFill>
                  <a:srgbClr val="434343"/>
                </a:solidFill>
              </a:defRPr>
            </a:lvl8pPr>
            <a:lvl9pPr marL="5486263" lvl="8" indent="-406390" algn="ctr" rtl="0">
              <a:lnSpc>
                <a:spcPct val="115000"/>
              </a:lnSpc>
              <a:spcBef>
                <a:spcPts val="2133"/>
              </a:spcBef>
              <a:spcAft>
                <a:spcPts val="2133"/>
              </a:spcAft>
              <a:buClr>
                <a:srgbClr val="434343"/>
              </a:buClr>
              <a:buSzPts val="1200"/>
              <a:buFont typeface="Lato Light"/>
              <a:buAutoNum type="romanLcPeriod"/>
              <a:defRPr>
                <a:solidFill>
                  <a:srgbClr val="434343"/>
                </a:solidFill>
              </a:defRPr>
            </a:lvl9pPr>
          </a:lstStyle>
          <a:p>
            <a:pPr lvl="0"/>
            <a:r>
              <a:rPr lang="en-US"/>
              <a:t>Click to edit Master text styles</a:t>
            </a:r>
          </a:p>
        </p:txBody>
      </p:sp>
      <p:grpSp>
        <p:nvGrpSpPr>
          <p:cNvPr id="38" name="Google Shape;38;p4"/>
          <p:cNvGrpSpPr/>
          <p:nvPr/>
        </p:nvGrpSpPr>
        <p:grpSpPr>
          <a:xfrm>
            <a:off x="4325434" y="6214700"/>
            <a:ext cx="2290097" cy="441667"/>
            <a:chOff x="3198150" y="4754075"/>
            <a:chExt cx="1717573" cy="331250"/>
          </a:xfrm>
        </p:grpSpPr>
        <p:sp>
          <p:nvSpPr>
            <p:cNvPr id="39" name="Google Shape;39;p4"/>
            <p:cNvSpPr/>
            <p:nvPr/>
          </p:nvSpPr>
          <p:spPr>
            <a:xfrm>
              <a:off x="3207350" y="4754075"/>
              <a:ext cx="1680800" cy="331250"/>
            </a:xfrm>
            <a:custGeom>
              <a:avLst/>
              <a:gdLst/>
              <a:ahLst/>
              <a:cxnLst/>
              <a:rect l="l" t="t" r="r" b="b"/>
              <a:pathLst>
                <a:path w="67232" h="13250" extrusionOk="0">
                  <a:moveTo>
                    <a:pt x="0" y="1102"/>
                  </a:moveTo>
                  <a:cubicBezTo>
                    <a:pt x="17929" y="14552"/>
                    <a:pt x="57208" y="20047"/>
                    <a:pt x="67232" y="0"/>
                  </a:cubicBezTo>
                </a:path>
              </a:pathLst>
            </a:custGeom>
            <a:noFill/>
            <a:ln w="19050" cap="flat" cmpd="sng">
              <a:solidFill>
                <a:schemeClr val="dk1"/>
              </a:solidFill>
              <a:prstDash val="solid"/>
              <a:round/>
              <a:headEnd type="none" w="med" len="med"/>
              <a:tailEnd type="none" w="med" len="med"/>
            </a:ln>
          </p:spPr>
        </p:sp>
        <p:sp>
          <p:nvSpPr>
            <p:cNvPr id="40" name="Google Shape;40;p4"/>
            <p:cNvSpPr/>
            <p:nvPr/>
          </p:nvSpPr>
          <p:spPr>
            <a:xfrm>
              <a:off x="3198150" y="4781625"/>
              <a:ext cx="55125" cy="165325"/>
            </a:xfrm>
            <a:custGeom>
              <a:avLst/>
              <a:gdLst/>
              <a:ahLst/>
              <a:cxnLst/>
              <a:rect l="l" t="t" r="r" b="b"/>
              <a:pathLst>
                <a:path w="2205" h="6613" extrusionOk="0">
                  <a:moveTo>
                    <a:pt x="0" y="0"/>
                  </a:moveTo>
                  <a:cubicBezTo>
                    <a:pt x="735" y="2204"/>
                    <a:pt x="1165" y="4535"/>
                    <a:pt x="2205" y="6613"/>
                  </a:cubicBezTo>
                </a:path>
              </a:pathLst>
            </a:custGeom>
            <a:noFill/>
            <a:ln w="19050" cap="flat" cmpd="sng">
              <a:solidFill>
                <a:schemeClr val="dk1"/>
              </a:solidFill>
              <a:prstDash val="solid"/>
              <a:round/>
              <a:headEnd type="none" w="med" len="med"/>
              <a:tailEnd type="none" w="med" len="med"/>
            </a:ln>
          </p:spPr>
        </p:sp>
        <p:sp>
          <p:nvSpPr>
            <p:cNvPr id="41" name="Google Shape;41;p4"/>
            <p:cNvSpPr/>
            <p:nvPr/>
          </p:nvSpPr>
          <p:spPr>
            <a:xfrm>
              <a:off x="3198150" y="4781625"/>
              <a:ext cx="183700" cy="18375"/>
            </a:xfrm>
            <a:custGeom>
              <a:avLst/>
              <a:gdLst/>
              <a:ahLst/>
              <a:cxnLst/>
              <a:rect l="l" t="t" r="r" b="b"/>
              <a:pathLst>
                <a:path w="7348" h="735" extrusionOk="0">
                  <a:moveTo>
                    <a:pt x="0" y="0"/>
                  </a:moveTo>
                  <a:cubicBezTo>
                    <a:pt x="2462" y="0"/>
                    <a:pt x="4886" y="735"/>
                    <a:pt x="7348" y="735"/>
                  </a:cubicBezTo>
                </a:path>
              </a:pathLst>
            </a:custGeom>
            <a:noFill/>
            <a:ln w="19050" cap="flat" cmpd="sng">
              <a:solidFill>
                <a:schemeClr val="dk1"/>
              </a:solidFill>
              <a:prstDash val="solid"/>
              <a:round/>
              <a:headEnd type="none" w="med" len="med"/>
              <a:tailEnd type="none" w="med" len="med"/>
            </a:ln>
          </p:spPr>
        </p:sp>
        <p:sp>
          <p:nvSpPr>
            <p:cNvPr id="42" name="Google Shape;42;p4"/>
            <p:cNvSpPr/>
            <p:nvPr/>
          </p:nvSpPr>
          <p:spPr>
            <a:xfrm>
              <a:off x="4897098" y="4754075"/>
              <a:ext cx="18625" cy="128575"/>
            </a:xfrm>
            <a:custGeom>
              <a:avLst/>
              <a:gdLst/>
              <a:ahLst/>
              <a:cxnLst/>
              <a:rect l="l" t="t" r="r" b="b"/>
              <a:pathLst>
                <a:path w="745" h="5143" extrusionOk="0">
                  <a:moveTo>
                    <a:pt x="10" y="0"/>
                  </a:moveTo>
                  <a:cubicBezTo>
                    <a:pt x="10" y="1732"/>
                    <a:pt x="-30" y="3594"/>
                    <a:pt x="745" y="5143"/>
                  </a:cubicBezTo>
                </a:path>
              </a:pathLst>
            </a:custGeom>
            <a:noFill/>
            <a:ln w="19050" cap="flat" cmpd="sng">
              <a:solidFill>
                <a:schemeClr val="dk1"/>
              </a:solidFill>
              <a:prstDash val="solid"/>
              <a:round/>
              <a:headEnd type="none" w="med" len="med"/>
              <a:tailEnd type="none" w="med" len="med"/>
            </a:ln>
          </p:spPr>
        </p:sp>
        <p:sp>
          <p:nvSpPr>
            <p:cNvPr id="43" name="Google Shape;43;p4"/>
            <p:cNvSpPr/>
            <p:nvPr/>
          </p:nvSpPr>
          <p:spPr>
            <a:xfrm>
              <a:off x="4750400" y="4763250"/>
              <a:ext cx="137750" cy="64300"/>
            </a:xfrm>
            <a:custGeom>
              <a:avLst/>
              <a:gdLst/>
              <a:ahLst/>
              <a:cxnLst/>
              <a:rect l="l" t="t" r="r" b="b"/>
              <a:pathLst>
                <a:path w="5510" h="2572" extrusionOk="0">
                  <a:moveTo>
                    <a:pt x="0" y="2572"/>
                  </a:moveTo>
                  <a:cubicBezTo>
                    <a:pt x="1813" y="1665"/>
                    <a:pt x="3483" y="0"/>
                    <a:pt x="5510" y="0"/>
                  </a:cubicBezTo>
                </a:path>
              </a:pathLst>
            </a:custGeom>
            <a:noFill/>
            <a:ln w="19050" cap="flat" cmpd="sng">
              <a:solidFill>
                <a:schemeClr val="dk1"/>
              </a:solidFill>
              <a:prstDash val="solid"/>
              <a:round/>
              <a:headEnd type="none" w="med" len="med"/>
              <a:tailEnd type="none" w="med" len="med"/>
            </a:ln>
          </p:spPr>
        </p:sp>
      </p:grpSp>
      <p:sp>
        <p:nvSpPr>
          <p:cNvPr id="44" name="Google Shape;44;p4"/>
          <p:cNvSpPr/>
          <p:nvPr/>
        </p:nvSpPr>
        <p:spPr>
          <a:xfrm rot="5400000">
            <a:off x="11537401" y="-129567"/>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4"/>
          <p:cNvSpPr/>
          <p:nvPr/>
        </p:nvSpPr>
        <p:spPr>
          <a:xfrm>
            <a:off x="87433" y="6263240"/>
            <a:ext cx="2008400" cy="41933"/>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 name="Google Shape;46;p4"/>
          <p:cNvSpPr/>
          <p:nvPr/>
        </p:nvSpPr>
        <p:spPr>
          <a:xfrm>
            <a:off x="99667" y="6513385"/>
            <a:ext cx="1763500" cy="24500"/>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nvGrpSpPr>
          <p:cNvPr id="47" name="Google Shape;47;p4"/>
          <p:cNvGrpSpPr/>
          <p:nvPr/>
        </p:nvGrpSpPr>
        <p:grpSpPr>
          <a:xfrm>
            <a:off x="184071" y="175829"/>
            <a:ext cx="854287" cy="1230575"/>
            <a:chOff x="138053" y="131871"/>
            <a:chExt cx="640715" cy="922931"/>
          </a:xfrm>
        </p:grpSpPr>
        <p:grpSp>
          <p:nvGrpSpPr>
            <p:cNvPr id="48" name="Google Shape;48;p4"/>
            <p:cNvGrpSpPr/>
            <p:nvPr/>
          </p:nvGrpSpPr>
          <p:grpSpPr>
            <a:xfrm rot="-1029449">
              <a:off x="214817" y="176420"/>
              <a:ext cx="389401" cy="579177"/>
              <a:chOff x="214950" y="878975"/>
              <a:chExt cx="389400" cy="579175"/>
            </a:xfrm>
          </p:grpSpPr>
          <p:sp>
            <p:nvSpPr>
              <p:cNvPr id="49" name="Google Shape;49;p4"/>
              <p:cNvSpPr/>
              <p:nvPr/>
            </p:nvSpPr>
            <p:spPr>
              <a:xfrm>
                <a:off x="253500" y="878975"/>
                <a:ext cx="312300" cy="16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214950" y="1215750"/>
                <a:ext cx="389400" cy="24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4"/>
              <p:cNvSpPr/>
              <p:nvPr/>
            </p:nvSpPr>
            <p:spPr>
              <a:xfrm rot="10800000">
                <a:off x="276475" y="961650"/>
                <a:ext cx="266350" cy="387900"/>
              </a:xfrm>
              <a:prstGeom prst="flowChartManualOperation">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 name="Google Shape;52;p4"/>
            <p:cNvGrpSpPr/>
            <p:nvPr/>
          </p:nvGrpSpPr>
          <p:grpSpPr>
            <a:xfrm rot="-875067">
              <a:off x="322453" y="197798"/>
              <a:ext cx="358190" cy="825201"/>
              <a:chOff x="6934150" y="1702750"/>
              <a:chExt cx="213125" cy="491000"/>
            </a:xfrm>
          </p:grpSpPr>
          <p:sp>
            <p:nvSpPr>
              <p:cNvPr id="53" name="Google Shape;53;p4"/>
              <p:cNvSpPr/>
              <p:nvPr/>
            </p:nvSpPr>
            <p:spPr>
              <a:xfrm>
                <a:off x="6934150" y="1702750"/>
                <a:ext cx="213125" cy="491000"/>
              </a:xfrm>
              <a:custGeom>
                <a:avLst/>
                <a:gdLst/>
                <a:ahLst/>
                <a:cxnLst/>
                <a:rect l="l" t="t" r="r" b="b"/>
                <a:pathLst>
                  <a:path w="8525" h="19640" extrusionOk="0">
                    <a:moveTo>
                      <a:pt x="3168" y="286"/>
                    </a:moveTo>
                    <a:cubicBezTo>
                      <a:pt x="3469" y="286"/>
                      <a:pt x="3773" y="305"/>
                      <a:pt x="4066" y="320"/>
                    </a:cubicBezTo>
                    <a:cubicBezTo>
                      <a:pt x="4973" y="367"/>
                      <a:pt x="5812" y="480"/>
                      <a:pt x="6578" y="1012"/>
                    </a:cubicBezTo>
                    <a:cubicBezTo>
                      <a:pt x="6553" y="1892"/>
                      <a:pt x="5563" y="2244"/>
                      <a:pt x="4455" y="2244"/>
                    </a:cubicBezTo>
                    <a:cubicBezTo>
                      <a:pt x="2953" y="2244"/>
                      <a:pt x="1236" y="1596"/>
                      <a:pt x="1422" y="741"/>
                    </a:cubicBezTo>
                    <a:lnTo>
                      <a:pt x="1422" y="740"/>
                    </a:lnTo>
                    <a:cubicBezTo>
                      <a:pt x="1725" y="478"/>
                      <a:pt x="2471" y="328"/>
                      <a:pt x="2630" y="312"/>
                    </a:cubicBezTo>
                    <a:cubicBezTo>
                      <a:pt x="2806" y="293"/>
                      <a:pt x="2986" y="286"/>
                      <a:pt x="3168" y="286"/>
                    </a:cubicBezTo>
                    <a:close/>
                    <a:moveTo>
                      <a:pt x="1239" y="1355"/>
                    </a:moveTo>
                    <a:lnTo>
                      <a:pt x="1239" y="1355"/>
                    </a:lnTo>
                    <a:cubicBezTo>
                      <a:pt x="1585" y="2005"/>
                      <a:pt x="3086" y="2341"/>
                      <a:pt x="3595" y="2392"/>
                    </a:cubicBezTo>
                    <a:cubicBezTo>
                      <a:pt x="3777" y="2411"/>
                      <a:pt x="4022" y="2425"/>
                      <a:pt x="4297" y="2425"/>
                    </a:cubicBezTo>
                    <a:cubicBezTo>
                      <a:pt x="5122" y="2425"/>
                      <a:pt x="6209" y="2295"/>
                      <a:pt x="6640" y="1755"/>
                    </a:cubicBezTo>
                    <a:lnTo>
                      <a:pt x="6640" y="1755"/>
                    </a:lnTo>
                    <a:cubicBezTo>
                      <a:pt x="6581" y="2333"/>
                      <a:pt x="6298" y="2663"/>
                      <a:pt x="5781" y="2733"/>
                    </a:cubicBezTo>
                    <a:lnTo>
                      <a:pt x="5781" y="2732"/>
                    </a:lnTo>
                    <a:cubicBezTo>
                      <a:pt x="5560" y="2804"/>
                      <a:pt x="5333" y="2853"/>
                      <a:pt x="5104" y="2882"/>
                    </a:cubicBezTo>
                    <a:cubicBezTo>
                      <a:pt x="4827" y="2922"/>
                      <a:pt x="4548" y="2942"/>
                      <a:pt x="4269" y="2942"/>
                    </a:cubicBezTo>
                    <a:cubicBezTo>
                      <a:pt x="4127" y="2942"/>
                      <a:pt x="3985" y="2936"/>
                      <a:pt x="3843" y="2926"/>
                    </a:cubicBezTo>
                    <a:cubicBezTo>
                      <a:pt x="2998" y="2869"/>
                      <a:pt x="1172" y="2577"/>
                      <a:pt x="1239" y="1355"/>
                    </a:cubicBezTo>
                    <a:close/>
                    <a:moveTo>
                      <a:pt x="6129" y="8701"/>
                    </a:moveTo>
                    <a:cubicBezTo>
                      <a:pt x="6148" y="8801"/>
                      <a:pt x="6164" y="8903"/>
                      <a:pt x="6183" y="9005"/>
                    </a:cubicBezTo>
                    <a:lnTo>
                      <a:pt x="6183" y="9007"/>
                    </a:lnTo>
                    <a:cubicBezTo>
                      <a:pt x="5958" y="9177"/>
                      <a:pt x="5713" y="9322"/>
                      <a:pt x="5455" y="9437"/>
                    </a:cubicBezTo>
                    <a:cubicBezTo>
                      <a:pt x="5686" y="9196"/>
                      <a:pt x="5912" y="8951"/>
                      <a:pt x="6129" y="8701"/>
                    </a:cubicBezTo>
                    <a:close/>
                    <a:moveTo>
                      <a:pt x="2737" y="2953"/>
                    </a:moveTo>
                    <a:cubicBezTo>
                      <a:pt x="3305" y="3099"/>
                      <a:pt x="3897" y="3155"/>
                      <a:pt x="4308" y="3155"/>
                    </a:cubicBezTo>
                    <a:cubicBezTo>
                      <a:pt x="4341" y="3155"/>
                      <a:pt x="4373" y="3155"/>
                      <a:pt x="4404" y="3154"/>
                    </a:cubicBezTo>
                    <a:cubicBezTo>
                      <a:pt x="4713" y="3149"/>
                      <a:pt x="5021" y="3125"/>
                      <a:pt x="5327" y="3084"/>
                    </a:cubicBezTo>
                    <a:cubicBezTo>
                      <a:pt x="5539" y="4912"/>
                      <a:pt x="5780" y="6758"/>
                      <a:pt x="6108" y="8571"/>
                    </a:cubicBezTo>
                    <a:cubicBezTo>
                      <a:pt x="5808" y="8877"/>
                      <a:pt x="5526" y="9198"/>
                      <a:pt x="5249" y="9523"/>
                    </a:cubicBezTo>
                    <a:cubicBezTo>
                      <a:pt x="4996" y="9620"/>
                      <a:pt x="4731" y="9690"/>
                      <a:pt x="4463" y="9729"/>
                    </a:cubicBezTo>
                    <a:cubicBezTo>
                      <a:pt x="4651" y="9531"/>
                      <a:pt x="4846" y="9340"/>
                      <a:pt x="5048" y="9153"/>
                    </a:cubicBezTo>
                    <a:cubicBezTo>
                      <a:pt x="5077" y="9127"/>
                      <a:pt x="5053" y="9083"/>
                      <a:pt x="5021" y="9083"/>
                    </a:cubicBezTo>
                    <a:cubicBezTo>
                      <a:pt x="5013" y="9083"/>
                      <a:pt x="5004" y="9086"/>
                      <a:pt x="4996" y="9093"/>
                    </a:cubicBezTo>
                    <a:cubicBezTo>
                      <a:pt x="4758" y="9292"/>
                      <a:pt x="4537" y="9510"/>
                      <a:pt x="4331" y="9743"/>
                    </a:cubicBezTo>
                    <a:cubicBezTo>
                      <a:pt x="4226" y="9754"/>
                      <a:pt x="4121" y="9759"/>
                      <a:pt x="4016" y="9759"/>
                    </a:cubicBezTo>
                    <a:cubicBezTo>
                      <a:pt x="3404" y="9759"/>
                      <a:pt x="2811" y="9570"/>
                      <a:pt x="2347" y="9128"/>
                    </a:cubicBezTo>
                    <a:cubicBezTo>
                      <a:pt x="2348" y="9126"/>
                      <a:pt x="2350" y="9126"/>
                      <a:pt x="2351" y="9125"/>
                    </a:cubicBezTo>
                    <a:cubicBezTo>
                      <a:pt x="2547" y="8830"/>
                      <a:pt x="2798" y="8583"/>
                      <a:pt x="3085" y="8374"/>
                    </a:cubicBezTo>
                    <a:cubicBezTo>
                      <a:pt x="3113" y="8352"/>
                      <a:pt x="3090" y="8315"/>
                      <a:pt x="3060" y="8315"/>
                    </a:cubicBezTo>
                    <a:cubicBezTo>
                      <a:pt x="3054" y="8315"/>
                      <a:pt x="3047" y="8317"/>
                      <a:pt x="3040" y="8321"/>
                    </a:cubicBezTo>
                    <a:cubicBezTo>
                      <a:pt x="2736" y="8516"/>
                      <a:pt x="2492" y="8775"/>
                      <a:pt x="2296" y="9078"/>
                    </a:cubicBezTo>
                    <a:cubicBezTo>
                      <a:pt x="2195" y="8978"/>
                      <a:pt x="2104" y="8870"/>
                      <a:pt x="2025" y="8753"/>
                    </a:cubicBezTo>
                    <a:cubicBezTo>
                      <a:pt x="2023" y="8752"/>
                      <a:pt x="2020" y="8752"/>
                      <a:pt x="2018" y="8750"/>
                    </a:cubicBezTo>
                    <a:cubicBezTo>
                      <a:pt x="2039" y="8610"/>
                      <a:pt x="2055" y="8469"/>
                      <a:pt x="2074" y="8329"/>
                    </a:cubicBezTo>
                    <a:cubicBezTo>
                      <a:pt x="2377" y="8014"/>
                      <a:pt x="2683" y="7701"/>
                      <a:pt x="2970" y="7373"/>
                    </a:cubicBezTo>
                    <a:cubicBezTo>
                      <a:pt x="2988" y="7351"/>
                      <a:pt x="2965" y="7320"/>
                      <a:pt x="2941" y="7320"/>
                    </a:cubicBezTo>
                    <a:cubicBezTo>
                      <a:pt x="2935" y="7320"/>
                      <a:pt x="2928" y="7323"/>
                      <a:pt x="2922" y="7328"/>
                    </a:cubicBezTo>
                    <a:cubicBezTo>
                      <a:pt x="2635" y="7606"/>
                      <a:pt x="2366" y="7897"/>
                      <a:pt x="2093" y="8189"/>
                    </a:cubicBezTo>
                    <a:cubicBezTo>
                      <a:pt x="2131" y="7916"/>
                      <a:pt x="2170" y="7644"/>
                      <a:pt x="2205" y="7370"/>
                    </a:cubicBezTo>
                    <a:cubicBezTo>
                      <a:pt x="2441" y="7143"/>
                      <a:pt x="2677" y="6914"/>
                      <a:pt x="2901" y="6673"/>
                    </a:cubicBezTo>
                    <a:cubicBezTo>
                      <a:pt x="2926" y="6646"/>
                      <a:pt x="2905" y="6604"/>
                      <a:pt x="2876" y="6604"/>
                    </a:cubicBezTo>
                    <a:cubicBezTo>
                      <a:pt x="2868" y="6604"/>
                      <a:pt x="2860" y="6607"/>
                      <a:pt x="2852" y="6614"/>
                    </a:cubicBezTo>
                    <a:cubicBezTo>
                      <a:pt x="2635" y="6815"/>
                      <a:pt x="2428" y="7025"/>
                      <a:pt x="2221" y="7239"/>
                    </a:cubicBezTo>
                    <a:cubicBezTo>
                      <a:pt x="2251" y="7006"/>
                      <a:pt x="2281" y="6774"/>
                      <a:pt x="2308" y="6541"/>
                    </a:cubicBezTo>
                    <a:cubicBezTo>
                      <a:pt x="2527" y="6292"/>
                      <a:pt x="2745" y="6045"/>
                      <a:pt x="2952" y="5787"/>
                    </a:cubicBezTo>
                    <a:cubicBezTo>
                      <a:pt x="2973" y="5762"/>
                      <a:pt x="2949" y="5735"/>
                      <a:pt x="2923" y="5735"/>
                    </a:cubicBezTo>
                    <a:cubicBezTo>
                      <a:pt x="2914" y="5735"/>
                      <a:pt x="2904" y="5739"/>
                      <a:pt x="2896" y="5747"/>
                    </a:cubicBezTo>
                    <a:cubicBezTo>
                      <a:pt x="2700" y="5959"/>
                      <a:pt x="2514" y="6179"/>
                      <a:pt x="2326" y="6398"/>
                    </a:cubicBezTo>
                    <a:cubicBezTo>
                      <a:pt x="2363" y="6103"/>
                      <a:pt x="2398" y="5808"/>
                      <a:pt x="2433" y="5511"/>
                    </a:cubicBezTo>
                    <a:cubicBezTo>
                      <a:pt x="2637" y="5312"/>
                      <a:pt x="2839" y="5110"/>
                      <a:pt x="3035" y="4904"/>
                    </a:cubicBezTo>
                    <a:cubicBezTo>
                      <a:pt x="3059" y="4879"/>
                      <a:pt x="3039" y="4842"/>
                      <a:pt x="3013" y="4842"/>
                    </a:cubicBezTo>
                    <a:cubicBezTo>
                      <a:pt x="3006" y="4842"/>
                      <a:pt x="2998" y="4845"/>
                      <a:pt x="2991" y="4852"/>
                    </a:cubicBezTo>
                    <a:cubicBezTo>
                      <a:pt x="2806" y="5032"/>
                      <a:pt x="2626" y="5215"/>
                      <a:pt x="2445" y="5401"/>
                    </a:cubicBezTo>
                    <a:cubicBezTo>
                      <a:pt x="2474" y="5161"/>
                      <a:pt x="2504" y="4920"/>
                      <a:pt x="2532" y="4679"/>
                    </a:cubicBezTo>
                    <a:cubicBezTo>
                      <a:pt x="2787" y="4447"/>
                      <a:pt x="3034" y="4206"/>
                      <a:pt x="3269" y="3954"/>
                    </a:cubicBezTo>
                    <a:cubicBezTo>
                      <a:pt x="3293" y="3928"/>
                      <a:pt x="3273" y="3888"/>
                      <a:pt x="3245" y="3888"/>
                    </a:cubicBezTo>
                    <a:cubicBezTo>
                      <a:pt x="3238" y="3888"/>
                      <a:pt x="3230" y="3891"/>
                      <a:pt x="3222" y="3898"/>
                    </a:cubicBezTo>
                    <a:cubicBezTo>
                      <a:pt x="2989" y="4109"/>
                      <a:pt x="2764" y="4330"/>
                      <a:pt x="2546" y="4558"/>
                    </a:cubicBezTo>
                    <a:cubicBezTo>
                      <a:pt x="2565" y="4396"/>
                      <a:pt x="2584" y="4233"/>
                      <a:pt x="2603" y="4071"/>
                    </a:cubicBezTo>
                    <a:cubicBezTo>
                      <a:pt x="2845" y="3733"/>
                      <a:pt x="3145" y="3439"/>
                      <a:pt x="3488" y="3205"/>
                    </a:cubicBezTo>
                    <a:cubicBezTo>
                      <a:pt x="3522" y="3182"/>
                      <a:pt x="3495" y="3127"/>
                      <a:pt x="3460" y="3127"/>
                    </a:cubicBezTo>
                    <a:cubicBezTo>
                      <a:pt x="3454" y="3127"/>
                      <a:pt x="3448" y="3128"/>
                      <a:pt x="3442" y="3132"/>
                    </a:cubicBezTo>
                    <a:cubicBezTo>
                      <a:pt x="3112" y="3317"/>
                      <a:pt x="2831" y="3578"/>
                      <a:pt x="2624" y="3894"/>
                    </a:cubicBezTo>
                    <a:cubicBezTo>
                      <a:pt x="2662" y="3580"/>
                      <a:pt x="2697" y="3266"/>
                      <a:pt x="2737" y="2953"/>
                    </a:cubicBezTo>
                    <a:close/>
                    <a:moveTo>
                      <a:pt x="1868" y="7564"/>
                    </a:moveTo>
                    <a:lnTo>
                      <a:pt x="1868" y="7564"/>
                    </a:lnTo>
                    <a:cubicBezTo>
                      <a:pt x="1830" y="7993"/>
                      <a:pt x="1800" y="8420"/>
                      <a:pt x="1782" y="8847"/>
                    </a:cubicBezTo>
                    <a:cubicBezTo>
                      <a:pt x="1777" y="8914"/>
                      <a:pt x="1832" y="8964"/>
                      <a:pt x="1892" y="8964"/>
                    </a:cubicBezTo>
                    <a:cubicBezTo>
                      <a:pt x="1909" y="8964"/>
                      <a:pt x="1925" y="8961"/>
                      <a:pt x="1942" y="8952"/>
                    </a:cubicBezTo>
                    <a:cubicBezTo>
                      <a:pt x="2368" y="9719"/>
                      <a:pt x="3189" y="10044"/>
                      <a:pt x="4044" y="10044"/>
                    </a:cubicBezTo>
                    <a:cubicBezTo>
                      <a:pt x="4898" y="10044"/>
                      <a:pt x="5786" y="9720"/>
                      <a:pt x="6349" y="9191"/>
                    </a:cubicBezTo>
                    <a:cubicBezTo>
                      <a:pt x="6401" y="9176"/>
                      <a:pt x="6435" y="9125"/>
                      <a:pt x="6428" y="9069"/>
                    </a:cubicBezTo>
                    <a:cubicBezTo>
                      <a:pt x="6381" y="8634"/>
                      <a:pt x="6326" y="8199"/>
                      <a:pt x="6269" y="7762"/>
                    </a:cubicBezTo>
                    <a:lnTo>
                      <a:pt x="6269" y="7762"/>
                    </a:lnTo>
                    <a:cubicBezTo>
                      <a:pt x="7364" y="7939"/>
                      <a:pt x="7662" y="8658"/>
                      <a:pt x="7162" y="9917"/>
                    </a:cubicBezTo>
                    <a:cubicBezTo>
                      <a:pt x="6873" y="10334"/>
                      <a:pt x="6462" y="10651"/>
                      <a:pt x="5985" y="10827"/>
                    </a:cubicBezTo>
                    <a:cubicBezTo>
                      <a:pt x="5453" y="11048"/>
                      <a:pt x="4830" y="11120"/>
                      <a:pt x="4261" y="11165"/>
                    </a:cubicBezTo>
                    <a:cubicBezTo>
                      <a:pt x="4008" y="11185"/>
                      <a:pt x="3744" y="11201"/>
                      <a:pt x="3480" y="11201"/>
                    </a:cubicBezTo>
                    <a:cubicBezTo>
                      <a:pt x="3209" y="11201"/>
                      <a:pt x="2939" y="11184"/>
                      <a:pt x="2680" y="11137"/>
                    </a:cubicBezTo>
                    <a:cubicBezTo>
                      <a:pt x="777" y="10798"/>
                      <a:pt x="1" y="8528"/>
                      <a:pt x="1868" y="7564"/>
                    </a:cubicBezTo>
                    <a:close/>
                    <a:moveTo>
                      <a:pt x="7708" y="9292"/>
                    </a:moveTo>
                    <a:cubicBezTo>
                      <a:pt x="8178" y="11311"/>
                      <a:pt x="5423" y="11977"/>
                      <a:pt x="3886" y="11985"/>
                    </a:cubicBezTo>
                    <a:cubicBezTo>
                      <a:pt x="3875" y="11985"/>
                      <a:pt x="3863" y="11985"/>
                      <a:pt x="3851" y="11985"/>
                    </a:cubicBezTo>
                    <a:cubicBezTo>
                      <a:pt x="2355" y="11985"/>
                      <a:pt x="1179" y="11478"/>
                      <a:pt x="694" y="10204"/>
                    </a:cubicBezTo>
                    <a:lnTo>
                      <a:pt x="694" y="10204"/>
                    </a:lnTo>
                    <a:cubicBezTo>
                      <a:pt x="1268" y="11217"/>
                      <a:pt x="2494" y="11468"/>
                      <a:pt x="3612" y="11468"/>
                    </a:cubicBezTo>
                    <a:cubicBezTo>
                      <a:pt x="3851" y="11468"/>
                      <a:pt x="4085" y="11457"/>
                      <a:pt x="4307" y="11439"/>
                    </a:cubicBezTo>
                    <a:cubicBezTo>
                      <a:pt x="5622" y="11330"/>
                      <a:pt x="7428" y="10895"/>
                      <a:pt x="7703" y="9335"/>
                    </a:cubicBezTo>
                    <a:cubicBezTo>
                      <a:pt x="7707" y="9321"/>
                      <a:pt x="7707" y="9306"/>
                      <a:pt x="7708" y="9292"/>
                    </a:cubicBezTo>
                    <a:close/>
                    <a:moveTo>
                      <a:pt x="5019" y="12164"/>
                    </a:moveTo>
                    <a:cubicBezTo>
                      <a:pt x="4914" y="13035"/>
                      <a:pt x="4331" y="18973"/>
                      <a:pt x="4262" y="18973"/>
                    </a:cubicBezTo>
                    <a:cubicBezTo>
                      <a:pt x="4262" y="18973"/>
                      <a:pt x="4262" y="18973"/>
                      <a:pt x="4262" y="18973"/>
                    </a:cubicBezTo>
                    <a:lnTo>
                      <a:pt x="4262" y="18974"/>
                    </a:lnTo>
                    <a:cubicBezTo>
                      <a:pt x="4183" y="18971"/>
                      <a:pt x="3265" y="13428"/>
                      <a:pt x="3027" y="12201"/>
                    </a:cubicBezTo>
                    <a:lnTo>
                      <a:pt x="3027" y="12201"/>
                    </a:lnTo>
                    <a:cubicBezTo>
                      <a:pt x="3313" y="12247"/>
                      <a:pt x="3607" y="12270"/>
                      <a:pt x="3904" y="12270"/>
                    </a:cubicBezTo>
                    <a:cubicBezTo>
                      <a:pt x="4277" y="12270"/>
                      <a:pt x="4654" y="12234"/>
                      <a:pt x="5019" y="12164"/>
                    </a:cubicBezTo>
                    <a:close/>
                    <a:moveTo>
                      <a:pt x="3768" y="0"/>
                    </a:moveTo>
                    <a:cubicBezTo>
                      <a:pt x="3297" y="0"/>
                      <a:pt x="2840" y="39"/>
                      <a:pt x="2437" y="97"/>
                    </a:cubicBezTo>
                    <a:cubicBezTo>
                      <a:pt x="2149" y="139"/>
                      <a:pt x="968" y="612"/>
                      <a:pt x="1135" y="1042"/>
                    </a:cubicBezTo>
                    <a:cubicBezTo>
                      <a:pt x="754" y="2050"/>
                      <a:pt x="1582" y="2614"/>
                      <a:pt x="2549" y="2901"/>
                    </a:cubicBezTo>
                    <a:cubicBezTo>
                      <a:pt x="2269" y="4367"/>
                      <a:pt x="2023" y="5881"/>
                      <a:pt x="1883" y="7384"/>
                    </a:cubicBezTo>
                    <a:cubicBezTo>
                      <a:pt x="995" y="7650"/>
                      <a:pt x="394" y="8411"/>
                      <a:pt x="423" y="9282"/>
                    </a:cubicBezTo>
                    <a:cubicBezTo>
                      <a:pt x="420" y="9286"/>
                      <a:pt x="418" y="9290"/>
                      <a:pt x="418" y="9295"/>
                    </a:cubicBezTo>
                    <a:cubicBezTo>
                      <a:pt x="329" y="10988"/>
                      <a:pt x="1454" y="11885"/>
                      <a:pt x="2858" y="12167"/>
                    </a:cubicBezTo>
                    <a:cubicBezTo>
                      <a:pt x="3239" y="14633"/>
                      <a:pt x="3735" y="17082"/>
                      <a:pt x="4154" y="19542"/>
                    </a:cubicBezTo>
                    <a:cubicBezTo>
                      <a:pt x="4165" y="19608"/>
                      <a:pt x="4217" y="19640"/>
                      <a:pt x="4271" y="19640"/>
                    </a:cubicBezTo>
                    <a:cubicBezTo>
                      <a:pt x="4328" y="19640"/>
                      <a:pt x="4386" y="19604"/>
                      <a:pt x="4395" y="19534"/>
                    </a:cubicBezTo>
                    <a:cubicBezTo>
                      <a:pt x="4725" y="17076"/>
                      <a:pt x="5080" y="14599"/>
                      <a:pt x="5238" y="12124"/>
                    </a:cubicBezTo>
                    <a:cubicBezTo>
                      <a:pt x="5238" y="12121"/>
                      <a:pt x="5238" y="12118"/>
                      <a:pt x="5238" y="12115"/>
                    </a:cubicBezTo>
                    <a:cubicBezTo>
                      <a:pt x="7059" y="11697"/>
                      <a:pt x="8524" y="10447"/>
                      <a:pt x="7732" y="8729"/>
                    </a:cubicBezTo>
                    <a:cubicBezTo>
                      <a:pt x="7724" y="8710"/>
                      <a:pt x="7708" y="8694"/>
                      <a:pt x="7691" y="8685"/>
                    </a:cubicBezTo>
                    <a:cubicBezTo>
                      <a:pt x="7542" y="8009"/>
                      <a:pt x="6972" y="7507"/>
                      <a:pt x="6232" y="7485"/>
                    </a:cubicBezTo>
                    <a:cubicBezTo>
                      <a:pt x="6030" y="6002"/>
                      <a:pt x="5773" y="4520"/>
                      <a:pt x="5506" y="3054"/>
                    </a:cubicBezTo>
                    <a:cubicBezTo>
                      <a:pt x="6092" y="2949"/>
                      <a:pt x="6675" y="2735"/>
                      <a:pt x="6964" y="2293"/>
                    </a:cubicBezTo>
                    <a:cubicBezTo>
                      <a:pt x="7230" y="1887"/>
                      <a:pt x="7149" y="1452"/>
                      <a:pt x="6827" y="1143"/>
                    </a:cubicBezTo>
                    <a:cubicBezTo>
                      <a:pt x="6820" y="1057"/>
                      <a:pt x="6806" y="971"/>
                      <a:pt x="6784" y="888"/>
                    </a:cubicBezTo>
                    <a:cubicBezTo>
                      <a:pt x="6776" y="840"/>
                      <a:pt x="6734" y="806"/>
                      <a:pt x="6688" y="806"/>
                    </a:cubicBezTo>
                    <a:cubicBezTo>
                      <a:pt x="6679" y="806"/>
                      <a:pt x="6670" y="807"/>
                      <a:pt x="6661" y="810"/>
                    </a:cubicBezTo>
                    <a:cubicBezTo>
                      <a:pt x="5929" y="194"/>
                      <a:pt x="4815" y="0"/>
                      <a:pt x="3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4"/>
              <p:cNvSpPr/>
              <p:nvPr/>
            </p:nvSpPr>
            <p:spPr>
              <a:xfrm>
                <a:off x="7003275" y="1920900"/>
                <a:ext cx="20100" cy="18150"/>
              </a:xfrm>
              <a:custGeom>
                <a:avLst/>
                <a:gdLst/>
                <a:ahLst/>
                <a:cxnLst/>
                <a:rect l="l" t="t" r="r" b="b"/>
                <a:pathLst>
                  <a:path w="804" h="726" extrusionOk="0">
                    <a:moveTo>
                      <a:pt x="753" y="0"/>
                    </a:moveTo>
                    <a:cubicBezTo>
                      <a:pt x="746" y="0"/>
                      <a:pt x="740" y="3"/>
                      <a:pt x="734" y="8"/>
                    </a:cubicBezTo>
                    <a:cubicBezTo>
                      <a:pt x="508" y="236"/>
                      <a:pt x="272" y="456"/>
                      <a:pt x="26" y="665"/>
                    </a:cubicBezTo>
                    <a:cubicBezTo>
                      <a:pt x="1" y="689"/>
                      <a:pt x="21" y="725"/>
                      <a:pt x="48" y="725"/>
                    </a:cubicBezTo>
                    <a:cubicBezTo>
                      <a:pt x="55" y="725"/>
                      <a:pt x="62" y="723"/>
                      <a:pt x="69" y="717"/>
                    </a:cubicBezTo>
                    <a:cubicBezTo>
                      <a:pt x="324" y="515"/>
                      <a:pt x="563" y="293"/>
                      <a:pt x="783" y="54"/>
                    </a:cubicBezTo>
                    <a:cubicBezTo>
                      <a:pt x="803" y="32"/>
                      <a:pt x="778"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4"/>
              <p:cNvSpPr/>
              <p:nvPr/>
            </p:nvSpPr>
            <p:spPr>
              <a:xfrm>
                <a:off x="7021075" y="1927925"/>
                <a:ext cx="17950" cy="17450"/>
              </a:xfrm>
              <a:custGeom>
                <a:avLst/>
                <a:gdLst/>
                <a:ahLst/>
                <a:cxnLst/>
                <a:rect l="l" t="t" r="r" b="b"/>
                <a:pathLst>
                  <a:path w="718" h="698" extrusionOk="0">
                    <a:moveTo>
                      <a:pt x="670" y="1"/>
                    </a:moveTo>
                    <a:cubicBezTo>
                      <a:pt x="663" y="1"/>
                      <a:pt x="655" y="3"/>
                      <a:pt x="648" y="9"/>
                    </a:cubicBezTo>
                    <a:cubicBezTo>
                      <a:pt x="412" y="194"/>
                      <a:pt x="202" y="408"/>
                      <a:pt x="19" y="647"/>
                    </a:cubicBezTo>
                    <a:cubicBezTo>
                      <a:pt x="0" y="671"/>
                      <a:pt x="24" y="697"/>
                      <a:pt x="48" y="697"/>
                    </a:cubicBezTo>
                    <a:cubicBezTo>
                      <a:pt x="57" y="697"/>
                      <a:pt x="66" y="694"/>
                      <a:pt x="73" y="685"/>
                    </a:cubicBezTo>
                    <a:cubicBezTo>
                      <a:pt x="258" y="455"/>
                      <a:pt x="465" y="247"/>
                      <a:pt x="690" y="60"/>
                    </a:cubicBezTo>
                    <a:cubicBezTo>
                      <a:pt x="718" y="37"/>
                      <a:pt x="696"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1267245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8" name="Google Shape;58;p5"/>
          <p:cNvSpPr txBox="1">
            <a:spLocks noGrp="1"/>
          </p:cNvSpPr>
          <p:nvPr>
            <p:ph type="subTitle" idx="1"/>
          </p:nvPr>
        </p:nvSpPr>
        <p:spPr>
          <a:xfrm>
            <a:off x="6295439" y="4285432"/>
            <a:ext cx="4761600" cy="124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9" name="Google Shape;59;p5"/>
          <p:cNvSpPr txBox="1">
            <a:spLocks noGrp="1"/>
          </p:cNvSpPr>
          <p:nvPr>
            <p:ph type="subTitle" idx="2"/>
          </p:nvPr>
        </p:nvSpPr>
        <p:spPr>
          <a:xfrm>
            <a:off x="960000" y="3099600"/>
            <a:ext cx="4761600" cy="124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60" name="Google Shape;60;p5"/>
          <p:cNvSpPr txBox="1">
            <a:spLocks noGrp="1"/>
          </p:cNvSpPr>
          <p:nvPr>
            <p:ph type="subTitle" idx="3"/>
          </p:nvPr>
        </p:nvSpPr>
        <p:spPr>
          <a:xfrm>
            <a:off x="6295433" y="3536400"/>
            <a:ext cx="4761600" cy="6620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1" name="Google Shape;61;p5"/>
          <p:cNvSpPr txBox="1">
            <a:spLocks noGrp="1"/>
          </p:cNvSpPr>
          <p:nvPr>
            <p:ph type="subTitle" idx="4"/>
          </p:nvPr>
        </p:nvSpPr>
        <p:spPr>
          <a:xfrm>
            <a:off x="960000" y="2350567"/>
            <a:ext cx="4761600" cy="6620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grpSp>
        <p:nvGrpSpPr>
          <p:cNvPr id="62" name="Google Shape;62;p5"/>
          <p:cNvGrpSpPr/>
          <p:nvPr/>
        </p:nvGrpSpPr>
        <p:grpSpPr>
          <a:xfrm>
            <a:off x="87433" y="4725385"/>
            <a:ext cx="2008400" cy="1959433"/>
            <a:chOff x="65575" y="3544038"/>
            <a:chExt cx="1506300" cy="1469575"/>
          </a:xfrm>
        </p:grpSpPr>
        <p:sp>
          <p:nvSpPr>
            <p:cNvPr id="63" name="Google Shape;63;p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64" name="Google Shape;64;p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65" name="Google Shape;65;p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66" name="Google Shape;66;p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67" name="Google Shape;67;p5"/>
          <p:cNvSpPr/>
          <p:nvPr/>
        </p:nvSpPr>
        <p:spPr>
          <a:xfrm>
            <a:off x="540667"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543072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70" name="Google Shape;70;p6"/>
          <p:cNvSpPr/>
          <p:nvPr/>
        </p:nvSpPr>
        <p:spPr>
          <a:xfrm>
            <a:off x="363218" y="-141267"/>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1" name="Google Shape;71;p6"/>
          <p:cNvGrpSpPr/>
          <p:nvPr/>
        </p:nvGrpSpPr>
        <p:grpSpPr>
          <a:xfrm flipH="1">
            <a:off x="11231984" y="-267104"/>
            <a:ext cx="1081992" cy="1624064"/>
            <a:chOff x="6807731" y="1989229"/>
            <a:chExt cx="1294043" cy="1942350"/>
          </a:xfrm>
        </p:grpSpPr>
        <p:sp>
          <p:nvSpPr>
            <p:cNvPr id="72" name="Google Shape;72;p6"/>
            <p:cNvSpPr/>
            <p:nvPr/>
          </p:nvSpPr>
          <p:spPr>
            <a:xfrm rot="1556481">
              <a:off x="7332420" y="2112355"/>
              <a:ext cx="443707" cy="159344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6"/>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4" name="Google Shape;74;p6"/>
          <p:cNvGrpSpPr/>
          <p:nvPr/>
        </p:nvGrpSpPr>
        <p:grpSpPr>
          <a:xfrm>
            <a:off x="11097490" y="5949318"/>
            <a:ext cx="1244169" cy="908663"/>
            <a:chOff x="7516993" y="2905204"/>
            <a:chExt cx="1087307" cy="794100"/>
          </a:xfrm>
        </p:grpSpPr>
        <p:sp>
          <p:nvSpPr>
            <p:cNvPr id="75" name="Google Shape;75;p6"/>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6" name="Google Shape;76;p6"/>
            <p:cNvGrpSpPr/>
            <p:nvPr/>
          </p:nvGrpSpPr>
          <p:grpSpPr>
            <a:xfrm>
              <a:off x="7516993" y="2958707"/>
              <a:ext cx="974868" cy="687126"/>
              <a:chOff x="1725225" y="1351500"/>
              <a:chExt cx="443525" cy="312600"/>
            </a:xfrm>
          </p:grpSpPr>
          <p:sp>
            <p:nvSpPr>
              <p:cNvPr id="77" name="Google Shape;77;p6"/>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6"/>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6"/>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6"/>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1" name="Google Shape;81;p6"/>
          <p:cNvSpPr/>
          <p:nvPr/>
        </p:nvSpPr>
        <p:spPr>
          <a:xfrm>
            <a:off x="87433" y="6263240"/>
            <a:ext cx="2008400" cy="41933"/>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82" name="Google Shape;82;p6"/>
          <p:cNvSpPr/>
          <p:nvPr/>
        </p:nvSpPr>
        <p:spPr>
          <a:xfrm>
            <a:off x="99667" y="6513385"/>
            <a:ext cx="1763500" cy="24500"/>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spTree>
    <p:extLst>
      <p:ext uri="{BB962C8B-B14F-4D97-AF65-F5344CB8AC3E}">
        <p14:creationId xmlns:p14="http://schemas.microsoft.com/office/powerpoint/2010/main" val="5044363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3"/>
        <p:cNvGrpSpPr/>
        <p:nvPr/>
      </p:nvGrpSpPr>
      <p:grpSpPr>
        <a:xfrm>
          <a:off x="0" y="0"/>
          <a:ext cx="0" cy="0"/>
          <a:chOff x="0" y="0"/>
          <a:chExt cx="0" cy="0"/>
        </a:xfrm>
      </p:grpSpPr>
      <p:sp>
        <p:nvSpPr>
          <p:cNvPr id="84" name="Google Shape;84;p7"/>
          <p:cNvSpPr txBox="1">
            <a:spLocks noGrp="1"/>
          </p:cNvSpPr>
          <p:nvPr>
            <p:ph type="subTitle" idx="1"/>
          </p:nvPr>
        </p:nvSpPr>
        <p:spPr>
          <a:xfrm>
            <a:off x="3461933" y="1898067"/>
            <a:ext cx="5268000" cy="1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85" name="Google Shape;8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86" name="Google Shape;86;p7"/>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7" name="Google Shape;87;p7"/>
          <p:cNvGrpSpPr/>
          <p:nvPr/>
        </p:nvGrpSpPr>
        <p:grpSpPr>
          <a:xfrm rot="504384">
            <a:off x="268460" y="298420"/>
            <a:ext cx="683131" cy="842171"/>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7"/>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 name="Google Shape;90;p7"/>
          <p:cNvGrpSpPr/>
          <p:nvPr/>
        </p:nvGrpSpPr>
        <p:grpSpPr>
          <a:xfrm>
            <a:off x="-319066" y="1185983"/>
            <a:ext cx="1125172" cy="133740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name="adj1" fmla="val 2472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7"/>
              <p:cNvSpPr/>
              <p:nvPr/>
            </p:nvSpPr>
            <p:spPr>
              <a:xfrm rot="-1015407">
                <a:off x="-90288" y="4114907"/>
                <a:ext cx="704927" cy="75797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7"/>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7"/>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7"/>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7"/>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00" name="Google Shape;100;p7"/>
          <p:cNvGrpSpPr/>
          <p:nvPr/>
        </p:nvGrpSpPr>
        <p:grpSpPr>
          <a:xfrm flipH="1">
            <a:off x="10079067" y="4725385"/>
            <a:ext cx="2008400" cy="1959433"/>
            <a:chOff x="65575" y="3544038"/>
            <a:chExt cx="1506300" cy="1469575"/>
          </a:xfrm>
        </p:grpSpPr>
        <p:sp>
          <p:nvSpPr>
            <p:cNvPr id="101" name="Google Shape;101;p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02" name="Google Shape;102;p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03" name="Google Shape;103;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4" name="Google Shape;104;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05" name="Google Shape;105;p7"/>
          <p:cNvGrpSpPr/>
          <p:nvPr/>
        </p:nvGrpSpPr>
        <p:grpSpPr>
          <a:xfrm>
            <a:off x="421367" y="6404507"/>
            <a:ext cx="2008400" cy="274644"/>
            <a:chOff x="65575" y="4697430"/>
            <a:chExt cx="1506300" cy="205983"/>
          </a:xfrm>
        </p:grpSpPr>
        <p:sp>
          <p:nvSpPr>
            <p:cNvPr id="106" name="Google Shape;106;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7" name="Google Shape;107;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689911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2294800" y="1681267"/>
            <a:ext cx="7602400" cy="29064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10" name="Google Shape;110;p8"/>
          <p:cNvSpPr/>
          <p:nvPr/>
        </p:nvSpPr>
        <p:spPr>
          <a:xfrm>
            <a:off x="10675967"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1" name="Google Shape;111;p8"/>
          <p:cNvGrpSpPr/>
          <p:nvPr/>
        </p:nvGrpSpPr>
        <p:grpSpPr>
          <a:xfrm rot="10800000" flipH="1">
            <a:off x="183933" y="119234"/>
            <a:ext cx="2008400" cy="1959433"/>
            <a:chOff x="65575" y="3544038"/>
            <a:chExt cx="1506300" cy="1469575"/>
          </a:xfrm>
        </p:grpSpPr>
        <p:sp>
          <p:nvSpPr>
            <p:cNvPr id="112" name="Google Shape;112;p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13" name="Google Shape;113;p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14" name="Google Shape;114;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5" name="Google Shape;115;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16" name="Google Shape;116;p8"/>
          <p:cNvGrpSpPr/>
          <p:nvPr/>
        </p:nvGrpSpPr>
        <p:grpSpPr>
          <a:xfrm>
            <a:off x="4479633" y="6391674"/>
            <a:ext cx="2008400" cy="274644"/>
            <a:chOff x="65575" y="4697430"/>
            <a:chExt cx="1506300" cy="205983"/>
          </a:xfrm>
        </p:grpSpPr>
        <p:sp>
          <p:nvSpPr>
            <p:cNvPr id="117" name="Google Shape;117;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8" name="Google Shape;118;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6212824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960000" y="1826367"/>
            <a:ext cx="5374000" cy="1013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5067"/>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21" name="Google Shape;121;p9"/>
          <p:cNvSpPr txBox="1">
            <a:spLocks noGrp="1"/>
          </p:cNvSpPr>
          <p:nvPr>
            <p:ph type="subTitle" idx="1"/>
          </p:nvPr>
        </p:nvSpPr>
        <p:spPr>
          <a:xfrm>
            <a:off x="960000" y="2949600"/>
            <a:ext cx="5374000" cy="208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2133"/>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grpSp>
        <p:nvGrpSpPr>
          <p:cNvPr id="122" name="Google Shape;122;p9"/>
          <p:cNvGrpSpPr/>
          <p:nvPr/>
        </p:nvGrpSpPr>
        <p:grpSpPr>
          <a:xfrm rot="10800000" flipH="1">
            <a:off x="183933" y="119234"/>
            <a:ext cx="2008400" cy="1959433"/>
            <a:chOff x="65575" y="3544038"/>
            <a:chExt cx="1506300" cy="1469575"/>
          </a:xfrm>
        </p:grpSpPr>
        <p:sp>
          <p:nvSpPr>
            <p:cNvPr id="123" name="Google Shape;123;p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24" name="Google Shape;124;p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25" name="Google Shape;125;p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26" name="Google Shape;126;p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27" name="Google Shape;127;p9"/>
          <p:cNvGrpSpPr/>
          <p:nvPr/>
        </p:nvGrpSpPr>
        <p:grpSpPr>
          <a:xfrm>
            <a:off x="-386736" y="5260720"/>
            <a:ext cx="1449848" cy="1768083"/>
            <a:chOff x="-290052" y="3945540"/>
            <a:chExt cx="1087386" cy="1326062"/>
          </a:xfrm>
        </p:grpSpPr>
        <p:grpSp>
          <p:nvGrpSpPr>
            <p:cNvPr id="128" name="Google Shape;128;p9"/>
            <p:cNvGrpSpPr/>
            <p:nvPr/>
          </p:nvGrpSpPr>
          <p:grpSpPr>
            <a:xfrm>
              <a:off x="-290052" y="3945540"/>
              <a:ext cx="1087386" cy="1326062"/>
              <a:chOff x="-185424" y="4028758"/>
              <a:chExt cx="1028650" cy="1254434"/>
            </a:xfrm>
          </p:grpSpPr>
          <p:sp>
            <p:nvSpPr>
              <p:cNvPr id="129" name="Google Shape;129;p9"/>
              <p:cNvSpPr/>
              <p:nvPr/>
            </p:nvSpPr>
            <p:spPr>
              <a:xfrm rot="9784522">
                <a:off x="-2409" y="4390869"/>
                <a:ext cx="745070" cy="801248"/>
              </a:xfrm>
              <a:prstGeom prst="round2SameRect">
                <a:avLst>
                  <a:gd name="adj1" fmla="val 2472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9"/>
              <p:cNvSpPr/>
              <p:nvPr/>
            </p:nvSpPr>
            <p:spPr>
              <a:xfrm rot="-1015478">
                <a:off x="-84859" y="4119834"/>
                <a:ext cx="745070" cy="801248"/>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1" name="Google Shape;131;p9"/>
            <p:cNvGrpSpPr/>
            <p:nvPr/>
          </p:nvGrpSpPr>
          <p:grpSpPr>
            <a:xfrm>
              <a:off x="-260687" y="4105882"/>
              <a:ext cx="1028659" cy="1097230"/>
              <a:chOff x="-185425" y="4115069"/>
              <a:chExt cx="1028659" cy="1097230"/>
            </a:xfrm>
          </p:grpSpPr>
          <p:sp>
            <p:nvSpPr>
              <p:cNvPr id="132" name="Google Shape;132;p9"/>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9"/>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9"/>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9"/>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9"/>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37" name="Google Shape;137;p9"/>
          <p:cNvSpPr/>
          <p:nvPr/>
        </p:nvSpPr>
        <p:spPr>
          <a:xfrm rot="5400000">
            <a:off x="11523567"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9"/>
          <p:cNvSpPr>
            <a:spLocks noGrp="1"/>
          </p:cNvSpPr>
          <p:nvPr>
            <p:ph type="pic" idx="2"/>
          </p:nvPr>
        </p:nvSpPr>
        <p:spPr>
          <a:xfrm>
            <a:off x="7209300" y="1646700"/>
            <a:ext cx="3733600" cy="37336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extLst>
      <p:ext uri="{BB962C8B-B14F-4D97-AF65-F5344CB8AC3E}">
        <p14:creationId xmlns:p14="http://schemas.microsoft.com/office/powerpoint/2010/main" val="11979682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9"/>
        <p:cNvGrpSpPr/>
        <p:nvPr/>
      </p:nvGrpSpPr>
      <p:grpSpPr>
        <a:xfrm>
          <a:off x="0" y="0"/>
          <a:ext cx="0" cy="0"/>
          <a:chOff x="0" y="0"/>
          <a:chExt cx="0" cy="0"/>
        </a:xfrm>
      </p:grpSpPr>
      <p:sp>
        <p:nvSpPr>
          <p:cNvPr id="140" name="Google Shape;140;p10"/>
          <p:cNvSpPr>
            <a:spLocks noGrp="1"/>
          </p:cNvSpPr>
          <p:nvPr>
            <p:ph type="pic" idx="2"/>
          </p:nvPr>
        </p:nvSpPr>
        <p:spPr>
          <a:xfrm>
            <a:off x="0" y="0"/>
            <a:ext cx="12192000" cy="6858000"/>
          </a:xfrm>
          <a:prstGeom prst="rect">
            <a:avLst/>
          </a:prstGeom>
          <a:noFill/>
          <a:ln>
            <a:noFill/>
          </a:ln>
        </p:spPr>
      </p:sp>
      <p:sp>
        <p:nvSpPr>
          <p:cNvPr id="141" name="Google Shape;141;p10"/>
          <p:cNvSpPr txBox="1">
            <a:spLocks noGrp="1"/>
          </p:cNvSpPr>
          <p:nvPr>
            <p:ph type="title"/>
          </p:nvPr>
        </p:nvSpPr>
        <p:spPr>
          <a:xfrm>
            <a:off x="950967" y="3765067"/>
            <a:ext cx="4789600" cy="2024400"/>
          </a:xfrm>
          <a:prstGeom prst="rect">
            <a:avLst/>
          </a:prstGeom>
          <a:solidFill>
            <a:schemeClr val="lt1"/>
          </a:solidFill>
          <a:ln w="19050" cap="flat" cmpd="sng">
            <a:solidFill>
              <a:srgbClr val="000000"/>
            </a:solidFill>
            <a:prstDash val="solid"/>
            <a:round/>
            <a:headEnd type="none" w="sm" len="sm"/>
            <a:tailEnd type="none" w="sm" len="sm"/>
          </a:ln>
          <a:effectLst>
            <a:outerShdw dist="247650" dir="1332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3200"/>
              <a:buNone/>
              <a:defRPr sz="3733"/>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13980088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2"/>
        <p:cNvGrpSpPr/>
        <p:nvPr/>
      </p:nvGrpSpPr>
      <p:grpSpPr>
        <a:xfrm>
          <a:off x="0" y="0"/>
          <a:ext cx="0" cy="0"/>
          <a:chOff x="0" y="0"/>
          <a:chExt cx="0" cy="0"/>
        </a:xfrm>
      </p:grpSpPr>
      <p:sp>
        <p:nvSpPr>
          <p:cNvPr id="143" name="Google Shape;143;p11"/>
          <p:cNvSpPr txBox="1">
            <a:spLocks noGrp="1"/>
          </p:cNvSpPr>
          <p:nvPr>
            <p:ph type="title" hasCustomPrompt="1"/>
          </p:nvPr>
        </p:nvSpPr>
        <p:spPr>
          <a:xfrm>
            <a:off x="950967" y="1535517"/>
            <a:ext cx="5144800" cy="2495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13333">
                <a:solidFill>
                  <a:srgbClr val="101122"/>
                </a:solidFill>
                <a:highlight>
                  <a:schemeClr val="dk2"/>
                </a:highlight>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44" name="Google Shape;144;p11"/>
          <p:cNvSpPr txBox="1">
            <a:spLocks noGrp="1"/>
          </p:cNvSpPr>
          <p:nvPr>
            <p:ph type="subTitle" idx="1"/>
          </p:nvPr>
        </p:nvSpPr>
        <p:spPr>
          <a:xfrm>
            <a:off x="3577833" y="4728007"/>
            <a:ext cx="7367600" cy="662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45" name="Google Shape;145;p11"/>
          <p:cNvSpPr/>
          <p:nvPr/>
        </p:nvSpPr>
        <p:spPr>
          <a:xfrm>
            <a:off x="5316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46" name="Google Shape;146;p11"/>
          <p:cNvGrpSpPr/>
          <p:nvPr/>
        </p:nvGrpSpPr>
        <p:grpSpPr>
          <a:xfrm>
            <a:off x="87433" y="4725385"/>
            <a:ext cx="2008400" cy="1959433"/>
            <a:chOff x="65575" y="3544038"/>
            <a:chExt cx="1506300" cy="1469575"/>
          </a:xfrm>
        </p:grpSpPr>
        <p:sp>
          <p:nvSpPr>
            <p:cNvPr id="147" name="Google Shape;147;p1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48" name="Google Shape;148;p1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49" name="Google Shape;149;p1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50" name="Google Shape;150;p1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1020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04800" y="183092"/>
            <a:ext cx="5486400" cy="762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96" name="Google Shape;96;p20"/>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97" name="Google Shape;97;p20"/>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98" name="Google Shape;98;p20"/>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13642864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1"/>
        <p:cNvGrpSpPr/>
        <p:nvPr/>
      </p:nvGrpSpPr>
      <p:grpSpPr>
        <a:xfrm>
          <a:off x="0" y="0"/>
          <a:ext cx="0" cy="0"/>
          <a:chOff x="0" y="0"/>
          <a:chExt cx="0" cy="0"/>
        </a:xfrm>
      </p:grpSpPr>
    </p:spTree>
    <p:extLst>
      <p:ext uri="{BB962C8B-B14F-4D97-AF65-F5344CB8AC3E}">
        <p14:creationId xmlns:p14="http://schemas.microsoft.com/office/powerpoint/2010/main" val="40152993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154" name="Google Shape;154;p13"/>
          <p:cNvSpPr txBox="1">
            <a:spLocks noGrp="1"/>
          </p:cNvSpPr>
          <p:nvPr>
            <p:ph type="subTitle" idx="1"/>
          </p:nvPr>
        </p:nvSpPr>
        <p:spPr>
          <a:xfrm>
            <a:off x="2266800" y="2649033"/>
            <a:ext cx="3606000" cy="82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3"/>
          <p:cNvSpPr txBox="1">
            <a:spLocks noGrp="1"/>
          </p:cNvSpPr>
          <p:nvPr>
            <p:ph type="title" idx="2" hasCustomPrompt="1"/>
          </p:nvPr>
        </p:nvSpPr>
        <p:spPr>
          <a:xfrm>
            <a:off x="950967" y="2036000"/>
            <a:ext cx="1166000" cy="584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733">
                <a:highlight>
                  <a:schemeClr val="dk2"/>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56" name="Google Shape;156;p13"/>
          <p:cNvSpPr txBox="1">
            <a:spLocks noGrp="1"/>
          </p:cNvSpPr>
          <p:nvPr>
            <p:ph type="subTitle" idx="3"/>
          </p:nvPr>
        </p:nvSpPr>
        <p:spPr>
          <a:xfrm>
            <a:off x="2266800" y="2036000"/>
            <a:ext cx="36060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57" name="Google Shape;157;p13"/>
          <p:cNvSpPr txBox="1">
            <a:spLocks noGrp="1"/>
          </p:cNvSpPr>
          <p:nvPr>
            <p:ph type="subTitle" idx="4"/>
          </p:nvPr>
        </p:nvSpPr>
        <p:spPr>
          <a:xfrm>
            <a:off x="2266800" y="4530433"/>
            <a:ext cx="3606000" cy="82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13"/>
          <p:cNvSpPr txBox="1">
            <a:spLocks noGrp="1"/>
          </p:cNvSpPr>
          <p:nvPr>
            <p:ph type="title" idx="5" hasCustomPrompt="1"/>
          </p:nvPr>
        </p:nvSpPr>
        <p:spPr>
          <a:xfrm>
            <a:off x="950967" y="3917400"/>
            <a:ext cx="1166000" cy="584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733">
                <a:highlight>
                  <a:schemeClr val="dk2"/>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59" name="Google Shape;159;p13"/>
          <p:cNvSpPr txBox="1">
            <a:spLocks noGrp="1"/>
          </p:cNvSpPr>
          <p:nvPr>
            <p:ph type="subTitle" idx="6"/>
          </p:nvPr>
        </p:nvSpPr>
        <p:spPr>
          <a:xfrm>
            <a:off x="2266800" y="3917400"/>
            <a:ext cx="36060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7"/>
          </p:nvPr>
        </p:nvSpPr>
        <p:spPr>
          <a:xfrm>
            <a:off x="7627600" y="3499767"/>
            <a:ext cx="3604800" cy="82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 name="Google Shape;161;p13"/>
          <p:cNvSpPr txBox="1">
            <a:spLocks noGrp="1"/>
          </p:cNvSpPr>
          <p:nvPr>
            <p:ph type="title" idx="8" hasCustomPrompt="1"/>
          </p:nvPr>
        </p:nvSpPr>
        <p:spPr>
          <a:xfrm>
            <a:off x="6310133" y="2886733"/>
            <a:ext cx="1166000" cy="584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733">
                <a:highlight>
                  <a:schemeClr val="dk2"/>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62" name="Google Shape;162;p13"/>
          <p:cNvSpPr txBox="1">
            <a:spLocks noGrp="1"/>
          </p:cNvSpPr>
          <p:nvPr>
            <p:ph type="subTitle" idx="9"/>
          </p:nvPr>
        </p:nvSpPr>
        <p:spPr>
          <a:xfrm>
            <a:off x="7627600" y="2886733"/>
            <a:ext cx="36048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63" name="Google Shape;163;p13"/>
          <p:cNvSpPr txBox="1">
            <a:spLocks noGrp="1"/>
          </p:cNvSpPr>
          <p:nvPr>
            <p:ph type="subTitle" idx="13"/>
          </p:nvPr>
        </p:nvSpPr>
        <p:spPr>
          <a:xfrm>
            <a:off x="7628979" y="5381167"/>
            <a:ext cx="3604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4" name="Google Shape;164;p13"/>
          <p:cNvSpPr txBox="1">
            <a:spLocks noGrp="1"/>
          </p:cNvSpPr>
          <p:nvPr>
            <p:ph type="title" idx="14" hasCustomPrompt="1"/>
          </p:nvPr>
        </p:nvSpPr>
        <p:spPr>
          <a:xfrm>
            <a:off x="6310133" y="4768133"/>
            <a:ext cx="1166000" cy="584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733">
                <a:highlight>
                  <a:schemeClr val="dk2"/>
                </a:highlight>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65" name="Google Shape;165;p13"/>
          <p:cNvSpPr txBox="1">
            <a:spLocks noGrp="1"/>
          </p:cNvSpPr>
          <p:nvPr>
            <p:ph type="subTitle" idx="15"/>
          </p:nvPr>
        </p:nvSpPr>
        <p:spPr>
          <a:xfrm>
            <a:off x="7628979" y="4768133"/>
            <a:ext cx="36048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grpSp>
        <p:nvGrpSpPr>
          <p:cNvPr id="166" name="Google Shape;166;p13"/>
          <p:cNvGrpSpPr/>
          <p:nvPr/>
        </p:nvGrpSpPr>
        <p:grpSpPr>
          <a:xfrm>
            <a:off x="-179280" y="-247712"/>
            <a:ext cx="1557464" cy="1787093"/>
            <a:chOff x="-134460" y="-185784"/>
            <a:chExt cx="1168098" cy="1340320"/>
          </a:xfrm>
        </p:grpSpPr>
        <p:sp>
          <p:nvSpPr>
            <p:cNvPr id="167" name="Google Shape;167;p13"/>
            <p:cNvSpPr/>
            <p:nvPr/>
          </p:nvSpPr>
          <p:spPr>
            <a:xfrm rot="5173116">
              <a:off x="90439" y="119594"/>
              <a:ext cx="909781" cy="863803"/>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68" name="Google Shape;168;p13"/>
            <p:cNvGrpSpPr/>
            <p:nvPr/>
          </p:nvGrpSpPr>
          <p:grpSpPr>
            <a:xfrm rot="7049447">
              <a:off x="-116577" y="120596"/>
              <a:ext cx="1132332" cy="727559"/>
              <a:chOff x="5426650" y="538075"/>
              <a:chExt cx="785175" cy="504500"/>
            </a:xfrm>
          </p:grpSpPr>
          <p:sp>
            <p:nvSpPr>
              <p:cNvPr id="169" name="Google Shape;169;p13"/>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13"/>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13"/>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13"/>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13"/>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13"/>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3"/>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13"/>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77" name="Google Shape;177;p13"/>
          <p:cNvGrpSpPr/>
          <p:nvPr/>
        </p:nvGrpSpPr>
        <p:grpSpPr>
          <a:xfrm>
            <a:off x="-179256" y="906221"/>
            <a:ext cx="803056" cy="1668852"/>
            <a:chOff x="-134442" y="679665"/>
            <a:chExt cx="602292" cy="1251639"/>
          </a:xfrm>
        </p:grpSpPr>
        <p:sp>
          <p:nvSpPr>
            <p:cNvPr id="178" name="Google Shape;178;p13"/>
            <p:cNvSpPr/>
            <p:nvPr/>
          </p:nvSpPr>
          <p:spPr>
            <a:xfrm rot="836941">
              <a:off x="3335" y="744070"/>
              <a:ext cx="238946" cy="117567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79" name="Google Shape;179;p13"/>
            <p:cNvGrpSpPr/>
            <p:nvPr/>
          </p:nvGrpSpPr>
          <p:grpSpPr>
            <a:xfrm rot="-4702051">
              <a:off x="-380380" y="1143314"/>
              <a:ext cx="1179269" cy="285271"/>
              <a:chOff x="2936000" y="4207525"/>
              <a:chExt cx="817675" cy="197800"/>
            </a:xfrm>
          </p:grpSpPr>
          <p:sp>
            <p:nvSpPr>
              <p:cNvPr id="180" name="Google Shape;180;p13"/>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13"/>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13"/>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83" name="Google Shape;183;p13"/>
          <p:cNvGrpSpPr/>
          <p:nvPr/>
        </p:nvGrpSpPr>
        <p:grpSpPr>
          <a:xfrm flipH="1">
            <a:off x="10079067" y="4725385"/>
            <a:ext cx="2008400" cy="1959433"/>
            <a:chOff x="65575" y="3544038"/>
            <a:chExt cx="1506300" cy="1469575"/>
          </a:xfrm>
        </p:grpSpPr>
        <p:sp>
          <p:nvSpPr>
            <p:cNvPr id="184" name="Google Shape;184;p1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85" name="Google Shape;185;p1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86" name="Google Shape;186;p1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87" name="Google Shape;187;p1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88" name="Google Shape;188;p13"/>
          <p:cNvSpPr/>
          <p:nvPr/>
        </p:nvSpPr>
        <p:spPr>
          <a:xfrm rot="5400000">
            <a:off x="11537401" y="130767"/>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968116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191" name="Google Shape;191;p14"/>
          <p:cNvSpPr txBox="1">
            <a:spLocks noGrp="1"/>
          </p:cNvSpPr>
          <p:nvPr>
            <p:ph type="subTitle" idx="1"/>
          </p:nvPr>
        </p:nvSpPr>
        <p:spPr>
          <a:xfrm>
            <a:off x="2192400" y="2525741"/>
            <a:ext cx="3748400" cy="52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2" name="Google Shape;192;p14"/>
          <p:cNvSpPr txBox="1">
            <a:spLocks noGrp="1"/>
          </p:cNvSpPr>
          <p:nvPr>
            <p:ph type="title" idx="2" hasCustomPrompt="1"/>
          </p:nvPr>
        </p:nvSpPr>
        <p:spPr>
          <a:xfrm>
            <a:off x="960000" y="1998433"/>
            <a:ext cx="1232800" cy="58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93" name="Google Shape;193;p14"/>
          <p:cNvSpPr txBox="1">
            <a:spLocks noGrp="1"/>
          </p:cNvSpPr>
          <p:nvPr>
            <p:ph type="subTitle" idx="3"/>
          </p:nvPr>
        </p:nvSpPr>
        <p:spPr>
          <a:xfrm>
            <a:off x="2192400" y="1998433"/>
            <a:ext cx="37484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grpSp>
        <p:nvGrpSpPr>
          <p:cNvPr id="194" name="Google Shape;194;p14"/>
          <p:cNvGrpSpPr/>
          <p:nvPr/>
        </p:nvGrpSpPr>
        <p:grpSpPr>
          <a:xfrm flipH="1">
            <a:off x="10079067" y="4725385"/>
            <a:ext cx="2008400" cy="1959433"/>
            <a:chOff x="65575" y="3544038"/>
            <a:chExt cx="1506300" cy="1469575"/>
          </a:xfrm>
        </p:grpSpPr>
        <p:sp>
          <p:nvSpPr>
            <p:cNvPr id="195" name="Google Shape;195;p14"/>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96" name="Google Shape;196;p14"/>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97" name="Google Shape;197;p1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98" name="Google Shape;198;p1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99" name="Google Shape;199;p14"/>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14"/>
          <p:cNvSpPr txBox="1">
            <a:spLocks noGrp="1"/>
          </p:cNvSpPr>
          <p:nvPr>
            <p:ph type="subTitle" idx="4"/>
          </p:nvPr>
        </p:nvSpPr>
        <p:spPr>
          <a:xfrm>
            <a:off x="2657415" y="5617175"/>
            <a:ext cx="3748400" cy="52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1" name="Google Shape;201;p14"/>
          <p:cNvSpPr txBox="1">
            <a:spLocks noGrp="1"/>
          </p:cNvSpPr>
          <p:nvPr>
            <p:ph type="title" idx="5" hasCustomPrompt="1"/>
          </p:nvPr>
        </p:nvSpPr>
        <p:spPr>
          <a:xfrm>
            <a:off x="1422033" y="5089867"/>
            <a:ext cx="1232800" cy="58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2" name="Google Shape;202;p14"/>
          <p:cNvSpPr txBox="1">
            <a:spLocks noGrp="1"/>
          </p:cNvSpPr>
          <p:nvPr>
            <p:ph type="subTitle" idx="6"/>
          </p:nvPr>
        </p:nvSpPr>
        <p:spPr>
          <a:xfrm>
            <a:off x="2657400" y="5089867"/>
            <a:ext cx="37484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203" name="Google Shape;203;p14"/>
          <p:cNvSpPr txBox="1">
            <a:spLocks noGrp="1"/>
          </p:cNvSpPr>
          <p:nvPr>
            <p:ph type="subTitle" idx="7"/>
          </p:nvPr>
        </p:nvSpPr>
        <p:spPr>
          <a:xfrm>
            <a:off x="3093800" y="4071444"/>
            <a:ext cx="3748400" cy="52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4" name="Google Shape;204;p14"/>
          <p:cNvSpPr txBox="1">
            <a:spLocks noGrp="1"/>
          </p:cNvSpPr>
          <p:nvPr>
            <p:ph type="title" idx="8" hasCustomPrompt="1"/>
          </p:nvPr>
        </p:nvSpPr>
        <p:spPr>
          <a:xfrm>
            <a:off x="1861400" y="3544167"/>
            <a:ext cx="1232800" cy="58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5" name="Google Shape;205;p14"/>
          <p:cNvSpPr txBox="1">
            <a:spLocks noGrp="1"/>
          </p:cNvSpPr>
          <p:nvPr>
            <p:ph type="subTitle" idx="9"/>
          </p:nvPr>
        </p:nvSpPr>
        <p:spPr>
          <a:xfrm>
            <a:off x="3093800" y="3544167"/>
            <a:ext cx="3748400" cy="584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1701554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635200" y="4350151"/>
            <a:ext cx="8921600" cy="7092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208" name="Google Shape;208;p15"/>
          <p:cNvSpPr txBox="1">
            <a:spLocks noGrp="1"/>
          </p:cNvSpPr>
          <p:nvPr>
            <p:ph type="subTitle" idx="1"/>
          </p:nvPr>
        </p:nvSpPr>
        <p:spPr>
          <a:xfrm>
            <a:off x="1635200" y="1798652"/>
            <a:ext cx="8921600" cy="224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209" name="Google Shape;209;p15"/>
          <p:cNvGrpSpPr/>
          <p:nvPr/>
        </p:nvGrpSpPr>
        <p:grpSpPr>
          <a:xfrm>
            <a:off x="92727" y="1"/>
            <a:ext cx="1542481" cy="925983"/>
            <a:chOff x="134795" y="37400"/>
            <a:chExt cx="1156861" cy="694487"/>
          </a:xfrm>
        </p:grpSpPr>
        <p:grpSp>
          <p:nvGrpSpPr>
            <p:cNvPr id="210" name="Google Shape;210;p15"/>
            <p:cNvGrpSpPr/>
            <p:nvPr/>
          </p:nvGrpSpPr>
          <p:grpSpPr>
            <a:xfrm>
              <a:off x="180689" y="173937"/>
              <a:ext cx="1038625" cy="532954"/>
              <a:chOff x="180689" y="173937"/>
              <a:chExt cx="1038625" cy="532954"/>
            </a:xfrm>
          </p:grpSpPr>
          <p:sp>
            <p:nvSpPr>
              <p:cNvPr id="211" name="Google Shape;211;p15"/>
              <p:cNvSpPr/>
              <p:nvPr/>
            </p:nvSpPr>
            <p:spPr>
              <a:xfrm rot="-983000">
                <a:off x="220415" y="387942"/>
                <a:ext cx="156348" cy="30309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15"/>
              <p:cNvSpPr/>
              <p:nvPr/>
            </p:nvSpPr>
            <p:spPr>
              <a:xfrm rot="-618484">
                <a:off x="255768" y="276519"/>
                <a:ext cx="914914" cy="323911"/>
              </a:xfrm>
              <a:prstGeom prst="flowChartPunchedTap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15"/>
              <p:cNvSpPr/>
              <p:nvPr/>
            </p:nvSpPr>
            <p:spPr>
              <a:xfrm rot="-792541">
                <a:off x="1030347" y="187736"/>
                <a:ext cx="156233" cy="303002"/>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4" name="Google Shape;214;p15"/>
            <p:cNvSpPr/>
            <p:nvPr/>
          </p:nvSpPr>
          <p:spPr>
            <a:xfrm rot="-957371">
              <a:off x="170511" y="178657"/>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5" name="Google Shape;215;p15"/>
          <p:cNvGrpSpPr/>
          <p:nvPr/>
        </p:nvGrpSpPr>
        <p:grpSpPr>
          <a:xfrm rot="10800000" flipH="1">
            <a:off x="407901" y="1018234"/>
            <a:ext cx="269433" cy="1959433"/>
            <a:chOff x="175775" y="3544038"/>
            <a:chExt cx="202075" cy="1469575"/>
          </a:xfrm>
        </p:grpSpPr>
        <p:sp>
          <p:nvSpPr>
            <p:cNvPr id="216" name="Google Shape;216;p1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17" name="Google Shape;217;p1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
        <p:nvSpPr>
          <p:cNvPr id="218" name="Google Shape;218;p15"/>
          <p:cNvSpPr/>
          <p:nvPr/>
        </p:nvSpPr>
        <p:spPr>
          <a:xfrm>
            <a:off x="10059501"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893869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221" name="Google Shape;221;p16"/>
          <p:cNvSpPr/>
          <p:nvPr/>
        </p:nvSpPr>
        <p:spPr>
          <a:xfrm rot="5400000">
            <a:off x="11537401" y="-41466"/>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2" name="Google Shape;222;p16"/>
          <p:cNvGrpSpPr/>
          <p:nvPr/>
        </p:nvGrpSpPr>
        <p:grpSpPr>
          <a:xfrm>
            <a:off x="9232633" y="6263241"/>
            <a:ext cx="2008400" cy="274644"/>
            <a:chOff x="65575" y="4697430"/>
            <a:chExt cx="1506300" cy="205983"/>
          </a:xfrm>
        </p:grpSpPr>
        <p:sp>
          <p:nvSpPr>
            <p:cNvPr id="223" name="Google Shape;223;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4" name="Google Shape;224;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25" name="Google Shape;225;p16"/>
          <p:cNvGrpSpPr/>
          <p:nvPr/>
        </p:nvGrpSpPr>
        <p:grpSpPr>
          <a:xfrm rot="10800000" flipH="1">
            <a:off x="183933" y="119234"/>
            <a:ext cx="2008400" cy="1959433"/>
            <a:chOff x="65575" y="3544038"/>
            <a:chExt cx="1506300" cy="1469575"/>
          </a:xfrm>
        </p:grpSpPr>
        <p:sp>
          <p:nvSpPr>
            <p:cNvPr id="226" name="Google Shape;226;p1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27" name="Google Shape;227;p1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28" name="Google Shape;228;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9" name="Google Shape;229;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16750867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
        <p:nvSpPr>
          <p:cNvPr id="232" name="Google Shape;232;p17"/>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33" name="Google Shape;233;p17"/>
          <p:cNvGrpSpPr/>
          <p:nvPr/>
        </p:nvGrpSpPr>
        <p:grpSpPr>
          <a:xfrm>
            <a:off x="11390934" y="1531934"/>
            <a:ext cx="269433" cy="1959433"/>
            <a:chOff x="8543200" y="1148950"/>
            <a:chExt cx="202075" cy="1469575"/>
          </a:xfrm>
        </p:grpSpPr>
        <p:sp>
          <p:nvSpPr>
            <p:cNvPr id="234" name="Google Shape;234;p17"/>
            <p:cNvSpPr/>
            <p:nvPr/>
          </p:nvSpPr>
          <p:spPr>
            <a:xfrm rot="10800000" flipH="1">
              <a:off x="8543200" y="1305075"/>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35" name="Google Shape;235;p17"/>
            <p:cNvSpPr/>
            <p:nvPr/>
          </p:nvSpPr>
          <p:spPr>
            <a:xfrm rot="10800000" flipH="1">
              <a:off x="8671800" y="1148950"/>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grpSp>
        <p:nvGrpSpPr>
          <p:cNvPr id="236" name="Google Shape;236;p17"/>
          <p:cNvGrpSpPr/>
          <p:nvPr/>
        </p:nvGrpSpPr>
        <p:grpSpPr>
          <a:xfrm>
            <a:off x="950967" y="6327934"/>
            <a:ext cx="2008400" cy="274644"/>
            <a:chOff x="713225" y="4745950"/>
            <a:chExt cx="1506300" cy="205983"/>
          </a:xfrm>
        </p:grpSpPr>
        <p:sp>
          <p:nvSpPr>
            <p:cNvPr id="237" name="Google Shape;237;p17"/>
            <p:cNvSpPr/>
            <p:nvPr/>
          </p:nvSpPr>
          <p:spPr>
            <a:xfrm rot="10800000" flipH="1">
              <a:off x="713225" y="4920483"/>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38" name="Google Shape;238;p17"/>
            <p:cNvSpPr/>
            <p:nvPr/>
          </p:nvSpPr>
          <p:spPr>
            <a:xfrm rot="10800000" flipH="1">
              <a:off x="722400" y="4745950"/>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39" name="Google Shape;239;p17"/>
          <p:cNvGrpSpPr/>
          <p:nvPr/>
        </p:nvGrpSpPr>
        <p:grpSpPr>
          <a:xfrm>
            <a:off x="-268522" y="5110795"/>
            <a:ext cx="1219492" cy="1217144"/>
            <a:chOff x="7138450" y="1936138"/>
            <a:chExt cx="1074631" cy="1072563"/>
          </a:xfrm>
        </p:grpSpPr>
        <p:sp>
          <p:nvSpPr>
            <p:cNvPr id="240" name="Google Shape;240;p1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1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3534989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960000" y="718285"/>
            <a:ext cx="5055600" cy="1410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44" name="Google Shape;244;p18"/>
          <p:cNvSpPr txBox="1">
            <a:spLocks noGrp="1"/>
          </p:cNvSpPr>
          <p:nvPr>
            <p:ph type="subTitle" idx="1"/>
          </p:nvPr>
        </p:nvSpPr>
        <p:spPr>
          <a:xfrm>
            <a:off x="960000" y="2278100"/>
            <a:ext cx="5055600" cy="36340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Dela Gothic One"/>
              <a:buAutoNum type="arabicPeriod"/>
              <a:defRPr/>
            </a:lvl1pPr>
            <a:lvl2pPr lvl="1" algn="ctr" rtl="0">
              <a:lnSpc>
                <a:spcPct val="100000"/>
              </a:lnSpc>
              <a:spcBef>
                <a:spcPts val="0"/>
              </a:spcBef>
              <a:spcAft>
                <a:spcPts val="0"/>
              </a:spcAft>
              <a:buClr>
                <a:srgbClr val="000000"/>
              </a:buClr>
              <a:buSzPts val="1400"/>
              <a:buFont typeface="Arimo"/>
              <a:buAutoNum type="alphaLcPeriod"/>
              <a:defRPr/>
            </a:lvl2pPr>
            <a:lvl3pPr lvl="2" algn="ctr" rtl="0">
              <a:lnSpc>
                <a:spcPct val="100000"/>
              </a:lnSpc>
              <a:spcBef>
                <a:spcPts val="0"/>
              </a:spcBef>
              <a:spcAft>
                <a:spcPts val="0"/>
              </a:spcAft>
              <a:buClr>
                <a:srgbClr val="000000"/>
              </a:buClr>
              <a:buSzPts val="1400"/>
              <a:buFont typeface="Arimo"/>
              <a:buAutoNum type="romanLcPeriod"/>
              <a:defRPr/>
            </a:lvl3pPr>
            <a:lvl4pPr lvl="3" algn="ctr" rtl="0">
              <a:lnSpc>
                <a:spcPct val="100000"/>
              </a:lnSpc>
              <a:spcBef>
                <a:spcPts val="0"/>
              </a:spcBef>
              <a:spcAft>
                <a:spcPts val="0"/>
              </a:spcAft>
              <a:buClr>
                <a:srgbClr val="000000"/>
              </a:buClr>
              <a:buSzPts val="1400"/>
              <a:buFont typeface="Arimo"/>
              <a:buAutoNum type="arabicPeriod"/>
              <a:defRPr/>
            </a:lvl4pPr>
            <a:lvl5pPr lvl="4" algn="ctr" rtl="0">
              <a:lnSpc>
                <a:spcPct val="100000"/>
              </a:lnSpc>
              <a:spcBef>
                <a:spcPts val="0"/>
              </a:spcBef>
              <a:spcAft>
                <a:spcPts val="0"/>
              </a:spcAft>
              <a:buClr>
                <a:srgbClr val="000000"/>
              </a:buClr>
              <a:buSzPts val="1400"/>
              <a:buFont typeface="Arimo"/>
              <a:buAutoNum type="alphaLcPeriod"/>
              <a:defRPr/>
            </a:lvl5pPr>
            <a:lvl6pPr lvl="5" algn="ctr" rtl="0">
              <a:lnSpc>
                <a:spcPct val="100000"/>
              </a:lnSpc>
              <a:spcBef>
                <a:spcPts val="0"/>
              </a:spcBef>
              <a:spcAft>
                <a:spcPts val="0"/>
              </a:spcAft>
              <a:buClr>
                <a:srgbClr val="000000"/>
              </a:buClr>
              <a:buSzPts val="1400"/>
              <a:buFont typeface="Arimo"/>
              <a:buAutoNum type="romanLcPeriod"/>
              <a:defRPr/>
            </a:lvl6pPr>
            <a:lvl7pPr lvl="6" algn="ctr" rtl="0">
              <a:lnSpc>
                <a:spcPct val="100000"/>
              </a:lnSpc>
              <a:spcBef>
                <a:spcPts val="0"/>
              </a:spcBef>
              <a:spcAft>
                <a:spcPts val="0"/>
              </a:spcAft>
              <a:buClr>
                <a:srgbClr val="000000"/>
              </a:buClr>
              <a:buSzPts val="1400"/>
              <a:buFont typeface="Arimo"/>
              <a:buAutoNum type="arabicPeriod"/>
              <a:defRPr/>
            </a:lvl7pPr>
            <a:lvl8pPr lvl="7" algn="ctr" rtl="0">
              <a:lnSpc>
                <a:spcPct val="100000"/>
              </a:lnSpc>
              <a:spcBef>
                <a:spcPts val="0"/>
              </a:spcBef>
              <a:spcAft>
                <a:spcPts val="0"/>
              </a:spcAft>
              <a:buClr>
                <a:srgbClr val="000000"/>
              </a:buClr>
              <a:buSzPts val="1400"/>
              <a:buFont typeface="Arimo"/>
              <a:buAutoNum type="alphaLcPeriod"/>
              <a:defRPr/>
            </a:lvl8pPr>
            <a:lvl9pPr lvl="8" algn="ctr" rtl="0">
              <a:lnSpc>
                <a:spcPct val="100000"/>
              </a:lnSpc>
              <a:spcBef>
                <a:spcPts val="0"/>
              </a:spcBef>
              <a:spcAft>
                <a:spcPts val="0"/>
              </a:spcAft>
              <a:buClr>
                <a:srgbClr val="000000"/>
              </a:buClr>
              <a:buSzPts val="1400"/>
              <a:buFont typeface="Arimo"/>
              <a:buAutoNum type="romanLcPeriod"/>
              <a:defRPr/>
            </a:lvl9pPr>
          </a:lstStyle>
          <a:p>
            <a:r>
              <a:rPr lang="en-US"/>
              <a:t>Click to edit Master subtitle style</a:t>
            </a:r>
            <a:endParaRPr/>
          </a:p>
        </p:txBody>
      </p:sp>
      <p:grpSp>
        <p:nvGrpSpPr>
          <p:cNvPr id="245" name="Google Shape;245;p18"/>
          <p:cNvGrpSpPr/>
          <p:nvPr/>
        </p:nvGrpSpPr>
        <p:grpSpPr>
          <a:xfrm flipH="1">
            <a:off x="9389215" y="6229090"/>
            <a:ext cx="2008400" cy="274644"/>
            <a:chOff x="65575" y="4697430"/>
            <a:chExt cx="1506300" cy="205983"/>
          </a:xfrm>
        </p:grpSpPr>
        <p:sp>
          <p:nvSpPr>
            <p:cNvPr id="246" name="Google Shape;246;p1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47" name="Google Shape;247;p1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48" name="Google Shape;248;p18"/>
          <p:cNvSpPr/>
          <p:nvPr/>
        </p:nvSpPr>
        <p:spPr>
          <a:xfrm>
            <a:off x="1706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18"/>
          <p:cNvSpPr>
            <a:spLocks noGrp="1"/>
          </p:cNvSpPr>
          <p:nvPr>
            <p:ph type="pic" idx="2"/>
          </p:nvPr>
        </p:nvSpPr>
        <p:spPr>
          <a:xfrm>
            <a:off x="7099067" y="1304200"/>
            <a:ext cx="3733600" cy="42496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extLst>
      <p:ext uri="{BB962C8B-B14F-4D97-AF65-F5344CB8AC3E}">
        <p14:creationId xmlns:p14="http://schemas.microsoft.com/office/powerpoint/2010/main" val="3328776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flipH="1">
            <a:off x="6684617" y="1313719"/>
            <a:ext cx="4226400" cy="2714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r>
              <a:rPr lang="en-US"/>
              <a:t>Click to edit Master title style</a:t>
            </a:r>
            <a:endParaRPr/>
          </a:p>
        </p:txBody>
      </p:sp>
      <p:sp>
        <p:nvSpPr>
          <p:cNvPr id="252" name="Google Shape;252;p19"/>
          <p:cNvSpPr/>
          <p:nvPr/>
        </p:nvSpPr>
        <p:spPr>
          <a:xfrm>
            <a:off x="543067"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3" name="Google Shape;253;p19"/>
          <p:cNvSpPr>
            <a:spLocks noGrp="1"/>
          </p:cNvSpPr>
          <p:nvPr>
            <p:ph type="pic" idx="2"/>
          </p:nvPr>
        </p:nvSpPr>
        <p:spPr>
          <a:xfrm>
            <a:off x="1270683" y="1313717"/>
            <a:ext cx="4476400" cy="44764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
        <p:nvSpPr>
          <p:cNvPr id="254" name="Google Shape;254;p19"/>
          <p:cNvSpPr txBox="1">
            <a:spLocks noGrp="1"/>
          </p:cNvSpPr>
          <p:nvPr>
            <p:ph type="body" idx="1"/>
          </p:nvPr>
        </p:nvSpPr>
        <p:spPr>
          <a:xfrm>
            <a:off x="6694917" y="4187017"/>
            <a:ext cx="4226400" cy="160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grpSp>
        <p:nvGrpSpPr>
          <p:cNvPr id="255" name="Google Shape;255;p19"/>
          <p:cNvGrpSpPr/>
          <p:nvPr/>
        </p:nvGrpSpPr>
        <p:grpSpPr>
          <a:xfrm>
            <a:off x="2318300" y="6224100"/>
            <a:ext cx="3886669" cy="549267"/>
            <a:chOff x="1969275" y="4688575"/>
            <a:chExt cx="2915002" cy="411950"/>
          </a:xfrm>
        </p:grpSpPr>
        <p:sp>
          <p:nvSpPr>
            <p:cNvPr id="256" name="Google Shape;256;p19"/>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257" name="Google Shape;257;p19"/>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258" name="Google Shape;258;p19"/>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259" name="Google Shape;259;p19"/>
          <p:cNvGrpSpPr/>
          <p:nvPr/>
        </p:nvGrpSpPr>
        <p:grpSpPr>
          <a:xfrm>
            <a:off x="10649528" y="5790234"/>
            <a:ext cx="1542481" cy="925983"/>
            <a:chOff x="7987145" y="4342675"/>
            <a:chExt cx="1156861" cy="694487"/>
          </a:xfrm>
        </p:grpSpPr>
        <p:grpSp>
          <p:nvGrpSpPr>
            <p:cNvPr id="260" name="Google Shape;260;p19"/>
            <p:cNvGrpSpPr/>
            <p:nvPr/>
          </p:nvGrpSpPr>
          <p:grpSpPr>
            <a:xfrm>
              <a:off x="8033039" y="4479212"/>
              <a:ext cx="1038625" cy="532954"/>
              <a:chOff x="180689" y="173937"/>
              <a:chExt cx="1038625" cy="532954"/>
            </a:xfrm>
          </p:grpSpPr>
          <p:sp>
            <p:nvSpPr>
              <p:cNvPr id="261" name="Google Shape;261;p19"/>
              <p:cNvSpPr/>
              <p:nvPr/>
            </p:nvSpPr>
            <p:spPr>
              <a:xfrm rot="-983000">
                <a:off x="220415" y="387942"/>
                <a:ext cx="156348" cy="30309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9"/>
              <p:cNvSpPr/>
              <p:nvPr/>
            </p:nvSpPr>
            <p:spPr>
              <a:xfrm rot="-618484">
                <a:off x="255768" y="276519"/>
                <a:ext cx="914914" cy="323911"/>
              </a:xfrm>
              <a:prstGeom prst="flowChartPunchedTap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9"/>
              <p:cNvSpPr/>
              <p:nvPr/>
            </p:nvSpPr>
            <p:spPr>
              <a:xfrm rot="-792541">
                <a:off x="1030347" y="187736"/>
                <a:ext cx="156233" cy="30300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64" name="Google Shape;264;p19"/>
            <p:cNvSpPr/>
            <p:nvPr/>
          </p:nvSpPr>
          <p:spPr>
            <a:xfrm rot="-957371">
              <a:off x="8022861" y="4483932"/>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6559656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65"/>
        <p:cNvGrpSpPr/>
        <p:nvPr/>
      </p:nvGrpSpPr>
      <p:grpSpPr>
        <a:xfrm>
          <a:off x="0" y="0"/>
          <a:ext cx="0" cy="0"/>
          <a:chOff x="0" y="0"/>
          <a:chExt cx="0" cy="0"/>
        </a:xfrm>
      </p:grpSpPr>
      <p:sp>
        <p:nvSpPr>
          <p:cNvPr id="266" name="Google Shape;266;p20"/>
          <p:cNvSpPr txBox="1">
            <a:spLocks noGrp="1"/>
          </p:cNvSpPr>
          <p:nvPr>
            <p:ph type="subTitle" idx="1"/>
          </p:nvPr>
        </p:nvSpPr>
        <p:spPr>
          <a:xfrm>
            <a:off x="960000" y="2216900"/>
            <a:ext cx="7284400" cy="3119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r>
              <a:rPr lang="en-US"/>
              <a:t>Click to edit Master subtitle style</a:t>
            </a:r>
            <a:endParaRPr/>
          </a:p>
        </p:txBody>
      </p:sp>
      <p:grpSp>
        <p:nvGrpSpPr>
          <p:cNvPr id="267" name="Google Shape;267;p20"/>
          <p:cNvGrpSpPr/>
          <p:nvPr/>
        </p:nvGrpSpPr>
        <p:grpSpPr>
          <a:xfrm flipH="1">
            <a:off x="399315" y="6229090"/>
            <a:ext cx="2008400" cy="274644"/>
            <a:chOff x="65575" y="4697430"/>
            <a:chExt cx="1506300" cy="205983"/>
          </a:xfrm>
        </p:grpSpPr>
        <p:sp>
          <p:nvSpPr>
            <p:cNvPr id="268" name="Google Shape;268;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9" name="Google Shape;269;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70" name="Google Shape;270;p20"/>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grpSp>
        <p:nvGrpSpPr>
          <p:cNvPr id="272" name="Google Shape;272;p20"/>
          <p:cNvGrpSpPr/>
          <p:nvPr/>
        </p:nvGrpSpPr>
        <p:grpSpPr>
          <a:xfrm flipH="1">
            <a:off x="10079067" y="4725385"/>
            <a:ext cx="2008400" cy="1959433"/>
            <a:chOff x="65575" y="3544038"/>
            <a:chExt cx="1506300" cy="1469575"/>
          </a:xfrm>
        </p:grpSpPr>
        <p:sp>
          <p:nvSpPr>
            <p:cNvPr id="273" name="Google Shape;273;p20"/>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74" name="Google Shape;274;p20"/>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75" name="Google Shape;275;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76" name="Google Shape;276;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4936662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77"/>
        <p:cNvGrpSpPr/>
        <p:nvPr/>
      </p:nvGrpSpPr>
      <p:grpSpPr>
        <a:xfrm>
          <a:off x="0" y="0"/>
          <a:ext cx="0" cy="0"/>
          <a:chOff x="0" y="0"/>
          <a:chExt cx="0" cy="0"/>
        </a:xfrm>
      </p:grpSpPr>
      <p:sp>
        <p:nvSpPr>
          <p:cNvPr id="278" name="Google Shape;278;p21"/>
          <p:cNvSpPr txBox="1">
            <a:spLocks noGrp="1"/>
          </p:cNvSpPr>
          <p:nvPr>
            <p:ph type="subTitle" idx="1"/>
          </p:nvPr>
        </p:nvSpPr>
        <p:spPr>
          <a:xfrm>
            <a:off x="960000" y="2492800"/>
            <a:ext cx="3769600" cy="169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r>
              <a:rPr lang="en-US"/>
              <a:t>Click to edit Master subtitle style</a:t>
            </a:r>
            <a:endParaRPr/>
          </a:p>
        </p:txBody>
      </p:sp>
      <p:sp>
        <p:nvSpPr>
          <p:cNvPr id="279" name="Google Shape;279;p21"/>
          <p:cNvSpPr/>
          <p:nvPr/>
        </p:nvSpPr>
        <p:spPr>
          <a:xfrm rot="5400000">
            <a:off x="11537401" y="632234"/>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0" name="Google Shape;280;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grpSp>
        <p:nvGrpSpPr>
          <p:cNvPr id="281" name="Google Shape;281;p21"/>
          <p:cNvGrpSpPr/>
          <p:nvPr/>
        </p:nvGrpSpPr>
        <p:grpSpPr>
          <a:xfrm rot="10800000" flipH="1">
            <a:off x="183933" y="119234"/>
            <a:ext cx="2008400" cy="1959433"/>
            <a:chOff x="65575" y="3544038"/>
            <a:chExt cx="1506300" cy="1469575"/>
          </a:xfrm>
        </p:grpSpPr>
        <p:sp>
          <p:nvSpPr>
            <p:cNvPr id="282" name="Google Shape;282;p2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83" name="Google Shape;283;p2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84" name="Google Shape;284;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5" name="Google Shape;285;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86" name="Google Shape;286;p21"/>
          <p:cNvGrpSpPr/>
          <p:nvPr/>
        </p:nvGrpSpPr>
        <p:grpSpPr>
          <a:xfrm flipH="1">
            <a:off x="10079067" y="6263241"/>
            <a:ext cx="2008400" cy="274644"/>
            <a:chOff x="65575" y="4697430"/>
            <a:chExt cx="1506300" cy="205983"/>
          </a:xfrm>
        </p:grpSpPr>
        <p:sp>
          <p:nvSpPr>
            <p:cNvPr id="287" name="Google Shape;287;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8" name="Google Shape;288;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423646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04801" y="182034"/>
            <a:ext cx="2005543" cy="774700"/>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333"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101" name="Google Shape;101;p21"/>
          <p:cNvSpPr txBox="1">
            <a:spLocks noGrp="1"/>
          </p:cNvSpPr>
          <p:nvPr>
            <p:ph type="body" idx="1"/>
          </p:nvPr>
        </p:nvSpPr>
        <p:spPr>
          <a:xfrm>
            <a:off x="2383368" y="182034"/>
            <a:ext cx="3407833" cy="3902076"/>
          </a:xfrm>
          <a:prstGeom prst="rect">
            <a:avLst/>
          </a:prstGeom>
          <a:noFill/>
          <a:ln>
            <a:noFill/>
          </a:ln>
        </p:spPr>
        <p:txBody>
          <a:bodyPr spcFirstLastPara="1" wrap="square" lIns="45725" tIns="22850" rIns="45725" bIns="22850" anchor="t" anchorCtr="0">
            <a:normAutofit/>
          </a:bodyPr>
          <a:lstStyle>
            <a:lvl1pPr marL="609585" lvl="0" indent="-440256" algn="l">
              <a:spcBef>
                <a:spcPts val="400"/>
              </a:spcBef>
              <a:spcAft>
                <a:spcPts val="0"/>
              </a:spcAft>
              <a:buClr>
                <a:schemeClr val="dk1"/>
              </a:buClr>
              <a:buSzPts val="1600"/>
              <a:buChar char="•"/>
              <a:defRPr sz="2133"/>
            </a:lvl1pPr>
            <a:lvl2pPr marL="1219170" lvl="1" indent="-423323" algn="l">
              <a:spcBef>
                <a:spcPts val="400"/>
              </a:spcBef>
              <a:spcAft>
                <a:spcPts val="0"/>
              </a:spcAft>
              <a:buClr>
                <a:schemeClr val="dk1"/>
              </a:buClr>
              <a:buSzPts val="1400"/>
              <a:buChar char="–"/>
              <a:defRPr sz="1867"/>
            </a:lvl2pPr>
            <a:lvl3pPr marL="1828754" lvl="2" indent="-406390" algn="l">
              <a:spcBef>
                <a:spcPts val="267"/>
              </a:spcBef>
              <a:spcAft>
                <a:spcPts val="0"/>
              </a:spcAft>
              <a:buClr>
                <a:schemeClr val="dk1"/>
              </a:buClr>
              <a:buSzPts val="1200"/>
              <a:buChar char="•"/>
              <a:defRPr sz="1600"/>
            </a:lvl3pPr>
            <a:lvl4pPr marL="2438339" lvl="3" indent="-389457" algn="l">
              <a:spcBef>
                <a:spcPts val="267"/>
              </a:spcBef>
              <a:spcAft>
                <a:spcPts val="0"/>
              </a:spcAft>
              <a:buClr>
                <a:schemeClr val="dk1"/>
              </a:buClr>
              <a:buSzPts val="1000"/>
              <a:buChar char="–"/>
              <a:defRPr sz="1333"/>
            </a:lvl4pPr>
            <a:lvl5pPr marL="3047924" lvl="4" indent="-389457" algn="l">
              <a:spcBef>
                <a:spcPts val="267"/>
              </a:spcBef>
              <a:spcAft>
                <a:spcPts val="0"/>
              </a:spcAft>
              <a:buClr>
                <a:schemeClr val="dk1"/>
              </a:buClr>
              <a:buSzPts val="1000"/>
              <a:buChar char="»"/>
              <a:defRPr sz="1333"/>
            </a:lvl5pPr>
            <a:lvl6pPr marL="3657509" lvl="5" indent="-389457" algn="l">
              <a:spcBef>
                <a:spcPts val="267"/>
              </a:spcBef>
              <a:spcAft>
                <a:spcPts val="0"/>
              </a:spcAft>
              <a:buClr>
                <a:schemeClr val="dk1"/>
              </a:buClr>
              <a:buSzPts val="1000"/>
              <a:buChar char="•"/>
              <a:defRPr sz="1333"/>
            </a:lvl6pPr>
            <a:lvl7pPr marL="4267093" lvl="6" indent="-389457" algn="l">
              <a:spcBef>
                <a:spcPts val="267"/>
              </a:spcBef>
              <a:spcAft>
                <a:spcPts val="0"/>
              </a:spcAft>
              <a:buClr>
                <a:schemeClr val="dk1"/>
              </a:buClr>
              <a:buSzPts val="1000"/>
              <a:buChar char="•"/>
              <a:defRPr sz="1333"/>
            </a:lvl7pPr>
            <a:lvl8pPr marL="4876678" lvl="7" indent="-389457" algn="l">
              <a:spcBef>
                <a:spcPts val="267"/>
              </a:spcBef>
              <a:spcAft>
                <a:spcPts val="0"/>
              </a:spcAft>
              <a:buClr>
                <a:schemeClr val="dk1"/>
              </a:buClr>
              <a:buSzPts val="1000"/>
              <a:buChar char="•"/>
              <a:defRPr sz="1333"/>
            </a:lvl8pPr>
            <a:lvl9pPr marL="5486263" lvl="8" indent="-389457" algn="l">
              <a:spcBef>
                <a:spcPts val="267"/>
              </a:spcBef>
              <a:spcAft>
                <a:spcPts val="0"/>
              </a:spcAft>
              <a:buClr>
                <a:schemeClr val="dk1"/>
              </a:buClr>
              <a:buSzPts val="1000"/>
              <a:buChar char="•"/>
              <a:defRPr sz="1333"/>
            </a:lvl9pPr>
          </a:lstStyle>
          <a:p>
            <a:pPr lvl="0"/>
            <a:r>
              <a:rPr lang="en-US"/>
              <a:t>Click to edit Master text styles</a:t>
            </a:r>
          </a:p>
        </p:txBody>
      </p:sp>
      <p:sp>
        <p:nvSpPr>
          <p:cNvPr id="102" name="Google Shape;102;p21"/>
          <p:cNvSpPr txBox="1">
            <a:spLocks noGrp="1"/>
          </p:cNvSpPr>
          <p:nvPr>
            <p:ph type="body" idx="2"/>
          </p:nvPr>
        </p:nvSpPr>
        <p:spPr>
          <a:xfrm>
            <a:off x="304801" y="956733"/>
            <a:ext cx="2005543" cy="3127376"/>
          </a:xfrm>
          <a:prstGeom prst="rect">
            <a:avLst/>
          </a:prstGeom>
          <a:noFill/>
          <a:ln>
            <a:noFill/>
          </a:ln>
        </p:spPr>
        <p:txBody>
          <a:bodyPr spcFirstLastPara="1" wrap="square" lIns="45725" tIns="22850" rIns="45725" bIns="22850" anchor="t" anchorCtr="0">
            <a:normAutofit/>
          </a:bodyPr>
          <a:lstStyle>
            <a:lvl1pPr marL="609585" lvl="0" indent="-304792" algn="l">
              <a:spcBef>
                <a:spcPts val="133"/>
              </a:spcBef>
              <a:spcAft>
                <a:spcPts val="0"/>
              </a:spcAft>
              <a:buClr>
                <a:schemeClr val="dk1"/>
              </a:buClr>
              <a:buSzPts val="700"/>
              <a:buNone/>
              <a:defRPr sz="933"/>
            </a:lvl1pPr>
            <a:lvl2pPr marL="1219170" lvl="1" indent="-304792" algn="l">
              <a:spcBef>
                <a:spcPts val="133"/>
              </a:spcBef>
              <a:spcAft>
                <a:spcPts val="0"/>
              </a:spcAft>
              <a:buClr>
                <a:schemeClr val="dk1"/>
              </a:buClr>
              <a:buSzPts val="600"/>
              <a:buNone/>
              <a:defRPr sz="800"/>
            </a:lvl2pPr>
            <a:lvl3pPr marL="1828754" lvl="2" indent="-304792" algn="l">
              <a:spcBef>
                <a:spcPts val="133"/>
              </a:spcBef>
              <a:spcAft>
                <a:spcPts val="0"/>
              </a:spcAft>
              <a:buClr>
                <a:schemeClr val="dk1"/>
              </a:buClr>
              <a:buSzPts val="500"/>
              <a:buNone/>
              <a:defRPr sz="667"/>
            </a:lvl3pPr>
            <a:lvl4pPr marL="2438339" lvl="3" indent="-304792" algn="l">
              <a:spcBef>
                <a:spcPts val="133"/>
              </a:spcBef>
              <a:spcAft>
                <a:spcPts val="0"/>
              </a:spcAft>
              <a:buClr>
                <a:schemeClr val="dk1"/>
              </a:buClr>
              <a:buSzPts val="500"/>
              <a:buNone/>
              <a:defRPr sz="667"/>
            </a:lvl4pPr>
            <a:lvl5pPr marL="3047924" lvl="4" indent="-304792" algn="l">
              <a:spcBef>
                <a:spcPts val="133"/>
              </a:spcBef>
              <a:spcAft>
                <a:spcPts val="0"/>
              </a:spcAft>
              <a:buClr>
                <a:schemeClr val="dk1"/>
              </a:buClr>
              <a:buSzPts val="500"/>
              <a:buNone/>
              <a:defRPr sz="667"/>
            </a:lvl5pPr>
            <a:lvl6pPr marL="3657509" lvl="5" indent="-304792" algn="l">
              <a:spcBef>
                <a:spcPts val="133"/>
              </a:spcBef>
              <a:spcAft>
                <a:spcPts val="0"/>
              </a:spcAft>
              <a:buClr>
                <a:schemeClr val="dk1"/>
              </a:buClr>
              <a:buSzPts val="500"/>
              <a:buNone/>
              <a:defRPr sz="667"/>
            </a:lvl6pPr>
            <a:lvl7pPr marL="4267093" lvl="6" indent="-304792" algn="l">
              <a:spcBef>
                <a:spcPts val="133"/>
              </a:spcBef>
              <a:spcAft>
                <a:spcPts val="0"/>
              </a:spcAft>
              <a:buClr>
                <a:schemeClr val="dk1"/>
              </a:buClr>
              <a:buSzPts val="500"/>
              <a:buNone/>
              <a:defRPr sz="667"/>
            </a:lvl7pPr>
            <a:lvl8pPr marL="4876678" lvl="7" indent="-304792" algn="l">
              <a:spcBef>
                <a:spcPts val="133"/>
              </a:spcBef>
              <a:spcAft>
                <a:spcPts val="0"/>
              </a:spcAft>
              <a:buClr>
                <a:schemeClr val="dk1"/>
              </a:buClr>
              <a:buSzPts val="500"/>
              <a:buNone/>
              <a:defRPr sz="667"/>
            </a:lvl8pPr>
            <a:lvl9pPr marL="5486263" lvl="8" indent="-304792" algn="l">
              <a:spcBef>
                <a:spcPts val="133"/>
              </a:spcBef>
              <a:spcAft>
                <a:spcPts val="0"/>
              </a:spcAft>
              <a:buClr>
                <a:schemeClr val="dk1"/>
              </a:buClr>
              <a:buSzPts val="500"/>
              <a:buNone/>
              <a:defRPr sz="667"/>
            </a:lvl9pPr>
          </a:lstStyle>
          <a:p>
            <a:pPr lvl="0"/>
            <a:r>
              <a:rPr lang="en-US"/>
              <a:t>Click to edit Master text styles</a:t>
            </a:r>
          </a:p>
        </p:txBody>
      </p:sp>
      <p:sp>
        <p:nvSpPr>
          <p:cNvPr id="103" name="Google Shape;103;p21"/>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104" name="Google Shape;104;p21"/>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105" name="Google Shape;105;p21"/>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3527189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89"/>
        <p:cNvGrpSpPr/>
        <p:nvPr/>
      </p:nvGrpSpPr>
      <p:grpSpPr>
        <a:xfrm>
          <a:off x="0" y="0"/>
          <a:ext cx="0" cy="0"/>
          <a:chOff x="0" y="0"/>
          <a:chExt cx="0" cy="0"/>
        </a:xfrm>
      </p:grpSpPr>
      <p:sp>
        <p:nvSpPr>
          <p:cNvPr id="290" name="Google Shape;290;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91" name="Google Shape;291;p22"/>
          <p:cNvSpPr txBox="1">
            <a:spLocks noGrp="1"/>
          </p:cNvSpPr>
          <p:nvPr>
            <p:ph type="subTitle" idx="1"/>
          </p:nvPr>
        </p:nvSpPr>
        <p:spPr>
          <a:xfrm>
            <a:off x="1438051" y="2734600"/>
            <a:ext cx="5066400" cy="11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92" name="Google Shape;292;p22"/>
          <p:cNvSpPr txBox="1">
            <a:spLocks noGrp="1"/>
          </p:cNvSpPr>
          <p:nvPr>
            <p:ph type="subTitle" idx="2"/>
          </p:nvPr>
        </p:nvSpPr>
        <p:spPr>
          <a:xfrm>
            <a:off x="5687551" y="4959967"/>
            <a:ext cx="5066400" cy="11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93" name="Google Shape;293;p22"/>
          <p:cNvSpPr txBox="1">
            <a:spLocks noGrp="1"/>
          </p:cNvSpPr>
          <p:nvPr>
            <p:ph type="subTitle" idx="3"/>
          </p:nvPr>
        </p:nvSpPr>
        <p:spPr>
          <a:xfrm>
            <a:off x="1438051" y="1971000"/>
            <a:ext cx="5066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294" name="Google Shape;294;p22"/>
          <p:cNvSpPr txBox="1">
            <a:spLocks noGrp="1"/>
          </p:cNvSpPr>
          <p:nvPr>
            <p:ph type="subTitle" idx="4"/>
          </p:nvPr>
        </p:nvSpPr>
        <p:spPr>
          <a:xfrm>
            <a:off x="5687551" y="4196367"/>
            <a:ext cx="5066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295" name="Google Shape;295;p22"/>
          <p:cNvSpPr/>
          <p:nvPr/>
        </p:nvSpPr>
        <p:spPr>
          <a:xfrm rot="-5400000">
            <a:off x="207401" y="-28633"/>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96" name="Google Shape;296;p22"/>
          <p:cNvGrpSpPr/>
          <p:nvPr/>
        </p:nvGrpSpPr>
        <p:grpSpPr>
          <a:xfrm>
            <a:off x="-98000" y="4251262"/>
            <a:ext cx="1151267" cy="1308623"/>
            <a:chOff x="7778467" y="3227067"/>
            <a:chExt cx="780908" cy="887643"/>
          </a:xfrm>
        </p:grpSpPr>
        <p:grpSp>
          <p:nvGrpSpPr>
            <p:cNvPr id="297" name="Google Shape;297;p22"/>
            <p:cNvGrpSpPr/>
            <p:nvPr/>
          </p:nvGrpSpPr>
          <p:grpSpPr>
            <a:xfrm>
              <a:off x="7907552" y="3238575"/>
              <a:ext cx="602400" cy="784480"/>
              <a:chOff x="7907552" y="3238575"/>
              <a:chExt cx="602400" cy="784480"/>
            </a:xfrm>
          </p:grpSpPr>
          <p:grpSp>
            <p:nvGrpSpPr>
              <p:cNvPr id="298" name="Google Shape;298;p22"/>
              <p:cNvGrpSpPr/>
              <p:nvPr/>
            </p:nvGrpSpPr>
            <p:grpSpPr>
              <a:xfrm>
                <a:off x="7907552" y="3238575"/>
                <a:ext cx="602400" cy="669000"/>
                <a:chOff x="7907552" y="3238575"/>
                <a:chExt cx="602400" cy="669000"/>
              </a:xfrm>
            </p:grpSpPr>
            <p:sp>
              <p:nvSpPr>
                <p:cNvPr id="299" name="Google Shape;299;p22"/>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22"/>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01" name="Google Shape;301;p22"/>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2" name="Google Shape;302;p22"/>
            <p:cNvGrpSpPr/>
            <p:nvPr/>
          </p:nvGrpSpPr>
          <p:grpSpPr>
            <a:xfrm rot="1451652">
              <a:off x="7906504" y="3302232"/>
              <a:ext cx="524834" cy="737315"/>
              <a:chOff x="1865075" y="4965975"/>
              <a:chExt cx="276150" cy="387950"/>
            </a:xfrm>
          </p:grpSpPr>
          <p:sp>
            <p:nvSpPr>
              <p:cNvPr id="303" name="Google Shape;303;p22"/>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22"/>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22"/>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22"/>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22"/>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22"/>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309" name="Google Shape;309;p22"/>
          <p:cNvGrpSpPr/>
          <p:nvPr/>
        </p:nvGrpSpPr>
        <p:grpSpPr>
          <a:xfrm>
            <a:off x="509358" y="5799900"/>
            <a:ext cx="10294455" cy="906800"/>
            <a:chOff x="235043" y="4322375"/>
            <a:chExt cx="7720841" cy="680100"/>
          </a:xfrm>
        </p:grpSpPr>
        <p:sp>
          <p:nvSpPr>
            <p:cNvPr id="310" name="Google Shape;310;p22"/>
            <p:cNvSpPr/>
            <p:nvPr/>
          </p:nvSpPr>
          <p:spPr>
            <a:xfrm>
              <a:off x="235043" y="4322375"/>
              <a:ext cx="7702475" cy="680100"/>
            </a:xfrm>
            <a:custGeom>
              <a:avLst/>
              <a:gdLst/>
              <a:ahLst/>
              <a:cxnLst/>
              <a:rect l="l" t="t" r="r" b="b"/>
              <a:pathLst>
                <a:path w="308099" h="27204" extrusionOk="0">
                  <a:moveTo>
                    <a:pt x="2795" y="0"/>
                  </a:moveTo>
                  <a:cubicBezTo>
                    <a:pt x="-508" y="8267"/>
                    <a:pt x="-2260" y="24708"/>
                    <a:pt x="6469" y="26452"/>
                  </a:cubicBezTo>
                  <a:cubicBezTo>
                    <a:pt x="9270" y="27012"/>
                    <a:pt x="13414" y="24872"/>
                    <a:pt x="13817" y="22044"/>
                  </a:cubicBezTo>
                  <a:cubicBezTo>
                    <a:pt x="14143" y="19756"/>
                    <a:pt x="12409" y="15711"/>
                    <a:pt x="10143" y="16165"/>
                  </a:cubicBezTo>
                  <a:cubicBezTo>
                    <a:pt x="8046" y="16585"/>
                    <a:pt x="7162" y="20899"/>
                    <a:pt x="8674" y="22411"/>
                  </a:cubicBezTo>
                  <a:cubicBezTo>
                    <a:pt x="16515" y="30252"/>
                    <a:pt x="30650" y="26085"/>
                    <a:pt x="41739" y="26085"/>
                  </a:cubicBezTo>
                  <a:cubicBezTo>
                    <a:pt x="64809" y="26085"/>
                    <a:pt x="87941" y="24726"/>
                    <a:pt x="110809" y="21676"/>
                  </a:cubicBezTo>
                  <a:cubicBezTo>
                    <a:pt x="130601" y="19036"/>
                    <a:pt x="150808" y="18401"/>
                    <a:pt x="170694" y="20207"/>
                  </a:cubicBezTo>
                  <a:cubicBezTo>
                    <a:pt x="178818" y="20945"/>
                    <a:pt x="186785" y="23513"/>
                    <a:pt x="194942" y="23513"/>
                  </a:cubicBezTo>
                  <a:cubicBezTo>
                    <a:pt x="218578" y="23513"/>
                    <a:pt x="242451" y="26855"/>
                    <a:pt x="265849" y="23513"/>
                  </a:cubicBezTo>
                  <a:cubicBezTo>
                    <a:pt x="279880" y="21509"/>
                    <a:pt x="293926" y="18737"/>
                    <a:pt x="308099" y="18737"/>
                  </a:cubicBezTo>
                </a:path>
              </a:pathLst>
            </a:custGeom>
            <a:noFill/>
            <a:ln w="19050" cap="flat" cmpd="sng">
              <a:solidFill>
                <a:schemeClr val="dk1"/>
              </a:solidFill>
              <a:prstDash val="solid"/>
              <a:round/>
              <a:headEnd type="none" w="med" len="med"/>
              <a:tailEnd type="none" w="med" len="med"/>
            </a:ln>
          </p:spPr>
        </p:sp>
        <p:sp>
          <p:nvSpPr>
            <p:cNvPr id="311" name="Google Shape;311;p22"/>
            <p:cNvSpPr/>
            <p:nvPr/>
          </p:nvSpPr>
          <p:spPr>
            <a:xfrm>
              <a:off x="7864050" y="4726500"/>
              <a:ext cx="82650" cy="64300"/>
            </a:xfrm>
            <a:custGeom>
              <a:avLst/>
              <a:gdLst/>
              <a:ahLst/>
              <a:cxnLst/>
              <a:rect l="l" t="t" r="r" b="b"/>
              <a:pathLst>
                <a:path w="3306" h="2572" extrusionOk="0">
                  <a:moveTo>
                    <a:pt x="0" y="0"/>
                  </a:moveTo>
                  <a:cubicBezTo>
                    <a:pt x="1324" y="442"/>
                    <a:pt x="2682" y="1323"/>
                    <a:pt x="3306" y="2572"/>
                  </a:cubicBezTo>
                </a:path>
              </a:pathLst>
            </a:custGeom>
            <a:noFill/>
            <a:ln w="19050" cap="flat" cmpd="sng">
              <a:solidFill>
                <a:schemeClr val="dk1"/>
              </a:solidFill>
              <a:prstDash val="solid"/>
              <a:round/>
              <a:headEnd type="none" w="med" len="med"/>
              <a:tailEnd type="none" w="med" len="med"/>
            </a:ln>
          </p:spPr>
        </p:sp>
        <p:sp>
          <p:nvSpPr>
            <p:cNvPr id="312" name="Google Shape;312;p22"/>
            <p:cNvSpPr/>
            <p:nvPr/>
          </p:nvSpPr>
          <p:spPr>
            <a:xfrm>
              <a:off x="7873235" y="4781630"/>
              <a:ext cx="82650" cy="119402"/>
            </a:xfrm>
            <a:custGeom>
              <a:avLst/>
              <a:gdLst/>
              <a:ahLst/>
              <a:cxnLst/>
              <a:rect l="l" t="t" r="r" b="b"/>
              <a:pathLst>
                <a:path w="1469" h="2204" extrusionOk="0">
                  <a:moveTo>
                    <a:pt x="1469" y="0"/>
                  </a:moveTo>
                  <a:cubicBezTo>
                    <a:pt x="939" y="706"/>
                    <a:pt x="394" y="1414"/>
                    <a:pt x="0" y="2204"/>
                  </a:cubicBezTo>
                </a:path>
              </a:pathLst>
            </a:custGeom>
            <a:noFill/>
            <a:ln w="19050" cap="flat" cmpd="sng">
              <a:solidFill>
                <a:schemeClr val="dk1"/>
              </a:solidFill>
              <a:prstDash val="solid"/>
              <a:round/>
              <a:headEnd type="none" w="med" len="med"/>
              <a:tailEnd type="none" w="med" len="med"/>
            </a:ln>
          </p:spPr>
        </p:sp>
      </p:grpSp>
      <p:grpSp>
        <p:nvGrpSpPr>
          <p:cNvPr id="313" name="Google Shape;313;p22"/>
          <p:cNvGrpSpPr/>
          <p:nvPr/>
        </p:nvGrpSpPr>
        <p:grpSpPr>
          <a:xfrm>
            <a:off x="11077649" y="5490586"/>
            <a:ext cx="1197932" cy="1308663"/>
            <a:chOff x="8308236" y="4117939"/>
            <a:chExt cx="898449" cy="981497"/>
          </a:xfrm>
        </p:grpSpPr>
        <p:grpSp>
          <p:nvGrpSpPr>
            <p:cNvPr id="314" name="Google Shape;314;p22"/>
            <p:cNvGrpSpPr/>
            <p:nvPr/>
          </p:nvGrpSpPr>
          <p:grpSpPr>
            <a:xfrm>
              <a:off x="8531621" y="4285441"/>
              <a:ext cx="480375" cy="720710"/>
              <a:chOff x="646025" y="3721675"/>
              <a:chExt cx="642900" cy="964419"/>
            </a:xfrm>
          </p:grpSpPr>
          <p:sp>
            <p:nvSpPr>
              <p:cNvPr id="315" name="Google Shape;315;p22"/>
              <p:cNvSpPr/>
              <p:nvPr/>
            </p:nvSpPr>
            <p:spPr>
              <a:xfrm>
                <a:off x="646025" y="3721675"/>
                <a:ext cx="642900" cy="64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22"/>
              <p:cNvSpPr/>
              <p:nvPr/>
            </p:nvSpPr>
            <p:spPr>
              <a:xfrm rot="10800000">
                <a:off x="810528" y="4226794"/>
                <a:ext cx="314100" cy="459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17" name="Google Shape;317;p22"/>
            <p:cNvGrpSpPr/>
            <p:nvPr/>
          </p:nvGrpSpPr>
          <p:grpSpPr>
            <a:xfrm rot="-496510">
              <a:off x="8367377" y="4169511"/>
              <a:ext cx="780168" cy="878352"/>
              <a:chOff x="335325" y="2071575"/>
              <a:chExt cx="460950" cy="518900"/>
            </a:xfrm>
          </p:grpSpPr>
          <p:sp>
            <p:nvSpPr>
              <p:cNvPr id="318" name="Google Shape;318;p22"/>
              <p:cNvSpPr/>
              <p:nvPr/>
            </p:nvSpPr>
            <p:spPr>
              <a:xfrm>
                <a:off x="409650" y="2153200"/>
                <a:ext cx="305250" cy="437275"/>
              </a:xfrm>
              <a:custGeom>
                <a:avLst/>
                <a:gdLst/>
                <a:ahLst/>
                <a:cxnLst/>
                <a:rect l="l" t="t" r="r" b="b"/>
                <a:pathLst>
                  <a:path w="12210" h="17491" extrusionOk="0">
                    <a:moveTo>
                      <a:pt x="5993" y="311"/>
                    </a:moveTo>
                    <a:cubicBezTo>
                      <a:pt x="6307" y="311"/>
                      <a:pt x="6621" y="332"/>
                      <a:pt x="6932" y="374"/>
                    </a:cubicBezTo>
                    <a:cubicBezTo>
                      <a:pt x="10209" y="824"/>
                      <a:pt x="12209" y="4338"/>
                      <a:pt x="10678" y="7352"/>
                    </a:cubicBezTo>
                    <a:cubicBezTo>
                      <a:pt x="9698" y="9281"/>
                      <a:pt x="7108" y="10035"/>
                      <a:pt x="7004" y="12408"/>
                    </a:cubicBezTo>
                    <a:lnTo>
                      <a:pt x="7001" y="12408"/>
                    </a:lnTo>
                    <a:cubicBezTo>
                      <a:pt x="6948" y="12414"/>
                      <a:pt x="6907" y="12454"/>
                      <a:pt x="6897" y="12507"/>
                    </a:cubicBezTo>
                    <a:cubicBezTo>
                      <a:pt x="6598" y="12570"/>
                      <a:pt x="6296" y="12616"/>
                      <a:pt x="5992" y="12647"/>
                    </a:cubicBezTo>
                    <a:cubicBezTo>
                      <a:pt x="6285" y="11192"/>
                      <a:pt x="6429" y="9757"/>
                      <a:pt x="6931" y="8344"/>
                    </a:cubicBezTo>
                    <a:cubicBezTo>
                      <a:pt x="7221" y="7527"/>
                      <a:pt x="7589" y="6770"/>
                      <a:pt x="8002" y="6039"/>
                    </a:cubicBezTo>
                    <a:cubicBezTo>
                      <a:pt x="8143" y="6080"/>
                      <a:pt x="8282" y="6101"/>
                      <a:pt x="8415" y="6101"/>
                    </a:cubicBezTo>
                    <a:cubicBezTo>
                      <a:pt x="8801" y="6101"/>
                      <a:pt x="9137" y="5924"/>
                      <a:pt x="9326" y="5535"/>
                    </a:cubicBezTo>
                    <a:cubicBezTo>
                      <a:pt x="9374" y="5437"/>
                      <a:pt x="9299" y="5359"/>
                      <a:pt x="9219" y="5359"/>
                    </a:cubicBezTo>
                    <a:cubicBezTo>
                      <a:pt x="9181" y="5359"/>
                      <a:pt x="9141" y="5376"/>
                      <a:pt x="9113" y="5417"/>
                    </a:cubicBezTo>
                    <a:cubicBezTo>
                      <a:pt x="8927" y="5682"/>
                      <a:pt x="8696" y="5782"/>
                      <a:pt x="8444" y="5782"/>
                    </a:cubicBezTo>
                    <a:cubicBezTo>
                      <a:pt x="8355" y="5782"/>
                      <a:pt x="8263" y="5769"/>
                      <a:pt x="8169" y="5747"/>
                    </a:cubicBezTo>
                    <a:cubicBezTo>
                      <a:pt x="8515" y="5157"/>
                      <a:pt x="8885" y="4581"/>
                      <a:pt x="9270" y="4000"/>
                    </a:cubicBezTo>
                    <a:cubicBezTo>
                      <a:pt x="9325" y="3917"/>
                      <a:pt x="9241" y="3824"/>
                      <a:pt x="9159" y="3824"/>
                    </a:cubicBezTo>
                    <a:cubicBezTo>
                      <a:pt x="9130" y="3824"/>
                      <a:pt x="9102" y="3835"/>
                      <a:pt x="9079" y="3862"/>
                    </a:cubicBezTo>
                    <a:cubicBezTo>
                      <a:pt x="8636" y="4386"/>
                      <a:pt x="8215" y="4985"/>
                      <a:pt x="7830" y="5632"/>
                    </a:cubicBezTo>
                    <a:cubicBezTo>
                      <a:pt x="7267" y="5390"/>
                      <a:pt x="6685" y="4931"/>
                      <a:pt x="6288" y="4813"/>
                    </a:cubicBezTo>
                    <a:cubicBezTo>
                      <a:pt x="5977" y="4722"/>
                      <a:pt x="5656" y="4675"/>
                      <a:pt x="5334" y="4675"/>
                    </a:cubicBezTo>
                    <a:cubicBezTo>
                      <a:pt x="5113" y="4675"/>
                      <a:pt x="4891" y="4697"/>
                      <a:pt x="4672" y="4742"/>
                    </a:cubicBezTo>
                    <a:cubicBezTo>
                      <a:pt x="4315" y="4810"/>
                      <a:pt x="3851" y="4961"/>
                      <a:pt x="3485" y="5201"/>
                    </a:cubicBezTo>
                    <a:cubicBezTo>
                      <a:pt x="3365" y="4958"/>
                      <a:pt x="3238" y="4721"/>
                      <a:pt x="3096" y="4488"/>
                    </a:cubicBezTo>
                    <a:cubicBezTo>
                      <a:pt x="3078" y="4460"/>
                      <a:pt x="3054" y="4448"/>
                      <a:pt x="3031" y="4448"/>
                    </a:cubicBezTo>
                    <a:cubicBezTo>
                      <a:pt x="2977" y="4448"/>
                      <a:pt x="2925" y="4509"/>
                      <a:pt x="2956" y="4574"/>
                    </a:cubicBezTo>
                    <a:cubicBezTo>
                      <a:pt x="3075" y="4829"/>
                      <a:pt x="3188" y="5084"/>
                      <a:pt x="3295" y="5339"/>
                    </a:cubicBezTo>
                    <a:cubicBezTo>
                      <a:pt x="3000" y="5588"/>
                      <a:pt x="2820" y="5913"/>
                      <a:pt x="2914" y="6319"/>
                    </a:cubicBezTo>
                    <a:cubicBezTo>
                      <a:pt x="2922" y="6354"/>
                      <a:pt x="2951" y="6370"/>
                      <a:pt x="2981" y="6370"/>
                    </a:cubicBezTo>
                    <a:cubicBezTo>
                      <a:pt x="3018" y="6370"/>
                      <a:pt x="3056" y="6345"/>
                      <a:pt x="3053" y="6300"/>
                    </a:cubicBezTo>
                    <a:cubicBezTo>
                      <a:pt x="3032" y="5975"/>
                      <a:pt x="3160" y="5722"/>
                      <a:pt x="3372" y="5527"/>
                    </a:cubicBezTo>
                    <a:cubicBezTo>
                      <a:pt x="3955" y="6970"/>
                      <a:pt x="4322" y="8446"/>
                      <a:pt x="4436" y="10031"/>
                    </a:cubicBezTo>
                    <a:cubicBezTo>
                      <a:pt x="4459" y="10341"/>
                      <a:pt x="4476" y="10650"/>
                      <a:pt x="4463" y="10961"/>
                    </a:cubicBezTo>
                    <a:cubicBezTo>
                      <a:pt x="4451" y="11292"/>
                      <a:pt x="4063" y="12224"/>
                      <a:pt x="4215" y="12510"/>
                    </a:cubicBezTo>
                    <a:cubicBezTo>
                      <a:pt x="4221" y="12521"/>
                      <a:pt x="4226" y="12532"/>
                      <a:pt x="4229" y="12543"/>
                    </a:cubicBezTo>
                    <a:cubicBezTo>
                      <a:pt x="3949" y="12465"/>
                      <a:pt x="3692" y="12349"/>
                      <a:pt x="3477" y="12185"/>
                    </a:cubicBezTo>
                    <a:cubicBezTo>
                      <a:pt x="3482" y="12127"/>
                      <a:pt x="3480" y="12073"/>
                      <a:pt x="3482" y="12016"/>
                    </a:cubicBezTo>
                    <a:cubicBezTo>
                      <a:pt x="3493" y="12014"/>
                      <a:pt x="3502" y="12006"/>
                      <a:pt x="3509" y="11996"/>
                    </a:cubicBezTo>
                    <a:cubicBezTo>
                      <a:pt x="3732" y="11617"/>
                      <a:pt x="3974" y="11251"/>
                      <a:pt x="4231" y="10894"/>
                    </a:cubicBezTo>
                    <a:cubicBezTo>
                      <a:pt x="4255" y="10859"/>
                      <a:pt x="4217" y="10819"/>
                      <a:pt x="4183" y="10819"/>
                    </a:cubicBezTo>
                    <a:cubicBezTo>
                      <a:pt x="4171" y="10819"/>
                      <a:pt x="4160" y="10823"/>
                      <a:pt x="4151" y="10835"/>
                    </a:cubicBezTo>
                    <a:cubicBezTo>
                      <a:pt x="3906" y="11157"/>
                      <a:pt x="3684" y="11496"/>
                      <a:pt x="3486" y="11848"/>
                    </a:cubicBezTo>
                    <a:cubicBezTo>
                      <a:pt x="3482" y="11518"/>
                      <a:pt x="3420" y="11193"/>
                      <a:pt x="3303" y="10884"/>
                    </a:cubicBezTo>
                    <a:cubicBezTo>
                      <a:pt x="3431" y="10647"/>
                      <a:pt x="3557" y="10407"/>
                      <a:pt x="3671" y="10162"/>
                    </a:cubicBezTo>
                    <a:cubicBezTo>
                      <a:pt x="3687" y="10129"/>
                      <a:pt x="3659" y="10100"/>
                      <a:pt x="3632" y="10100"/>
                    </a:cubicBezTo>
                    <a:cubicBezTo>
                      <a:pt x="3619" y="10100"/>
                      <a:pt x="3606" y="10106"/>
                      <a:pt x="3598" y="10122"/>
                    </a:cubicBezTo>
                    <a:cubicBezTo>
                      <a:pt x="3479" y="10339"/>
                      <a:pt x="3369" y="10560"/>
                      <a:pt x="3262" y="10784"/>
                    </a:cubicBezTo>
                    <a:cubicBezTo>
                      <a:pt x="3155" y="10522"/>
                      <a:pt x="3010" y="10274"/>
                      <a:pt x="2841" y="10025"/>
                    </a:cubicBezTo>
                    <a:cubicBezTo>
                      <a:pt x="2959" y="9816"/>
                      <a:pt x="3077" y="9607"/>
                      <a:pt x="3203" y="9403"/>
                    </a:cubicBezTo>
                    <a:cubicBezTo>
                      <a:pt x="3222" y="9371"/>
                      <a:pt x="3193" y="9341"/>
                      <a:pt x="3163" y="9341"/>
                    </a:cubicBezTo>
                    <a:cubicBezTo>
                      <a:pt x="3150" y="9341"/>
                      <a:pt x="3136" y="9347"/>
                      <a:pt x="3126" y="9362"/>
                    </a:cubicBezTo>
                    <a:cubicBezTo>
                      <a:pt x="3002" y="9548"/>
                      <a:pt x="2890" y="9743"/>
                      <a:pt x="2785" y="9940"/>
                    </a:cubicBezTo>
                    <a:cubicBezTo>
                      <a:pt x="2709" y="9834"/>
                      <a:pt x="2629" y="9725"/>
                      <a:pt x="2545" y="9617"/>
                    </a:cubicBezTo>
                    <a:cubicBezTo>
                      <a:pt x="2478" y="9532"/>
                      <a:pt x="2411" y="9448"/>
                      <a:pt x="2345" y="9365"/>
                    </a:cubicBezTo>
                    <a:cubicBezTo>
                      <a:pt x="2431" y="9230"/>
                      <a:pt x="2506" y="9086"/>
                      <a:pt x="2570" y="8938"/>
                    </a:cubicBezTo>
                    <a:cubicBezTo>
                      <a:pt x="2582" y="8911"/>
                      <a:pt x="2559" y="8887"/>
                      <a:pt x="2537" y="8887"/>
                    </a:cubicBezTo>
                    <a:cubicBezTo>
                      <a:pt x="2527" y="8887"/>
                      <a:pt x="2517" y="8893"/>
                      <a:pt x="2511" y="8906"/>
                    </a:cubicBezTo>
                    <a:cubicBezTo>
                      <a:pt x="2446" y="9042"/>
                      <a:pt x="2374" y="9175"/>
                      <a:pt x="2296" y="9305"/>
                    </a:cubicBezTo>
                    <a:cubicBezTo>
                      <a:pt x="2141" y="9113"/>
                      <a:pt x="1988" y="8927"/>
                      <a:pt x="1840" y="8740"/>
                    </a:cubicBezTo>
                    <a:cubicBezTo>
                      <a:pt x="1917" y="8640"/>
                      <a:pt x="1993" y="8541"/>
                      <a:pt x="2068" y="8441"/>
                    </a:cubicBezTo>
                    <a:cubicBezTo>
                      <a:pt x="2087" y="8414"/>
                      <a:pt x="2065" y="8382"/>
                      <a:pt x="2041" y="8382"/>
                    </a:cubicBezTo>
                    <a:cubicBezTo>
                      <a:pt x="2034" y="8382"/>
                      <a:pt x="2025" y="8386"/>
                      <a:pt x="2019" y="8395"/>
                    </a:cubicBezTo>
                    <a:cubicBezTo>
                      <a:pt x="1944" y="8490"/>
                      <a:pt x="1872" y="8589"/>
                      <a:pt x="1799" y="8686"/>
                    </a:cubicBezTo>
                    <a:cubicBezTo>
                      <a:pt x="1692" y="8551"/>
                      <a:pt x="1588" y="8417"/>
                      <a:pt x="1489" y="8281"/>
                    </a:cubicBezTo>
                    <a:cubicBezTo>
                      <a:pt x="1678" y="8009"/>
                      <a:pt x="1866" y="7735"/>
                      <a:pt x="2041" y="7454"/>
                    </a:cubicBezTo>
                    <a:cubicBezTo>
                      <a:pt x="2059" y="7424"/>
                      <a:pt x="2034" y="7397"/>
                      <a:pt x="2007" y="7397"/>
                    </a:cubicBezTo>
                    <a:cubicBezTo>
                      <a:pt x="1994" y="7397"/>
                      <a:pt x="1981" y="7403"/>
                      <a:pt x="1972" y="7416"/>
                    </a:cubicBezTo>
                    <a:cubicBezTo>
                      <a:pt x="1787" y="7677"/>
                      <a:pt x="1614" y="7945"/>
                      <a:pt x="1440" y="8213"/>
                    </a:cubicBezTo>
                    <a:cubicBezTo>
                      <a:pt x="1281" y="7996"/>
                      <a:pt x="1134" y="7771"/>
                      <a:pt x="997" y="7539"/>
                    </a:cubicBezTo>
                    <a:cubicBezTo>
                      <a:pt x="1218" y="7148"/>
                      <a:pt x="1462" y="6770"/>
                      <a:pt x="1732" y="6410"/>
                    </a:cubicBezTo>
                    <a:cubicBezTo>
                      <a:pt x="1756" y="6378"/>
                      <a:pt x="1727" y="6336"/>
                      <a:pt x="1697" y="6336"/>
                    </a:cubicBezTo>
                    <a:cubicBezTo>
                      <a:pt x="1688" y="6336"/>
                      <a:pt x="1678" y="6341"/>
                      <a:pt x="1670" y="6351"/>
                    </a:cubicBezTo>
                    <a:cubicBezTo>
                      <a:pt x="1400" y="6700"/>
                      <a:pt x="1160" y="7068"/>
                      <a:pt x="951" y="7456"/>
                    </a:cubicBezTo>
                    <a:cubicBezTo>
                      <a:pt x="630" y="6885"/>
                      <a:pt x="401" y="6260"/>
                      <a:pt x="348" y="5503"/>
                    </a:cubicBezTo>
                    <a:cubicBezTo>
                      <a:pt x="345" y="5476"/>
                      <a:pt x="345" y="5449"/>
                      <a:pt x="344" y="5420"/>
                    </a:cubicBezTo>
                    <a:cubicBezTo>
                      <a:pt x="506" y="5191"/>
                      <a:pt x="707" y="4971"/>
                      <a:pt x="857" y="4767"/>
                    </a:cubicBezTo>
                    <a:cubicBezTo>
                      <a:pt x="1112" y="4420"/>
                      <a:pt x="1360" y="4067"/>
                      <a:pt x="1606" y="3714"/>
                    </a:cubicBezTo>
                    <a:cubicBezTo>
                      <a:pt x="1624" y="3687"/>
                      <a:pt x="1595" y="3657"/>
                      <a:pt x="1569" y="3657"/>
                    </a:cubicBezTo>
                    <a:cubicBezTo>
                      <a:pt x="1560" y="3657"/>
                      <a:pt x="1552" y="3660"/>
                      <a:pt x="1545" y="3669"/>
                    </a:cubicBezTo>
                    <a:cubicBezTo>
                      <a:pt x="1268" y="4037"/>
                      <a:pt x="995" y="4408"/>
                      <a:pt x="729" y="4783"/>
                    </a:cubicBezTo>
                    <a:cubicBezTo>
                      <a:pt x="611" y="4947"/>
                      <a:pt x="468" y="5118"/>
                      <a:pt x="339" y="5298"/>
                    </a:cubicBezTo>
                    <a:cubicBezTo>
                      <a:pt x="328" y="4979"/>
                      <a:pt x="348" y="4659"/>
                      <a:pt x="399" y="4345"/>
                    </a:cubicBezTo>
                    <a:cubicBezTo>
                      <a:pt x="407" y="4341"/>
                      <a:pt x="414" y="4337"/>
                      <a:pt x="418" y="4330"/>
                    </a:cubicBezTo>
                    <a:cubicBezTo>
                      <a:pt x="704" y="3777"/>
                      <a:pt x="1077" y="3285"/>
                      <a:pt x="1510" y="2840"/>
                    </a:cubicBezTo>
                    <a:cubicBezTo>
                      <a:pt x="1546" y="2803"/>
                      <a:pt x="1512" y="2755"/>
                      <a:pt x="1472" y="2755"/>
                    </a:cubicBezTo>
                    <a:cubicBezTo>
                      <a:pt x="1460" y="2755"/>
                      <a:pt x="1448" y="2760"/>
                      <a:pt x="1437" y="2770"/>
                    </a:cubicBezTo>
                    <a:cubicBezTo>
                      <a:pt x="1030" y="3148"/>
                      <a:pt x="710" y="3592"/>
                      <a:pt x="453" y="4078"/>
                    </a:cubicBezTo>
                    <a:cubicBezTo>
                      <a:pt x="1011" y="1651"/>
                      <a:pt x="3488" y="311"/>
                      <a:pt x="5993" y="311"/>
                    </a:cubicBezTo>
                    <a:close/>
                    <a:moveTo>
                      <a:pt x="5338" y="4965"/>
                    </a:moveTo>
                    <a:cubicBezTo>
                      <a:pt x="5626" y="4965"/>
                      <a:pt x="5879" y="4992"/>
                      <a:pt x="6052" y="5036"/>
                    </a:cubicBezTo>
                    <a:cubicBezTo>
                      <a:pt x="6674" y="5197"/>
                      <a:pt x="7122" y="5642"/>
                      <a:pt x="7670" y="5907"/>
                    </a:cubicBezTo>
                    <a:cubicBezTo>
                      <a:pt x="6500" y="7967"/>
                      <a:pt x="5719" y="10466"/>
                      <a:pt x="5864" y="12655"/>
                    </a:cubicBezTo>
                    <a:cubicBezTo>
                      <a:pt x="5693" y="12668"/>
                      <a:pt x="5519" y="12676"/>
                      <a:pt x="5345" y="12676"/>
                    </a:cubicBezTo>
                    <a:cubicBezTo>
                      <a:pt x="4998" y="12676"/>
                      <a:pt x="4653" y="12645"/>
                      <a:pt x="4333" y="12569"/>
                    </a:cubicBezTo>
                    <a:cubicBezTo>
                      <a:pt x="5023" y="12559"/>
                      <a:pt x="4599" y="9010"/>
                      <a:pt x="4564" y="8779"/>
                    </a:cubicBezTo>
                    <a:cubicBezTo>
                      <a:pt x="4387" y="7601"/>
                      <a:pt x="4078" y="6447"/>
                      <a:pt x="3571" y="5376"/>
                    </a:cubicBezTo>
                    <a:cubicBezTo>
                      <a:pt x="4046" y="5075"/>
                      <a:pt x="4760" y="4965"/>
                      <a:pt x="5338" y="4965"/>
                    </a:cubicBezTo>
                    <a:close/>
                    <a:moveTo>
                      <a:pt x="3282" y="12212"/>
                    </a:moveTo>
                    <a:cubicBezTo>
                      <a:pt x="3289" y="12253"/>
                      <a:pt x="3325" y="12283"/>
                      <a:pt x="3369" y="12283"/>
                    </a:cubicBezTo>
                    <a:cubicBezTo>
                      <a:pt x="3802" y="12789"/>
                      <a:pt x="4579" y="12949"/>
                      <a:pt x="5366" y="12949"/>
                    </a:cubicBezTo>
                    <a:cubicBezTo>
                      <a:pt x="6036" y="12949"/>
                      <a:pt x="6713" y="12833"/>
                      <a:pt x="7194" y="12717"/>
                    </a:cubicBezTo>
                    <a:cubicBezTo>
                      <a:pt x="7308" y="12790"/>
                      <a:pt x="7426" y="12844"/>
                      <a:pt x="7495" y="12988"/>
                    </a:cubicBezTo>
                    <a:cubicBezTo>
                      <a:pt x="7589" y="13182"/>
                      <a:pt x="7541" y="13397"/>
                      <a:pt x="7422" y="13566"/>
                    </a:cubicBezTo>
                    <a:cubicBezTo>
                      <a:pt x="6739" y="13793"/>
                      <a:pt x="6083" y="14005"/>
                      <a:pt x="5353" y="14005"/>
                    </a:cubicBezTo>
                    <a:cubicBezTo>
                      <a:pt x="5350" y="14005"/>
                      <a:pt x="5348" y="14005"/>
                      <a:pt x="5345" y="14005"/>
                    </a:cubicBezTo>
                    <a:cubicBezTo>
                      <a:pt x="4905" y="14005"/>
                      <a:pt x="3510" y="13928"/>
                      <a:pt x="3067" y="13455"/>
                    </a:cubicBezTo>
                    <a:cubicBezTo>
                      <a:pt x="2946" y="13213"/>
                      <a:pt x="2846" y="12993"/>
                      <a:pt x="2924" y="12712"/>
                    </a:cubicBezTo>
                    <a:cubicBezTo>
                      <a:pt x="2981" y="12500"/>
                      <a:pt x="3114" y="12338"/>
                      <a:pt x="3282" y="12212"/>
                    </a:cubicBezTo>
                    <a:close/>
                    <a:moveTo>
                      <a:pt x="2911" y="13589"/>
                    </a:moveTo>
                    <a:cubicBezTo>
                      <a:pt x="2917" y="13595"/>
                      <a:pt x="2924" y="13601"/>
                      <a:pt x="2932" y="13608"/>
                    </a:cubicBezTo>
                    <a:cubicBezTo>
                      <a:pt x="2940" y="13614"/>
                      <a:pt x="2951" y="13614"/>
                      <a:pt x="2959" y="13617"/>
                    </a:cubicBezTo>
                    <a:cubicBezTo>
                      <a:pt x="3278" y="13997"/>
                      <a:pt x="4121" y="14123"/>
                      <a:pt x="4487" y="14182"/>
                    </a:cubicBezTo>
                    <a:cubicBezTo>
                      <a:pt x="4766" y="14225"/>
                      <a:pt x="5053" y="14248"/>
                      <a:pt x="5342" y="14248"/>
                    </a:cubicBezTo>
                    <a:cubicBezTo>
                      <a:pt x="6011" y="14248"/>
                      <a:pt x="6689" y="14125"/>
                      <a:pt x="7291" y="13850"/>
                    </a:cubicBezTo>
                    <a:cubicBezTo>
                      <a:pt x="7337" y="13976"/>
                      <a:pt x="7412" y="14081"/>
                      <a:pt x="7410" y="14234"/>
                    </a:cubicBezTo>
                    <a:cubicBezTo>
                      <a:pt x="7410" y="14314"/>
                      <a:pt x="7394" y="14394"/>
                      <a:pt x="7367" y="14468"/>
                    </a:cubicBezTo>
                    <a:cubicBezTo>
                      <a:pt x="7348" y="14473"/>
                      <a:pt x="7332" y="14484"/>
                      <a:pt x="7321" y="14500"/>
                    </a:cubicBezTo>
                    <a:cubicBezTo>
                      <a:pt x="6822" y="15133"/>
                      <a:pt x="5930" y="15281"/>
                      <a:pt x="5166" y="15297"/>
                    </a:cubicBezTo>
                    <a:cubicBezTo>
                      <a:pt x="5152" y="15298"/>
                      <a:pt x="5136" y="15298"/>
                      <a:pt x="5118" y="15298"/>
                    </a:cubicBezTo>
                    <a:cubicBezTo>
                      <a:pt x="4738" y="15298"/>
                      <a:pt x="3625" y="15228"/>
                      <a:pt x="3106" y="14907"/>
                    </a:cubicBezTo>
                    <a:cubicBezTo>
                      <a:pt x="3118" y="14870"/>
                      <a:pt x="3109" y="14829"/>
                      <a:pt x="3078" y="14803"/>
                    </a:cubicBezTo>
                    <a:cubicBezTo>
                      <a:pt x="2994" y="14735"/>
                      <a:pt x="2916" y="14661"/>
                      <a:pt x="2841" y="14582"/>
                    </a:cubicBezTo>
                    <a:cubicBezTo>
                      <a:pt x="2841" y="14577"/>
                      <a:pt x="2836" y="14572"/>
                      <a:pt x="2836" y="14567"/>
                    </a:cubicBezTo>
                    <a:cubicBezTo>
                      <a:pt x="2833" y="14547"/>
                      <a:pt x="2815" y="14531"/>
                      <a:pt x="2796" y="14531"/>
                    </a:cubicBezTo>
                    <a:cubicBezTo>
                      <a:pt x="2713" y="14427"/>
                      <a:pt x="2666" y="14301"/>
                      <a:pt x="2662" y="14169"/>
                    </a:cubicBezTo>
                    <a:cubicBezTo>
                      <a:pt x="2650" y="13915"/>
                      <a:pt x="2792" y="13774"/>
                      <a:pt x="2911" y="13589"/>
                    </a:cubicBezTo>
                    <a:close/>
                    <a:moveTo>
                      <a:pt x="2774" y="14877"/>
                    </a:moveTo>
                    <a:lnTo>
                      <a:pt x="2774" y="14877"/>
                    </a:lnTo>
                    <a:cubicBezTo>
                      <a:pt x="2795" y="14894"/>
                      <a:pt x="2817" y="14912"/>
                      <a:pt x="2841" y="14928"/>
                    </a:cubicBezTo>
                    <a:cubicBezTo>
                      <a:pt x="3204" y="15385"/>
                      <a:pt x="4315" y="15501"/>
                      <a:pt x="4736" y="15530"/>
                    </a:cubicBezTo>
                    <a:cubicBezTo>
                      <a:pt x="4871" y="15540"/>
                      <a:pt x="5013" y="15545"/>
                      <a:pt x="5159" y="15545"/>
                    </a:cubicBezTo>
                    <a:cubicBezTo>
                      <a:pt x="5842" y="15545"/>
                      <a:pt x="6608" y="15421"/>
                      <a:pt x="7143" y="15017"/>
                    </a:cubicBezTo>
                    <a:lnTo>
                      <a:pt x="7143" y="15017"/>
                    </a:lnTo>
                    <a:cubicBezTo>
                      <a:pt x="8147" y="15983"/>
                      <a:pt x="5228" y="16238"/>
                      <a:pt x="5068" y="16239"/>
                    </a:cubicBezTo>
                    <a:cubicBezTo>
                      <a:pt x="5038" y="16240"/>
                      <a:pt x="5009" y="16240"/>
                      <a:pt x="4980" y="16240"/>
                    </a:cubicBezTo>
                    <a:cubicBezTo>
                      <a:pt x="4518" y="16240"/>
                      <a:pt x="4066" y="16181"/>
                      <a:pt x="3617" y="16093"/>
                    </a:cubicBezTo>
                    <a:cubicBezTo>
                      <a:pt x="3609" y="16065"/>
                      <a:pt x="3585" y="16046"/>
                      <a:pt x="3558" y="16042"/>
                    </a:cubicBezTo>
                    <a:cubicBezTo>
                      <a:pt x="3421" y="16024"/>
                      <a:pt x="3295" y="16019"/>
                      <a:pt x="3177" y="15995"/>
                    </a:cubicBezTo>
                    <a:cubicBezTo>
                      <a:pt x="3165" y="15992"/>
                      <a:pt x="3150" y="15989"/>
                      <a:pt x="3137" y="15986"/>
                    </a:cubicBezTo>
                    <a:cubicBezTo>
                      <a:pt x="3012" y="15956"/>
                      <a:pt x="2897" y="15889"/>
                      <a:pt x="2811" y="15791"/>
                    </a:cubicBezTo>
                    <a:cubicBezTo>
                      <a:pt x="2583" y="15541"/>
                      <a:pt x="2599" y="15151"/>
                      <a:pt x="2774" y="14877"/>
                    </a:cubicBezTo>
                    <a:close/>
                    <a:moveTo>
                      <a:pt x="6851" y="16217"/>
                    </a:moveTo>
                    <a:lnTo>
                      <a:pt x="6851" y="16217"/>
                    </a:lnTo>
                    <a:cubicBezTo>
                      <a:pt x="6354" y="16823"/>
                      <a:pt x="5481" y="17221"/>
                      <a:pt x="4674" y="17221"/>
                    </a:cubicBezTo>
                    <a:cubicBezTo>
                      <a:pt x="3984" y="17221"/>
                      <a:pt x="3342" y="16930"/>
                      <a:pt x="3026" y="16228"/>
                    </a:cubicBezTo>
                    <a:lnTo>
                      <a:pt x="3026" y="16228"/>
                    </a:lnTo>
                    <a:cubicBezTo>
                      <a:pt x="3119" y="16264"/>
                      <a:pt x="3217" y="16284"/>
                      <a:pt x="3311" y="16284"/>
                    </a:cubicBezTo>
                    <a:cubicBezTo>
                      <a:pt x="3365" y="16284"/>
                      <a:pt x="3418" y="16278"/>
                      <a:pt x="3469" y="16263"/>
                    </a:cubicBezTo>
                    <a:cubicBezTo>
                      <a:pt x="4006" y="16428"/>
                      <a:pt x="4583" y="16519"/>
                      <a:pt x="5156" y="16519"/>
                    </a:cubicBezTo>
                    <a:cubicBezTo>
                      <a:pt x="5741" y="16519"/>
                      <a:pt x="6322" y="16424"/>
                      <a:pt x="6851" y="16217"/>
                    </a:cubicBezTo>
                    <a:close/>
                    <a:moveTo>
                      <a:pt x="5975" y="0"/>
                    </a:moveTo>
                    <a:cubicBezTo>
                      <a:pt x="3670" y="0"/>
                      <a:pt x="1313" y="1009"/>
                      <a:pt x="410" y="3266"/>
                    </a:cubicBezTo>
                    <a:cubicBezTo>
                      <a:pt x="95" y="4051"/>
                      <a:pt x="1" y="4895"/>
                      <a:pt x="93" y="5722"/>
                    </a:cubicBezTo>
                    <a:cubicBezTo>
                      <a:pt x="77" y="5762"/>
                      <a:pt x="63" y="5803"/>
                      <a:pt x="50" y="5843"/>
                    </a:cubicBezTo>
                    <a:cubicBezTo>
                      <a:pt x="44" y="5866"/>
                      <a:pt x="61" y="5880"/>
                      <a:pt x="79" y="5880"/>
                    </a:cubicBezTo>
                    <a:cubicBezTo>
                      <a:pt x="90" y="5880"/>
                      <a:pt x="101" y="5875"/>
                      <a:pt x="108" y="5864"/>
                    </a:cubicBezTo>
                    <a:cubicBezTo>
                      <a:pt x="184" y="6418"/>
                      <a:pt x="347" y="6960"/>
                      <a:pt x="587" y="7465"/>
                    </a:cubicBezTo>
                    <a:cubicBezTo>
                      <a:pt x="846" y="8009"/>
                      <a:pt x="1220" y="8479"/>
                      <a:pt x="1609" y="8935"/>
                    </a:cubicBezTo>
                    <a:cubicBezTo>
                      <a:pt x="1588" y="8963"/>
                      <a:pt x="1566" y="8991"/>
                      <a:pt x="1545" y="9018"/>
                    </a:cubicBezTo>
                    <a:cubicBezTo>
                      <a:pt x="1527" y="9043"/>
                      <a:pt x="1548" y="9074"/>
                      <a:pt x="1571" y="9074"/>
                    </a:cubicBezTo>
                    <a:cubicBezTo>
                      <a:pt x="1578" y="9074"/>
                      <a:pt x="1586" y="9071"/>
                      <a:pt x="1593" y="9062"/>
                    </a:cubicBezTo>
                    <a:cubicBezTo>
                      <a:pt x="1612" y="9037"/>
                      <a:pt x="1633" y="9011"/>
                      <a:pt x="1650" y="8986"/>
                    </a:cubicBezTo>
                    <a:cubicBezTo>
                      <a:pt x="1815" y="9177"/>
                      <a:pt x="1979" y="9367"/>
                      <a:pt x="2138" y="9560"/>
                    </a:cubicBezTo>
                    <a:cubicBezTo>
                      <a:pt x="2135" y="9582"/>
                      <a:pt x="2152" y="9601"/>
                      <a:pt x="2175" y="9603"/>
                    </a:cubicBezTo>
                    <a:cubicBezTo>
                      <a:pt x="2758" y="10310"/>
                      <a:pt x="3252" y="11053"/>
                      <a:pt x="3274" y="12051"/>
                    </a:cubicBezTo>
                    <a:cubicBezTo>
                      <a:pt x="2729" y="12242"/>
                      <a:pt x="2433" y="12991"/>
                      <a:pt x="2790" y="13460"/>
                    </a:cubicBezTo>
                    <a:cubicBezTo>
                      <a:pt x="2535" y="13578"/>
                      <a:pt x="2403" y="13952"/>
                      <a:pt x="2412" y="14209"/>
                    </a:cubicBezTo>
                    <a:cubicBezTo>
                      <a:pt x="2420" y="14402"/>
                      <a:pt x="2505" y="14604"/>
                      <a:pt x="2639" y="14757"/>
                    </a:cubicBezTo>
                    <a:cubicBezTo>
                      <a:pt x="2374" y="15063"/>
                      <a:pt x="2315" y="15501"/>
                      <a:pt x="2541" y="15854"/>
                    </a:cubicBezTo>
                    <a:cubicBezTo>
                      <a:pt x="2615" y="15962"/>
                      <a:pt x="2709" y="16056"/>
                      <a:pt x="2820" y="16126"/>
                    </a:cubicBezTo>
                    <a:cubicBezTo>
                      <a:pt x="2986" y="17097"/>
                      <a:pt x="3766" y="17491"/>
                      <a:pt x="4632" y="17491"/>
                    </a:cubicBezTo>
                    <a:cubicBezTo>
                      <a:pt x="5599" y="17491"/>
                      <a:pt x="6673" y="16999"/>
                      <a:pt x="7119" y="16271"/>
                    </a:cubicBezTo>
                    <a:cubicBezTo>
                      <a:pt x="7157" y="16207"/>
                      <a:pt x="7119" y="16139"/>
                      <a:pt x="7063" y="16107"/>
                    </a:cubicBezTo>
                    <a:cubicBezTo>
                      <a:pt x="7516" y="15817"/>
                      <a:pt x="7885" y="15205"/>
                      <a:pt x="7323" y="14859"/>
                    </a:cubicBezTo>
                    <a:cubicBezTo>
                      <a:pt x="7356" y="14825"/>
                      <a:pt x="7388" y="14794"/>
                      <a:pt x="7418" y="14757"/>
                    </a:cubicBezTo>
                    <a:cubicBezTo>
                      <a:pt x="7552" y="14629"/>
                      <a:pt x="7637" y="14461"/>
                      <a:pt x="7657" y="14279"/>
                    </a:cubicBezTo>
                    <a:cubicBezTo>
                      <a:pt x="7678" y="14118"/>
                      <a:pt x="7656" y="13874"/>
                      <a:pt x="7543" y="13729"/>
                    </a:cubicBezTo>
                    <a:cubicBezTo>
                      <a:pt x="7557" y="13721"/>
                      <a:pt x="7568" y="13710"/>
                      <a:pt x="7575" y="13695"/>
                    </a:cubicBezTo>
                    <a:cubicBezTo>
                      <a:pt x="7764" y="13506"/>
                      <a:pt x="7853" y="13240"/>
                      <a:pt x="7777" y="12969"/>
                    </a:cubicBezTo>
                    <a:cubicBezTo>
                      <a:pt x="7715" y="12752"/>
                      <a:pt x="7512" y="12510"/>
                      <a:pt x="7278" y="12463"/>
                    </a:cubicBezTo>
                    <a:cubicBezTo>
                      <a:pt x="7286" y="12451"/>
                      <a:pt x="7291" y="12438"/>
                      <a:pt x="7292" y="12425"/>
                    </a:cubicBezTo>
                    <a:cubicBezTo>
                      <a:pt x="7385" y="10253"/>
                      <a:pt x="9725" y="9510"/>
                      <a:pt x="10740" y="7865"/>
                    </a:cubicBezTo>
                    <a:cubicBezTo>
                      <a:pt x="11347" y="6882"/>
                      <a:pt x="11613" y="5683"/>
                      <a:pt x="11484" y="4538"/>
                    </a:cubicBezTo>
                    <a:cubicBezTo>
                      <a:pt x="11208" y="2085"/>
                      <a:pt x="9149" y="274"/>
                      <a:pt x="6747" y="38"/>
                    </a:cubicBezTo>
                    <a:cubicBezTo>
                      <a:pt x="6492" y="13"/>
                      <a:pt x="6234" y="0"/>
                      <a:pt x="5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22"/>
              <p:cNvSpPr/>
              <p:nvPr/>
            </p:nvSpPr>
            <p:spPr>
              <a:xfrm>
                <a:off x="375400" y="2393900"/>
                <a:ext cx="53400" cy="34350"/>
              </a:xfrm>
              <a:custGeom>
                <a:avLst/>
                <a:gdLst/>
                <a:ahLst/>
                <a:cxnLst/>
                <a:rect l="l" t="t" r="r" b="b"/>
                <a:pathLst>
                  <a:path w="2136" h="1374" extrusionOk="0">
                    <a:moveTo>
                      <a:pt x="2055" y="1"/>
                    </a:moveTo>
                    <a:cubicBezTo>
                      <a:pt x="2049" y="1"/>
                      <a:pt x="2042" y="2"/>
                      <a:pt x="2035" y="5"/>
                    </a:cubicBezTo>
                    <a:cubicBezTo>
                      <a:pt x="1337" y="281"/>
                      <a:pt x="634" y="689"/>
                      <a:pt x="73" y="1189"/>
                    </a:cubicBezTo>
                    <a:cubicBezTo>
                      <a:pt x="0" y="1255"/>
                      <a:pt x="71" y="1373"/>
                      <a:pt x="154" y="1373"/>
                    </a:cubicBezTo>
                    <a:cubicBezTo>
                      <a:pt x="172" y="1373"/>
                      <a:pt x="190" y="1368"/>
                      <a:pt x="207" y="1355"/>
                    </a:cubicBezTo>
                    <a:cubicBezTo>
                      <a:pt x="824" y="909"/>
                      <a:pt x="1422" y="496"/>
                      <a:pt x="2083" y="115"/>
                    </a:cubicBezTo>
                    <a:cubicBezTo>
                      <a:pt x="2136" y="85"/>
                      <a:pt x="210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22"/>
              <p:cNvSpPr/>
              <p:nvPr/>
            </p:nvSpPr>
            <p:spPr>
              <a:xfrm>
                <a:off x="335325" y="2323375"/>
                <a:ext cx="54675" cy="19025"/>
              </a:xfrm>
              <a:custGeom>
                <a:avLst/>
                <a:gdLst/>
                <a:ahLst/>
                <a:cxnLst/>
                <a:rect l="l" t="t" r="r" b="b"/>
                <a:pathLst>
                  <a:path w="2187" h="761" extrusionOk="0">
                    <a:moveTo>
                      <a:pt x="2055" y="1"/>
                    </a:moveTo>
                    <a:cubicBezTo>
                      <a:pt x="2046" y="1"/>
                      <a:pt x="2036" y="3"/>
                      <a:pt x="2026" y="6"/>
                    </a:cubicBezTo>
                    <a:cubicBezTo>
                      <a:pt x="1393" y="252"/>
                      <a:pt x="741" y="365"/>
                      <a:pt x="102" y="571"/>
                    </a:cubicBezTo>
                    <a:cubicBezTo>
                      <a:pt x="1" y="604"/>
                      <a:pt x="17" y="760"/>
                      <a:pt x="126" y="760"/>
                    </a:cubicBezTo>
                    <a:cubicBezTo>
                      <a:pt x="127" y="760"/>
                      <a:pt x="128" y="760"/>
                      <a:pt x="129" y="760"/>
                    </a:cubicBezTo>
                    <a:cubicBezTo>
                      <a:pt x="795" y="741"/>
                      <a:pt x="1504" y="454"/>
                      <a:pt x="2100" y="177"/>
                    </a:cubicBezTo>
                    <a:cubicBezTo>
                      <a:pt x="2186" y="137"/>
                      <a:pt x="213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22"/>
              <p:cNvSpPr/>
              <p:nvPr/>
            </p:nvSpPr>
            <p:spPr>
              <a:xfrm>
                <a:off x="355050" y="2158375"/>
                <a:ext cx="62300" cy="42125"/>
              </a:xfrm>
              <a:custGeom>
                <a:avLst/>
                <a:gdLst/>
                <a:ahLst/>
                <a:cxnLst/>
                <a:rect l="l" t="t" r="r" b="b"/>
                <a:pathLst>
                  <a:path w="2492" h="1685" extrusionOk="0">
                    <a:moveTo>
                      <a:pt x="134" y="1"/>
                    </a:moveTo>
                    <a:cubicBezTo>
                      <a:pt x="58" y="1"/>
                      <a:pt x="1" y="99"/>
                      <a:pt x="65" y="175"/>
                    </a:cubicBezTo>
                    <a:cubicBezTo>
                      <a:pt x="631" y="872"/>
                      <a:pt x="1504" y="1380"/>
                      <a:pt x="2339" y="1680"/>
                    </a:cubicBezTo>
                    <a:cubicBezTo>
                      <a:pt x="2349" y="1683"/>
                      <a:pt x="2358" y="1685"/>
                      <a:pt x="2366" y="1685"/>
                    </a:cubicBezTo>
                    <a:cubicBezTo>
                      <a:pt x="2446" y="1685"/>
                      <a:pt x="2491" y="1548"/>
                      <a:pt x="2405" y="1509"/>
                    </a:cubicBezTo>
                    <a:cubicBezTo>
                      <a:pt x="1565" y="1130"/>
                      <a:pt x="903" y="617"/>
                      <a:pt x="204" y="29"/>
                    </a:cubicBezTo>
                    <a:cubicBezTo>
                      <a:pt x="181" y="9"/>
                      <a:pt x="15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22"/>
              <p:cNvSpPr/>
              <p:nvPr/>
            </p:nvSpPr>
            <p:spPr>
              <a:xfrm>
                <a:off x="475200" y="2082825"/>
                <a:ext cx="22375" cy="49200"/>
              </a:xfrm>
              <a:custGeom>
                <a:avLst/>
                <a:gdLst/>
                <a:ahLst/>
                <a:cxnLst/>
                <a:rect l="l" t="t" r="r" b="b"/>
                <a:pathLst>
                  <a:path w="895" h="1968" extrusionOk="0">
                    <a:moveTo>
                      <a:pt x="116" y="1"/>
                    </a:moveTo>
                    <a:cubicBezTo>
                      <a:pt x="57" y="1"/>
                      <a:pt x="1" y="47"/>
                      <a:pt x="25" y="120"/>
                    </a:cubicBezTo>
                    <a:cubicBezTo>
                      <a:pt x="230" y="730"/>
                      <a:pt x="460" y="1337"/>
                      <a:pt x="719" y="1926"/>
                    </a:cubicBezTo>
                    <a:cubicBezTo>
                      <a:pt x="733" y="1955"/>
                      <a:pt x="758" y="1968"/>
                      <a:pt x="784" y="1968"/>
                    </a:cubicBezTo>
                    <a:cubicBezTo>
                      <a:pt x="837" y="1968"/>
                      <a:pt x="895" y="1918"/>
                      <a:pt x="876" y="1859"/>
                    </a:cubicBezTo>
                    <a:cubicBezTo>
                      <a:pt x="686" y="1251"/>
                      <a:pt x="458" y="654"/>
                      <a:pt x="213" y="66"/>
                    </a:cubicBezTo>
                    <a:cubicBezTo>
                      <a:pt x="194" y="21"/>
                      <a:pt x="15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22"/>
              <p:cNvSpPr/>
              <p:nvPr/>
            </p:nvSpPr>
            <p:spPr>
              <a:xfrm>
                <a:off x="614550" y="2071575"/>
                <a:ext cx="20625" cy="59800"/>
              </a:xfrm>
              <a:custGeom>
                <a:avLst/>
                <a:gdLst/>
                <a:ahLst/>
                <a:cxnLst/>
                <a:rect l="l" t="t" r="r" b="b"/>
                <a:pathLst>
                  <a:path w="825" h="2392" extrusionOk="0">
                    <a:moveTo>
                      <a:pt x="705" y="0"/>
                    </a:moveTo>
                    <a:cubicBezTo>
                      <a:pt x="674" y="0"/>
                      <a:pt x="645" y="15"/>
                      <a:pt x="630" y="49"/>
                    </a:cubicBezTo>
                    <a:cubicBezTo>
                      <a:pt x="313" y="750"/>
                      <a:pt x="131" y="1521"/>
                      <a:pt x="11" y="2280"/>
                    </a:cubicBezTo>
                    <a:cubicBezTo>
                      <a:pt x="1" y="2347"/>
                      <a:pt x="56" y="2391"/>
                      <a:pt x="108" y="2391"/>
                    </a:cubicBezTo>
                    <a:cubicBezTo>
                      <a:pt x="143" y="2391"/>
                      <a:pt x="176" y="2371"/>
                      <a:pt x="187" y="2325"/>
                    </a:cubicBezTo>
                    <a:cubicBezTo>
                      <a:pt x="346" y="1571"/>
                      <a:pt x="582" y="854"/>
                      <a:pt x="803" y="119"/>
                    </a:cubicBezTo>
                    <a:cubicBezTo>
                      <a:pt x="824" y="52"/>
                      <a:pt x="762"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22"/>
              <p:cNvSpPr/>
              <p:nvPr/>
            </p:nvSpPr>
            <p:spPr>
              <a:xfrm>
                <a:off x="706675" y="2143525"/>
                <a:ext cx="44950" cy="32775"/>
              </a:xfrm>
              <a:custGeom>
                <a:avLst/>
                <a:gdLst/>
                <a:ahLst/>
                <a:cxnLst/>
                <a:rect l="l" t="t" r="r" b="b"/>
                <a:pathLst>
                  <a:path w="1798" h="1311" extrusionOk="0">
                    <a:moveTo>
                      <a:pt x="1679" y="1"/>
                    </a:moveTo>
                    <a:cubicBezTo>
                      <a:pt x="1665" y="1"/>
                      <a:pt x="1650" y="5"/>
                      <a:pt x="1635" y="14"/>
                    </a:cubicBezTo>
                    <a:cubicBezTo>
                      <a:pt x="1101" y="358"/>
                      <a:pt x="604" y="768"/>
                      <a:pt x="83" y="1133"/>
                    </a:cubicBezTo>
                    <a:cubicBezTo>
                      <a:pt x="0" y="1191"/>
                      <a:pt x="51" y="1311"/>
                      <a:pt x="132" y="1311"/>
                    </a:cubicBezTo>
                    <a:cubicBezTo>
                      <a:pt x="148" y="1311"/>
                      <a:pt x="166" y="1306"/>
                      <a:pt x="183" y="1295"/>
                    </a:cubicBezTo>
                    <a:cubicBezTo>
                      <a:pt x="725" y="964"/>
                      <a:pt x="1291" y="596"/>
                      <a:pt x="1742" y="145"/>
                    </a:cubicBezTo>
                    <a:cubicBezTo>
                      <a:pt x="1797" y="90"/>
                      <a:pt x="1745" y="1"/>
                      <a:pt x="1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22"/>
              <p:cNvSpPr/>
              <p:nvPr/>
            </p:nvSpPr>
            <p:spPr>
              <a:xfrm>
                <a:off x="742575" y="2257175"/>
                <a:ext cx="53700" cy="17850"/>
              </a:xfrm>
              <a:custGeom>
                <a:avLst/>
                <a:gdLst/>
                <a:ahLst/>
                <a:cxnLst/>
                <a:rect l="l" t="t" r="r" b="b"/>
                <a:pathLst>
                  <a:path w="2148" h="714" extrusionOk="0">
                    <a:moveTo>
                      <a:pt x="2024" y="1"/>
                    </a:moveTo>
                    <a:cubicBezTo>
                      <a:pt x="2013" y="1"/>
                      <a:pt x="2000" y="3"/>
                      <a:pt x="1987" y="9"/>
                    </a:cubicBezTo>
                    <a:cubicBezTo>
                      <a:pt x="1361" y="267"/>
                      <a:pt x="802" y="474"/>
                      <a:pt x="120" y="528"/>
                    </a:cubicBezTo>
                    <a:cubicBezTo>
                      <a:pt x="1" y="536"/>
                      <a:pt x="0" y="713"/>
                      <a:pt x="120" y="713"/>
                    </a:cubicBezTo>
                    <a:cubicBezTo>
                      <a:pt x="120" y="713"/>
                      <a:pt x="121" y="713"/>
                      <a:pt x="121" y="713"/>
                    </a:cubicBezTo>
                    <a:cubicBezTo>
                      <a:pt x="784" y="707"/>
                      <a:pt x="1508" y="560"/>
                      <a:pt x="2067" y="190"/>
                    </a:cubicBezTo>
                    <a:cubicBezTo>
                      <a:pt x="2147" y="138"/>
                      <a:pt x="2110" y="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22"/>
              <p:cNvSpPr/>
              <p:nvPr/>
            </p:nvSpPr>
            <p:spPr>
              <a:xfrm>
                <a:off x="694750" y="2378350"/>
                <a:ext cx="54750" cy="18475"/>
              </a:xfrm>
              <a:custGeom>
                <a:avLst/>
                <a:gdLst/>
                <a:ahLst/>
                <a:cxnLst/>
                <a:rect l="l" t="t" r="r" b="b"/>
                <a:pathLst>
                  <a:path w="2190" h="739" extrusionOk="0">
                    <a:moveTo>
                      <a:pt x="101" y="0"/>
                    </a:moveTo>
                    <a:cubicBezTo>
                      <a:pt x="21" y="0"/>
                      <a:pt x="0" y="126"/>
                      <a:pt x="87" y="155"/>
                    </a:cubicBezTo>
                    <a:cubicBezTo>
                      <a:pt x="722" y="362"/>
                      <a:pt x="1382" y="609"/>
                      <a:pt x="2037" y="737"/>
                    </a:cubicBezTo>
                    <a:cubicBezTo>
                      <a:pt x="2043" y="738"/>
                      <a:pt x="2048" y="738"/>
                      <a:pt x="2053" y="738"/>
                    </a:cubicBezTo>
                    <a:cubicBezTo>
                      <a:pt x="2134" y="738"/>
                      <a:pt x="2189" y="615"/>
                      <a:pt x="2099" y="579"/>
                    </a:cubicBezTo>
                    <a:cubicBezTo>
                      <a:pt x="1470" y="327"/>
                      <a:pt x="781" y="176"/>
                      <a:pt x="125" y="4"/>
                    </a:cubicBezTo>
                    <a:cubicBezTo>
                      <a:pt x="116" y="1"/>
                      <a:pt x="109"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22"/>
              <p:cNvSpPr/>
              <p:nvPr/>
            </p:nvSpPr>
            <p:spPr>
              <a:xfrm>
                <a:off x="424475" y="2281725"/>
                <a:ext cx="26375" cy="39325"/>
              </a:xfrm>
              <a:custGeom>
                <a:avLst/>
                <a:gdLst/>
                <a:ahLst/>
                <a:cxnLst/>
                <a:rect l="l" t="t" r="r" b="b"/>
                <a:pathLst>
                  <a:path w="1055" h="1573" extrusionOk="0">
                    <a:moveTo>
                      <a:pt x="1007" y="1"/>
                    </a:moveTo>
                    <a:cubicBezTo>
                      <a:pt x="995" y="1"/>
                      <a:pt x="984" y="6"/>
                      <a:pt x="976" y="16"/>
                    </a:cubicBezTo>
                    <a:cubicBezTo>
                      <a:pt x="629" y="501"/>
                      <a:pt x="308" y="1005"/>
                      <a:pt x="15" y="1524"/>
                    </a:cubicBezTo>
                    <a:cubicBezTo>
                      <a:pt x="1" y="1549"/>
                      <a:pt x="23" y="1572"/>
                      <a:pt x="46" y="1572"/>
                    </a:cubicBezTo>
                    <a:cubicBezTo>
                      <a:pt x="56" y="1572"/>
                      <a:pt x="66" y="1568"/>
                      <a:pt x="72" y="1556"/>
                    </a:cubicBezTo>
                    <a:cubicBezTo>
                      <a:pt x="375" y="1041"/>
                      <a:pt x="702" y="542"/>
                      <a:pt x="1037" y="48"/>
                    </a:cubicBezTo>
                    <a:cubicBezTo>
                      <a:pt x="1054" y="23"/>
                      <a:pt x="1031"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7029033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28"/>
        <p:cNvGrpSpPr/>
        <p:nvPr/>
      </p:nvGrpSpPr>
      <p:grpSpPr>
        <a:xfrm>
          <a:off x="0" y="0"/>
          <a:ext cx="0" cy="0"/>
          <a:chOff x="0" y="0"/>
          <a:chExt cx="0" cy="0"/>
        </a:xfrm>
      </p:grpSpPr>
      <p:sp>
        <p:nvSpPr>
          <p:cNvPr id="329" name="Google Shape;329;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30" name="Google Shape;330;p23"/>
          <p:cNvSpPr txBox="1">
            <a:spLocks noGrp="1"/>
          </p:cNvSpPr>
          <p:nvPr>
            <p:ph type="subTitle" idx="1"/>
          </p:nvPr>
        </p:nvSpPr>
        <p:spPr>
          <a:xfrm>
            <a:off x="6260367" y="1783067"/>
            <a:ext cx="4972000" cy="312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867" b="0"/>
            </a:lvl1pPr>
            <a:lvl2pPr lvl="1" algn="ctr" rtl="0">
              <a:lnSpc>
                <a:spcPct val="100000"/>
              </a:lnSpc>
              <a:spcBef>
                <a:spcPts val="0"/>
              </a:spcBef>
              <a:spcAft>
                <a:spcPts val="0"/>
              </a:spcAft>
              <a:buSzPts val="2800"/>
              <a:buChar char="○"/>
              <a:defRPr sz="3733"/>
            </a:lvl2pPr>
            <a:lvl3pPr lvl="2" algn="ctr" rtl="0">
              <a:lnSpc>
                <a:spcPct val="100000"/>
              </a:lnSpc>
              <a:spcBef>
                <a:spcPts val="0"/>
              </a:spcBef>
              <a:spcAft>
                <a:spcPts val="0"/>
              </a:spcAft>
              <a:buSzPts val="2800"/>
              <a:buChar char="■"/>
              <a:defRPr sz="3733"/>
            </a:lvl3pPr>
            <a:lvl4pPr lvl="3" algn="ctr" rtl="0">
              <a:lnSpc>
                <a:spcPct val="100000"/>
              </a:lnSpc>
              <a:spcBef>
                <a:spcPts val="0"/>
              </a:spcBef>
              <a:spcAft>
                <a:spcPts val="0"/>
              </a:spcAft>
              <a:buSzPts val="2800"/>
              <a:buChar char="●"/>
              <a:defRPr sz="3733"/>
            </a:lvl4pPr>
            <a:lvl5pPr lvl="4" algn="ctr" rtl="0">
              <a:lnSpc>
                <a:spcPct val="100000"/>
              </a:lnSpc>
              <a:spcBef>
                <a:spcPts val="0"/>
              </a:spcBef>
              <a:spcAft>
                <a:spcPts val="0"/>
              </a:spcAft>
              <a:buSzPts val="2800"/>
              <a:buChar char="○"/>
              <a:defRPr sz="3733"/>
            </a:lvl5pPr>
            <a:lvl6pPr lvl="5" algn="ctr" rtl="0">
              <a:lnSpc>
                <a:spcPct val="100000"/>
              </a:lnSpc>
              <a:spcBef>
                <a:spcPts val="0"/>
              </a:spcBef>
              <a:spcAft>
                <a:spcPts val="0"/>
              </a:spcAft>
              <a:buSzPts val="2800"/>
              <a:buChar char="■"/>
              <a:defRPr sz="3733"/>
            </a:lvl6pPr>
            <a:lvl7pPr lvl="6" algn="ctr" rtl="0">
              <a:lnSpc>
                <a:spcPct val="100000"/>
              </a:lnSpc>
              <a:spcBef>
                <a:spcPts val="0"/>
              </a:spcBef>
              <a:spcAft>
                <a:spcPts val="0"/>
              </a:spcAft>
              <a:buSzPts val="2800"/>
              <a:buChar char="●"/>
              <a:defRPr sz="3733"/>
            </a:lvl7pPr>
            <a:lvl8pPr lvl="7" algn="ctr" rtl="0">
              <a:lnSpc>
                <a:spcPct val="100000"/>
              </a:lnSpc>
              <a:spcBef>
                <a:spcPts val="0"/>
              </a:spcBef>
              <a:spcAft>
                <a:spcPts val="0"/>
              </a:spcAft>
              <a:buSzPts val="2800"/>
              <a:buChar char="○"/>
              <a:defRPr sz="3733"/>
            </a:lvl8pPr>
            <a:lvl9pPr lvl="8" algn="ctr" rtl="0">
              <a:lnSpc>
                <a:spcPct val="100000"/>
              </a:lnSpc>
              <a:spcBef>
                <a:spcPts val="0"/>
              </a:spcBef>
              <a:spcAft>
                <a:spcPts val="0"/>
              </a:spcAft>
              <a:buSzPts val="2800"/>
              <a:buChar char="■"/>
              <a:defRPr sz="3733"/>
            </a:lvl9pPr>
          </a:lstStyle>
          <a:p>
            <a:r>
              <a:rPr lang="en-US"/>
              <a:t>Click to edit Master subtitle style</a:t>
            </a:r>
            <a:endParaRPr/>
          </a:p>
        </p:txBody>
      </p:sp>
      <p:sp>
        <p:nvSpPr>
          <p:cNvPr id="331" name="Google Shape;331;p23"/>
          <p:cNvSpPr txBox="1">
            <a:spLocks noGrp="1"/>
          </p:cNvSpPr>
          <p:nvPr>
            <p:ph type="subTitle" idx="2"/>
          </p:nvPr>
        </p:nvSpPr>
        <p:spPr>
          <a:xfrm>
            <a:off x="950967" y="2558767"/>
            <a:ext cx="4819600" cy="358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867" b="0"/>
            </a:lvl1pPr>
            <a:lvl2pPr lvl="1" algn="ctr" rtl="0">
              <a:lnSpc>
                <a:spcPct val="100000"/>
              </a:lnSpc>
              <a:spcBef>
                <a:spcPts val="0"/>
              </a:spcBef>
              <a:spcAft>
                <a:spcPts val="0"/>
              </a:spcAft>
              <a:buSzPts val="2800"/>
              <a:buChar char="○"/>
              <a:defRPr sz="3733"/>
            </a:lvl2pPr>
            <a:lvl3pPr lvl="2" algn="ctr" rtl="0">
              <a:lnSpc>
                <a:spcPct val="100000"/>
              </a:lnSpc>
              <a:spcBef>
                <a:spcPts val="0"/>
              </a:spcBef>
              <a:spcAft>
                <a:spcPts val="0"/>
              </a:spcAft>
              <a:buSzPts val="2800"/>
              <a:buChar char="■"/>
              <a:defRPr sz="3733"/>
            </a:lvl3pPr>
            <a:lvl4pPr lvl="3" algn="ctr" rtl="0">
              <a:lnSpc>
                <a:spcPct val="100000"/>
              </a:lnSpc>
              <a:spcBef>
                <a:spcPts val="0"/>
              </a:spcBef>
              <a:spcAft>
                <a:spcPts val="0"/>
              </a:spcAft>
              <a:buSzPts val="2800"/>
              <a:buChar char="●"/>
              <a:defRPr sz="3733"/>
            </a:lvl4pPr>
            <a:lvl5pPr lvl="4" algn="ctr" rtl="0">
              <a:lnSpc>
                <a:spcPct val="100000"/>
              </a:lnSpc>
              <a:spcBef>
                <a:spcPts val="0"/>
              </a:spcBef>
              <a:spcAft>
                <a:spcPts val="0"/>
              </a:spcAft>
              <a:buSzPts val="2800"/>
              <a:buChar char="○"/>
              <a:defRPr sz="3733"/>
            </a:lvl5pPr>
            <a:lvl6pPr lvl="5" algn="ctr" rtl="0">
              <a:lnSpc>
                <a:spcPct val="100000"/>
              </a:lnSpc>
              <a:spcBef>
                <a:spcPts val="0"/>
              </a:spcBef>
              <a:spcAft>
                <a:spcPts val="0"/>
              </a:spcAft>
              <a:buSzPts val="2800"/>
              <a:buChar char="■"/>
              <a:defRPr sz="3733"/>
            </a:lvl6pPr>
            <a:lvl7pPr lvl="6" algn="ctr" rtl="0">
              <a:lnSpc>
                <a:spcPct val="100000"/>
              </a:lnSpc>
              <a:spcBef>
                <a:spcPts val="0"/>
              </a:spcBef>
              <a:spcAft>
                <a:spcPts val="0"/>
              </a:spcAft>
              <a:buSzPts val="2800"/>
              <a:buChar char="●"/>
              <a:defRPr sz="3733"/>
            </a:lvl7pPr>
            <a:lvl8pPr lvl="7" algn="ctr" rtl="0">
              <a:lnSpc>
                <a:spcPct val="100000"/>
              </a:lnSpc>
              <a:spcBef>
                <a:spcPts val="0"/>
              </a:spcBef>
              <a:spcAft>
                <a:spcPts val="0"/>
              </a:spcAft>
              <a:buSzPts val="2800"/>
              <a:buChar char="○"/>
              <a:defRPr sz="3733"/>
            </a:lvl8pPr>
            <a:lvl9pPr lvl="8" algn="ctr" rtl="0">
              <a:lnSpc>
                <a:spcPct val="100000"/>
              </a:lnSpc>
              <a:spcBef>
                <a:spcPts val="0"/>
              </a:spcBef>
              <a:spcAft>
                <a:spcPts val="0"/>
              </a:spcAft>
              <a:buSzPts val="2800"/>
              <a:buChar char="■"/>
              <a:defRPr sz="3733"/>
            </a:lvl9pPr>
          </a:lstStyle>
          <a:p>
            <a:r>
              <a:rPr lang="en-US"/>
              <a:t>Click to edit Master subtitle style</a:t>
            </a:r>
            <a:endParaRPr/>
          </a:p>
        </p:txBody>
      </p:sp>
      <p:sp>
        <p:nvSpPr>
          <p:cNvPr id="332" name="Google Shape;332;p23"/>
          <p:cNvSpPr/>
          <p:nvPr/>
        </p:nvSpPr>
        <p:spPr>
          <a:xfrm>
            <a:off x="466001"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33" name="Google Shape;333;p23"/>
          <p:cNvGrpSpPr/>
          <p:nvPr/>
        </p:nvGrpSpPr>
        <p:grpSpPr>
          <a:xfrm>
            <a:off x="87433" y="4725385"/>
            <a:ext cx="2008400" cy="1959433"/>
            <a:chOff x="65575" y="3544038"/>
            <a:chExt cx="1506300" cy="1469575"/>
          </a:xfrm>
        </p:grpSpPr>
        <p:sp>
          <p:nvSpPr>
            <p:cNvPr id="334" name="Google Shape;334;p2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335" name="Google Shape;335;p2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336" name="Google Shape;336;p2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37" name="Google Shape;337;p2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28124995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8"/>
        <p:cNvGrpSpPr/>
        <p:nvPr/>
      </p:nvGrpSpPr>
      <p:grpSpPr>
        <a:xfrm>
          <a:off x="0" y="0"/>
          <a:ext cx="0" cy="0"/>
          <a:chOff x="0" y="0"/>
          <a:chExt cx="0" cy="0"/>
        </a:xfrm>
      </p:grpSpPr>
      <p:sp>
        <p:nvSpPr>
          <p:cNvPr id="339" name="Google Shape;339;p24"/>
          <p:cNvSpPr txBox="1">
            <a:spLocks noGrp="1"/>
          </p:cNvSpPr>
          <p:nvPr>
            <p:ph type="subTitle" idx="1"/>
          </p:nvPr>
        </p:nvSpPr>
        <p:spPr>
          <a:xfrm>
            <a:off x="1250267" y="3610219"/>
            <a:ext cx="29004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24"/>
          <p:cNvSpPr txBox="1">
            <a:spLocks noGrp="1"/>
          </p:cNvSpPr>
          <p:nvPr>
            <p:ph type="subTitle" idx="2"/>
          </p:nvPr>
        </p:nvSpPr>
        <p:spPr>
          <a:xfrm>
            <a:off x="4645945" y="4288219"/>
            <a:ext cx="29004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1" name="Google Shape;341;p24"/>
          <p:cNvSpPr txBox="1">
            <a:spLocks noGrp="1"/>
          </p:cNvSpPr>
          <p:nvPr>
            <p:ph type="subTitle" idx="3"/>
          </p:nvPr>
        </p:nvSpPr>
        <p:spPr>
          <a:xfrm>
            <a:off x="8041533" y="4983319"/>
            <a:ext cx="29004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43" name="Google Shape;343;p24"/>
          <p:cNvSpPr txBox="1">
            <a:spLocks noGrp="1"/>
          </p:cNvSpPr>
          <p:nvPr>
            <p:ph type="subTitle" idx="4"/>
          </p:nvPr>
        </p:nvSpPr>
        <p:spPr>
          <a:xfrm>
            <a:off x="1250167" y="2773200"/>
            <a:ext cx="2900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4" name="Google Shape;344;p24"/>
          <p:cNvSpPr txBox="1">
            <a:spLocks noGrp="1"/>
          </p:cNvSpPr>
          <p:nvPr>
            <p:ph type="subTitle" idx="5"/>
          </p:nvPr>
        </p:nvSpPr>
        <p:spPr>
          <a:xfrm>
            <a:off x="4645845" y="3459751"/>
            <a:ext cx="2900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5" name="Google Shape;345;p24"/>
          <p:cNvSpPr txBox="1">
            <a:spLocks noGrp="1"/>
          </p:cNvSpPr>
          <p:nvPr>
            <p:ph type="subTitle" idx="6"/>
          </p:nvPr>
        </p:nvSpPr>
        <p:spPr>
          <a:xfrm>
            <a:off x="8041433" y="4146300"/>
            <a:ext cx="2900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6" name="Google Shape;346;p24"/>
          <p:cNvSpPr/>
          <p:nvPr/>
        </p:nvSpPr>
        <p:spPr>
          <a:xfrm rot="-5400000">
            <a:off x="235267" y="44267"/>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47" name="Google Shape;347;p24"/>
          <p:cNvGrpSpPr/>
          <p:nvPr/>
        </p:nvGrpSpPr>
        <p:grpSpPr>
          <a:xfrm>
            <a:off x="54280" y="5154757"/>
            <a:ext cx="1523963" cy="1476651"/>
            <a:chOff x="141735" y="3866068"/>
            <a:chExt cx="1142972" cy="1107488"/>
          </a:xfrm>
        </p:grpSpPr>
        <p:grpSp>
          <p:nvGrpSpPr>
            <p:cNvPr id="348" name="Google Shape;348;p24"/>
            <p:cNvGrpSpPr/>
            <p:nvPr/>
          </p:nvGrpSpPr>
          <p:grpSpPr>
            <a:xfrm>
              <a:off x="184727" y="3984700"/>
              <a:ext cx="752023" cy="983762"/>
              <a:chOff x="184727" y="3984700"/>
              <a:chExt cx="752023" cy="983762"/>
            </a:xfrm>
          </p:grpSpPr>
          <p:sp>
            <p:nvSpPr>
              <p:cNvPr id="349" name="Google Shape;349;p24"/>
              <p:cNvSpPr/>
              <p:nvPr/>
            </p:nvSpPr>
            <p:spPr>
              <a:xfrm>
                <a:off x="515250" y="3984700"/>
                <a:ext cx="342600" cy="3561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24"/>
              <p:cNvSpPr/>
              <p:nvPr/>
            </p:nvSpPr>
            <p:spPr>
              <a:xfrm rot="-2700000">
                <a:off x="268079" y="4097418"/>
                <a:ext cx="361897" cy="385656"/>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24"/>
              <p:cNvSpPr/>
              <p:nvPr/>
            </p:nvSpPr>
            <p:spPr>
              <a:xfrm rot="9521876">
                <a:off x="651254" y="4305468"/>
                <a:ext cx="172592" cy="65398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2" name="Google Shape;352;p24"/>
            <p:cNvGrpSpPr/>
            <p:nvPr/>
          </p:nvGrpSpPr>
          <p:grpSpPr>
            <a:xfrm rot="-3055210">
              <a:off x="374077" y="3959032"/>
              <a:ext cx="678289" cy="921560"/>
              <a:chOff x="6747250" y="4856800"/>
              <a:chExt cx="456150" cy="619750"/>
            </a:xfrm>
          </p:grpSpPr>
          <p:sp>
            <p:nvSpPr>
              <p:cNvPr id="353" name="Google Shape;353;p24"/>
              <p:cNvSpPr/>
              <p:nvPr/>
            </p:nvSpPr>
            <p:spPr>
              <a:xfrm>
                <a:off x="6747250" y="4856800"/>
                <a:ext cx="456150" cy="619750"/>
              </a:xfrm>
              <a:custGeom>
                <a:avLst/>
                <a:gdLst/>
                <a:ahLst/>
                <a:cxnLst/>
                <a:rect l="l" t="t" r="r" b="b"/>
                <a:pathLst>
                  <a:path w="18246" h="24790" extrusionOk="0">
                    <a:moveTo>
                      <a:pt x="7537" y="264"/>
                    </a:moveTo>
                    <a:cubicBezTo>
                      <a:pt x="8123" y="264"/>
                      <a:pt x="8693" y="375"/>
                      <a:pt x="9190" y="611"/>
                    </a:cubicBezTo>
                    <a:cubicBezTo>
                      <a:pt x="11367" y="1642"/>
                      <a:pt x="11077" y="3986"/>
                      <a:pt x="10438" y="5907"/>
                    </a:cubicBezTo>
                    <a:cubicBezTo>
                      <a:pt x="9196" y="7963"/>
                      <a:pt x="8095" y="10519"/>
                      <a:pt x="5984" y="10519"/>
                    </a:cubicBezTo>
                    <a:cubicBezTo>
                      <a:pt x="5811" y="10519"/>
                      <a:pt x="5630" y="10501"/>
                      <a:pt x="5443" y="10465"/>
                    </a:cubicBezTo>
                    <a:cubicBezTo>
                      <a:pt x="5480" y="10307"/>
                      <a:pt x="5502" y="10146"/>
                      <a:pt x="5511" y="9985"/>
                    </a:cubicBezTo>
                    <a:cubicBezTo>
                      <a:pt x="5827" y="9587"/>
                      <a:pt x="6112" y="9168"/>
                      <a:pt x="6437" y="8777"/>
                    </a:cubicBezTo>
                    <a:cubicBezTo>
                      <a:pt x="6469" y="8740"/>
                      <a:pt x="6436" y="8690"/>
                      <a:pt x="6400" y="8690"/>
                    </a:cubicBezTo>
                    <a:cubicBezTo>
                      <a:pt x="6389" y="8690"/>
                      <a:pt x="6377" y="8694"/>
                      <a:pt x="6367" y="8706"/>
                    </a:cubicBezTo>
                    <a:cubicBezTo>
                      <a:pt x="6055" y="9053"/>
                      <a:pt x="5747" y="9432"/>
                      <a:pt x="5516" y="9844"/>
                    </a:cubicBezTo>
                    <a:cubicBezTo>
                      <a:pt x="5524" y="9424"/>
                      <a:pt x="5443" y="9023"/>
                      <a:pt x="5311" y="8631"/>
                    </a:cubicBezTo>
                    <a:cubicBezTo>
                      <a:pt x="5408" y="8510"/>
                      <a:pt x="5519" y="8395"/>
                      <a:pt x="5594" y="8296"/>
                    </a:cubicBezTo>
                    <a:cubicBezTo>
                      <a:pt x="5727" y="8125"/>
                      <a:pt x="5854" y="7952"/>
                      <a:pt x="5980" y="7775"/>
                    </a:cubicBezTo>
                    <a:cubicBezTo>
                      <a:pt x="6004" y="7741"/>
                      <a:pt x="5969" y="7701"/>
                      <a:pt x="5935" y="7701"/>
                    </a:cubicBezTo>
                    <a:cubicBezTo>
                      <a:pt x="5924" y="7701"/>
                      <a:pt x="5913" y="7705"/>
                      <a:pt x="5905" y="7716"/>
                    </a:cubicBezTo>
                    <a:cubicBezTo>
                      <a:pt x="5730" y="7937"/>
                      <a:pt x="5561" y="8162"/>
                      <a:pt x="5393" y="8388"/>
                    </a:cubicBezTo>
                    <a:cubicBezTo>
                      <a:pt x="5360" y="8435"/>
                      <a:pt x="5319" y="8484"/>
                      <a:pt x="5277" y="8535"/>
                    </a:cubicBezTo>
                    <a:cubicBezTo>
                      <a:pt x="5161" y="8213"/>
                      <a:pt x="5011" y="7898"/>
                      <a:pt x="4847" y="7584"/>
                    </a:cubicBezTo>
                    <a:cubicBezTo>
                      <a:pt x="4939" y="7439"/>
                      <a:pt x="5056" y="7308"/>
                      <a:pt x="5191" y="7201"/>
                    </a:cubicBezTo>
                    <a:cubicBezTo>
                      <a:pt x="5219" y="7179"/>
                      <a:pt x="5194" y="7136"/>
                      <a:pt x="5165" y="7136"/>
                    </a:cubicBezTo>
                    <a:cubicBezTo>
                      <a:pt x="5159" y="7136"/>
                      <a:pt x="5152" y="7138"/>
                      <a:pt x="5146" y="7142"/>
                    </a:cubicBezTo>
                    <a:cubicBezTo>
                      <a:pt x="5008" y="7233"/>
                      <a:pt x="4888" y="7352"/>
                      <a:pt x="4796" y="7491"/>
                    </a:cubicBezTo>
                    <a:cubicBezTo>
                      <a:pt x="4633" y="7187"/>
                      <a:pt x="4458" y="6884"/>
                      <a:pt x="4286" y="6579"/>
                    </a:cubicBezTo>
                    <a:cubicBezTo>
                      <a:pt x="4377" y="6339"/>
                      <a:pt x="4507" y="6114"/>
                      <a:pt x="4675" y="5918"/>
                    </a:cubicBezTo>
                    <a:cubicBezTo>
                      <a:pt x="4706" y="5880"/>
                      <a:pt x="4674" y="5831"/>
                      <a:pt x="4638" y="5831"/>
                    </a:cubicBezTo>
                    <a:cubicBezTo>
                      <a:pt x="4627" y="5831"/>
                      <a:pt x="4615" y="5836"/>
                      <a:pt x="4605" y="5846"/>
                    </a:cubicBezTo>
                    <a:cubicBezTo>
                      <a:pt x="4432" y="6023"/>
                      <a:pt x="4302" y="6237"/>
                      <a:pt x="4225" y="6473"/>
                    </a:cubicBezTo>
                    <a:cubicBezTo>
                      <a:pt x="4026" y="6117"/>
                      <a:pt x="3840" y="5760"/>
                      <a:pt x="3687" y="5394"/>
                    </a:cubicBezTo>
                    <a:cubicBezTo>
                      <a:pt x="3887" y="5140"/>
                      <a:pt x="4069" y="4868"/>
                      <a:pt x="4281" y="4619"/>
                    </a:cubicBezTo>
                    <a:cubicBezTo>
                      <a:pt x="4305" y="4591"/>
                      <a:pt x="4281" y="4553"/>
                      <a:pt x="4253" y="4553"/>
                    </a:cubicBezTo>
                    <a:cubicBezTo>
                      <a:pt x="4244" y="4553"/>
                      <a:pt x="4235" y="4556"/>
                      <a:pt x="4227" y="4565"/>
                    </a:cubicBezTo>
                    <a:cubicBezTo>
                      <a:pt x="4023" y="4788"/>
                      <a:pt x="3808" y="5032"/>
                      <a:pt x="3645" y="5298"/>
                    </a:cubicBezTo>
                    <a:cubicBezTo>
                      <a:pt x="3497" y="4925"/>
                      <a:pt x="3392" y="4543"/>
                      <a:pt x="3353" y="4146"/>
                    </a:cubicBezTo>
                    <a:cubicBezTo>
                      <a:pt x="3792" y="3703"/>
                      <a:pt x="4217" y="3244"/>
                      <a:pt x="4628" y="2775"/>
                    </a:cubicBezTo>
                    <a:cubicBezTo>
                      <a:pt x="4660" y="2738"/>
                      <a:pt x="4628" y="2690"/>
                      <a:pt x="4592" y="2690"/>
                    </a:cubicBezTo>
                    <a:cubicBezTo>
                      <a:pt x="4581" y="2690"/>
                      <a:pt x="4570" y="2694"/>
                      <a:pt x="4560" y="2705"/>
                    </a:cubicBezTo>
                    <a:cubicBezTo>
                      <a:pt x="4142" y="3145"/>
                      <a:pt x="3738" y="3596"/>
                      <a:pt x="3345" y="4060"/>
                    </a:cubicBezTo>
                    <a:cubicBezTo>
                      <a:pt x="3309" y="3566"/>
                      <a:pt x="3377" y="3051"/>
                      <a:pt x="3615" y="2503"/>
                    </a:cubicBezTo>
                    <a:cubicBezTo>
                      <a:pt x="4223" y="1097"/>
                      <a:pt x="5935" y="264"/>
                      <a:pt x="7537" y="264"/>
                    </a:cubicBezTo>
                    <a:close/>
                    <a:moveTo>
                      <a:pt x="13977" y="3538"/>
                    </a:moveTo>
                    <a:cubicBezTo>
                      <a:pt x="16100" y="3538"/>
                      <a:pt x="18135" y="5771"/>
                      <a:pt x="17462" y="8066"/>
                    </a:cubicBezTo>
                    <a:cubicBezTo>
                      <a:pt x="16854" y="10142"/>
                      <a:pt x="15154" y="10737"/>
                      <a:pt x="13324" y="10737"/>
                    </a:cubicBezTo>
                    <a:cubicBezTo>
                      <a:pt x="12226" y="10737"/>
                      <a:pt x="11080" y="10523"/>
                      <a:pt x="10095" y="10287"/>
                    </a:cubicBezTo>
                    <a:lnTo>
                      <a:pt x="10095" y="10288"/>
                    </a:lnTo>
                    <a:cubicBezTo>
                      <a:pt x="10085" y="10285"/>
                      <a:pt x="10074" y="10284"/>
                      <a:pt x="10063" y="10284"/>
                    </a:cubicBezTo>
                    <a:cubicBezTo>
                      <a:pt x="10040" y="10284"/>
                      <a:pt x="10017" y="10291"/>
                      <a:pt x="9996" y="10303"/>
                    </a:cubicBezTo>
                    <a:cubicBezTo>
                      <a:pt x="9971" y="10306"/>
                      <a:pt x="9945" y="10319"/>
                      <a:pt x="9928" y="10339"/>
                    </a:cubicBezTo>
                    <a:cubicBezTo>
                      <a:pt x="7964" y="12411"/>
                      <a:pt x="6267" y="14695"/>
                      <a:pt x="4740" y="17103"/>
                    </a:cubicBezTo>
                    <a:cubicBezTo>
                      <a:pt x="3977" y="18305"/>
                      <a:pt x="3255" y="19534"/>
                      <a:pt x="2553" y="20771"/>
                    </a:cubicBezTo>
                    <a:cubicBezTo>
                      <a:pt x="1905" y="21913"/>
                      <a:pt x="1323" y="23601"/>
                      <a:pt x="322" y="24505"/>
                    </a:cubicBezTo>
                    <a:cubicBezTo>
                      <a:pt x="1858" y="19843"/>
                      <a:pt x="3733" y="15258"/>
                      <a:pt x="5148" y="10564"/>
                    </a:cubicBezTo>
                    <a:cubicBezTo>
                      <a:pt x="5511" y="10709"/>
                      <a:pt x="5851" y="10775"/>
                      <a:pt x="6171" y="10775"/>
                    </a:cubicBezTo>
                    <a:cubicBezTo>
                      <a:pt x="8927" y="10775"/>
                      <a:pt x="10233" y="5889"/>
                      <a:pt x="11938" y="4348"/>
                    </a:cubicBezTo>
                    <a:cubicBezTo>
                      <a:pt x="12564" y="3782"/>
                      <a:pt x="13275" y="3538"/>
                      <a:pt x="13977" y="3538"/>
                    </a:cubicBezTo>
                    <a:close/>
                    <a:moveTo>
                      <a:pt x="7664" y="1"/>
                    </a:moveTo>
                    <a:cubicBezTo>
                      <a:pt x="7024" y="1"/>
                      <a:pt x="6376" y="120"/>
                      <a:pt x="5789" y="321"/>
                    </a:cubicBezTo>
                    <a:cubicBezTo>
                      <a:pt x="4327" y="821"/>
                      <a:pt x="3264" y="1852"/>
                      <a:pt x="3114" y="3435"/>
                    </a:cubicBezTo>
                    <a:cubicBezTo>
                      <a:pt x="2961" y="5061"/>
                      <a:pt x="3965" y="6393"/>
                      <a:pt x="4662" y="7767"/>
                    </a:cubicBezTo>
                    <a:cubicBezTo>
                      <a:pt x="4643" y="7813"/>
                      <a:pt x="4627" y="7859"/>
                      <a:pt x="4614" y="7907"/>
                    </a:cubicBezTo>
                    <a:cubicBezTo>
                      <a:pt x="4606" y="7934"/>
                      <a:pt x="4628" y="7951"/>
                      <a:pt x="4649" y="7951"/>
                    </a:cubicBezTo>
                    <a:cubicBezTo>
                      <a:pt x="4663" y="7951"/>
                      <a:pt x="4677" y="7943"/>
                      <a:pt x="4683" y="7925"/>
                    </a:cubicBezTo>
                    <a:cubicBezTo>
                      <a:pt x="4689" y="7902"/>
                      <a:pt x="4700" y="7883"/>
                      <a:pt x="4708" y="7861"/>
                    </a:cubicBezTo>
                    <a:cubicBezTo>
                      <a:pt x="4861" y="8170"/>
                      <a:pt x="4998" y="8481"/>
                      <a:pt x="5100" y="8800"/>
                    </a:cubicBezTo>
                    <a:cubicBezTo>
                      <a:pt x="5072" y="8857"/>
                      <a:pt x="5056" y="8921"/>
                      <a:pt x="5056" y="8985"/>
                    </a:cubicBezTo>
                    <a:cubicBezTo>
                      <a:pt x="5056" y="9005"/>
                      <a:pt x="5074" y="9017"/>
                      <a:pt x="5091" y="9017"/>
                    </a:cubicBezTo>
                    <a:cubicBezTo>
                      <a:pt x="5104" y="9017"/>
                      <a:pt x="5116" y="9010"/>
                      <a:pt x="5118" y="8994"/>
                    </a:cubicBezTo>
                    <a:cubicBezTo>
                      <a:pt x="5123" y="8970"/>
                      <a:pt x="5129" y="8946"/>
                      <a:pt x="5137" y="8922"/>
                    </a:cubicBezTo>
                    <a:cubicBezTo>
                      <a:pt x="5276" y="9402"/>
                      <a:pt x="5334" y="9898"/>
                      <a:pt x="5255" y="10421"/>
                    </a:cubicBezTo>
                    <a:cubicBezTo>
                      <a:pt x="5217" y="10409"/>
                      <a:pt x="5180" y="10405"/>
                      <a:pt x="5140" y="10393"/>
                    </a:cubicBezTo>
                    <a:cubicBezTo>
                      <a:pt x="5136" y="10392"/>
                      <a:pt x="5132" y="10392"/>
                      <a:pt x="5127" y="10392"/>
                    </a:cubicBezTo>
                    <a:cubicBezTo>
                      <a:pt x="5119" y="10392"/>
                      <a:pt x="5110" y="10394"/>
                      <a:pt x="5102" y="10398"/>
                    </a:cubicBezTo>
                    <a:cubicBezTo>
                      <a:pt x="5093" y="10395"/>
                      <a:pt x="5083" y="10393"/>
                      <a:pt x="5074" y="10393"/>
                    </a:cubicBezTo>
                    <a:cubicBezTo>
                      <a:pt x="5046" y="10393"/>
                      <a:pt x="5020" y="10409"/>
                      <a:pt x="5009" y="10436"/>
                    </a:cubicBezTo>
                    <a:cubicBezTo>
                      <a:pt x="2980" y="14958"/>
                      <a:pt x="1549" y="19862"/>
                      <a:pt x="29" y="24574"/>
                    </a:cubicBezTo>
                    <a:cubicBezTo>
                      <a:pt x="0" y="24663"/>
                      <a:pt x="67" y="24722"/>
                      <a:pt x="140" y="24728"/>
                    </a:cubicBezTo>
                    <a:cubicBezTo>
                      <a:pt x="154" y="24762"/>
                      <a:pt x="188" y="24789"/>
                      <a:pt x="225" y="24789"/>
                    </a:cubicBezTo>
                    <a:cubicBezTo>
                      <a:pt x="238" y="24789"/>
                      <a:pt x="251" y="24786"/>
                      <a:pt x="265" y="24778"/>
                    </a:cubicBezTo>
                    <a:cubicBezTo>
                      <a:pt x="1093" y="24263"/>
                      <a:pt x="1447" y="23252"/>
                      <a:pt x="1906" y="22428"/>
                    </a:cubicBezTo>
                    <a:cubicBezTo>
                      <a:pt x="2681" y="21038"/>
                      <a:pt x="3467" y="19653"/>
                      <a:pt x="4297" y="18296"/>
                    </a:cubicBezTo>
                    <a:cubicBezTo>
                      <a:pt x="5982" y="15537"/>
                      <a:pt x="7857" y="12907"/>
                      <a:pt x="10084" y="10558"/>
                    </a:cubicBezTo>
                    <a:cubicBezTo>
                      <a:pt x="11105" y="10832"/>
                      <a:pt x="12276" y="11085"/>
                      <a:pt x="13406" y="11085"/>
                    </a:cubicBezTo>
                    <a:cubicBezTo>
                      <a:pt x="14702" y="11085"/>
                      <a:pt x="15944" y="10753"/>
                      <a:pt x="16845" y="9743"/>
                    </a:cubicBezTo>
                    <a:cubicBezTo>
                      <a:pt x="18123" y="8309"/>
                      <a:pt x="18246" y="6176"/>
                      <a:pt x="16982" y="4692"/>
                    </a:cubicBezTo>
                    <a:cubicBezTo>
                      <a:pt x="16239" y="3820"/>
                      <a:pt x="15087" y="3257"/>
                      <a:pt x="13950" y="3257"/>
                    </a:cubicBezTo>
                    <a:cubicBezTo>
                      <a:pt x="13340" y="3257"/>
                      <a:pt x="12734" y="3419"/>
                      <a:pt x="12197" y="3782"/>
                    </a:cubicBezTo>
                    <a:cubicBezTo>
                      <a:pt x="11732" y="4098"/>
                      <a:pt x="11322" y="4573"/>
                      <a:pt x="10938" y="5126"/>
                    </a:cubicBezTo>
                    <a:cubicBezTo>
                      <a:pt x="11306" y="3857"/>
                      <a:pt x="11450" y="2493"/>
                      <a:pt x="10632" y="1358"/>
                    </a:cubicBezTo>
                    <a:cubicBezTo>
                      <a:pt x="9927" y="381"/>
                      <a:pt x="8807" y="1"/>
                      <a:pt x="7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24"/>
              <p:cNvSpPr/>
              <p:nvPr/>
            </p:nvSpPr>
            <p:spPr>
              <a:xfrm>
                <a:off x="6880850" y="5155775"/>
                <a:ext cx="41450" cy="34200"/>
              </a:xfrm>
              <a:custGeom>
                <a:avLst/>
                <a:gdLst/>
                <a:ahLst/>
                <a:cxnLst/>
                <a:rect l="l" t="t" r="r" b="b"/>
                <a:pathLst>
                  <a:path w="1658" h="1368" extrusionOk="0">
                    <a:moveTo>
                      <a:pt x="805" y="243"/>
                    </a:moveTo>
                    <a:cubicBezTo>
                      <a:pt x="908" y="243"/>
                      <a:pt x="1011" y="268"/>
                      <a:pt x="1111" y="342"/>
                    </a:cubicBezTo>
                    <a:lnTo>
                      <a:pt x="1109" y="342"/>
                    </a:lnTo>
                    <a:cubicBezTo>
                      <a:pt x="1144" y="368"/>
                      <a:pt x="1175" y="400"/>
                      <a:pt x="1200" y="435"/>
                    </a:cubicBezTo>
                    <a:cubicBezTo>
                      <a:pt x="1070" y="444"/>
                      <a:pt x="940" y="462"/>
                      <a:pt x="813" y="487"/>
                    </a:cubicBezTo>
                    <a:cubicBezTo>
                      <a:pt x="789" y="427"/>
                      <a:pt x="762" y="369"/>
                      <a:pt x="743" y="307"/>
                    </a:cubicBezTo>
                    <a:cubicBezTo>
                      <a:pt x="734" y="277"/>
                      <a:pt x="706" y="256"/>
                      <a:pt x="674" y="256"/>
                    </a:cubicBezTo>
                    <a:cubicBezTo>
                      <a:pt x="671" y="256"/>
                      <a:pt x="668" y="256"/>
                      <a:pt x="665" y="256"/>
                    </a:cubicBezTo>
                    <a:cubicBezTo>
                      <a:pt x="711" y="248"/>
                      <a:pt x="758" y="243"/>
                      <a:pt x="805" y="243"/>
                    </a:cubicBezTo>
                    <a:close/>
                    <a:moveTo>
                      <a:pt x="634" y="261"/>
                    </a:moveTo>
                    <a:cubicBezTo>
                      <a:pt x="598" y="274"/>
                      <a:pt x="577" y="312"/>
                      <a:pt x="587" y="350"/>
                    </a:cubicBezTo>
                    <a:cubicBezTo>
                      <a:pt x="598" y="403"/>
                      <a:pt x="610" y="463"/>
                      <a:pt x="626" y="526"/>
                    </a:cubicBezTo>
                    <a:cubicBezTo>
                      <a:pt x="539" y="545"/>
                      <a:pt x="453" y="564"/>
                      <a:pt x="368" y="578"/>
                    </a:cubicBezTo>
                    <a:cubicBezTo>
                      <a:pt x="287" y="593"/>
                      <a:pt x="300" y="733"/>
                      <a:pt x="380" y="733"/>
                    </a:cubicBezTo>
                    <a:cubicBezTo>
                      <a:pt x="383" y="733"/>
                      <a:pt x="386" y="733"/>
                      <a:pt x="389" y="733"/>
                    </a:cubicBezTo>
                    <a:cubicBezTo>
                      <a:pt x="483" y="722"/>
                      <a:pt x="580" y="712"/>
                      <a:pt x="679" y="702"/>
                    </a:cubicBezTo>
                    <a:cubicBezTo>
                      <a:pt x="720" y="822"/>
                      <a:pt x="778" y="935"/>
                      <a:pt x="859" y="1000"/>
                    </a:cubicBezTo>
                    <a:cubicBezTo>
                      <a:pt x="878" y="1016"/>
                      <a:pt x="899" y="1024"/>
                      <a:pt x="919" y="1024"/>
                    </a:cubicBezTo>
                    <a:cubicBezTo>
                      <a:pt x="967" y="1024"/>
                      <a:pt x="1008" y="980"/>
                      <a:pt x="999" y="921"/>
                    </a:cubicBezTo>
                    <a:cubicBezTo>
                      <a:pt x="985" y="833"/>
                      <a:pt x="934" y="757"/>
                      <a:pt x="893" y="679"/>
                    </a:cubicBezTo>
                    <a:cubicBezTo>
                      <a:pt x="1017" y="664"/>
                      <a:pt x="1141" y="642"/>
                      <a:pt x="1262" y="610"/>
                    </a:cubicBezTo>
                    <a:lnTo>
                      <a:pt x="1262" y="610"/>
                    </a:lnTo>
                    <a:cubicBezTo>
                      <a:pt x="1277" y="793"/>
                      <a:pt x="1156" y="986"/>
                      <a:pt x="975" y="1075"/>
                    </a:cubicBezTo>
                    <a:lnTo>
                      <a:pt x="974" y="1075"/>
                    </a:lnTo>
                    <a:cubicBezTo>
                      <a:pt x="902" y="1110"/>
                      <a:pt x="827" y="1127"/>
                      <a:pt x="752" y="1127"/>
                    </a:cubicBezTo>
                    <a:cubicBezTo>
                      <a:pt x="577" y="1127"/>
                      <a:pt x="408" y="1035"/>
                      <a:pt x="314" y="875"/>
                    </a:cubicBezTo>
                    <a:cubicBezTo>
                      <a:pt x="210" y="698"/>
                      <a:pt x="242" y="497"/>
                      <a:pt x="348" y="341"/>
                    </a:cubicBezTo>
                    <a:cubicBezTo>
                      <a:pt x="443" y="312"/>
                      <a:pt x="540" y="280"/>
                      <a:pt x="634" y="261"/>
                    </a:cubicBezTo>
                    <a:close/>
                    <a:moveTo>
                      <a:pt x="784" y="1"/>
                    </a:moveTo>
                    <a:cubicBezTo>
                      <a:pt x="588" y="1"/>
                      <a:pt x="389" y="62"/>
                      <a:pt x="238" y="178"/>
                    </a:cubicBezTo>
                    <a:cubicBezTo>
                      <a:pt x="212" y="199"/>
                      <a:pt x="198" y="229"/>
                      <a:pt x="198" y="261"/>
                    </a:cubicBezTo>
                    <a:cubicBezTo>
                      <a:pt x="40" y="444"/>
                      <a:pt x="0" y="702"/>
                      <a:pt x="96" y="926"/>
                    </a:cubicBezTo>
                    <a:cubicBezTo>
                      <a:pt x="215" y="1203"/>
                      <a:pt x="486" y="1367"/>
                      <a:pt x="769" y="1367"/>
                    </a:cubicBezTo>
                    <a:cubicBezTo>
                      <a:pt x="870" y="1367"/>
                      <a:pt x="973" y="1346"/>
                      <a:pt x="1071" y="1302"/>
                    </a:cubicBezTo>
                    <a:cubicBezTo>
                      <a:pt x="1431" y="1139"/>
                      <a:pt x="1658" y="688"/>
                      <a:pt x="1431" y="328"/>
                    </a:cubicBezTo>
                    <a:cubicBezTo>
                      <a:pt x="1291" y="105"/>
                      <a:pt x="1039"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24"/>
              <p:cNvSpPr/>
              <p:nvPr/>
            </p:nvSpPr>
            <p:spPr>
              <a:xfrm>
                <a:off x="6997550" y="4974350"/>
                <a:ext cx="169400" cy="132450"/>
              </a:xfrm>
              <a:custGeom>
                <a:avLst/>
                <a:gdLst/>
                <a:ahLst/>
                <a:cxnLst/>
                <a:rect l="l" t="t" r="r" b="b"/>
                <a:pathLst>
                  <a:path w="6776" h="5298" extrusionOk="0">
                    <a:moveTo>
                      <a:pt x="4002" y="330"/>
                    </a:moveTo>
                    <a:cubicBezTo>
                      <a:pt x="4814" y="330"/>
                      <a:pt x="5574" y="784"/>
                      <a:pt x="5983" y="1790"/>
                    </a:cubicBezTo>
                    <a:cubicBezTo>
                      <a:pt x="6562" y="3210"/>
                      <a:pt x="5615" y="4518"/>
                      <a:pt x="4217" y="4901"/>
                    </a:cubicBezTo>
                    <a:cubicBezTo>
                      <a:pt x="3914" y="4984"/>
                      <a:pt x="3609" y="5019"/>
                      <a:pt x="3305" y="5019"/>
                    </a:cubicBezTo>
                    <a:cubicBezTo>
                      <a:pt x="2408" y="5019"/>
                      <a:pt x="1514" y="4711"/>
                      <a:pt x="686" y="4389"/>
                    </a:cubicBezTo>
                    <a:cubicBezTo>
                      <a:pt x="678" y="4386"/>
                      <a:pt x="668" y="4385"/>
                      <a:pt x="659" y="4385"/>
                    </a:cubicBezTo>
                    <a:cubicBezTo>
                      <a:pt x="673" y="4359"/>
                      <a:pt x="673" y="4327"/>
                      <a:pt x="659" y="4302"/>
                    </a:cubicBezTo>
                    <a:cubicBezTo>
                      <a:pt x="223" y="3395"/>
                      <a:pt x="1341" y="1976"/>
                      <a:pt x="1948" y="1318"/>
                    </a:cubicBezTo>
                    <a:cubicBezTo>
                      <a:pt x="2536" y="682"/>
                      <a:pt x="3289" y="330"/>
                      <a:pt x="4002" y="330"/>
                    </a:cubicBezTo>
                    <a:close/>
                    <a:moveTo>
                      <a:pt x="3990" y="0"/>
                    </a:moveTo>
                    <a:cubicBezTo>
                      <a:pt x="3414" y="0"/>
                      <a:pt x="2820" y="214"/>
                      <a:pt x="2294" y="622"/>
                    </a:cubicBezTo>
                    <a:cubicBezTo>
                      <a:pt x="1475" y="1256"/>
                      <a:pt x="0" y="2929"/>
                      <a:pt x="376" y="4110"/>
                    </a:cubicBezTo>
                    <a:cubicBezTo>
                      <a:pt x="319" y="4206"/>
                      <a:pt x="343" y="4335"/>
                      <a:pt x="399" y="4429"/>
                    </a:cubicBezTo>
                    <a:cubicBezTo>
                      <a:pt x="431" y="4483"/>
                      <a:pt x="477" y="4528"/>
                      <a:pt x="533" y="4560"/>
                    </a:cubicBezTo>
                    <a:cubicBezTo>
                      <a:pt x="539" y="4589"/>
                      <a:pt x="560" y="4612"/>
                      <a:pt x="587" y="4624"/>
                    </a:cubicBezTo>
                    <a:cubicBezTo>
                      <a:pt x="1445" y="4992"/>
                      <a:pt x="2412" y="5297"/>
                      <a:pt x="3351" y="5297"/>
                    </a:cubicBezTo>
                    <a:cubicBezTo>
                      <a:pt x="4060" y="5297"/>
                      <a:pt x="4753" y="5124"/>
                      <a:pt x="5371" y="4671"/>
                    </a:cubicBezTo>
                    <a:cubicBezTo>
                      <a:pt x="6646" y="3739"/>
                      <a:pt x="6776" y="2169"/>
                      <a:pt x="5829" y="943"/>
                    </a:cubicBezTo>
                    <a:cubicBezTo>
                      <a:pt x="5335" y="303"/>
                      <a:pt x="4674" y="0"/>
                      <a:pt x="3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24"/>
              <p:cNvSpPr/>
              <p:nvPr/>
            </p:nvSpPr>
            <p:spPr>
              <a:xfrm>
                <a:off x="6858575" y="4888050"/>
                <a:ext cx="149200" cy="167200"/>
              </a:xfrm>
              <a:custGeom>
                <a:avLst/>
                <a:gdLst/>
                <a:ahLst/>
                <a:cxnLst/>
                <a:rect l="l" t="t" r="r" b="b"/>
                <a:pathLst>
                  <a:path w="5968" h="6688" extrusionOk="0">
                    <a:moveTo>
                      <a:pt x="3242" y="292"/>
                    </a:moveTo>
                    <a:cubicBezTo>
                      <a:pt x="5880" y="292"/>
                      <a:pt x="5124" y="5069"/>
                      <a:pt x="3357" y="6316"/>
                    </a:cubicBezTo>
                    <a:cubicBezTo>
                      <a:pt x="3356" y="6317"/>
                      <a:pt x="3355" y="6317"/>
                      <a:pt x="3354" y="6317"/>
                    </a:cubicBezTo>
                    <a:cubicBezTo>
                      <a:pt x="3352" y="6317"/>
                      <a:pt x="3351" y="6316"/>
                      <a:pt x="3349" y="6316"/>
                    </a:cubicBezTo>
                    <a:cubicBezTo>
                      <a:pt x="3218" y="6380"/>
                      <a:pt x="3088" y="6408"/>
                      <a:pt x="2961" y="6408"/>
                    </a:cubicBezTo>
                    <a:cubicBezTo>
                      <a:pt x="1930" y="6408"/>
                      <a:pt x="1039" y="4520"/>
                      <a:pt x="781" y="3785"/>
                    </a:cubicBezTo>
                    <a:cubicBezTo>
                      <a:pt x="263" y="2311"/>
                      <a:pt x="829" y="903"/>
                      <a:pt x="2378" y="433"/>
                    </a:cubicBezTo>
                    <a:cubicBezTo>
                      <a:pt x="2699" y="336"/>
                      <a:pt x="2986" y="292"/>
                      <a:pt x="3242" y="292"/>
                    </a:cubicBezTo>
                    <a:close/>
                    <a:moveTo>
                      <a:pt x="3196" y="0"/>
                    </a:moveTo>
                    <a:cubicBezTo>
                      <a:pt x="2798" y="0"/>
                      <a:pt x="2339" y="112"/>
                      <a:pt x="1819" y="363"/>
                    </a:cubicBezTo>
                    <a:cubicBezTo>
                      <a:pt x="236" y="1128"/>
                      <a:pt x="0" y="2749"/>
                      <a:pt x="677" y="4250"/>
                    </a:cubicBezTo>
                    <a:cubicBezTo>
                      <a:pt x="985" y="4932"/>
                      <a:pt x="1820" y="6687"/>
                      <a:pt x="2794" y="6687"/>
                    </a:cubicBezTo>
                    <a:cubicBezTo>
                      <a:pt x="2911" y="6687"/>
                      <a:pt x="3030" y="6662"/>
                      <a:pt x="3151" y="6606"/>
                    </a:cubicBezTo>
                    <a:cubicBezTo>
                      <a:pt x="3174" y="6634"/>
                      <a:pt x="3207" y="6648"/>
                      <a:pt x="3241" y="6648"/>
                    </a:cubicBezTo>
                    <a:cubicBezTo>
                      <a:pt x="3260" y="6648"/>
                      <a:pt x="3279" y="6644"/>
                      <a:pt x="3296" y="6635"/>
                    </a:cubicBezTo>
                    <a:cubicBezTo>
                      <a:pt x="5835" y="5389"/>
                      <a:pt x="5968" y="0"/>
                      <a:pt x="3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24"/>
              <p:cNvSpPr/>
              <p:nvPr/>
            </p:nvSpPr>
            <p:spPr>
              <a:xfrm>
                <a:off x="6835025" y="4898800"/>
                <a:ext cx="32950" cy="31550"/>
              </a:xfrm>
              <a:custGeom>
                <a:avLst/>
                <a:gdLst/>
                <a:ahLst/>
                <a:cxnLst/>
                <a:rect l="l" t="t" r="r" b="b"/>
                <a:pathLst>
                  <a:path w="1318" h="1262" extrusionOk="0">
                    <a:moveTo>
                      <a:pt x="1253" y="0"/>
                    </a:moveTo>
                    <a:cubicBezTo>
                      <a:pt x="1244" y="0"/>
                      <a:pt x="1234" y="3"/>
                      <a:pt x="1226" y="10"/>
                    </a:cubicBezTo>
                    <a:cubicBezTo>
                      <a:pt x="936" y="238"/>
                      <a:pt x="650" y="472"/>
                      <a:pt x="367" y="709"/>
                    </a:cubicBezTo>
                    <a:cubicBezTo>
                      <a:pt x="193" y="853"/>
                      <a:pt x="2" y="996"/>
                      <a:pt x="0" y="1240"/>
                    </a:cubicBezTo>
                    <a:cubicBezTo>
                      <a:pt x="0" y="1254"/>
                      <a:pt x="10" y="1261"/>
                      <a:pt x="20" y="1261"/>
                    </a:cubicBezTo>
                    <a:cubicBezTo>
                      <a:pt x="31" y="1261"/>
                      <a:pt x="42" y="1254"/>
                      <a:pt x="43" y="1240"/>
                    </a:cubicBezTo>
                    <a:cubicBezTo>
                      <a:pt x="69" y="956"/>
                      <a:pt x="453" y="746"/>
                      <a:pt x="652" y="588"/>
                    </a:cubicBezTo>
                    <a:cubicBezTo>
                      <a:pt x="866" y="418"/>
                      <a:pt x="1076" y="246"/>
                      <a:pt x="1285" y="69"/>
                    </a:cubicBezTo>
                    <a:cubicBezTo>
                      <a:pt x="1318" y="41"/>
                      <a:pt x="1288"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3140530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58"/>
        <p:cNvGrpSpPr/>
        <p:nvPr/>
      </p:nvGrpSpPr>
      <p:grpSpPr>
        <a:xfrm>
          <a:off x="0" y="0"/>
          <a:ext cx="0" cy="0"/>
          <a:chOff x="0" y="0"/>
          <a:chExt cx="0" cy="0"/>
        </a:xfrm>
      </p:grpSpPr>
      <p:sp>
        <p:nvSpPr>
          <p:cNvPr id="359" name="Google Shape;359;p25"/>
          <p:cNvSpPr txBox="1">
            <a:spLocks noGrp="1"/>
          </p:cNvSpPr>
          <p:nvPr>
            <p:ph type="subTitle" idx="1"/>
          </p:nvPr>
        </p:nvSpPr>
        <p:spPr>
          <a:xfrm>
            <a:off x="960367" y="5270769"/>
            <a:ext cx="29004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0" name="Google Shape;360;p25"/>
          <p:cNvSpPr txBox="1">
            <a:spLocks noGrp="1"/>
          </p:cNvSpPr>
          <p:nvPr>
            <p:ph type="subTitle" idx="2"/>
          </p:nvPr>
        </p:nvSpPr>
        <p:spPr>
          <a:xfrm>
            <a:off x="4645933" y="3023965"/>
            <a:ext cx="29004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1" name="Google Shape;361;p25"/>
          <p:cNvSpPr txBox="1">
            <a:spLocks noGrp="1"/>
          </p:cNvSpPr>
          <p:nvPr>
            <p:ph type="subTitle" idx="3"/>
          </p:nvPr>
        </p:nvSpPr>
        <p:spPr>
          <a:xfrm>
            <a:off x="8331600" y="5270603"/>
            <a:ext cx="29004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2" name="Google Shape;362;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63" name="Google Shape;363;p25"/>
          <p:cNvSpPr txBox="1">
            <a:spLocks noGrp="1"/>
          </p:cNvSpPr>
          <p:nvPr>
            <p:ph type="subTitle" idx="4"/>
          </p:nvPr>
        </p:nvSpPr>
        <p:spPr>
          <a:xfrm>
            <a:off x="960267" y="4494967"/>
            <a:ext cx="2900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64" name="Google Shape;364;p25"/>
          <p:cNvSpPr txBox="1">
            <a:spLocks noGrp="1"/>
          </p:cNvSpPr>
          <p:nvPr>
            <p:ph type="subTitle" idx="5"/>
          </p:nvPr>
        </p:nvSpPr>
        <p:spPr>
          <a:xfrm>
            <a:off x="4645845" y="2256700"/>
            <a:ext cx="2900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65" name="Google Shape;365;p25"/>
          <p:cNvSpPr txBox="1">
            <a:spLocks noGrp="1"/>
          </p:cNvSpPr>
          <p:nvPr>
            <p:ph type="subTitle" idx="6"/>
          </p:nvPr>
        </p:nvSpPr>
        <p:spPr>
          <a:xfrm>
            <a:off x="8331500" y="4494800"/>
            <a:ext cx="2900400" cy="76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66" name="Google Shape;366;p25"/>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7" name="Google Shape;367;p25"/>
          <p:cNvSpPr>
            <a:spLocks noGrp="1"/>
          </p:cNvSpPr>
          <p:nvPr>
            <p:ph type="pic" idx="7"/>
          </p:nvPr>
        </p:nvSpPr>
        <p:spPr>
          <a:xfrm>
            <a:off x="5215783" y="4375567"/>
            <a:ext cx="1760800" cy="17608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8" name="Google Shape;368;p25"/>
          <p:cNvSpPr>
            <a:spLocks noGrp="1"/>
          </p:cNvSpPr>
          <p:nvPr>
            <p:ph type="pic" idx="8"/>
          </p:nvPr>
        </p:nvSpPr>
        <p:spPr>
          <a:xfrm>
            <a:off x="1530165" y="2256715"/>
            <a:ext cx="1760800" cy="17608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9" name="Google Shape;369;p25"/>
          <p:cNvSpPr>
            <a:spLocks noGrp="1"/>
          </p:cNvSpPr>
          <p:nvPr>
            <p:ph type="pic" idx="9"/>
          </p:nvPr>
        </p:nvSpPr>
        <p:spPr>
          <a:xfrm>
            <a:off x="8901299" y="2256684"/>
            <a:ext cx="1760800" cy="17608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grpSp>
        <p:nvGrpSpPr>
          <p:cNvPr id="370" name="Google Shape;370;p25"/>
          <p:cNvGrpSpPr/>
          <p:nvPr/>
        </p:nvGrpSpPr>
        <p:grpSpPr>
          <a:xfrm rot="9138041">
            <a:off x="-127533" y="183366"/>
            <a:ext cx="1021468" cy="942897"/>
            <a:chOff x="7432350" y="3624325"/>
            <a:chExt cx="955225" cy="881750"/>
          </a:xfrm>
        </p:grpSpPr>
        <p:sp>
          <p:nvSpPr>
            <p:cNvPr id="371" name="Google Shape;371;p25"/>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sp>
        <p:sp>
          <p:nvSpPr>
            <p:cNvPr id="372" name="Google Shape;372;p25"/>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sp>
        <p:sp>
          <p:nvSpPr>
            <p:cNvPr id="373" name="Google Shape;373;p25"/>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sp>
      </p:grpSp>
      <p:grpSp>
        <p:nvGrpSpPr>
          <p:cNvPr id="374" name="Google Shape;374;p25"/>
          <p:cNvGrpSpPr/>
          <p:nvPr/>
        </p:nvGrpSpPr>
        <p:grpSpPr>
          <a:xfrm>
            <a:off x="421367" y="6404507"/>
            <a:ext cx="2008400" cy="274644"/>
            <a:chOff x="65575" y="4697430"/>
            <a:chExt cx="1506300" cy="205983"/>
          </a:xfrm>
        </p:grpSpPr>
        <p:sp>
          <p:nvSpPr>
            <p:cNvPr id="375" name="Google Shape;375;p2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76" name="Google Shape;376;p2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8575683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79" name="Google Shape;379;p26"/>
          <p:cNvSpPr txBox="1">
            <a:spLocks noGrp="1"/>
          </p:cNvSpPr>
          <p:nvPr>
            <p:ph type="subTitle" idx="1"/>
          </p:nvPr>
        </p:nvSpPr>
        <p:spPr>
          <a:xfrm>
            <a:off x="1444048" y="2806589"/>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0" name="Google Shape;380;p26"/>
          <p:cNvSpPr txBox="1">
            <a:spLocks noGrp="1"/>
          </p:cNvSpPr>
          <p:nvPr>
            <p:ph type="subTitle" idx="2"/>
          </p:nvPr>
        </p:nvSpPr>
        <p:spPr>
          <a:xfrm>
            <a:off x="6461719" y="3150707"/>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1" name="Google Shape;381;p26"/>
          <p:cNvSpPr txBox="1">
            <a:spLocks noGrp="1"/>
          </p:cNvSpPr>
          <p:nvPr>
            <p:ph type="subTitle" idx="3"/>
          </p:nvPr>
        </p:nvSpPr>
        <p:spPr>
          <a:xfrm>
            <a:off x="3092348" y="4921756"/>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2" name="Google Shape;382;p26"/>
          <p:cNvSpPr txBox="1">
            <a:spLocks noGrp="1"/>
          </p:cNvSpPr>
          <p:nvPr>
            <p:ph type="subTitle" idx="4"/>
          </p:nvPr>
        </p:nvSpPr>
        <p:spPr>
          <a:xfrm>
            <a:off x="8110352" y="5257573"/>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83" name="Google Shape;383;p26"/>
          <p:cNvSpPr txBox="1">
            <a:spLocks noGrp="1"/>
          </p:cNvSpPr>
          <p:nvPr>
            <p:ph type="subTitle" idx="5"/>
          </p:nvPr>
        </p:nvSpPr>
        <p:spPr>
          <a:xfrm>
            <a:off x="1444051" y="2142200"/>
            <a:ext cx="2637600" cy="6644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84" name="Google Shape;384;p26"/>
          <p:cNvSpPr txBox="1">
            <a:spLocks noGrp="1"/>
          </p:cNvSpPr>
          <p:nvPr>
            <p:ph type="subTitle" idx="6"/>
          </p:nvPr>
        </p:nvSpPr>
        <p:spPr>
          <a:xfrm>
            <a:off x="6461717" y="2486316"/>
            <a:ext cx="2637600" cy="6644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85" name="Google Shape;385;p26"/>
          <p:cNvSpPr txBox="1">
            <a:spLocks noGrp="1"/>
          </p:cNvSpPr>
          <p:nvPr>
            <p:ph type="subTitle" idx="7"/>
          </p:nvPr>
        </p:nvSpPr>
        <p:spPr>
          <a:xfrm>
            <a:off x="3092351" y="4257355"/>
            <a:ext cx="2637600" cy="6644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86" name="Google Shape;386;p26"/>
          <p:cNvSpPr txBox="1">
            <a:spLocks noGrp="1"/>
          </p:cNvSpPr>
          <p:nvPr>
            <p:ph type="subTitle" idx="8"/>
          </p:nvPr>
        </p:nvSpPr>
        <p:spPr>
          <a:xfrm>
            <a:off x="8110351" y="4593172"/>
            <a:ext cx="2637600" cy="6644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87" name="Google Shape;387;p26"/>
          <p:cNvSpPr/>
          <p:nvPr/>
        </p:nvSpPr>
        <p:spPr>
          <a:xfrm rot="5400000">
            <a:off x="11537401" y="28267"/>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88" name="Google Shape;388;p26"/>
          <p:cNvGrpSpPr/>
          <p:nvPr/>
        </p:nvGrpSpPr>
        <p:grpSpPr>
          <a:xfrm>
            <a:off x="187367" y="250801"/>
            <a:ext cx="891100" cy="997767"/>
            <a:chOff x="140525" y="188100"/>
            <a:chExt cx="668325" cy="748325"/>
          </a:xfrm>
        </p:grpSpPr>
        <p:sp>
          <p:nvSpPr>
            <p:cNvPr id="389" name="Google Shape;389;p26"/>
            <p:cNvSpPr/>
            <p:nvPr/>
          </p:nvSpPr>
          <p:spPr>
            <a:xfrm>
              <a:off x="140525" y="3637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90" name="Google Shape;390;p26"/>
            <p:cNvGrpSpPr/>
            <p:nvPr/>
          </p:nvGrpSpPr>
          <p:grpSpPr>
            <a:xfrm>
              <a:off x="188600" y="188100"/>
              <a:ext cx="620250" cy="702800"/>
              <a:chOff x="4285025" y="3906400"/>
              <a:chExt cx="620250" cy="702800"/>
            </a:xfrm>
          </p:grpSpPr>
          <p:sp>
            <p:nvSpPr>
              <p:cNvPr id="391" name="Google Shape;391;p26"/>
              <p:cNvSpPr/>
              <p:nvPr/>
            </p:nvSpPr>
            <p:spPr>
              <a:xfrm>
                <a:off x="4285025" y="3906400"/>
                <a:ext cx="620250" cy="702800"/>
              </a:xfrm>
              <a:custGeom>
                <a:avLst/>
                <a:gdLst/>
                <a:ahLst/>
                <a:cxnLst/>
                <a:rect l="l" t="t" r="r" b="b"/>
                <a:pathLst>
                  <a:path w="24810" h="28112" extrusionOk="0">
                    <a:moveTo>
                      <a:pt x="12736" y="192"/>
                    </a:moveTo>
                    <a:cubicBezTo>
                      <a:pt x="12907" y="192"/>
                      <a:pt x="13081" y="198"/>
                      <a:pt x="13257" y="211"/>
                    </a:cubicBezTo>
                    <a:lnTo>
                      <a:pt x="13259" y="211"/>
                    </a:lnTo>
                    <a:cubicBezTo>
                      <a:pt x="15892" y="406"/>
                      <a:pt x="18155" y="2086"/>
                      <a:pt x="19341" y="4400"/>
                    </a:cubicBezTo>
                    <a:cubicBezTo>
                      <a:pt x="19115" y="4438"/>
                      <a:pt x="18893" y="4495"/>
                      <a:pt x="18676" y="4570"/>
                    </a:cubicBezTo>
                    <a:cubicBezTo>
                      <a:pt x="17732" y="2222"/>
                      <a:pt x="15105" y="917"/>
                      <a:pt x="12549" y="917"/>
                    </a:cubicBezTo>
                    <a:cubicBezTo>
                      <a:pt x="10480" y="917"/>
                      <a:pt x="8457" y="1773"/>
                      <a:pt x="7416" y="3624"/>
                    </a:cubicBezTo>
                    <a:cubicBezTo>
                      <a:pt x="7405" y="3643"/>
                      <a:pt x="7407" y="3668"/>
                      <a:pt x="7421" y="3687"/>
                    </a:cubicBezTo>
                    <a:cubicBezTo>
                      <a:pt x="7185" y="3569"/>
                      <a:pt x="6938" y="3475"/>
                      <a:pt x="6683" y="3412"/>
                    </a:cubicBezTo>
                    <a:cubicBezTo>
                      <a:pt x="6666" y="3407"/>
                      <a:pt x="6648" y="3404"/>
                      <a:pt x="6630" y="3399"/>
                    </a:cubicBezTo>
                    <a:cubicBezTo>
                      <a:pt x="8260" y="1550"/>
                      <a:pt x="10226" y="192"/>
                      <a:pt x="12736" y="192"/>
                    </a:cubicBezTo>
                    <a:close/>
                    <a:moveTo>
                      <a:pt x="12643" y="1220"/>
                    </a:moveTo>
                    <a:cubicBezTo>
                      <a:pt x="14946" y="1220"/>
                      <a:pt x="17233" y="2404"/>
                      <a:pt x="18452" y="4655"/>
                    </a:cubicBezTo>
                    <a:cubicBezTo>
                      <a:pt x="17373" y="5090"/>
                      <a:pt x="16455" y="5952"/>
                      <a:pt x="16037" y="7077"/>
                    </a:cubicBezTo>
                    <a:lnTo>
                      <a:pt x="16037" y="7077"/>
                    </a:lnTo>
                    <a:cubicBezTo>
                      <a:pt x="14786" y="6594"/>
                      <a:pt x="13447" y="6352"/>
                      <a:pt x="12105" y="6352"/>
                    </a:cubicBezTo>
                    <a:cubicBezTo>
                      <a:pt x="11276" y="6352"/>
                      <a:pt x="10446" y="6445"/>
                      <a:pt x="9635" y="6629"/>
                    </a:cubicBezTo>
                    <a:cubicBezTo>
                      <a:pt x="9638" y="6604"/>
                      <a:pt x="9635" y="6577"/>
                      <a:pt x="9625" y="6551"/>
                    </a:cubicBezTo>
                    <a:cubicBezTo>
                      <a:pt x="9169" y="5353"/>
                      <a:pt x="8565" y="4288"/>
                      <a:pt x="7475" y="3714"/>
                    </a:cubicBezTo>
                    <a:cubicBezTo>
                      <a:pt x="7490" y="3713"/>
                      <a:pt x="7502" y="3705"/>
                      <a:pt x="7512" y="3695"/>
                    </a:cubicBezTo>
                    <a:cubicBezTo>
                      <a:pt x="8840" y="2023"/>
                      <a:pt x="10747" y="1220"/>
                      <a:pt x="12643" y="1220"/>
                    </a:cubicBezTo>
                    <a:close/>
                    <a:moveTo>
                      <a:pt x="5603" y="3593"/>
                    </a:moveTo>
                    <a:cubicBezTo>
                      <a:pt x="5933" y="3593"/>
                      <a:pt x="6263" y="3632"/>
                      <a:pt x="6586" y="3716"/>
                    </a:cubicBezTo>
                    <a:cubicBezTo>
                      <a:pt x="8132" y="4118"/>
                      <a:pt x="8817" y="5292"/>
                      <a:pt x="9338" y="6679"/>
                    </a:cubicBezTo>
                    <a:cubicBezTo>
                      <a:pt x="9342" y="6685"/>
                      <a:pt x="9346" y="6690"/>
                      <a:pt x="9349" y="6696"/>
                    </a:cubicBezTo>
                    <a:cubicBezTo>
                      <a:pt x="8372" y="6945"/>
                      <a:pt x="7435" y="7331"/>
                      <a:pt x="6565" y="7842"/>
                    </a:cubicBezTo>
                    <a:cubicBezTo>
                      <a:pt x="5029" y="8748"/>
                      <a:pt x="3846" y="9945"/>
                      <a:pt x="3000" y="11330"/>
                    </a:cubicBezTo>
                    <a:cubicBezTo>
                      <a:pt x="1157" y="9509"/>
                      <a:pt x="250" y="6563"/>
                      <a:pt x="2617" y="4675"/>
                    </a:cubicBezTo>
                    <a:lnTo>
                      <a:pt x="2617" y="4674"/>
                    </a:lnTo>
                    <a:cubicBezTo>
                      <a:pt x="3454" y="4008"/>
                      <a:pt x="4531" y="3593"/>
                      <a:pt x="5603" y="3593"/>
                    </a:cubicBezTo>
                    <a:close/>
                    <a:moveTo>
                      <a:pt x="20042" y="4630"/>
                    </a:moveTo>
                    <a:cubicBezTo>
                      <a:pt x="20782" y="4630"/>
                      <a:pt x="21530" y="4880"/>
                      <a:pt x="22215" y="5464"/>
                    </a:cubicBezTo>
                    <a:cubicBezTo>
                      <a:pt x="24390" y="7324"/>
                      <a:pt x="23341" y="10367"/>
                      <a:pt x="21435" y="11943"/>
                    </a:cubicBezTo>
                    <a:cubicBezTo>
                      <a:pt x="21429" y="11950"/>
                      <a:pt x="21423" y="11958"/>
                      <a:pt x="21418" y="11966"/>
                    </a:cubicBezTo>
                    <a:cubicBezTo>
                      <a:pt x="20936" y="10969"/>
                      <a:pt x="20270" y="10035"/>
                      <a:pt x="19390" y="9194"/>
                    </a:cubicBezTo>
                    <a:cubicBezTo>
                      <a:pt x="18448" y="8292"/>
                      <a:pt x="17352" y="7608"/>
                      <a:pt x="16177" y="7135"/>
                    </a:cubicBezTo>
                    <a:cubicBezTo>
                      <a:pt x="16982" y="5725"/>
                      <a:pt x="18493" y="4630"/>
                      <a:pt x="20042" y="4630"/>
                    </a:cubicBezTo>
                    <a:close/>
                    <a:moveTo>
                      <a:pt x="5166" y="25695"/>
                    </a:moveTo>
                    <a:cubicBezTo>
                      <a:pt x="5438" y="25899"/>
                      <a:pt x="5720" y="26087"/>
                      <a:pt x="6010" y="26262"/>
                    </a:cubicBezTo>
                    <a:cubicBezTo>
                      <a:pt x="5706" y="26527"/>
                      <a:pt x="5565" y="27076"/>
                      <a:pt x="5100" y="27076"/>
                    </a:cubicBezTo>
                    <a:cubicBezTo>
                      <a:pt x="5054" y="27076"/>
                      <a:pt x="5005" y="27070"/>
                      <a:pt x="4952" y="27059"/>
                    </a:cubicBezTo>
                    <a:cubicBezTo>
                      <a:pt x="4248" y="26904"/>
                      <a:pt x="4837" y="25962"/>
                      <a:pt x="5166" y="25695"/>
                    </a:cubicBezTo>
                    <a:close/>
                    <a:moveTo>
                      <a:pt x="12121" y="6661"/>
                    </a:moveTo>
                    <a:cubicBezTo>
                      <a:pt x="14077" y="6661"/>
                      <a:pt x="16031" y="7188"/>
                      <a:pt x="17715" y="8271"/>
                    </a:cubicBezTo>
                    <a:cubicBezTo>
                      <a:pt x="21671" y="10815"/>
                      <a:pt x="22846" y="15470"/>
                      <a:pt x="21695" y="19853"/>
                    </a:cubicBezTo>
                    <a:cubicBezTo>
                      <a:pt x="21077" y="22211"/>
                      <a:pt x="20061" y="24569"/>
                      <a:pt x="18055" y="26061"/>
                    </a:cubicBezTo>
                    <a:cubicBezTo>
                      <a:pt x="16630" y="27123"/>
                      <a:pt x="14942" y="27672"/>
                      <a:pt x="13208" y="27719"/>
                    </a:cubicBezTo>
                    <a:cubicBezTo>
                      <a:pt x="13536" y="27598"/>
                      <a:pt x="13863" y="27472"/>
                      <a:pt x="14188" y="27339"/>
                    </a:cubicBezTo>
                    <a:cubicBezTo>
                      <a:pt x="14247" y="27315"/>
                      <a:pt x="14217" y="27234"/>
                      <a:pt x="14163" y="27234"/>
                    </a:cubicBezTo>
                    <a:cubicBezTo>
                      <a:pt x="14156" y="27234"/>
                      <a:pt x="14149" y="27235"/>
                      <a:pt x="14142" y="27237"/>
                    </a:cubicBezTo>
                    <a:cubicBezTo>
                      <a:pt x="13718" y="27390"/>
                      <a:pt x="13296" y="27548"/>
                      <a:pt x="12880" y="27722"/>
                    </a:cubicBezTo>
                    <a:cubicBezTo>
                      <a:pt x="12606" y="27720"/>
                      <a:pt x="12330" y="27704"/>
                      <a:pt x="12056" y="27677"/>
                    </a:cubicBezTo>
                    <a:cubicBezTo>
                      <a:pt x="12429" y="27548"/>
                      <a:pt x="12794" y="27398"/>
                      <a:pt x="13151" y="27229"/>
                    </a:cubicBezTo>
                    <a:cubicBezTo>
                      <a:pt x="13212" y="27201"/>
                      <a:pt x="13183" y="27114"/>
                      <a:pt x="13126" y="27114"/>
                    </a:cubicBezTo>
                    <a:cubicBezTo>
                      <a:pt x="13118" y="27114"/>
                      <a:pt x="13110" y="27116"/>
                      <a:pt x="13101" y="27119"/>
                    </a:cubicBezTo>
                    <a:cubicBezTo>
                      <a:pt x="12658" y="27311"/>
                      <a:pt x="12207" y="27476"/>
                      <a:pt x="11753" y="27637"/>
                    </a:cubicBezTo>
                    <a:cubicBezTo>
                      <a:pt x="11748" y="27634"/>
                      <a:pt x="11742" y="27633"/>
                      <a:pt x="11735" y="27631"/>
                    </a:cubicBezTo>
                    <a:cubicBezTo>
                      <a:pt x="11670" y="27626"/>
                      <a:pt x="11605" y="27618"/>
                      <a:pt x="11538" y="27613"/>
                    </a:cubicBezTo>
                    <a:cubicBezTo>
                      <a:pt x="11512" y="27609"/>
                      <a:pt x="11485" y="27607"/>
                      <a:pt x="11458" y="27602"/>
                    </a:cubicBezTo>
                    <a:cubicBezTo>
                      <a:pt x="11453" y="27602"/>
                      <a:pt x="11447" y="27601"/>
                      <a:pt x="11441" y="27601"/>
                    </a:cubicBezTo>
                    <a:cubicBezTo>
                      <a:pt x="11435" y="27601"/>
                      <a:pt x="11429" y="27602"/>
                      <a:pt x="11423" y="27602"/>
                    </a:cubicBezTo>
                    <a:cubicBezTo>
                      <a:pt x="11120" y="27577"/>
                      <a:pt x="10821" y="27540"/>
                      <a:pt x="10521" y="27494"/>
                    </a:cubicBezTo>
                    <a:cubicBezTo>
                      <a:pt x="11047" y="27368"/>
                      <a:pt x="11565" y="27202"/>
                      <a:pt x="12067" y="26998"/>
                    </a:cubicBezTo>
                    <a:cubicBezTo>
                      <a:pt x="12125" y="26976"/>
                      <a:pt x="12097" y="26899"/>
                      <a:pt x="12046" y="26899"/>
                    </a:cubicBezTo>
                    <a:cubicBezTo>
                      <a:pt x="12039" y="26899"/>
                      <a:pt x="12033" y="26900"/>
                      <a:pt x="12025" y="26903"/>
                    </a:cubicBezTo>
                    <a:cubicBezTo>
                      <a:pt x="11460" y="27103"/>
                      <a:pt x="10884" y="27279"/>
                      <a:pt x="10304" y="27430"/>
                    </a:cubicBezTo>
                    <a:cubicBezTo>
                      <a:pt x="10291" y="27433"/>
                      <a:pt x="10282" y="27441"/>
                      <a:pt x="10274" y="27453"/>
                    </a:cubicBezTo>
                    <a:cubicBezTo>
                      <a:pt x="10060" y="27414"/>
                      <a:pt x="9847" y="27374"/>
                      <a:pt x="9635" y="27328"/>
                    </a:cubicBezTo>
                    <a:cubicBezTo>
                      <a:pt x="10019" y="27209"/>
                      <a:pt x="10400" y="27080"/>
                      <a:pt x="10779" y="26947"/>
                    </a:cubicBezTo>
                    <a:cubicBezTo>
                      <a:pt x="10837" y="26927"/>
                      <a:pt x="10807" y="26848"/>
                      <a:pt x="10753" y="26848"/>
                    </a:cubicBezTo>
                    <a:cubicBezTo>
                      <a:pt x="10748" y="26848"/>
                      <a:pt x="10742" y="26848"/>
                      <a:pt x="10736" y="26850"/>
                    </a:cubicBezTo>
                    <a:cubicBezTo>
                      <a:pt x="10298" y="26986"/>
                      <a:pt x="9860" y="27126"/>
                      <a:pt x="9426" y="27280"/>
                    </a:cubicBezTo>
                    <a:cubicBezTo>
                      <a:pt x="9083" y="27199"/>
                      <a:pt x="8744" y="27110"/>
                      <a:pt x="8411" y="27001"/>
                    </a:cubicBezTo>
                    <a:cubicBezTo>
                      <a:pt x="8949" y="26834"/>
                      <a:pt x="9474" y="26627"/>
                      <a:pt x="9981" y="26380"/>
                    </a:cubicBezTo>
                    <a:cubicBezTo>
                      <a:pt x="10036" y="26352"/>
                      <a:pt x="10011" y="26274"/>
                      <a:pt x="9959" y="26274"/>
                    </a:cubicBezTo>
                    <a:cubicBezTo>
                      <a:pt x="9952" y="26274"/>
                      <a:pt x="9944" y="26276"/>
                      <a:pt x="9936" y="26279"/>
                    </a:cubicBezTo>
                    <a:cubicBezTo>
                      <a:pt x="9373" y="26519"/>
                      <a:pt x="8808" y="26740"/>
                      <a:pt x="8229" y="26939"/>
                    </a:cubicBezTo>
                    <a:cubicBezTo>
                      <a:pt x="7961" y="26847"/>
                      <a:pt x="7695" y="26750"/>
                      <a:pt x="7434" y="26640"/>
                    </a:cubicBezTo>
                    <a:cubicBezTo>
                      <a:pt x="8073" y="26432"/>
                      <a:pt x="8699" y="26192"/>
                      <a:pt x="9311" y="25916"/>
                    </a:cubicBezTo>
                    <a:cubicBezTo>
                      <a:pt x="9356" y="25897"/>
                      <a:pt x="9334" y="25834"/>
                      <a:pt x="9294" y="25834"/>
                    </a:cubicBezTo>
                    <a:cubicBezTo>
                      <a:pt x="9288" y="25834"/>
                      <a:pt x="9282" y="25835"/>
                      <a:pt x="9276" y="25838"/>
                    </a:cubicBezTo>
                    <a:cubicBezTo>
                      <a:pt x="8623" y="26104"/>
                      <a:pt x="7958" y="26348"/>
                      <a:pt x="7292" y="26581"/>
                    </a:cubicBezTo>
                    <a:cubicBezTo>
                      <a:pt x="7062" y="26482"/>
                      <a:pt x="6836" y="26377"/>
                      <a:pt x="6615" y="26262"/>
                    </a:cubicBezTo>
                    <a:cubicBezTo>
                      <a:pt x="7123" y="26074"/>
                      <a:pt x="7631" y="25884"/>
                      <a:pt x="8135" y="25683"/>
                    </a:cubicBezTo>
                    <a:cubicBezTo>
                      <a:pt x="8182" y="25665"/>
                      <a:pt x="8159" y="25601"/>
                      <a:pt x="8116" y="25601"/>
                    </a:cubicBezTo>
                    <a:cubicBezTo>
                      <a:pt x="8111" y="25601"/>
                      <a:pt x="8106" y="25602"/>
                      <a:pt x="8100" y="25604"/>
                    </a:cubicBezTo>
                    <a:cubicBezTo>
                      <a:pt x="7563" y="25795"/>
                      <a:pt x="7029" y="25996"/>
                      <a:pt x="6497" y="26201"/>
                    </a:cubicBezTo>
                    <a:cubicBezTo>
                      <a:pt x="6294" y="26095"/>
                      <a:pt x="6097" y="25981"/>
                      <a:pt x="5902" y="25860"/>
                    </a:cubicBezTo>
                    <a:cubicBezTo>
                      <a:pt x="6331" y="25739"/>
                      <a:pt x="6753" y="25545"/>
                      <a:pt x="7160" y="25377"/>
                    </a:cubicBezTo>
                    <a:cubicBezTo>
                      <a:pt x="7200" y="25360"/>
                      <a:pt x="7179" y="25308"/>
                      <a:pt x="7144" y="25308"/>
                    </a:cubicBezTo>
                    <a:cubicBezTo>
                      <a:pt x="7140" y="25308"/>
                      <a:pt x="7135" y="25309"/>
                      <a:pt x="7131" y="25310"/>
                    </a:cubicBezTo>
                    <a:cubicBezTo>
                      <a:pt x="6699" y="25460"/>
                      <a:pt x="6235" y="25601"/>
                      <a:pt x="5822" y="25808"/>
                    </a:cubicBezTo>
                    <a:cubicBezTo>
                      <a:pt x="5646" y="25695"/>
                      <a:pt x="5470" y="25581"/>
                      <a:pt x="5301" y="25459"/>
                    </a:cubicBezTo>
                    <a:cubicBezTo>
                      <a:pt x="5698" y="25318"/>
                      <a:pt x="6095" y="25177"/>
                      <a:pt x="6487" y="25024"/>
                    </a:cubicBezTo>
                    <a:cubicBezTo>
                      <a:pt x="6541" y="25004"/>
                      <a:pt x="6515" y="24931"/>
                      <a:pt x="6465" y="24931"/>
                    </a:cubicBezTo>
                    <a:cubicBezTo>
                      <a:pt x="6460" y="24931"/>
                      <a:pt x="6454" y="24932"/>
                      <a:pt x="6447" y="24934"/>
                    </a:cubicBezTo>
                    <a:cubicBezTo>
                      <a:pt x="6031" y="25078"/>
                      <a:pt x="5617" y="25232"/>
                      <a:pt x="5204" y="25387"/>
                    </a:cubicBezTo>
                    <a:cubicBezTo>
                      <a:pt x="5026" y="25251"/>
                      <a:pt x="4849" y="25113"/>
                      <a:pt x="4678" y="24965"/>
                    </a:cubicBezTo>
                    <a:cubicBezTo>
                      <a:pt x="5105" y="24834"/>
                      <a:pt x="5520" y="24667"/>
                      <a:pt x="5920" y="24469"/>
                    </a:cubicBezTo>
                    <a:cubicBezTo>
                      <a:pt x="5957" y="24450"/>
                      <a:pt x="5940" y="24396"/>
                      <a:pt x="5906" y="24396"/>
                    </a:cubicBezTo>
                    <a:cubicBezTo>
                      <a:pt x="5901" y="24396"/>
                      <a:pt x="5895" y="24398"/>
                      <a:pt x="5889" y="24400"/>
                    </a:cubicBezTo>
                    <a:cubicBezTo>
                      <a:pt x="5485" y="24590"/>
                      <a:pt x="5067" y="24756"/>
                      <a:pt x="4641" y="24896"/>
                    </a:cubicBezTo>
                    <a:cubicBezTo>
                      <a:pt x="4632" y="24899"/>
                      <a:pt x="4625" y="24906"/>
                      <a:pt x="4621" y="24915"/>
                    </a:cubicBezTo>
                    <a:cubicBezTo>
                      <a:pt x="4511" y="24816"/>
                      <a:pt x="4401" y="24716"/>
                      <a:pt x="4294" y="24611"/>
                    </a:cubicBezTo>
                    <a:cubicBezTo>
                      <a:pt x="4755" y="24389"/>
                      <a:pt x="5218" y="24203"/>
                      <a:pt x="5719" y="24077"/>
                    </a:cubicBezTo>
                    <a:cubicBezTo>
                      <a:pt x="5787" y="24061"/>
                      <a:pt x="5777" y="23958"/>
                      <a:pt x="5717" y="23958"/>
                    </a:cubicBezTo>
                    <a:cubicBezTo>
                      <a:pt x="5712" y="23958"/>
                      <a:pt x="5707" y="23959"/>
                      <a:pt x="5701" y="23961"/>
                    </a:cubicBezTo>
                    <a:cubicBezTo>
                      <a:pt x="5188" y="24094"/>
                      <a:pt x="4686" y="24282"/>
                      <a:pt x="4225" y="24545"/>
                    </a:cubicBezTo>
                    <a:cubicBezTo>
                      <a:pt x="4098" y="24420"/>
                      <a:pt x="3975" y="24287"/>
                      <a:pt x="3856" y="24152"/>
                    </a:cubicBezTo>
                    <a:cubicBezTo>
                      <a:pt x="4248" y="23984"/>
                      <a:pt x="4648" y="23839"/>
                      <a:pt x="5057" y="23718"/>
                    </a:cubicBezTo>
                    <a:cubicBezTo>
                      <a:pt x="5109" y="23703"/>
                      <a:pt x="5089" y="23618"/>
                      <a:pt x="5040" y="23618"/>
                    </a:cubicBezTo>
                    <a:cubicBezTo>
                      <a:pt x="5036" y="23618"/>
                      <a:pt x="5033" y="23618"/>
                      <a:pt x="5029" y="23619"/>
                    </a:cubicBezTo>
                    <a:cubicBezTo>
                      <a:pt x="4608" y="23720"/>
                      <a:pt x="4200" y="23868"/>
                      <a:pt x="3814" y="24061"/>
                    </a:cubicBezTo>
                    <a:cubicBezTo>
                      <a:pt x="3806" y="24066"/>
                      <a:pt x="3798" y="24075"/>
                      <a:pt x="3795" y="24085"/>
                    </a:cubicBezTo>
                    <a:cubicBezTo>
                      <a:pt x="3663" y="23930"/>
                      <a:pt x="3535" y="23772"/>
                      <a:pt x="3414" y="23608"/>
                    </a:cubicBezTo>
                    <a:cubicBezTo>
                      <a:pt x="3758" y="23529"/>
                      <a:pt x="4088" y="23384"/>
                      <a:pt x="4399" y="23216"/>
                    </a:cubicBezTo>
                    <a:cubicBezTo>
                      <a:pt x="4458" y="23183"/>
                      <a:pt x="4430" y="23097"/>
                      <a:pt x="4378" y="23097"/>
                    </a:cubicBezTo>
                    <a:cubicBezTo>
                      <a:pt x="4369" y="23097"/>
                      <a:pt x="4360" y="23099"/>
                      <a:pt x="4350" y="23105"/>
                    </a:cubicBezTo>
                    <a:cubicBezTo>
                      <a:pt x="4031" y="23282"/>
                      <a:pt x="3701" y="23407"/>
                      <a:pt x="3358" y="23529"/>
                    </a:cubicBezTo>
                    <a:cubicBezTo>
                      <a:pt x="3268" y="23401"/>
                      <a:pt x="3175" y="23275"/>
                      <a:pt x="3091" y="23141"/>
                    </a:cubicBezTo>
                    <a:cubicBezTo>
                      <a:pt x="3489" y="23001"/>
                      <a:pt x="3878" y="22834"/>
                      <a:pt x="4267" y="22668"/>
                    </a:cubicBezTo>
                    <a:cubicBezTo>
                      <a:pt x="4319" y="22645"/>
                      <a:pt x="4294" y="22572"/>
                      <a:pt x="4245" y="22572"/>
                    </a:cubicBezTo>
                    <a:cubicBezTo>
                      <a:pt x="4239" y="22572"/>
                      <a:pt x="4232" y="22573"/>
                      <a:pt x="4225" y="22575"/>
                    </a:cubicBezTo>
                    <a:cubicBezTo>
                      <a:pt x="3827" y="22728"/>
                      <a:pt x="3429" y="22878"/>
                      <a:pt x="3041" y="23055"/>
                    </a:cubicBezTo>
                    <a:cubicBezTo>
                      <a:pt x="2946" y="22901"/>
                      <a:pt x="2852" y="22746"/>
                      <a:pt x="2766" y="22583"/>
                    </a:cubicBezTo>
                    <a:cubicBezTo>
                      <a:pt x="3164" y="22458"/>
                      <a:pt x="3556" y="22313"/>
                      <a:pt x="3940" y="22148"/>
                    </a:cubicBezTo>
                    <a:cubicBezTo>
                      <a:pt x="3996" y="22125"/>
                      <a:pt x="3969" y="22044"/>
                      <a:pt x="3918" y="22044"/>
                    </a:cubicBezTo>
                    <a:cubicBezTo>
                      <a:pt x="3911" y="22044"/>
                      <a:pt x="3903" y="22046"/>
                      <a:pt x="3896" y="22050"/>
                    </a:cubicBezTo>
                    <a:cubicBezTo>
                      <a:pt x="3513" y="22218"/>
                      <a:pt x="3121" y="22368"/>
                      <a:pt x="2724" y="22497"/>
                    </a:cubicBezTo>
                    <a:cubicBezTo>
                      <a:pt x="2644" y="22344"/>
                      <a:pt x="2566" y="22193"/>
                      <a:pt x="2496" y="22034"/>
                    </a:cubicBezTo>
                    <a:cubicBezTo>
                      <a:pt x="2828" y="21909"/>
                      <a:pt x="3151" y="21766"/>
                      <a:pt x="3467" y="21605"/>
                    </a:cubicBezTo>
                    <a:cubicBezTo>
                      <a:pt x="3513" y="21583"/>
                      <a:pt x="3492" y="21518"/>
                      <a:pt x="3451" y="21518"/>
                    </a:cubicBezTo>
                    <a:cubicBezTo>
                      <a:pt x="3445" y="21518"/>
                      <a:pt x="3438" y="21519"/>
                      <a:pt x="3432" y="21522"/>
                    </a:cubicBezTo>
                    <a:cubicBezTo>
                      <a:pt x="3110" y="21672"/>
                      <a:pt x="2785" y="21809"/>
                      <a:pt x="2461" y="21949"/>
                    </a:cubicBezTo>
                    <a:cubicBezTo>
                      <a:pt x="2396" y="21796"/>
                      <a:pt x="2329" y="21646"/>
                      <a:pt x="2271" y="21487"/>
                    </a:cubicBezTo>
                    <a:cubicBezTo>
                      <a:pt x="2187" y="21246"/>
                      <a:pt x="2112" y="21002"/>
                      <a:pt x="2044" y="20757"/>
                    </a:cubicBezTo>
                    <a:cubicBezTo>
                      <a:pt x="2431" y="20588"/>
                      <a:pt x="2812" y="20413"/>
                      <a:pt x="3189" y="20225"/>
                    </a:cubicBezTo>
                    <a:cubicBezTo>
                      <a:pt x="3222" y="20211"/>
                      <a:pt x="3207" y="20168"/>
                      <a:pt x="3179" y="20168"/>
                    </a:cubicBezTo>
                    <a:cubicBezTo>
                      <a:pt x="3175" y="20168"/>
                      <a:pt x="3170" y="20168"/>
                      <a:pt x="3166" y="20170"/>
                    </a:cubicBezTo>
                    <a:cubicBezTo>
                      <a:pt x="2781" y="20335"/>
                      <a:pt x="2404" y="20512"/>
                      <a:pt x="2028" y="20695"/>
                    </a:cubicBezTo>
                    <a:cubicBezTo>
                      <a:pt x="1986" y="20540"/>
                      <a:pt x="1945" y="20386"/>
                      <a:pt x="1908" y="20228"/>
                    </a:cubicBezTo>
                    <a:cubicBezTo>
                      <a:pt x="2249" y="20091"/>
                      <a:pt x="2579" y="19930"/>
                      <a:pt x="2911" y="19770"/>
                    </a:cubicBezTo>
                    <a:cubicBezTo>
                      <a:pt x="2954" y="19749"/>
                      <a:pt x="2934" y="19688"/>
                      <a:pt x="2894" y="19688"/>
                    </a:cubicBezTo>
                    <a:cubicBezTo>
                      <a:pt x="2888" y="19688"/>
                      <a:pt x="2882" y="19690"/>
                      <a:pt x="2875" y="19692"/>
                    </a:cubicBezTo>
                    <a:cubicBezTo>
                      <a:pt x="2544" y="19834"/>
                      <a:pt x="2211" y="19976"/>
                      <a:pt x="1887" y="20139"/>
                    </a:cubicBezTo>
                    <a:cubicBezTo>
                      <a:pt x="1851" y="19970"/>
                      <a:pt x="1817" y="19801"/>
                      <a:pt x="1789" y="19630"/>
                    </a:cubicBezTo>
                    <a:cubicBezTo>
                      <a:pt x="1910" y="19574"/>
                      <a:pt x="2028" y="19509"/>
                      <a:pt x="2141" y="19436"/>
                    </a:cubicBezTo>
                    <a:cubicBezTo>
                      <a:pt x="2182" y="19409"/>
                      <a:pt x="2150" y="19358"/>
                      <a:pt x="2110" y="19358"/>
                    </a:cubicBezTo>
                    <a:cubicBezTo>
                      <a:pt x="2102" y="19358"/>
                      <a:pt x="2093" y="19360"/>
                      <a:pt x="2085" y="19366"/>
                    </a:cubicBezTo>
                    <a:cubicBezTo>
                      <a:pt x="1983" y="19426"/>
                      <a:pt x="1879" y="19482"/>
                      <a:pt x="1774" y="19536"/>
                    </a:cubicBezTo>
                    <a:cubicBezTo>
                      <a:pt x="1745" y="19362"/>
                      <a:pt x="1718" y="19187"/>
                      <a:pt x="1698" y="19012"/>
                    </a:cubicBezTo>
                    <a:cubicBezTo>
                      <a:pt x="1873" y="18867"/>
                      <a:pt x="2067" y="18747"/>
                      <a:pt x="2275" y="18655"/>
                    </a:cubicBezTo>
                    <a:cubicBezTo>
                      <a:pt x="2330" y="18631"/>
                      <a:pt x="2303" y="18557"/>
                      <a:pt x="2254" y="18557"/>
                    </a:cubicBezTo>
                    <a:cubicBezTo>
                      <a:pt x="2247" y="18557"/>
                      <a:pt x="2240" y="18558"/>
                      <a:pt x="2233" y="18561"/>
                    </a:cubicBezTo>
                    <a:cubicBezTo>
                      <a:pt x="2034" y="18634"/>
                      <a:pt x="1849" y="18741"/>
                      <a:pt x="1685" y="18876"/>
                    </a:cubicBezTo>
                    <a:cubicBezTo>
                      <a:pt x="1661" y="18660"/>
                      <a:pt x="1639" y="18443"/>
                      <a:pt x="1628" y="18226"/>
                    </a:cubicBezTo>
                    <a:cubicBezTo>
                      <a:pt x="1997" y="18167"/>
                      <a:pt x="2351" y="18027"/>
                      <a:pt x="2660" y="17816"/>
                    </a:cubicBezTo>
                    <a:cubicBezTo>
                      <a:pt x="2705" y="17786"/>
                      <a:pt x="2671" y="17729"/>
                      <a:pt x="2627" y="17729"/>
                    </a:cubicBezTo>
                    <a:cubicBezTo>
                      <a:pt x="2618" y="17729"/>
                      <a:pt x="2608" y="17732"/>
                      <a:pt x="2598" y="17738"/>
                    </a:cubicBezTo>
                    <a:cubicBezTo>
                      <a:pt x="2295" y="17928"/>
                      <a:pt x="1965" y="18057"/>
                      <a:pt x="1621" y="18148"/>
                    </a:cubicBezTo>
                    <a:cubicBezTo>
                      <a:pt x="1604" y="17764"/>
                      <a:pt x="1604" y="17377"/>
                      <a:pt x="1621" y="16991"/>
                    </a:cubicBezTo>
                    <a:cubicBezTo>
                      <a:pt x="1898" y="16881"/>
                      <a:pt x="2176" y="16771"/>
                      <a:pt x="2447" y="16648"/>
                    </a:cubicBezTo>
                    <a:cubicBezTo>
                      <a:pt x="2488" y="16630"/>
                      <a:pt x="2468" y="16574"/>
                      <a:pt x="2431" y="16574"/>
                    </a:cubicBezTo>
                    <a:cubicBezTo>
                      <a:pt x="2427" y="16574"/>
                      <a:pt x="2422" y="16574"/>
                      <a:pt x="2416" y="16576"/>
                    </a:cubicBezTo>
                    <a:cubicBezTo>
                      <a:pt x="2150" y="16678"/>
                      <a:pt x="1889" y="16793"/>
                      <a:pt x="1628" y="16906"/>
                    </a:cubicBezTo>
                    <a:cubicBezTo>
                      <a:pt x="1637" y="16737"/>
                      <a:pt x="1648" y="16568"/>
                      <a:pt x="1663" y="16398"/>
                    </a:cubicBezTo>
                    <a:cubicBezTo>
                      <a:pt x="2034" y="16240"/>
                      <a:pt x="2402" y="16079"/>
                      <a:pt x="2769" y="15915"/>
                    </a:cubicBezTo>
                    <a:cubicBezTo>
                      <a:pt x="2812" y="15895"/>
                      <a:pt x="2792" y="15833"/>
                      <a:pt x="2753" y="15833"/>
                    </a:cubicBezTo>
                    <a:cubicBezTo>
                      <a:pt x="2747" y="15833"/>
                      <a:pt x="2741" y="15834"/>
                      <a:pt x="2735" y="15837"/>
                    </a:cubicBezTo>
                    <a:cubicBezTo>
                      <a:pt x="2378" y="15991"/>
                      <a:pt x="2024" y="16151"/>
                      <a:pt x="1672" y="16312"/>
                    </a:cubicBezTo>
                    <a:cubicBezTo>
                      <a:pt x="1690" y="16144"/>
                      <a:pt x="1706" y="15976"/>
                      <a:pt x="1731" y="15810"/>
                    </a:cubicBezTo>
                    <a:cubicBezTo>
                      <a:pt x="2189" y="15614"/>
                      <a:pt x="2643" y="15402"/>
                      <a:pt x="3092" y="15187"/>
                    </a:cubicBezTo>
                    <a:cubicBezTo>
                      <a:pt x="3138" y="15164"/>
                      <a:pt x="3117" y="15099"/>
                      <a:pt x="3075" y="15099"/>
                    </a:cubicBezTo>
                    <a:cubicBezTo>
                      <a:pt x="3069" y="15099"/>
                      <a:pt x="3062" y="15101"/>
                      <a:pt x="3056" y="15104"/>
                    </a:cubicBezTo>
                    <a:cubicBezTo>
                      <a:pt x="2616" y="15300"/>
                      <a:pt x="2177" y="15502"/>
                      <a:pt x="1745" y="15717"/>
                    </a:cubicBezTo>
                    <a:cubicBezTo>
                      <a:pt x="1773" y="15537"/>
                      <a:pt x="1798" y="15357"/>
                      <a:pt x="1835" y="15179"/>
                    </a:cubicBezTo>
                    <a:cubicBezTo>
                      <a:pt x="2294" y="14992"/>
                      <a:pt x="2740" y="14777"/>
                      <a:pt x="3170" y="14532"/>
                    </a:cubicBezTo>
                    <a:cubicBezTo>
                      <a:pt x="3220" y="14503"/>
                      <a:pt x="3197" y="14429"/>
                      <a:pt x="3153" y="14429"/>
                    </a:cubicBezTo>
                    <a:cubicBezTo>
                      <a:pt x="3145" y="14429"/>
                      <a:pt x="3137" y="14431"/>
                      <a:pt x="3129" y="14436"/>
                    </a:cubicBezTo>
                    <a:cubicBezTo>
                      <a:pt x="2713" y="14662"/>
                      <a:pt x="2287" y="14871"/>
                      <a:pt x="1857" y="15069"/>
                    </a:cubicBezTo>
                    <a:cubicBezTo>
                      <a:pt x="1889" y="14920"/>
                      <a:pt x="1914" y="14772"/>
                      <a:pt x="1951" y="14626"/>
                    </a:cubicBezTo>
                    <a:cubicBezTo>
                      <a:pt x="2431" y="14460"/>
                      <a:pt x="2882" y="14198"/>
                      <a:pt x="3293" y="13907"/>
                    </a:cubicBezTo>
                    <a:cubicBezTo>
                      <a:pt x="3329" y="13881"/>
                      <a:pt x="3301" y="13833"/>
                      <a:pt x="3265" y="13833"/>
                    </a:cubicBezTo>
                    <a:cubicBezTo>
                      <a:pt x="3257" y="13833"/>
                      <a:pt x="3249" y="13836"/>
                      <a:pt x="3240" y="13841"/>
                    </a:cubicBezTo>
                    <a:cubicBezTo>
                      <a:pt x="2832" y="14111"/>
                      <a:pt x="2405" y="14326"/>
                      <a:pt x="1973" y="14544"/>
                    </a:cubicBezTo>
                    <a:cubicBezTo>
                      <a:pt x="2004" y="14423"/>
                      <a:pt x="2036" y="14304"/>
                      <a:pt x="2071" y="14184"/>
                    </a:cubicBezTo>
                    <a:cubicBezTo>
                      <a:pt x="2560" y="13841"/>
                      <a:pt x="3087" y="13558"/>
                      <a:pt x="3644" y="13339"/>
                    </a:cubicBezTo>
                    <a:cubicBezTo>
                      <a:pt x="3699" y="13318"/>
                      <a:pt x="3671" y="13240"/>
                      <a:pt x="3619" y="13240"/>
                    </a:cubicBezTo>
                    <a:cubicBezTo>
                      <a:pt x="3613" y="13240"/>
                      <a:pt x="3607" y="13241"/>
                      <a:pt x="3601" y="13244"/>
                    </a:cubicBezTo>
                    <a:cubicBezTo>
                      <a:pt x="3068" y="13435"/>
                      <a:pt x="2568" y="13703"/>
                      <a:pt x="2115" y="14039"/>
                    </a:cubicBezTo>
                    <a:cubicBezTo>
                      <a:pt x="2195" y="13778"/>
                      <a:pt x="2281" y="13520"/>
                      <a:pt x="2380" y="13264"/>
                    </a:cubicBezTo>
                    <a:cubicBezTo>
                      <a:pt x="2957" y="12987"/>
                      <a:pt x="3529" y="12700"/>
                      <a:pt x="4096" y="12402"/>
                    </a:cubicBezTo>
                    <a:cubicBezTo>
                      <a:pt x="4153" y="12373"/>
                      <a:pt x="4127" y="12293"/>
                      <a:pt x="4075" y="12293"/>
                    </a:cubicBezTo>
                    <a:cubicBezTo>
                      <a:pt x="4067" y="12293"/>
                      <a:pt x="4059" y="12294"/>
                      <a:pt x="4050" y="12299"/>
                    </a:cubicBezTo>
                    <a:cubicBezTo>
                      <a:pt x="3508" y="12565"/>
                      <a:pt x="2970" y="12841"/>
                      <a:pt x="2436" y="13126"/>
                    </a:cubicBezTo>
                    <a:cubicBezTo>
                      <a:pt x="2549" y="12844"/>
                      <a:pt x="2670" y="12566"/>
                      <a:pt x="2805" y="12295"/>
                    </a:cubicBezTo>
                    <a:cubicBezTo>
                      <a:pt x="3480" y="12001"/>
                      <a:pt x="4135" y="11652"/>
                      <a:pt x="4785" y="11314"/>
                    </a:cubicBezTo>
                    <a:cubicBezTo>
                      <a:pt x="4833" y="11289"/>
                      <a:pt x="4812" y="11219"/>
                      <a:pt x="4767" y="11219"/>
                    </a:cubicBezTo>
                    <a:cubicBezTo>
                      <a:pt x="4760" y="11219"/>
                      <a:pt x="4753" y="11221"/>
                      <a:pt x="4745" y="11224"/>
                    </a:cubicBezTo>
                    <a:cubicBezTo>
                      <a:pt x="4127" y="11513"/>
                      <a:pt x="3497" y="11801"/>
                      <a:pt x="2893" y="12128"/>
                    </a:cubicBezTo>
                    <a:cubicBezTo>
                      <a:pt x="2973" y="11977"/>
                      <a:pt x="3052" y="11825"/>
                      <a:pt x="3138" y="11677"/>
                    </a:cubicBezTo>
                    <a:cubicBezTo>
                      <a:pt x="3776" y="11385"/>
                      <a:pt x="4407" y="11073"/>
                      <a:pt x="5035" y="10761"/>
                    </a:cubicBezTo>
                    <a:cubicBezTo>
                      <a:pt x="5084" y="10737"/>
                      <a:pt x="5061" y="10668"/>
                      <a:pt x="5017" y="10668"/>
                    </a:cubicBezTo>
                    <a:cubicBezTo>
                      <a:pt x="5010" y="10668"/>
                      <a:pt x="5003" y="10669"/>
                      <a:pt x="4995" y="10673"/>
                    </a:cubicBezTo>
                    <a:cubicBezTo>
                      <a:pt x="4396" y="10961"/>
                      <a:pt x="3798" y="11253"/>
                      <a:pt x="3207" y="11558"/>
                    </a:cubicBezTo>
                    <a:cubicBezTo>
                      <a:pt x="3342" y="11336"/>
                      <a:pt x="3484" y="11116"/>
                      <a:pt x="3636" y="10904"/>
                    </a:cubicBezTo>
                    <a:cubicBezTo>
                      <a:pt x="4296" y="10563"/>
                      <a:pt x="4959" y="10243"/>
                      <a:pt x="5653" y="9970"/>
                    </a:cubicBezTo>
                    <a:cubicBezTo>
                      <a:pt x="5706" y="9949"/>
                      <a:pt x="5680" y="9875"/>
                      <a:pt x="5631" y="9875"/>
                    </a:cubicBezTo>
                    <a:cubicBezTo>
                      <a:pt x="5626" y="9875"/>
                      <a:pt x="5620" y="9876"/>
                      <a:pt x="5614" y="9878"/>
                    </a:cubicBezTo>
                    <a:cubicBezTo>
                      <a:pt x="4967" y="10109"/>
                      <a:pt x="4342" y="10402"/>
                      <a:pt x="3750" y="10753"/>
                    </a:cubicBezTo>
                    <a:cubicBezTo>
                      <a:pt x="3872" y="10590"/>
                      <a:pt x="3994" y="10428"/>
                      <a:pt x="4127" y="10273"/>
                    </a:cubicBezTo>
                    <a:cubicBezTo>
                      <a:pt x="4831" y="9924"/>
                      <a:pt x="5540" y="9586"/>
                      <a:pt x="6259" y="9267"/>
                    </a:cubicBezTo>
                    <a:cubicBezTo>
                      <a:pt x="6303" y="9248"/>
                      <a:pt x="6282" y="9186"/>
                      <a:pt x="6241" y="9186"/>
                    </a:cubicBezTo>
                    <a:cubicBezTo>
                      <a:pt x="6236" y="9186"/>
                      <a:pt x="6230" y="9187"/>
                      <a:pt x="6224" y="9189"/>
                    </a:cubicBezTo>
                    <a:cubicBezTo>
                      <a:pt x="5551" y="9473"/>
                      <a:pt x="4892" y="9785"/>
                      <a:pt x="4248" y="10129"/>
                    </a:cubicBezTo>
                    <a:cubicBezTo>
                      <a:pt x="4476" y="9865"/>
                      <a:pt x="4720" y="9613"/>
                      <a:pt x="4978" y="9376"/>
                    </a:cubicBezTo>
                    <a:cubicBezTo>
                      <a:pt x="5862" y="8979"/>
                      <a:pt x="6725" y="8505"/>
                      <a:pt x="7585" y="8061"/>
                    </a:cubicBezTo>
                    <a:cubicBezTo>
                      <a:pt x="7621" y="8043"/>
                      <a:pt x="7605" y="7990"/>
                      <a:pt x="7571" y="7990"/>
                    </a:cubicBezTo>
                    <a:cubicBezTo>
                      <a:pt x="7566" y="7990"/>
                      <a:pt x="7560" y="7991"/>
                      <a:pt x="7555" y="7994"/>
                    </a:cubicBezTo>
                    <a:cubicBezTo>
                      <a:pt x="6742" y="8348"/>
                      <a:pt x="5918" y="8740"/>
                      <a:pt x="5159" y="9207"/>
                    </a:cubicBezTo>
                    <a:cubicBezTo>
                      <a:pt x="5174" y="9194"/>
                      <a:pt x="5186" y="9180"/>
                      <a:pt x="5202" y="9167"/>
                    </a:cubicBezTo>
                    <a:cubicBezTo>
                      <a:pt x="7137" y="7517"/>
                      <a:pt x="9629" y="6661"/>
                      <a:pt x="12121" y="6661"/>
                    </a:cubicBezTo>
                    <a:close/>
                    <a:moveTo>
                      <a:pt x="17771" y="26539"/>
                    </a:moveTo>
                    <a:cubicBezTo>
                      <a:pt x="17916" y="26713"/>
                      <a:pt x="18091" y="26839"/>
                      <a:pt x="18192" y="27052"/>
                    </a:cubicBezTo>
                    <a:cubicBezTo>
                      <a:pt x="18294" y="27271"/>
                      <a:pt x="18308" y="27625"/>
                      <a:pt x="18080" y="27787"/>
                    </a:cubicBezTo>
                    <a:cubicBezTo>
                      <a:pt x="17988" y="27853"/>
                      <a:pt x="17896" y="27882"/>
                      <a:pt x="17808" y="27882"/>
                    </a:cubicBezTo>
                    <a:cubicBezTo>
                      <a:pt x="17433" y="27882"/>
                      <a:pt x="17104" y="27375"/>
                      <a:pt x="16891" y="27065"/>
                    </a:cubicBezTo>
                    <a:cubicBezTo>
                      <a:pt x="17196" y="26907"/>
                      <a:pt x="17489" y="26732"/>
                      <a:pt x="17771" y="26539"/>
                    </a:cubicBezTo>
                    <a:close/>
                    <a:moveTo>
                      <a:pt x="12385" y="1"/>
                    </a:moveTo>
                    <a:cubicBezTo>
                      <a:pt x="10059" y="1"/>
                      <a:pt x="7796" y="1038"/>
                      <a:pt x="6497" y="3370"/>
                    </a:cubicBezTo>
                    <a:cubicBezTo>
                      <a:pt x="6218" y="3313"/>
                      <a:pt x="5935" y="3286"/>
                      <a:pt x="5652" y="3286"/>
                    </a:cubicBezTo>
                    <a:cubicBezTo>
                      <a:pt x="4573" y="3286"/>
                      <a:pt x="3489" y="3680"/>
                      <a:pt x="2619" y="4303"/>
                    </a:cubicBezTo>
                    <a:cubicBezTo>
                      <a:pt x="0" y="6175"/>
                      <a:pt x="651" y="9639"/>
                      <a:pt x="2911" y="11487"/>
                    </a:cubicBezTo>
                    <a:cubicBezTo>
                      <a:pt x="2241" y="12624"/>
                      <a:pt x="1793" y="13883"/>
                      <a:pt x="1556" y="15207"/>
                    </a:cubicBezTo>
                    <a:cubicBezTo>
                      <a:pt x="1527" y="15218"/>
                      <a:pt x="1502" y="15233"/>
                      <a:pt x="1475" y="15244"/>
                    </a:cubicBezTo>
                    <a:cubicBezTo>
                      <a:pt x="1438" y="15260"/>
                      <a:pt x="1455" y="15310"/>
                      <a:pt x="1488" y="15310"/>
                    </a:cubicBezTo>
                    <a:cubicBezTo>
                      <a:pt x="1493" y="15310"/>
                      <a:pt x="1497" y="15310"/>
                      <a:pt x="1502" y="15308"/>
                    </a:cubicBezTo>
                    <a:cubicBezTo>
                      <a:pt x="1516" y="15303"/>
                      <a:pt x="1529" y="15298"/>
                      <a:pt x="1541" y="15292"/>
                    </a:cubicBezTo>
                    <a:lnTo>
                      <a:pt x="1541" y="15292"/>
                    </a:lnTo>
                    <a:cubicBezTo>
                      <a:pt x="1323" y="16572"/>
                      <a:pt x="1298" y="17910"/>
                      <a:pt x="1463" y="19260"/>
                    </a:cubicBezTo>
                    <a:cubicBezTo>
                      <a:pt x="1479" y="19401"/>
                      <a:pt x="1502" y="19538"/>
                      <a:pt x="1524" y="19675"/>
                    </a:cubicBezTo>
                    <a:cubicBezTo>
                      <a:pt x="1521" y="19684"/>
                      <a:pt x="1522" y="19695"/>
                      <a:pt x="1529" y="19703"/>
                    </a:cubicBezTo>
                    <a:cubicBezTo>
                      <a:pt x="1663" y="20512"/>
                      <a:pt x="1900" y="21299"/>
                      <a:pt x="2235" y="22046"/>
                    </a:cubicBezTo>
                    <a:cubicBezTo>
                      <a:pt x="2199" y="22064"/>
                      <a:pt x="2218" y="22115"/>
                      <a:pt x="2255" y="22115"/>
                    </a:cubicBezTo>
                    <a:cubicBezTo>
                      <a:pt x="2258" y="22115"/>
                      <a:pt x="2262" y="22114"/>
                      <a:pt x="2267" y="22113"/>
                    </a:cubicBezTo>
                    <a:cubicBezTo>
                      <a:pt x="2906" y="23509"/>
                      <a:pt x="3865" y="24687"/>
                      <a:pt x="5046" y="25602"/>
                    </a:cubicBezTo>
                    <a:cubicBezTo>
                      <a:pt x="4522" y="25881"/>
                      <a:pt x="4034" y="26828"/>
                      <a:pt x="4654" y="27228"/>
                    </a:cubicBezTo>
                    <a:cubicBezTo>
                      <a:pt x="4780" y="27309"/>
                      <a:pt x="4916" y="27344"/>
                      <a:pt x="5053" y="27344"/>
                    </a:cubicBezTo>
                    <a:cubicBezTo>
                      <a:pt x="5566" y="27344"/>
                      <a:pt x="6097" y="26847"/>
                      <a:pt x="6178" y="26361"/>
                    </a:cubicBezTo>
                    <a:cubicBezTo>
                      <a:pt x="7059" y="26868"/>
                      <a:pt x="8027" y="27245"/>
                      <a:pt x="9048" y="27491"/>
                    </a:cubicBezTo>
                    <a:lnTo>
                      <a:pt x="9051" y="27491"/>
                    </a:lnTo>
                    <a:cubicBezTo>
                      <a:pt x="9796" y="27669"/>
                      <a:pt x="10556" y="27774"/>
                      <a:pt x="11323" y="27803"/>
                    </a:cubicBezTo>
                    <a:cubicBezTo>
                      <a:pt x="11304" y="27835"/>
                      <a:pt x="11323" y="27886"/>
                      <a:pt x="11363" y="27886"/>
                    </a:cubicBezTo>
                    <a:cubicBezTo>
                      <a:pt x="11368" y="27886"/>
                      <a:pt x="11372" y="27886"/>
                      <a:pt x="11377" y="27884"/>
                    </a:cubicBezTo>
                    <a:cubicBezTo>
                      <a:pt x="11444" y="27867"/>
                      <a:pt x="11511" y="27845"/>
                      <a:pt x="11579" y="27827"/>
                    </a:cubicBezTo>
                    <a:cubicBezTo>
                      <a:pt x="12117" y="27928"/>
                      <a:pt x="12647" y="27977"/>
                      <a:pt x="13164" y="27977"/>
                    </a:cubicBezTo>
                    <a:cubicBezTo>
                      <a:pt x="14438" y="27977"/>
                      <a:pt x="15640" y="27682"/>
                      <a:pt x="16724" y="27150"/>
                    </a:cubicBezTo>
                    <a:cubicBezTo>
                      <a:pt x="16890" y="27583"/>
                      <a:pt x="17373" y="28112"/>
                      <a:pt x="17844" y="28112"/>
                    </a:cubicBezTo>
                    <a:cubicBezTo>
                      <a:pt x="17976" y="28112"/>
                      <a:pt x="18106" y="28070"/>
                      <a:pt x="18229" y="27974"/>
                    </a:cubicBezTo>
                    <a:cubicBezTo>
                      <a:pt x="18772" y="27545"/>
                      <a:pt x="18450" y="26731"/>
                      <a:pt x="17956" y="26407"/>
                    </a:cubicBezTo>
                    <a:cubicBezTo>
                      <a:pt x="19397" y="25365"/>
                      <a:pt x="20548" y="23863"/>
                      <a:pt x="21260" y="22089"/>
                    </a:cubicBezTo>
                    <a:cubicBezTo>
                      <a:pt x="22560" y="18851"/>
                      <a:pt x="22892" y="15274"/>
                      <a:pt x="21537" y="12230"/>
                    </a:cubicBezTo>
                    <a:lnTo>
                      <a:pt x="21537" y="12230"/>
                    </a:lnTo>
                    <a:cubicBezTo>
                      <a:pt x="21540" y="12230"/>
                      <a:pt x="21542" y="12230"/>
                      <a:pt x="21544" y="12230"/>
                    </a:cubicBezTo>
                    <a:cubicBezTo>
                      <a:pt x="21578" y="12230"/>
                      <a:pt x="21611" y="12219"/>
                      <a:pt x="21636" y="12198"/>
                    </a:cubicBezTo>
                    <a:cubicBezTo>
                      <a:pt x="23756" y="10486"/>
                      <a:pt x="24809" y="6987"/>
                      <a:pt x="22278" y="5079"/>
                    </a:cubicBezTo>
                    <a:cubicBezTo>
                      <a:pt x="21602" y="4569"/>
                      <a:pt x="20822" y="4340"/>
                      <a:pt x="20043" y="4340"/>
                    </a:cubicBezTo>
                    <a:cubicBezTo>
                      <a:pt x="19905" y="4340"/>
                      <a:pt x="19766" y="4347"/>
                      <a:pt x="19628" y="4362"/>
                    </a:cubicBezTo>
                    <a:cubicBezTo>
                      <a:pt x="19626" y="4354"/>
                      <a:pt x="19625" y="4347"/>
                      <a:pt x="19623" y="4341"/>
                    </a:cubicBezTo>
                    <a:cubicBezTo>
                      <a:pt x="18281" y="1613"/>
                      <a:pt x="15285" y="1"/>
                      <a:pt x="12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26"/>
              <p:cNvSpPr/>
              <p:nvPr/>
            </p:nvSpPr>
            <p:spPr>
              <a:xfrm>
                <a:off x="4376375" y="4142075"/>
                <a:ext cx="420350" cy="406425"/>
              </a:xfrm>
              <a:custGeom>
                <a:avLst/>
                <a:gdLst/>
                <a:ahLst/>
                <a:cxnLst/>
                <a:rect l="l" t="t" r="r" b="b"/>
                <a:pathLst>
                  <a:path w="16814" h="16257" extrusionOk="0">
                    <a:moveTo>
                      <a:pt x="8439" y="285"/>
                    </a:moveTo>
                    <a:cubicBezTo>
                      <a:pt x="10116" y="285"/>
                      <a:pt x="11787" y="812"/>
                      <a:pt x="13156" y="1783"/>
                    </a:cubicBezTo>
                    <a:cubicBezTo>
                      <a:pt x="14994" y="3087"/>
                      <a:pt x="15692" y="5302"/>
                      <a:pt x="16122" y="7420"/>
                    </a:cubicBezTo>
                    <a:cubicBezTo>
                      <a:pt x="16602" y="9787"/>
                      <a:pt x="15843" y="12001"/>
                      <a:pt x="14080" y="13639"/>
                    </a:cubicBezTo>
                    <a:cubicBezTo>
                      <a:pt x="12772" y="14855"/>
                      <a:pt x="10863" y="15972"/>
                      <a:pt x="9010" y="15972"/>
                    </a:cubicBezTo>
                    <a:cubicBezTo>
                      <a:pt x="8787" y="15972"/>
                      <a:pt x="8564" y="15956"/>
                      <a:pt x="8343" y="15922"/>
                    </a:cubicBezTo>
                    <a:cubicBezTo>
                      <a:pt x="8335" y="15920"/>
                      <a:pt x="8328" y="15920"/>
                      <a:pt x="8321" y="15920"/>
                    </a:cubicBezTo>
                    <a:cubicBezTo>
                      <a:pt x="8280" y="15920"/>
                      <a:pt x="8242" y="15941"/>
                      <a:pt x="8220" y="15976"/>
                    </a:cubicBezTo>
                    <a:cubicBezTo>
                      <a:pt x="6335" y="15691"/>
                      <a:pt x="4495" y="15324"/>
                      <a:pt x="2969" y="14081"/>
                    </a:cubicBezTo>
                    <a:cubicBezTo>
                      <a:pt x="1389" y="12795"/>
                      <a:pt x="734" y="10896"/>
                      <a:pt x="630" y="8909"/>
                    </a:cubicBezTo>
                    <a:cubicBezTo>
                      <a:pt x="414" y="4795"/>
                      <a:pt x="3173" y="940"/>
                      <a:pt x="7364" y="358"/>
                    </a:cubicBezTo>
                    <a:cubicBezTo>
                      <a:pt x="7721" y="309"/>
                      <a:pt x="8080" y="285"/>
                      <a:pt x="8439" y="285"/>
                    </a:cubicBezTo>
                    <a:close/>
                    <a:moveTo>
                      <a:pt x="8509" y="0"/>
                    </a:moveTo>
                    <a:cubicBezTo>
                      <a:pt x="7029" y="0"/>
                      <a:pt x="5550" y="390"/>
                      <a:pt x="4267" y="1185"/>
                    </a:cubicBezTo>
                    <a:cubicBezTo>
                      <a:pt x="1313" y="3018"/>
                      <a:pt x="1" y="6362"/>
                      <a:pt x="436" y="9749"/>
                    </a:cubicBezTo>
                    <a:cubicBezTo>
                      <a:pt x="967" y="13861"/>
                      <a:pt x="4454" y="16137"/>
                      <a:pt x="8445" y="16210"/>
                    </a:cubicBezTo>
                    <a:cubicBezTo>
                      <a:pt x="8665" y="16241"/>
                      <a:pt x="8888" y="16256"/>
                      <a:pt x="9112" y="16256"/>
                    </a:cubicBezTo>
                    <a:cubicBezTo>
                      <a:pt x="12044" y="16256"/>
                      <a:pt x="15178" y="13688"/>
                      <a:pt x="16170" y="11097"/>
                    </a:cubicBezTo>
                    <a:cubicBezTo>
                      <a:pt x="16814" y="9417"/>
                      <a:pt x="16560" y="7760"/>
                      <a:pt x="16076" y="6070"/>
                    </a:cubicBezTo>
                    <a:cubicBezTo>
                      <a:pt x="15552" y="4249"/>
                      <a:pt x="14922" y="2676"/>
                      <a:pt x="13341" y="1536"/>
                    </a:cubicBezTo>
                    <a:cubicBezTo>
                      <a:pt x="11929" y="520"/>
                      <a:pt x="10218" y="0"/>
                      <a:pt x="8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26"/>
              <p:cNvSpPr/>
              <p:nvPr/>
            </p:nvSpPr>
            <p:spPr>
              <a:xfrm>
                <a:off x="4516200" y="4188700"/>
                <a:ext cx="87925" cy="237000"/>
              </a:xfrm>
              <a:custGeom>
                <a:avLst/>
                <a:gdLst/>
                <a:ahLst/>
                <a:cxnLst/>
                <a:rect l="l" t="t" r="r" b="b"/>
                <a:pathLst>
                  <a:path w="3517" h="9480" extrusionOk="0">
                    <a:moveTo>
                      <a:pt x="2859" y="5942"/>
                    </a:moveTo>
                    <a:cubicBezTo>
                      <a:pt x="2913" y="5942"/>
                      <a:pt x="2969" y="5959"/>
                      <a:pt x="3029" y="6000"/>
                    </a:cubicBezTo>
                    <a:cubicBezTo>
                      <a:pt x="3198" y="6120"/>
                      <a:pt x="3175" y="6363"/>
                      <a:pt x="3038" y="6497"/>
                    </a:cubicBezTo>
                    <a:cubicBezTo>
                      <a:pt x="2977" y="6556"/>
                      <a:pt x="2899" y="6583"/>
                      <a:pt x="2819" y="6583"/>
                    </a:cubicBezTo>
                    <a:cubicBezTo>
                      <a:pt x="2704" y="6583"/>
                      <a:pt x="2587" y="6526"/>
                      <a:pt x="2520" y="6427"/>
                    </a:cubicBezTo>
                    <a:cubicBezTo>
                      <a:pt x="2437" y="6304"/>
                      <a:pt x="2453" y="6153"/>
                      <a:pt x="2523" y="6032"/>
                    </a:cubicBezTo>
                    <a:cubicBezTo>
                      <a:pt x="2536" y="6037"/>
                      <a:pt x="2548" y="6039"/>
                      <a:pt x="2560" y="6039"/>
                    </a:cubicBezTo>
                    <a:cubicBezTo>
                      <a:pt x="2575" y="6039"/>
                      <a:pt x="2590" y="6036"/>
                      <a:pt x="2603" y="6029"/>
                    </a:cubicBezTo>
                    <a:cubicBezTo>
                      <a:pt x="2693" y="5983"/>
                      <a:pt x="2774" y="5942"/>
                      <a:pt x="2859" y="5942"/>
                    </a:cubicBezTo>
                    <a:close/>
                    <a:moveTo>
                      <a:pt x="3379" y="1"/>
                    </a:moveTo>
                    <a:cubicBezTo>
                      <a:pt x="3324" y="1"/>
                      <a:pt x="3271" y="34"/>
                      <a:pt x="3265" y="106"/>
                    </a:cubicBezTo>
                    <a:cubicBezTo>
                      <a:pt x="3099" y="1953"/>
                      <a:pt x="2882" y="3813"/>
                      <a:pt x="2817" y="5667"/>
                    </a:cubicBezTo>
                    <a:cubicBezTo>
                      <a:pt x="2707" y="5669"/>
                      <a:pt x="2600" y="5699"/>
                      <a:pt x="2522" y="5772"/>
                    </a:cubicBezTo>
                    <a:cubicBezTo>
                      <a:pt x="2256" y="5917"/>
                      <a:pt x="2136" y="6273"/>
                      <a:pt x="2294" y="6547"/>
                    </a:cubicBezTo>
                    <a:cubicBezTo>
                      <a:pt x="2313" y="6579"/>
                      <a:pt x="2335" y="6610"/>
                      <a:pt x="2361" y="6638"/>
                    </a:cubicBezTo>
                    <a:cubicBezTo>
                      <a:pt x="2350" y="6642"/>
                      <a:pt x="2340" y="6649"/>
                      <a:pt x="2331" y="6657"/>
                    </a:cubicBezTo>
                    <a:cubicBezTo>
                      <a:pt x="1518" y="7452"/>
                      <a:pt x="764" y="8343"/>
                      <a:pt x="83" y="9255"/>
                    </a:cubicBezTo>
                    <a:cubicBezTo>
                      <a:pt x="1" y="9364"/>
                      <a:pt x="98" y="9480"/>
                      <a:pt x="203" y="9480"/>
                    </a:cubicBezTo>
                    <a:cubicBezTo>
                      <a:pt x="241" y="9480"/>
                      <a:pt x="281" y="9464"/>
                      <a:pt x="313" y="9427"/>
                    </a:cubicBezTo>
                    <a:cubicBezTo>
                      <a:pt x="1051" y="8569"/>
                      <a:pt x="1782" y="7683"/>
                      <a:pt x="2452" y="6775"/>
                    </a:cubicBezTo>
                    <a:cubicBezTo>
                      <a:pt x="2461" y="6762"/>
                      <a:pt x="2466" y="6749"/>
                      <a:pt x="2466" y="6735"/>
                    </a:cubicBezTo>
                    <a:cubicBezTo>
                      <a:pt x="2574" y="6810"/>
                      <a:pt x="2704" y="6851"/>
                      <a:pt x="2835" y="6851"/>
                    </a:cubicBezTo>
                    <a:cubicBezTo>
                      <a:pt x="2960" y="6851"/>
                      <a:pt x="3086" y="6813"/>
                      <a:pt x="3190" y="6730"/>
                    </a:cubicBezTo>
                    <a:cubicBezTo>
                      <a:pt x="3459" y="6513"/>
                      <a:pt x="3516" y="6072"/>
                      <a:pt x="3253" y="5828"/>
                    </a:cubicBezTo>
                    <a:cubicBezTo>
                      <a:pt x="3183" y="5767"/>
                      <a:pt x="3102" y="5723"/>
                      <a:pt x="3013" y="5697"/>
                    </a:cubicBezTo>
                    <a:cubicBezTo>
                      <a:pt x="3316" y="3868"/>
                      <a:pt x="3416" y="1984"/>
                      <a:pt x="3510" y="135"/>
                    </a:cubicBezTo>
                    <a:cubicBezTo>
                      <a:pt x="3514" y="49"/>
                      <a:pt x="3445" y="1"/>
                      <a:pt x="3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26"/>
              <p:cNvSpPr/>
              <p:nvPr/>
            </p:nvSpPr>
            <p:spPr>
              <a:xfrm>
                <a:off x="4569450" y="4492425"/>
                <a:ext cx="13000" cy="34875"/>
              </a:xfrm>
              <a:custGeom>
                <a:avLst/>
                <a:gdLst/>
                <a:ahLst/>
                <a:cxnLst/>
                <a:rect l="l" t="t" r="r" b="b"/>
                <a:pathLst>
                  <a:path w="520" h="1395" extrusionOk="0">
                    <a:moveTo>
                      <a:pt x="379" y="1"/>
                    </a:moveTo>
                    <a:cubicBezTo>
                      <a:pt x="341" y="1"/>
                      <a:pt x="304" y="20"/>
                      <a:pt x="285" y="62"/>
                    </a:cubicBezTo>
                    <a:cubicBezTo>
                      <a:pt x="210" y="231"/>
                      <a:pt x="217" y="433"/>
                      <a:pt x="183" y="615"/>
                    </a:cubicBezTo>
                    <a:cubicBezTo>
                      <a:pt x="142" y="840"/>
                      <a:pt x="79" y="1060"/>
                      <a:pt x="19" y="1280"/>
                    </a:cubicBezTo>
                    <a:cubicBezTo>
                      <a:pt x="1" y="1346"/>
                      <a:pt x="51" y="1395"/>
                      <a:pt x="102" y="1395"/>
                    </a:cubicBezTo>
                    <a:cubicBezTo>
                      <a:pt x="130" y="1395"/>
                      <a:pt x="159" y="1380"/>
                      <a:pt x="175" y="1343"/>
                    </a:cubicBezTo>
                    <a:cubicBezTo>
                      <a:pt x="271" y="1127"/>
                      <a:pt x="347" y="902"/>
                      <a:pt x="403" y="671"/>
                    </a:cubicBezTo>
                    <a:cubicBezTo>
                      <a:pt x="451" y="483"/>
                      <a:pt x="519" y="277"/>
                      <a:pt x="481" y="84"/>
                    </a:cubicBezTo>
                    <a:cubicBezTo>
                      <a:pt x="471" y="30"/>
                      <a:pt x="425"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6"/>
              <p:cNvSpPr/>
              <p:nvPr/>
            </p:nvSpPr>
            <p:spPr>
              <a:xfrm>
                <a:off x="4407225" y="4327225"/>
                <a:ext cx="50675" cy="8750"/>
              </a:xfrm>
              <a:custGeom>
                <a:avLst/>
                <a:gdLst/>
                <a:ahLst/>
                <a:cxnLst/>
                <a:rect l="l" t="t" r="r" b="b"/>
                <a:pathLst>
                  <a:path w="2027" h="350" extrusionOk="0">
                    <a:moveTo>
                      <a:pt x="878" y="1"/>
                    </a:moveTo>
                    <a:cubicBezTo>
                      <a:pt x="602" y="1"/>
                      <a:pt x="329" y="25"/>
                      <a:pt x="93" y="67"/>
                    </a:cubicBezTo>
                    <a:cubicBezTo>
                      <a:pt x="0" y="83"/>
                      <a:pt x="18" y="196"/>
                      <a:pt x="96" y="212"/>
                    </a:cubicBezTo>
                    <a:lnTo>
                      <a:pt x="96" y="218"/>
                    </a:lnTo>
                    <a:cubicBezTo>
                      <a:pt x="388" y="247"/>
                      <a:pt x="681" y="241"/>
                      <a:pt x="973" y="265"/>
                    </a:cubicBezTo>
                    <a:cubicBezTo>
                      <a:pt x="1256" y="286"/>
                      <a:pt x="1538" y="349"/>
                      <a:pt x="1819" y="349"/>
                    </a:cubicBezTo>
                    <a:cubicBezTo>
                      <a:pt x="1829" y="349"/>
                      <a:pt x="1839" y="349"/>
                      <a:pt x="1849" y="349"/>
                    </a:cubicBezTo>
                    <a:cubicBezTo>
                      <a:pt x="1956" y="347"/>
                      <a:pt x="2026" y="185"/>
                      <a:pt x="1899" y="143"/>
                    </a:cubicBezTo>
                    <a:cubicBezTo>
                      <a:pt x="1602" y="43"/>
                      <a:pt x="1237"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26"/>
              <p:cNvSpPr/>
              <p:nvPr/>
            </p:nvSpPr>
            <p:spPr>
              <a:xfrm>
                <a:off x="4600450" y="4154825"/>
                <a:ext cx="8325" cy="23775"/>
              </a:xfrm>
              <a:custGeom>
                <a:avLst/>
                <a:gdLst/>
                <a:ahLst/>
                <a:cxnLst/>
                <a:rect l="l" t="t" r="r" b="b"/>
                <a:pathLst>
                  <a:path w="333" h="951" extrusionOk="0">
                    <a:moveTo>
                      <a:pt x="215" y="1"/>
                    </a:moveTo>
                    <a:cubicBezTo>
                      <a:pt x="179" y="1"/>
                      <a:pt x="145" y="21"/>
                      <a:pt x="127" y="68"/>
                    </a:cubicBezTo>
                    <a:cubicBezTo>
                      <a:pt x="40" y="307"/>
                      <a:pt x="17" y="599"/>
                      <a:pt x="3" y="852"/>
                    </a:cubicBezTo>
                    <a:cubicBezTo>
                      <a:pt x="0" y="910"/>
                      <a:pt x="53" y="951"/>
                      <a:pt x="102" y="951"/>
                    </a:cubicBezTo>
                    <a:cubicBezTo>
                      <a:pt x="133" y="951"/>
                      <a:pt x="162" y="934"/>
                      <a:pt x="174" y="895"/>
                    </a:cubicBezTo>
                    <a:cubicBezTo>
                      <a:pt x="248" y="655"/>
                      <a:pt x="333" y="373"/>
                      <a:pt x="333" y="119"/>
                    </a:cubicBezTo>
                    <a:cubicBezTo>
                      <a:pt x="333" y="51"/>
                      <a:pt x="27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26"/>
              <p:cNvSpPr/>
              <p:nvPr/>
            </p:nvSpPr>
            <p:spPr>
              <a:xfrm>
                <a:off x="4731000" y="4345050"/>
                <a:ext cx="38800" cy="11225"/>
              </a:xfrm>
              <a:custGeom>
                <a:avLst/>
                <a:gdLst/>
                <a:ahLst/>
                <a:cxnLst/>
                <a:rect l="l" t="t" r="r" b="b"/>
                <a:pathLst>
                  <a:path w="1552" h="449" extrusionOk="0">
                    <a:moveTo>
                      <a:pt x="230" y="0"/>
                    </a:moveTo>
                    <a:cubicBezTo>
                      <a:pt x="173" y="0"/>
                      <a:pt x="117" y="5"/>
                      <a:pt x="64" y="22"/>
                    </a:cubicBezTo>
                    <a:cubicBezTo>
                      <a:pt x="12" y="38"/>
                      <a:pt x="1" y="105"/>
                      <a:pt x="17" y="148"/>
                    </a:cubicBezTo>
                    <a:cubicBezTo>
                      <a:pt x="36" y="205"/>
                      <a:pt x="96" y="211"/>
                      <a:pt x="146" y="221"/>
                    </a:cubicBezTo>
                    <a:cubicBezTo>
                      <a:pt x="152" y="223"/>
                      <a:pt x="158" y="223"/>
                      <a:pt x="164" y="223"/>
                    </a:cubicBezTo>
                    <a:cubicBezTo>
                      <a:pt x="182" y="223"/>
                      <a:pt x="199" y="217"/>
                      <a:pt x="211" y="203"/>
                    </a:cubicBezTo>
                    <a:cubicBezTo>
                      <a:pt x="294" y="210"/>
                      <a:pt x="385" y="232"/>
                      <a:pt x="458" y="243"/>
                    </a:cubicBezTo>
                    <a:cubicBezTo>
                      <a:pt x="758" y="285"/>
                      <a:pt x="1053" y="352"/>
                      <a:pt x="1341" y="443"/>
                    </a:cubicBezTo>
                    <a:cubicBezTo>
                      <a:pt x="1355" y="446"/>
                      <a:pt x="1368" y="448"/>
                      <a:pt x="1382" y="448"/>
                    </a:cubicBezTo>
                    <a:cubicBezTo>
                      <a:pt x="1473" y="448"/>
                      <a:pt x="1552" y="363"/>
                      <a:pt x="1510" y="267"/>
                    </a:cubicBezTo>
                    <a:cubicBezTo>
                      <a:pt x="1480" y="194"/>
                      <a:pt x="1432" y="129"/>
                      <a:pt x="1370" y="79"/>
                    </a:cubicBezTo>
                    <a:cubicBezTo>
                      <a:pt x="1350" y="61"/>
                      <a:pt x="1328" y="54"/>
                      <a:pt x="1307" y="54"/>
                    </a:cubicBezTo>
                    <a:cubicBezTo>
                      <a:pt x="1260" y="54"/>
                      <a:pt x="1216" y="92"/>
                      <a:pt x="1201" y="138"/>
                    </a:cubicBezTo>
                    <a:cubicBezTo>
                      <a:pt x="951" y="76"/>
                      <a:pt x="696" y="33"/>
                      <a:pt x="439" y="14"/>
                    </a:cubicBezTo>
                    <a:cubicBezTo>
                      <a:pt x="373" y="8"/>
                      <a:pt x="301"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26"/>
              <p:cNvSpPr/>
              <p:nvPr/>
            </p:nvSpPr>
            <p:spPr>
              <a:xfrm>
                <a:off x="4713475" y="4238550"/>
                <a:ext cx="19875" cy="15675"/>
              </a:xfrm>
              <a:custGeom>
                <a:avLst/>
                <a:gdLst/>
                <a:ahLst/>
                <a:cxnLst/>
                <a:rect l="l" t="t" r="r" b="b"/>
                <a:pathLst>
                  <a:path w="795" h="627" extrusionOk="0">
                    <a:moveTo>
                      <a:pt x="668" y="1"/>
                    </a:moveTo>
                    <a:cubicBezTo>
                      <a:pt x="655" y="1"/>
                      <a:pt x="642" y="4"/>
                      <a:pt x="628" y="10"/>
                    </a:cubicBezTo>
                    <a:cubicBezTo>
                      <a:pt x="424" y="109"/>
                      <a:pt x="251" y="294"/>
                      <a:pt x="80" y="442"/>
                    </a:cubicBezTo>
                    <a:cubicBezTo>
                      <a:pt x="0" y="513"/>
                      <a:pt x="64" y="627"/>
                      <a:pt x="147" y="627"/>
                    </a:cubicBezTo>
                    <a:cubicBezTo>
                      <a:pt x="167" y="627"/>
                      <a:pt x="188" y="620"/>
                      <a:pt x="209" y="605"/>
                    </a:cubicBezTo>
                    <a:cubicBezTo>
                      <a:pt x="389" y="469"/>
                      <a:pt x="608" y="336"/>
                      <a:pt x="746" y="157"/>
                    </a:cubicBezTo>
                    <a:cubicBezTo>
                      <a:pt x="795" y="92"/>
                      <a:pt x="739"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26"/>
              <p:cNvSpPr/>
              <p:nvPr/>
            </p:nvSpPr>
            <p:spPr>
              <a:xfrm>
                <a:off x="4676725" y="4198125"/>
                <a:ext cx="8925" cy="16675"/>
              </a:xfrm>
              <a:custGeom>
                <a:avLst/>
                <a:gdLst/>
                <a:ahLst/>
                <a:cxnLst/>
                <a:rect l="l" t="t" r="r" b="b"/>
                <a:pathLst>
                  <a:path w="357" h="667" extrusionOk="0">
                    <a:moveTo>
                      <a:pt x="277" y="1"/>
                    </a:moveTo>
                    <a:cubicBezTo>
                      <a:pt x="257" y="1"/>
                      <a:pt x="236" y="10"/>
                      <a:pt x="221" y="30"/>
                    </a:cubicBezTo>
                    <a:cubicBezTo>
                      <a:pt x="112" y="182"/>
                      <a:pt x="76" y="370"/>
                      <a:pt x="22" y="544"/>
                    </a:cubicBezTo>
                    <a:cubicBezTo>
                      <a:pt x="0" y="614"/>
                      <a:pt x="57" y="667"/>
                      <a:pt x="112" y="667"/>
                    </a:cubicBezTo>
                    <a:cubicBezTo>
                      <a:pt x="143" y="667"/>
                      <a:pt x="173" y="650"/>
                      <a:pt x="189" y="611"/>
                    </a:cubicBezTo>
                    <a:cubicBezTo>
                      <a:pt x="256" y="440"/>
                      <a:pt x="345" y="268"/>
                      <a:pt x="353" y="83"/>
                    </a:cubicBezTo>
                    <a:cubicBezTo>
                      <a:pt x="356" y="36"/>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26"/>
              <p:cNvSpPr/>
              <p:nvPr/>
            </p:nvSpPr>
            <p:spPr>
              <a:xfrm>
                <a:off x="4454925" y="4242700"/>
                <a:ext cx="20325" cy="18400"/>
              </a:xfrm>
              <a:custGeom>
                <a:avLst/>
                <a:gdLst/>
                <a:ahLst/>
                <a:cxnLst/>
                <a:rect l="l" t="t" r="r" b="b"/>
                <a:pathLst>
                  <a:path w="813" h="736" extrusionOk="0">
                    <a:moveTo>
                      <a:pt x="123" y="0"/>
                    </a:moveTo>
                    <a:cubicBezTo>
                      <a:pt x="60" y="0"/>
                      <a:pt x="1" y="83"/>
                      <a:pt x="53" y="138"/>
                    </a:cubicBezTo>
                    <a:cubicBezTo>
                      <a:pt x="239" y="338"/>
                      <a:pt x="431" y="566"/>
                      <a:pt x="658" y="721"/>
                    </a:cubicBezTo>
                    <a:cubicBezTo>
                      <a:pt x="673" y="731"/>
                      <a:pt x="689" y="736"/>
                      <a:pt x="704" y="736"/>
                    </a:cubicBezTo>
                    <a:cubicBezTo>
                      <a:pt x="763" y="736"/>
                      <a:pt x="812" y="665"/>
                      <a:pt x="770" y="606"/>
                    </a:cubicBezTo>
                    <a:cubicBezTo>
                      <a:pt x="609" y="383"/>
                      <a:pt x="376" y="198"/>
                      <a:pt x="169" y="18"/>
                    </a:cubicBezTo>
                    <a:cubicBezTo>
                      <a:pt x="155" y="5"/>
                      <a:pt x="13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26"/>
              <p:cNvSpPr/>
              <p:nvPr/>
            </p:nvSpPr>
            <p:spPr>
              <a:xfrm>
                <a:off x="4528425" y="4181950"/>
                <a:ext cx="22575" cy="20200"/>
              </a:xfrm>
              <a:custGeom>
                <a:avLst/>
                <a:gdLst/>
                <a:ahLst/>
                <a:cxnLst/>
                <a:rect l="l" t="t" r="r" b="b"/>
                <a:pathLst>
                  <a:path w="903" h="808" extrusionOk="0">
                    <a:moveTo>
                      <a:pt x="120" y="1"/>
                    </a:moveTo>
                    <a:cubicBezTo>
                      <a:pt x="57" y="1"/>
                      <a:pt x="0" y="77"/>
                      <a:pt x="47" y="147"/>
                    </a:cubicBezTo>
                    <a:cubicBezTo>
                      <a:pt x="226" y="413"/>
                      <a:pt x="468" y="653"/>
                      <a:pt x="755" y="799"/>
                    </a:cubicBezTo>
                    <a:cubicBezTo>
                      <a:pt x="767" y="805"/>
                      <a:pt x="780" y="808"/>
                      <a:pt x="791" y="808"/>
                    </a:cubicBezTo>
                    <a:cubicBezTo>
                      <a:pt x="861" y="808"/>
                      <a:pt x="902" y="699"/>
                      <a:pt x="839" y="647"/>
                    </a:cubicBezTo>
                    <a:cubicBezTo>
                      <a:pt x="603" y="456"/>
                      <a:pt x="382" y="269"/>
                      <a:pt x="187" y="35"/>
                    </a:cubicBezTo>
                    <a:cubicBezTo>
                      <a:pt x="167" y="11"/>
                      <a:pt x="143"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26"/>
              <p:cNvSpPr/>
              <p:nvPr/>
            </p:nvSpPr>
            <p:spPr>
              <a:xfrm>
                <a:off x="4421475" y="4409600"/>
                <a:ext cx="28625" cy="17100"/>
              </a:xfrm>
              <a:custGeom>
                <a:avLst/>
                <a:gdLst/>
                <a:ahLst/>
                <a:cxnLst/>
                <a:rect l="l" t="t" r="r" b="b"/>
                <a:pathLst>
                  <a:path w="1145" h="684" extrusionOk="0">
                    <a:moveTo>
                      <a:pt x="1026" y="0"/>
                    </a:moveTo>
                    <a:cubicBezTo>
                      <a:pt x="1016" y="0"/>
                      <a:pt x="1006" y="2"/>
                      <a:pt x="996" y="6"/>
                    </a:cubicBezTo>
                    <a:cubicBezTo>
                      <a:pt x="670" y="127"/>
                      <a:pt x="371" y="348"/>
                      <a:pt x="74" y="527"/>
                    </a:cubicBezTo>
                    <a:cubicBezTo>
                      <a:pt x="1" y="572"/>
                      <a:pt x="32" y="684"/>
                      <a:pt x="102" y="684"/>
                    </a:cubicBezTo>
                    <a:cubicBezTo>
                      <a:pt x="114" y="684"/>
                      <a:pt x="126" y="681"/>
                      <a:pt x="140" y="674"/>
                    </a:cubicBezTo>
                    <a:cubicBezTo>
                      <a:pt x="452" y="509"/>
                      <a:pt x="801" y="364"/>
                      <a:pt x="1078" y="143"/>
                    </a:cubicBezTo>
                    <a:cubicBezTo>
                      <a:pt x="1144" y="91"/>
                      <a:pt x="1096"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26"/>
              <p:cNvSpPr/>
              <p:nvPr/>
            </p:nvSpPr>
            <p:spPr>
              <a:xfrm>
                <a:off x="4475125" y="4452325"/>
                <a:ext cx="17950" cy="25350"/>
              </a:xfrm>
              <a:custGeom>
                <a:avLst/>
                <a:gdLst/>
                <a:ahLst/>
                <a:cxnLst/>
                <a:rect l="l" t="t" r="r" b="b"/>
                <a:pathLst>
                  <a:path w="718" h="1014" extrusionOk="0">
                    <a:moveTo>
                      <a:pt x="593" y="1"/>
                    </a:moveTo>
                    <a:cubicBezTo>
                      <a:pt x="558" y="1"/>
                      <a:pt x="523" y="19"/>
                      <a:pt x="504" y="63"/>
                    </a:cubicBezTo>
                    <a:cubicBezTo>
                      <a:pt x="384" y="343"/>
                      <a:pt x="233" y="609"/>
                      <a:pt x="56" y="858"/>
                    </a:cubicBezTo>
                    <a:cubicBezTo>
                      <a:pt x="0" y="934"/>
                      <a:pt x="66" y="1013"/>
                      <a:pt x="139" y="1013"/>
                    </a:cubicBezTo>
                    <a:cubicBezTo>
                      <a:pt x="166" y="1013"/>
                      <a:pt x="193" y="1003"/>
                      <a:pt x="215" y="978"/>
                    </a:cubicBezTo>
                    <a:cubicBezTo>
                      <a:pt x="434" y="731"/>
                      <a:pt x="598" y="455"/>
                      <a:pt x="694" y="141"/>
                    </a:cubicBezTo>
                    <a:cubicBezTo>
                      <a:pt x="717" y="60"/>
                      <a:pt x="655"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26"/>
              <p:cNvSpPr/>
              <p:nvPr/>
            </p:nvSpPr>
            <p:spPr>
              <a:xfrm>
                <a:off x="4666900" y="4470950"/>
                <a:ext cx="17800" cy="21075"/>
              </a:xfrm>
              <a:custGeom>
                <a:avLst/>
                <a:gdLst/>
                <a:ahLst/>
                <a:cxnLst/>
                <a:rect l="l" t="t" r="r" b="b"/>
                <a:pathLst>
                  <a:path w="712" h="843" extrusionOk="0">
                    <a:moveTo>
                      <a:pt x="131" y="1"/>
                    </a:moveTo>
                    <a:cubicBezTo>
                      <a:pt x="67" y="1"/>
                      <a:pt x="1" y="60"/>
                      <a:pt x="42" y="127"/>
                    </a:cubicBezTo>
                    <a:cubicBezTo>
                      <a:pt x="117" y="250"/>
                      <a:pt x="201" y="366"/>
                      <a:pt x="284" y="484"/>
                    </a:cubicBezTo>
                    <a:cubicBezTo>
                      <a:pt x="365" y="601"/>
                      <a:pt x="437" y="730"/>
                      <a:pt x="547" y="822"/>
                    </a:cubicBezTo>
                    <a:cubicBezTo>
                      <a:pt x="564" y="837"/>
                      <a:pt x="582" y="843"/>
                      <a:pt x="600" y="843"/>
                    </a:cubicBezTo>
                    <a:cubicBezTo>
                      <a:pt x="660" y="843"/>
                      <a:pt x="712" y="773"/>
                      <a:pt x="687" y="711"/>
                    </a:cubicBezTo>
                    <a:cubicBezTo>
                      <a:pt x="638" y="586"/>
                      <a:pt x="542" y="483"/>
                      <a:pt x="462" y="376"/>
                    </a:cubicBezTo>
                    <a:cubicBezTo>
                      <a:pt x="376" y="261"/>
                      <a:pt x="295" y="142"/>
                      <a:pt x="201" y="32"/>
                    </a:cubicBezTo>
                    <a:cubicBezTo>
                      <a:pt x="183" y="10"/>
                      <a:pt x="157"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26"/>
              <p:cNvSpPr/>
              <p:nvPr/>
            </p:nvSpPr>
            <p:spPr>
              <a:xfrm>
                <a:off x="4709525" y="4423500"/>
                <a:ext cx="24475" cy="14525"/>
              </a:xfrm>
              <a:custGeom>
                <a:avLst/>
                <a:gdLst/>
                <a:ahLst/>
                <a:cxnLst/>
                <a:rect l="l" t="t" r="r" b="b"/>
                <a:pathLst>
                  <a:path w="979" h="581" extrusionOk="0">
                    <a:moveTo>
                      <a:pt x="137" y="1"/>
                    </a:moveTo>
                    <a:cubicBezTo>
                      <a:pt x="14" y="1"/>
                      <a:pt x="1" y="177"/>
                      <a:pt x="125" y="204"/>
                    </a:cubicBezTo>
                    <a:cubicBezTo>
                      <a:pt x="380" y="253"/>
                      <a:pt x="614" y="377"/>
                      <a:pt x="799" y="557"/>
                    </a:cubicBezTo>
                    <a:cubicBezTo>
                      <a:pt x="816" y="574"/>
                      <a:pt x="835" y="581"/>
                      <a:pt x="853" y="581"/>
                    </a:cubicBezTo>
                    <a:cubicBezTo>
                      <a:pt x="919" y="581"/>
                      <a:pt x="979" y="489"/>
                      <a:pt x="930" y="424"/>
                    </a:cubicBezTo>
                    <a:cubicBezTo>
                      <a:pt x="742" y="177"/>
                      <a:pt x="456" y="22"/>
                      <a:pt x="147" y="1"/>
                    </a:cubicBezTo>
                    <a:cubicBezTo>
                      <a:pt x="144" y="1"/>
                      <a:pt x="14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26"/>
              <p:cNvSpPr/>
              <p:nvPr/>
            </p:nvSpPr>
            <p:spPr>
              <a:xfrm>
                <a:off x="4325550" y="4332075"/>
                <a:ext cx="29025" cy="14100"/>
              </a:xfrm>
              <a:custGeom>
                <a:avLst/>
                <a:gdLst/>
                <a:ahLst/>
                <a:cxnLst/>
                <a:rect l="l" t="t" r="r" b="b"/>
                <a:pathLst>
                  <a:path w="1161" h="564" extrusionOk="0">
                    <a:moveTo>
                      <a:pt x="1090" y="0"/>
                    </a:moveTo>
                    <a:cubicBezTo>
                      <a:pt x="1085" y="0"/>
                      <a:pt x="1079" y="1"/>
                      <a:pt x="1073" y="4"/>
                    </a:cubicBezTo>
                    <a:cubicBezTo>
                      <a:pt x="864" y="77"/>
                      <a:pt x="660" y="161"/>
                      <a:pt x="459" y="255"/>
                    </a:cubicBezTo>
                    <a:cubicBezTo>
                      <a:pt x="308" y="329"/>
                      <a:pt x="115" y="397"/>
                      <a:pt x="10" y="533"/>
                    </a:cubicBezTo>
                    <a:cubicBezTo>
                      <a:pt x="1" y="547"/>
                      <a:pt x="10" y="563"/>
                      <a:pt x="27" y="563"/>
                    </a:cubicBezTo>
                    <a:cubicBezTo>
                      <a:pt x="27" y="563"/>
                      <a:pt x="28" y="563"/>
                      <a:pt x="29" y="563"/>
                    </a:cubicBezTo>
                    <a:cubicBezTo>
                      <a:pt x="204" y="547"/>
                      <a:pt x="381" y="420"/>
                      <a:pt x="540" y="345"/>
                    </a:cubicBezTo>
                    <a:cubicBezTo>
                      <a:pt x="729" y="255"/>
                      <a:pt x="918" y="169"/>
                      <a:pt x="1111" y="88"/>
                    </a:cubicBezTo>
                    <a:cubicBezTo>
                      <a:pt x="1161" y="68"/>
                      <a:pt x="1136"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26"/>
              <p:cNvSpPr/>
              <p:nvPr/>
            </p:nvSpPr>
            <p:spPr>
              <a:xfrm>
                <a:off x="4340875" y="4429275"/>
                <a:ext cx="26725" cy="11750"/>
              </a:xfrm>
              <a:custGeom>
                <a:avLst/>
                <a:gdLst/>
                <a:ahLst/>
                <a:cxnLst/>
                <a:rect l="l" t="t" r="r" b="b"/>
                <a:pathLst>
                  <a:path w="1069" h="470" extrusionOk="0">
                    <a:moveTo>
                      <a:pt x="995" y="0"/>
                    </a:moveTo>
                    <a:cubicBezTo>
                      <a:pt x="989" y="0"/>
                      <a:pt x="982" y="2"/>
                      <a:pt x="975" y="5"/>
                    </a:cubicBezTo>
                    <a:cubicBezTo>
                      <a:pt x="661" y="137"/>
                      <a:pt x="342" y="261"/>
                      <a:pt x="34" y="405"/>
                    </a:cubicBezTo>
                    <a:cubicBezTo>
                      <a:pt x="1" y="423"/>
                      <a:pt x="16" y="469"/>
                      <a:pt x="48" y="469"/>
                    </a:cubicBezTo>
                    <a:cubicBezTo>
                      <a:pt x="52" y="469"/>
                      <a:pt x="57" y="469"/>
                      <a:pt x="61" y="467"/>
                    </a:cubicBezTo>
                    <a:cubicBezTo>
                      <a:pt x="383" y="355"/>
                      <a:pt x="699" y="221"/>
                      <a:pt x="1016" y="97"/>
                    </a:cubicBezTo>
                    <a:cubicBezTo>
                      <a:pt x="1068" y="76"/>
                      <a:pt x="1043"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408" name="Google Shape;408;p26"/>
          <p:cNvGrpSpPr/>
          <p:nvPr/>
        </p:nvGrpSpPr>
        <p:grpSpPr>
          <a:xfrm>
            <a:off x="-147922" y="3969903"/>
            <a:ext cx="1226393" cy="2046437"/>
            <a:chOff x="253320" y="3302539"/>
            <a:chExt cx="919795" cy="1534828"/>
          </a:xfrm>
        </p:grpSpPr>
        <p:grpSp>
          <p:nvGrpSpPr>
            <p:cNvPr id="409" name="Google Shape;409;p26"/>
            <p:cNvGrpSpPr/>
            <p:nvPr/>
          </p:nvGrpSpPr>
          <p:grpSpPr>
            <a:xfrm>
              <a:off x="532107" y="4169960"/>
              <a:ext cx="535500" cy="617715"/>
              <a:chOff x="532107" y="4169960"/>
              <a:chExt cx="535500" cy="617715"/>
            </a:xfrm>
          </p:grpSpPr>
          <p:sp>
            <p:nvSpPr>
              <p:cNvPr id="410" name="Google Shape;410;p26"/>
              <p:cNvSpPr/>
              <p:nvPr/>
            </p:nvSpPr>
            <p:spPr>
              <a:xfrm rot="-1295492">
                <a:off x="542733" y="4246147"/>
                <a:ext cx="441048" cy="14222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26"/>
              <p:cNvSpPr/>
              <p:nvPr/>
            </p:nvSpPr>
            <p:spPr>
              <a:xfrm rot="-892993">
                <a:off x="943583" y="4255300"/>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26"/>
              <p:cNvSpPr/>
              <p:nvPr/>
            </p:nvSpPr>
            <p:spPr>
              <a:xfrm rot="-892993">
                <a:off x="614133" y="4393925"/>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26"/>
              <p:cNvSpPr/>
              <p:nvPr/>
            </p:nvSpPr>
            <p:spPr>
              <a:xfrm>
                <a:off x="888508" y="451902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26"/>
              <p:cNvSpPr/>
              <p:nvPr/>
            </p:nvSpPr>
            <p:spPr>
              <a:xfrm>
                <a:off x="559058" y="460857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5" name="Google Shape;415;p26"/>
            <p:cNvGrpSpPr/>
            <p:nvPr/>
          </p:nvGrpSpPr>
          <p:grpSpPr>
            <a:xfrm>
              <a:off x="499525" y="3309274"/>
              <a:ext cx="407127" cy="597026"/>
              <a:chOff x="499525" y="3309274"/>
              <a:chExt cx="407127" cy="597026"/>
            </a:xfrm>
          </p:grpSpPr>
          <p:sp>
            <p:nvSpPr>
              <p:cNvPr id="416" name="Google Shape;416;p26"/>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26"/>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26"/>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9" name="Google Shape;419;p26"/>
            <p:cNvGrpSpPr/>
            <p:nvPr/>
          </p:nvGrpSpPr>
          <p:grpSpPr>
            <a:xfrm rot="-696716">
              <a:off x="391108" y="3352693"/>
              <a:ext cx="644220" cy="1434522"/>
              <a:chOff x="1799750" y="253350"/>
              <a:chExt cx="376400" cy="838200"/>
            </a:xfrm>
          </p:grpSpPr>
          <p:sp>
            <p:nvSpPr>
              <p:cNvPr id="420" name="Google Shape;420;p26"/>
              <p:cNvSpPr/>
              <p:nvPr/>
            </p:nvSpPr>
            <p:spPr>
              <a:xfrm>
                <a:off x="1799750" y="740725"/>
                <a:ext cx="325900" cy="350825"/>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26"/>
              <p:cNvSpPr/>
              <p:nvPr/>
            </p:nvSpPr>
            <p:spPr>
              <a:xfrm>
                <a:off x="2018950" y="420875"/>
                <a:ext cx="15900" cy="16675"/>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26"/>
              <p:cNvSpPr/>
              <p:nvPr/>
            </p:nvSpPr>
            <p:spPr>
              <a:xfrm>
                <a:off x="1888950" y="253350"/>
                <a:ext cx="287200" cy="302700"/>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423" name="Google Shape;423;p26"/>
          <p:cNvGrpSpPr/>
          <p:nvPr/>
        </p:nvGrpSpPr>
        <p:grpSpPr>
          <a:xfrm>
            <a:off x="87433" y="6263241"/>
            <a:ext cx="2008400" cy="274644"/>
            <a:chOff x="65575" y="4697430"/>
            <a:chExt cx="1506300" cy="205983"/>
          </a:xfrm>
        </p:grpSpPr>
        <p:sp>
          <p:nvSpPr>
            <p:cNvPr id="424" name="Google Shape;424;p2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25" name="Google Shape;425;p2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426" name="Google Shape;426;p26"/>
          <p:cNvGrpSpPr/>
          <p:nvPr/>
        </p:nvGrpSpPr>
        <p:grpSpPr>
          <a:xfrm rot="10800000" flipH="1">
            <a:off x="11479434" y="2142201"/>
            <a:ext cx="269433" cy="1959433"/>
            <a:chOff x="175775" y="3544038"/>
            <a:chExt cx="202075" cy="1469575"/>
          </a:xfrm>
        </p:grpSpPr>
        <p:sp>
          <p:nvSpPr>
            <p:cNvPr id="427" name="Google Shape;427;p2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28" name="Google Shape;428;p2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424592158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29"/>
        <p:cNvGrpSpPr/>
        <p:nvPr/>
      </p:nvGrpSpPr>
      <p:grpSpPr>
        <a:xfrm>
          <a:off x="0" y="0"/>
          <a:ext cx="0" cy="0"/>
          <a:chOff x="0" y="0"/>
          <a:chExt cx="0" cy="0"/>
        </a:xfrm>
      </p:grpSpPr>
      <p:sp>
        <p:nvSpPr>
          <p:cNvPr id="430" name="Google Shape;430;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31" name="Google Shape;431;p27"/>
          <p:cNvSpPr txBox="1">
            <a:spLocks noGrp="1"/>
          </p:cNvSpPr>
          <p:nvPr>
            <p:ph type="subTitle" idx="1"/>
          </p:nvPr>
        </p:nvSpPr>
        <p:spPr>
          <a:xfrm>
            <a:off x="1468233" y="3059841"/>
            <a:ext cx="264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2" name="Google Shape;432;p27"/>
          <p:cNvSpPr txBox="1">
            <a:spLocks noGrp="1"/>
          </p:cNvSpPr>
          <p:nvPr>
            <p:ph type="subTitle" idx="2"/>
          </p:nvPr>
        </p:nvSpPr>
        <p:spPr>
          <a:xfrm>
            <a:off x="4771933" y="2887461"/>
            <a:ext cx="264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3" name="Google Shape;433;p27"/>
          <p:cNvSpPr txBox="1">
            <a:spLocks noGrp="1"/>
          </p:cNvSpPr>
          <p:nvPr>
            <p:ph type="subTitle" idx="3"/>
          </p:nvPr>
        </p:nvSpPr>
        <p:spPr>
          <a:xfrm>
            <a:off x="1468233" y="5319535"/>
            <a:ext cx="264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4" name="Google Shape;434;p27"/>
          <p:cNvSpPr txBox="1">
            <a:spLocks noGrp="1"/>
          </p:cNvSpPr>
          <p:nvPr>
            <p:ph type="subTitle" idx="4"/>
          </p:nvPr>
        </p:nvSpPr>
        <p:spPr>
          <a:xfrm>
            <a:off x="4771933" y="5140253"/>
            <a:ext cx="264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5" name="Google Shape;435;p27"/>
          <p:cNvSpPr txBox="1">
            <a:spLocks noGrp="1"/>
          </p:cNvSpPr>
          <p:nvPr>
            <p:ph type="subTitle" idx="5"/>
          </p:nvPr>
        </p:nvSpPr>
        <p:spPr>
          <a:xfrm>
            <a:off x="8075633" y="3059875"/>
            <a:ext cx="264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6" name="Google Shape;436;p27"/>
          <p:cNvSpPr txBox="1">
            <a:spLocks noGrp="1"/>
          </p:cNvSpPr>
          <p:nvPr>
            <p:ph type="subTitle" idx="6"/>
          </p:nvPr>
        </p:nvSpPr>
        <p:spPr>
          <a:xfrm>
            <a:off x="8075633" y="5327035"/>
            <a:ext cx="2648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7" name="Google Shape;437;p27"/>
          <p:cNvSpPr txBox="1">
            <a:spLocks noGrp="1"/>
          </p:cNvSpPr>
          <p:nvPr>
            <p:ph type="subTitle" idx="7"/>
          </p:nvPr>
        </p:nvSpPr>
        <p:spPr>
          <a:xfrm>
            <a:off x="1468233" y="2515227"/>
            <a:ext cx="2648000" cy="59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438" name="Google Shape;438;p27"/>
          <p:cNvSpPr txBox="1">
            <a:spLocks noGrp="1"/>
          </p:cNvSpPr>
          <p:nvPr>
            <p:ph type="subTitle" idx="8"/>
          </p:nvPr>
        </p:nvSpPr>
        <p:spPr>
          <a:xfrm>
            <a:off x="4771929" y="2342847"/>
            <a:ext cx="2648000" cy="59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439" name="Google Shape;439;p27"/>
          <p:cNvSpPr txBox="1">
            <a:spLocks noGrp="1"/>
          </p:cNvSpPr>
          <p:nvPr>
            <p:ph type="subTitle" idx="9"/>
          </p:nvPr>
        </p:nvSpPr>
        <p:spPr>
          <a:xfrm>
            <a:off x="1468233" y="4774916"/>
            <a:ext cx="2648000" cy="59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440" name="Google Shape;440;p27"/>
          <p:cNvSpPr txBox="1">
            <a:spLocks noGrp="1"/>
          </p:cNvSpPr>
          <p:nvPr>
            <p:ph type="subTitle" idx="13"/>
          </p:nvPr>
        </p:nvSpPr>
        <p:spPr>
          <a:xfrm>
            <a:off x="4771929" y="4595636"/>
            <a:ext cx="2648000" cy="59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441" name="Google Shape;441;p27"/>
          <p:cNvSpPr txBox="1">
            <a:spLocks noGrp="1"/>
          </p:cNvSpPr>
          <p:nvPr>
            <p:ph type="subTitle" idx="14"/>
          </p:nvPr>
        </p:nvSpPr>
        <p:spPr>
          <a:xfrm>
            <a:off x="8075633" y="2515260"/>
            <a:ext cx="2648000" cy="59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442" name="Google Shape;442;p27"/>
          <p:cNvSpPr txBox="1">
            <a:spLocks noGrp="1"/>
          </p:cNvSpPr>
          <p:nvPr>
            <p:ph type="subTitle" idx="15"/>
          </p:nvPr>
        </p:nvSpPr>
        <p:spPr>
          <a:xfrm>
            <a:off x="8075633" y="4782416"/>
            <a:ext cx="2648000" cy="593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8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443" name="Google Shape;443;p27"/>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44" name="Google Shape;444;p27"/>
          <p:cNvGrpSpPr/>
          <p:nvPr/>
        </p:nvGrpSpPr>
        <p:grpSpPr>
          <a:xfrm>
            <a:off x="-179280" y="-247712"/>
            <a:ext cx="1557464" cy="1787093"/>
            <a:chOff x="-134460" y="-185784"/>
            <a:chExt cx="1168098" cy="1340320"/>
          </a:xfrm>
        </p:grpSpPr>
        <p:sp>
          <p:nvSpPr>
            <p:cNvPr id="445" name="Google Shape;445;p27"/>
            <p:cNvSpPr/>
            <p:nvPr/>
          </p:nvSpPr>
          <p:spPr>
            <a:xfrm rot="5173116">
              <a:off x="90439" y="119594"/>
              <a:ext cx="909781" cy="86380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46" name="Google Shape;446;p27"/>
            <p:cNvGrpSpPr/>
            <p:nvPr/>
          </p:nvGrpSpPr>
          <p:grpSpPr>
            <a:xfrm rot="7049447">
              <a:off x="-116577" y="120596"/>
              <a:ext cx="1132332" cy="727559"/>
              <a:chOff x="5426650" y="538075"/>
              <a:chExt cx="785175" cy="504500"/>
            </a:xfrm>
          </p:grpSpPr>
          <p:sp>
            <p:nvSpPr>
              <p:cNvPr id="447" name="Google Shape;447;p27"/>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27"/>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27"/>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27"/>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27"/>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7"/>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7"/>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7"/>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455" name="Google Shape;455;p27"/>
          <p:cNvGrpSpPr/>
          <p:nvPr/>
        </p:nvGrpSpPr>
        <p:grpSpPr>
          <a:xfrm>
            <a:off x="9477" y="5070954"/>
            <a:ext cx="803056" cy="1668852"/>
            <a:chOff x="-134442" y="679665"/>
            <a:chExt cx="602292" cy="1251639"/>
          </a:xfrm>
        </p:grpSpPr>
        <p:sp>
          <p:nvSpPr>
            <p:cNvPr id="456" name="Google Shape;456;p27"/>
            <p:cNvSpPr/>
            <p:nvPr/>
          </p:nvSpPr>
          <p:spPr>
            <a:xfrm rot="836941">
              <a:off x="3335" y="744070"/>
              <a:ext cx="238946" cy="117567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57" name="Google Shape;457;p27"/>
            <p:cNvGrpSpPr/>
            <p:nvPr/>
          </p:nvGrpSpPr>
          <p:grpSpPr>
            <a:xfrm rot="-4702051">
              <a:off x="-380380" y="1143314"/>
              <a:ext cx="1179269" cy="285271"/>
              <a:chOff x="2936000" y="4207525"/>
              <a:chExt cx="817675" cy="197800"/>
            </a:xfrm>
          </p:grpSpPr>
          <p:sp>
            <p:nvSpPr>
              <p:cNvPr id="458" name="Google Shape;458;p27"/>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27"/>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27"/>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461" name="Google Shape;461;p27"/>
          <p:cNvGrpSpPr/>
          <p:nvPr/>
        </p:nvGrpSpPr>
        <p:grpSpPr>
          <a:xfrm flipH="1">
            <a:off x="10079067" y="4725385"/>
            <a:ext cx="2008400" cy="1959433"/>
            <a:chOff x="65575" y="3544038"/>
            <a:chExt cx="1506300" cy="1469575"/>
          </a:xfrm>
        </p:grpSpPr>
        <p:sp>
          <p:nvSpPr>
            <p:cNvPr id="462" name="Google Shape;462;p2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63" name="Google Shape;463;p2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64" name="Google Shape;464;p2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5" name="Google Shape;465;p2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0817574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950967" y="815633"/>
            <a:ext cx="7323600" cy="1856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10133">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68" name="Google Shape;468;p28"/>
          <p:cNvSpPr txBox="1">
            <a:spLocks noGrp="1"/>
          </p:cNvSpPr>
          <p:nvPr>
            <p:ph type="subTitle" idx="1"/>
          </p:nvPr>
        </p:nvSpPr>
        <p:spPr>
          <a:xfrm>
            <a:off x="5156867" y="3062779"/>
            <a:ext cx="6084400" cy="18564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69" name="Google Shape;469;p28"/>
          <p:cNvSpPr txBox="1"/>
          <p:nvPr/>
        </p:nvSpPr>
        <p:spPr>
          <a:xfrm>
            <a:off x="950967" y="5486400"/>
            <a:ext cx="10290000" cy="658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333">
                <a:solidFill>
                  <a:schemeClr val="dk1"/>
                </a:solidFill>
                <a:latin typeface="Lato"/>
                <a:ea typeface="Lato"/>
                <a:cs typeface="Lato"/>
                <a:sym typeface="Lato"/>
              </a:rPr>
              <a:t>CREDITS: This presentation template was created by </a:t>
            </a:r>
            <a:r>
              <a:rPr lang="en" sz="1333" b="1">
                <a:solidFill>
                  <a:schemeClr val="hlink"/>
                </a:solidFill>
                <a:uFill>
                  <a:noFill/>
                </a:uFill>
                <a:latin typeface="Lato"/>
                <a:ea typeface="Lato"/>
                <a:cs typeface="Lato"/>
                <a:sym typeface="Lato"/>
                <a:hlinkClick r:id="rId2"/>
              </a:rPr>
              <a:t>Slidesgo</a:t>
            </a:r>
            <a:r>
              <a:rPr lang="en" sz="1333" b="1">
                <a:solidFill>
                  <a:schemeClr val="dk1"/>
                </a:solidFill>
                <a:latin typeface="Lato"/>
                <a:ea typeface="Lato"/>
                <a:cs typeface="Lato"/>
                <a:sym typeface="Lato"/>
              </a:rPr>
              <a:t>,</a:t>
            </a:r>
            <a:r>
              <a:rPr lang="en" sz="1333">
                <a:solidFill>
                  <a:schemeClr val="dk1"/>
                </a:solidFill>
                <a:latin typeface="Lato"/>
                <a:ea typeface="Lato"/>
                <a:cs typeface="Lato"/>
                <a:sym typeface="Lato"/>
              </a:rPr>
              <a:t> and includes icons by </a:t>
            </a:r>
            <a:r>
              <a:rPr lang="en" sz="1333"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333">
                <a:solidFill>
                  <a:schemeClr val="dk1"/>
                </a:solidFill>
                <a:latin typeface="Lato"/>
                <a:ea typeface="Lato"/>
                <a:cs typeface="Lato"/>
                <a:sym typeface="Lato"/>
              </a:rPr>
              <a:t>, and infographics &amp; images by </a:t>
            </a:r>
            <a:r>
              <a:rPr lang="en" sz="1333"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333" b="1">
                <a:solidFill>
                  <a:schemeClr val="dk1"/>
                </a:solidFill>
                <a:latin typeface="Lato"/>
                <a:ea typeface="Lato"/>
                <a:cs typeface="Lato"/>
                <a:sym typeface="Lato"/>
              </a:rPr>
              <a:t> </a:t>
            </a:r>
            <a:endParaRPr sz="1333" b="1">
              <a:solidFill>
                <a:schemeClr val="dk1"/>
              </a:solidFill>
              <a:latin typeface="Lato"/>
              <a:ea typeface="Lato"/>
              <a:cs typeface="Lato"/>
              <a:sym typeface="Lato"/>
            </a:endParaRPr>
          </a:p>
        </p:txBody>
      </p:sp>
      <p:sp>
        <p:nvSpPr>
          <p:cNvPr id="470" name="Google Shape;470;p28"/>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71" name="Google Shape;471;p28"/>
          <p:cNvGrpSpPr/>
          <p:nvPr/>
        </p:nvGrpSpPr>
        <p:grpSpPr>
          <a:xfrm>
            <a:off x="8464734" y="225704"/>
            <a:ext cx="2302333" cy="248521"/>
            <a:chOff x="6348550" y="169277"/>
            <a:chExt cx="1726750" cy="186391"/>
          </a:xfrm>
        </p:grpSpPr>
        <p:sp>
          <p:nvSpPr>
            <p:cNvPr id="472" name="Google Shape;472;p28"/>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473" name="Google Shape;473;p28"/>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474" name="Google Shape;474;p28"/>
          <p:cNvGrpSpPr/>
          <p:nvPr/>
        </p:nvGrpSpPr>
        <p:grpSpPr>
          <a:xfrm>
            <a:off x="87433" y="4725385"/>
            <a:ext cx="2008400" cy="1959433"/>
            <a:chOff x="65575" y="3544038"/>
            <a:chExt cx="1506300" cy="1469575"/>
          </a:xfrm>
        </p:grpSpPr>
        <p:sp>
          <p:nvSpPr>
            <p:cNvPr id="475" name="Google Shape;475;p2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76" name="Google Shape;476;p2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77" name="Google Shape;477;p2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78" name="Google Shape;478;p2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6798515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79"/>
        <p:cNvGrpSpPr/>
        <p:nvPr/>
      </p:nvGrpSpPr>
      <p:grpSpPr>
        <a:xfrm>
          <a:off x="0" y="0"/>
          <a:ext cx="0" cy="0"/>
          <a:chOff x="0" y="0"/>
          <a:chExt cx="0" cy="0"/>
        </a:xfrm>
      </p:grpSpPr>
      <p:grpSp>
        <p:nvGrpSpPr>
          <p:cNvPr id="480" name="Google Shape;480;p29"/>
          <p:cNvGrpSpPr/>
          <p:nvPr/>
        </p:nvGrpSpPr>
        <p:grpSpPr>
          <a:xfrm rot="7544329">
            <a:off x="10918526" y="5422562"/>
            <a:ext cx="1418021" cy="1444421"/>
            <a:chOff x="-17750" y="434255"/>
            <a:chExt cx="1063500" cy="1083300"/>
          </a:xfrm>
        </p:grpSpPr>
        <p:sp>
          <p:nvSpPr>
            <p:cNvPr id="481" name="Google Shape;481;p29"/>
            <p:cNvSpPr/>
            <p:nvPr/>
          </p:nvSpPr>
          <p:spPr>
            <a:xfrm rot="6883208">
              <a:off x="99352" y="581393"/>
              <a:ext cx="829296" cy="789024"/>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avLst/>
                <a:gdLst/>
                <a:ahLst/>
                <a:cxnLst/>
                <a:rect l="l" t="t" r="r" b="b"/>
                <a:pathLst>
                  <a:path w="24065" h="14953" extrusionOk="0">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29"/>
              <p:cNvSpPr/>
              <p:nvPr/>
            </p:nvSpPr>
            <p:spPr>
              <a:xfrm>
                <a:off x="283051" y="718079"/>
                <a:ext cx="494541" cy="266540"/>
              </a:xfrm>
              <a:custGeom>
                <a:avLst/>
                <a:gdLst/>
                <a:ahLst/>
                <a:cxnLst/>
                <a:rect l="l" t="t" r="r" b="b"/>
                <a:pathLst>
                  <a:path w="14860" h="8009" extrusionOk="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85" name="Google Shape;485;p29"/>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86" name="Google Shape;486;p29"/>
          <p:cNvGrpSpPr/>
          <p:nvPr/>
        </p:nvGrpSpPr>
        <p:grpSpPr>
          <a:xfrm>
            <a:off x="11315668" y="4725523"/>
            <a:ext cx="684561" cy="615053"/>
            <a:chOff x="0" y="4367485"/>
            <a:chExt cx="786008" cy="706200"/>
          </a:xfrm>
        </p:grpSpPr>
        <p:sp>
          <p:nvSpPr>
            <p:cNvPr id="487" name="Google Shape;487;p29"/>
            <p:cNvSpPr/>
            <p:nvPr/>
          </p:nvSpPr>
          <p:spPr>
            <a:xfrm>
              <a:off x="0" y="4400475"/>
              <a:ext cx="726600" cy="640200"/>
            </a:xfrm>
            <a:prstGeom prst="star5">
              <a:avLst>
                <a:gd name="adj" fmla="val 23664"/>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avLst/>
                <a:gdLst/>
                <a:ahLst/>
                <a:cxnLst/>
                <a:rect l="l" t="t" r="r" b="b"/>
                <a:pathLst>
                  <a:path w="11593" h="11269" extrusionOk="0">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29"/>
              <p:cNvSpPr/>
              <p:nvPr/>
            </p:nvSpPr>
            <p:spPr>
              <a:xfrm>
                <a:off x="583575" y="3935925"/>
                <a:ext cx="15025" cy="14300"/>
              </a:xfrm>
              <a:custGeom>
                <a:avLst/>
                <a:gdLst/>
                <a:ahLst/>
                <a:cxnLst/>
                <a:rect l="l" t="t" r="r" b="b"/>
                <a:pathLst>
                  <a:path w="601" h="572" extrusionOk="0">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491" name="Google Shape;491;p29"/>
          <p:cNvGrpSpPr/>
          <p:nvPr/>
        </p:nvGrpSpPr>
        <p:grpSpPr>
          <a:xfrm>
            <a:off x="87433" y="4725385"/>
            <a:ext cx="2008400" cy="1959433"/>
            <a:chOff x="65575" y="3544038"/>
            <a:chExt cx="1506300" cy="1469575"/>
          </a:xfrm>
        </p:grpSpPr>
        <p:sp>
          <p:nvSpPr>
            <p:cNvPr id="492" name="Google Shape;492;p2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93" name="Google Shape;493;p2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94" name="Google Shape;494;p2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95" name="Google Shape;495;p2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2760366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96"/>
        <p:cNvGrpSpPr/>
        <p:nvPr/>
      </p:nvGrpSpPr>
      <p:grpSpPr>
        <a:xfrm>
          <a:off x="0" y="0"/>
          <a:ext cx="0" cy="0"/>
          <a:chOff x="0" y="0"/>
          <a:chExt cx="0" cy="0"/>
        </a:xfrm>
      </p:grpSpPr>
      <p:sp>
        <p:nvSpPr>
          <p:cNvPr id="497" name="Google Shape;497;p30"/>
          <p:cNvSpPr/>
          <p:nvPr/>
        </p:nvSpPr>
        <p:spPr>
          <a:xfrm>
            <a:off x="11241034" y="-123900"/>
            <a:ext cx="419340" cy="1030117"/>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98" name="Google Shape;498;p30"/>
          <p:cNvGrpSpPr/>
          <p:nvPr/>
        </p:nvGrpSpPr>
        <p:grpSpPr>
          <a:xfrm rot="5400000">
            <a:off x="-1547367" y="4194933"/>
            <a:ext cx="3886669" cy="549267"/>
            <a:chOff x="1969275" y="4688575"/>
            <a:chExt cx="2915002" cy="411950"/>
          </a:xfrm>
        </p:grpSpPr>
        <p:sp>
          <p:nvSpPr>
            <p:cNvPr id="499" name="Google Shape;499;p30"/>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500" name="Google Shape;500;p30"/>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501" name="Google Shape;501;p30"/>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502" name="Google Shape;502;p30"/>
          <p:cNvGrpSpPr/>
          <p:nvPr/>
        </p:nvGrpSpPr>
        <p:grpSpPr>
          <a:xfrm rot="4888273">
            <a:off x="1345239" y="5648895"/>
            <a:ext cx="803023" cy="1668783"/>
            <a:chOff x="-134442" y="679665"/>
            <a:chExt cx="602292" cy="1251639"/>
          </a:xfrm>
        </p:grpSpPr>
        <p:sp>
          <p:nvSpPr>
            <p:cNvPr id="503" name="Google Shape;503;p30"/>
            <p:cNvSpPr/>
            <p:nvPr/>
          </p:nvSpPr>
          <p:spPr>
            <a:xfrm rot="836941">
              <a:off x="3335" y="744070"/>
              <a:ext cx="238946" cy="117567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30"/>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30"/>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508" name="Google Shape;508;p30"/>
          <p:cNvGrpSpPr/>
          <p:nvPr/>
        </p:nvGrpSpPr>
        <p:grpSpPr>
          <a:xfrm>
            <a:off x="11346414" y="5756563"/>
            <a:ext cx="739621" cy="776424"/>
            <a:chOff x="139585" y="916309"/>
            <a:chExt cx="554716" cy="582318"/>
          </a:xfrm>
        </p:grpSpPr>
        <p:sp>
          <p:nvSpPr>
            <p:cNvPr id="509" name="Google Shape;509;p30"/>
            <p:cNvSpPr/>
            <p:nvPr/>
          </p:nvSpPr>
          <p:spPr>
            <a:xfrm rot="-1295492">
              <a:off x="240610" y="1007072"/>
              <a:ext cx="366687" cy="1182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30"/>
            <p:cNvSpPr/>
            <p:nvPr/>
          </p:nvSpPr>
          <p:spPr>
            <a:xfrm rot="-892993">
              <a:off x="573877" y="1014681"/>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30"/>
            <p:cNvSpPr/>
            <p:nvPr/>
          </p:nvSpPr>
          <p:spPr>
            <a:xfrm rot="-892993">
              <a:off x="299972" y="1129934"/>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30"/>
            <p:cNvSpPr/>
            <p:nvPr/>
          </p:nvSpPr>
          <p:spPr>
            <a:xfrm>
              <a:off x="528087" y="1233942"/>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30"/>
            <p:cNvSpPr/>
            <p:nvPr/>
          </p:nvSpPr>
          <p:spPr>
            <a:xfrm>
              <a:off x="254182" y="1308394"/>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30"/>
            <p:cNvSpPr/>
            <p:nvPr/>
          </p:nvSpPr>
          <p:spPr>
            <a:xfrm rot="-696696">
              <a:off x="185078" y="957870"/>
              <a:ext cx="463730" cy="499196"/>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5" name="Google Shape;515;p30"/>
          <p:cNvGrpSpPr/>
          <p:nvPr/>
        </p:nvGrpSpPr>
        <p:grpSpPr>
          <a:xfrm>
            <a:off x="461164" y="234041"/>
            <a:ext cx="649347" cy="672200"/>
            <a:chOff x="124323" y="222556"/>
            <a:chExt cx="487010" cy="504150"/>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30"/>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30"/>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20" name="Google Shape;520;p30"/>
            <p:cNvSpPr/>
            <p:nvPr/>
          </p:nvSpPr>
          <p:spPr>
            <a:xfrm rot="-696716">
              <a:off x="355661" y="498551"/>
              <a:ext cx="22625" cy="23727"/>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30"/>
            <p:cNvSpPr/>
            <p:nvPr/>
          </p:nvSpPr>
          <p:spPr>
            <a:xfrm rot="-696716">
              <a:off x="163490" y="259278"/>
              <a:ext cx="408676" cy="430707"/>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2180128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8C834-02DA-43E5-8BE3-8DE84FE07938}"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109F-AF0D-4CFC-81BD-7163697006D4}" type="slidenum">
              <a:rPr lang="en-IN" smtClean="0"/>
              <a:t>‹#›</a:t>
            </a:fld>
            <a:endParaRPr lang="en-IN"/>
          </a:p>
        </p:txBody>
      </p:sp>
    </p:spTree>
    <p:extLst>
      <p:ext uri="{BB962C8B-B14F-4D97-AF65-F5344CB8AC3E}">
        <p14:creationId xmlns:p14="http://schemas.microsoft.com/office/powerpoint/2010/main" val="157138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194859" y="3200401"/>
            <a:ext cx="3657600" cy="3778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333"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r>
              <a:rPr lang="en-US"/>
              <a:t>Click to edit Master title style</a:t>
            </a:r>
            <a:endParaRPr/>
          </a:p>
        </p:txBody>
      </p:sp>
      <p:sp>
        <p:nvSpPr>
          <p:cNvPr id="108" name="Google Shape;108;p22"/>
          <p:cNvSpPr>
            <a:spLocks noGrp="1"/>
          </p:cNvSpPr>
          <p:nvPr>
            <p:ph type="pic" idx="2"/>
          </p:nvPr>
        </p:nvSpPr>
        <p:spPr>
          <a:xfrm>
            <a:off x="1194859" y="408517"/>
            <a:ext cx="3657600" cy="2743200"/>
          </a:xfrm>
          <a:prstGeom prst="rect">
            <a:avLst/>
          </a:prstGeom>
          <a:noFill/>
          <a:ln>
            <a:noFill/>
          </a:ln>
        </p:spPr>
      </p:sp>
      <p:sp>
        <p:nvSpPr>
          <p:cNvPr id="109" name="Google Shape;109;p22"/>
          <p:cNvSpPr txBox="1">
            <a:spLocks noGrp="1"/>
          </p:cNvSpPr>
          <p:nvPr>
            <p:ph type="body" idx="1"/>
          </p:nvPr>
        </p:nvSpPr>
        <p:spPr>
          <a:xfrm>
            <a:off x="1194859" y="3578226"/>
            <a:ext cx="3657600" cy="536575"/>
          </a:xfrm>
          <a:prstGeom prst="rect">
            <a:avLst/>
          </a:prstGeom>
          <a:noFill/>
          <a:ln>
            <a:noFill/>
          </a:ln>
        </p:spPr>
        <p:txBody>
          <a:bodyPr spcFirstLastPara="1" wrap="square" lIns="45725" tIns="22850" rIns="45725" bIns="22850" anchor="t" anchorCtr="0">
            <a:normAutofit/>
          </a:bodyPr>
          <a:lstStyle>
            <a:lvl1pPr marL="609585" lvl="0" indent="-304792" algn="l">
              <a:spcBef>
                <a:spcPts val="133"/>
              </a:spcBef>
              <a:spcAft>
                <a:spcPts val="0"/>
              </a:spcAft>
              <a:buClr>
                <a:schemeClr val="dk1"/>
              </a:buClr>
              <a:buSzPts val="700"/>
              <a:buNone/>
              <a:defRPr sz="933"/>
            </a:lvl1pPr>
            <a:lvl2pPr marL="1219170" lvl="1" indent="-304792" algn="l">
              <a:spcBef>
                <a:spcPts val="133"/>
              </a:spcBef>
              <a:spcAft>
                <a:spcPts val="0"/>
              </a:spcAft>
              <a:buClr>
                <a:schemeClr val="dk1"/>
              </a:buClr>
              <a:buSzPts val="600"/>
              <a:buNone/>
              <a:defRPr sz="800"/>
            </a:lvl2pPr>
            <a:lvl3pPr marL="1828754" lvl="2" indent="-304792" algn="l">
              <a:spcBef>
                <a:spcPts val="133"/>
              </a:spcBef>
              <a:spcAft>
                <a:spcPts val="0"/>
              </a:spcAft>
              <a:buClr>
                <a:schemeClr val="dk1"/>
              </a:buClr>
              <a:buSzPts val="500"/>
              <a:buNone/>
              <a:defRPr sz="667"/>
            </a:lvl3pPr>
            <a:lvl4pPr marL="2438339" lvl="3" indent="-304792" algn="l">
              <a:spcBef>
                <a:spcPts val="133"/>
              </a:spcBef>
              <a:spcAft>
                <a:spcPts val="0"/>
              </a:spcAft>
              <a:buClr>
                <a:schemeClr val="dk1"/>
              </a:buClr>
              <a:buSzPts val="500"/>
              <a:buNone/>
              <a:defRPr sz="667"/>
            </a:lvl4pPr>
            <a:lvl5pPr marL="3047924" lvl="4" indent="-304792" algn="l">
              <a:spcBef>
                <a:spcPts val="133"/>
              </a:spcBef>
              <a:spcAft>
                <a:spcPts val="0"/>
              </a:spcAft>
              <a:buClr>
                <a:schemeClr val="dk1"/>
              </a:buClr>
              <a:buSzPts val="500"/>
              <a:buNone/>
              <a:defRPr sz="667"/>
            </a:lvl5pPr>
            <a:lvl6pPr marL="3657509" lvl="5" indent="-304792" algn="l">
              <a:spcBef>
                <a:spcPts val="133"/>
              </a:spcBef>
              <a:spcAft>
                <a:spcPts val="0"/>
              </a:spcAft>
              <a:buClr>
                <a:schemeClr val="dk1"/>
              </a:buClr>
              <a:buSzPts val="500"/>
              <a:buNone/>
              <a:defRPr sz="667"/>
            </a:lvl6pPr>
            <a:lvl7pPr marL="4267093" lvl="6" indent="-304792" algn="l">
              <a:spcBef>
                <a:spcPts val="133"/>
              </a:spcBef>
              <a:spcAft>
                <a:spcPts val="0"/>
              </a:spcAft>
              <a:buClr>
                <a:schemeClr val="dk1"/>
              </a:buClr>
              <a:buSzPts val="500"/>
              <a:buNone/>
              <a:defRPr sz="667"/>
            </a:lvl7pPr>
            <a:lvl8pPr marL="4876678" lvl="7" indent="-304792" algn="l">
              <a:spcBef>
                <a:spcPts val="133"/>
              </a:spcBef>
              <a:spcAft>
                <a:spcPts val="0"/>
              </a:spcAft>
              <a:buClr>
                <a:schemeClr val="dk1"/>
              </a:buClr>
              <a:buSzPts val="500"/>
              <a:buNone/>
              <a:defRPr sz="667"/>
            </a:lvl8pPr>
            <a:lvl9pPr marL="5486263" lvl="8" indent="-304792" algn="l">
              <a:spcBef>
                <a:spcPts val="133"/>
              </a:spcBef>
              <a:spcAft>
                <a:spcPts val="0"/>
              </a:spcAft>
              <a:buClr>
                <a:schemeClr val="dk1"/>
              </a:buClr>
              <a:buSzPts val="500"/>
              <a:buNone/>
              <a:defRPr sz="667"/>
            </a:lvl9pPr>
          </a:lstStyle>
          <a:p>
            <a:pPr lvl="0"/>
            <a:r>
              <a:rPr lang="en-US"/>
              <a:t>Click to edit Master text styles</a:t>
            </a:r>
          </a:p>
        </p:txBody>
      </p:sp>
      <p:sp>
        <p:nvSpPr>
          <p:cNvPr id="110" name="Google Shape;110;p22"/>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fld id="{AEE8C834-02DA-43E5-8BE3-8DE84FE07938}" type="datetimeFigureOut">
              <a:rPr lang="en-IN" smtClean="0"/>
              <a:t>08-05-2023</a:t>
            </a:fld>
            <a:endParaRPr lang="en-IN"/>
          </a:p>
        </p:txBody>
      </p:sp>
      <p:sp>
        <p:nvSpPr>
          <p:cNvPr id="111" name="Google Shape;111;p22"/>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lang="en-IN"/>
          </a:p>
        </p:txBody>
      </p:sp>
      <p:sp>
        <p:nvSpPr>
          <p:cNvPr id="112" name="Google Shape;112;p22"/>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26883038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5"/>
        <p:cNvGrpSpPr/>
        <p:nvPr/>
      </p:nvGrpSpPr>
      <p:grpSpPr>
        <a:xfrm>
          <a:off x="0" y="0"/>
          <a:ext cx="0" cy="0"/>
          <a:chOff x="0" y="0"/>
          <a:chExt cx="0" cy="0"/>
        </a:xfrm>
      </p:grpSpPr>
    </p:spTree>
    <p:extLst>
      <p:ext uri="{BB962C8B-B14F-4D97-AF65-F5344CB8AC3E}">
        <p14:creationId xmlns:p14="http://schemas.microsoft.com/office/powerpoint/2010/main" val="127509452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526"/>
        <p:cNvGrpSpPr/>
        <p:nvPr/>
      </p:nvGrpSpPr>
      <p:grpSpPr>
        <a:xfrm>
          <a:off x="0" y="0"/>
          <a:ext cx="0" cy="0"/>
          <a:chOff x="0" y="0"/>
          <a:chExt cx="0" cy="0"/>
        </a:xfrm>
      </p:grpSpPr>
      <p:sp>
        <p:nvSpPr>
          <p:cNvPr id="527" name="Google Shape;527;p33"/>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37921389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6DFF08F-DC6B-4601-B491-B0F83F6DD2DA}" type="datetimeFigureOut">
              <a:rPr lang="en-US" smtClean="0"/>
              <a:t>5/8/2023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493141991"/>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8C834-02DA-43E5-8BE3-8DE84FE07938}"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22109F-AF0D-4CFC-81BD-7163697006D4}" type="slidenum">
              <a:rPr lang="en-IN" smtClean="0"/>
              <a:t>‹#›</a:t>
            </a:fld>
            <a:endParaRPr lang="en-IN"/>
          </a:p>
        </p:txBody>
      </p:sp>
    </p:spTree>
    <p:extLst>
      <p:ext uri="{BB962C8B-B14F-4D97-AF65-F5344CB8AC3E}">
        <p14:creationId xmlns:p14="http://schemas.microsoft.com/office/powerpoint/2010/main" val="28471333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6DFF08F-DC6B-4601-B491-B0F83F6DD2DA}" type="datetimeFigureOut">
              <a:rPr lang="en-US" smtClean="0"/>
              <a:pPr/>
              <a:t>5/8/2023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8570896"/>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21419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15018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97863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88004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DFF08F-DC6B-4601-B491-B0F83F6DD2DA}" type="datetimeFigureOut">
              <a:rPr lang="en-US" smtClean="0"/>
              <a:t>5/8/2023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712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4.xml"/><Relationship Id="rId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theme" Target="../theme/theme5.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1.xml"/><Relationship Id="rId1" Type="http://schemas.openxmlformats.org/officeDocument/2006/relationships/slideLayout" Target="../slideLayouts/slideLayout9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7.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4800" y="183092"/>
            <a:ext cx="5486400" cy="7620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304800" y="1066800"/>
            <a:ext cx="5486400" cy="3017309"/>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304800" y="4237568"/>
            <a:ext cx="1422400" cy="243417"/>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9pPr>
          </a:lstStyle>
          <a:p>
            <a:fld id="{AEE8C834-02DA-43E5-8BE3-8DE84FE07938}" type="datetimeFigureOut">
              <a:rPr lang="en-IN" smtClean="0"/>
              <a:t>08-05-2023</a:t>
            </a:fld>
            <a:endParaRPr lang="en-IN"/>
          </a:p>
        </p:txBody>
      </p:sp>
      <p:sp>
        <p:nvSpPr>
          <p:cNvPr id="54" name="Google Shape;54;p13"/>
          <p:cNvSpPr txBox="1">
            <a:spLocks noGrp="1"/>
          </p:cNvSpPr>
          <p:nvPr>
            <p:ph type="ftr" idx="11"/>
          </p:nvPr>
        </p:nvSpPr>
        <p:spPr>
          <a:xfrm>
            <a:off x="2082800" y="4237568"/>
            <a:ext cx="1930400" cy="243417"/>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1200" b="0" i="0" u="none" strike="noStrike" cap="none">
                <a:solidFill>
                  <a:schemeClr val="dk1"/>
                </a:solidFill>
                <a:latin typeface="Calibri"/>
                <a:ea typeface="Calibri"/>
                <a:cs typeface="Calibri"/>
                <a:sym typeface="Calibri"/>
              </a:defRPr>
            </a:lvl9pPr>
          </a:lstStyle>
          <a:p>
            <a:endParaRPr lang="en-IN"/>
          </a:p>
        </p:txBody>
      </p:sp>
      <p:sp>
        <p:nvSpPr>
          <p:cNvPr id="55" name="Google Shape;55;p13"/>
          <p:cNvSpPr txBox="1">
            <a:spLocks noGrp="1"/>
          </p:cNvSpPr>
          <p:nvPr>
            <p:ph type="sldNum" idx="12"/>
          </p:nvPr>
        </p:nvSpPr>
        <p:spPr>
          <a:xfrm>
            <a:off x="4368800" y="4237568"/>
            <a:ext cx="1422400" cy="243417"/>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fld id="{8622109F-AF0D-4CFC-81BD-7163697006D4}" type="slidenum">
              <a:rPr lang="en-IN" smtClean="0"/>
              <a:t>‹#›</a:t>
            </a:fld>
            <a:endParaRPr lang="en-IN"/>
          </a:p>
        </p:txBody>
      </p:sp>
    </p:spTree>
    <p:extLst>
      <p:ext uri="{BB962C8B-B14F-4D97-AF65-F5344CB8AC3E}">
        <p14:creationId xmlns:p14="http://schemas.microsoft.com/office/powerpoint/2010/main" val="1523989356"/>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4822923"/>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Red Hat Display"/>
              <a:buNone/>
              <a:defRPr sz="3000" b="1">
                <a:solidFill>
                  <a:schemeClr val="lt1"/>
                </a:solidFill>
                <a:latin typeface="Red Hat Display"/>
                <a:ea typeface="Red Hat Display"/>
                <a:cs typeface="Red Hat Display"/>
                <a:sym typeface="Red Hat Display"/>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4036764889"/>
      </p:ext>
    </p:extLst>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88"/>
        <p:cNvGrpSpPr/>
        <p:nvPr/>
      </p:nvGrpSpPr>
      <p:grpSpPr>
        <a:xfrm>
          <a:off x="0" y="0"/>
          <a:ext cx="0" cy="0"/>
          <a:chOff x="0" y="0"/>
          <a:chExt cx="0" cy="0"/>
        </a:xfrm>
      </p:grpSpPr>
      <p:sp>
        <p:nvSpPr>
          <p:cNvPr id="1089" name="Google Shape;1089;p3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90" name="Google Shape;1090;p3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61077910"/>
      </p:ext>
    </p:extLst>
  </p:cSld>
  <p:clrMap bg1="lt1" tx1="dk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000498528"/>
      </p:ext>
    </p:extLst>
  </p:cSld>
  <p:clrMap bg1="lt1" tx1="dk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3" r:id="rId29"/>
    <p:sldLayoutId id="2147483804"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22"/>
        <p:cNvGrpSpPr/>
        <p:nvPr/>
      </p:nvGrpSpPr>
      <p:grpSpPr>
        <a:xfrm>
          <a:off x="0" y="0"/>
          <a:ext cx="0" cy="0"/>
          <a:chOff x="0" y="0"/>
          <a:chExt cx="0" cy="0"/>
        </a:xfrm>
      </p:grpSpPr>
      <p:sp>
        <p:nvSpPr>
          <p:cNvPr id="523" name="Google Shape;523;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524" name="Google Shape;524;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7755576"/>
      </p:ext>
    </p:extLst>
  </p:cSld>
  <p:clrMap bg1="lt1" tx1="dk1" bg2="dk2" tx2="lt2" accent1="accent1" accent2="accent2" accent3="accent3" accent4="accent4" accent5="accent5" accent6="accent6" hlink="hlink" folHlink="folHlink"/>
  <p:sldLayoutIdLst>
    <p:sldLayoutId id="2147483806" r:id="rId1"/>
    <p:sldLayoutId id="214748380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EE8C834-02DA-43E5-8BE3-8DE84FE07938}" type="datetimeFigureOut">
              <a:rPr lang="en-IN" smtClean="0"/>
              <a:t>08-05-2023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2109F-AF0D-4CFC-81BD-7163697006D4}" type="slidenum">
              <a:rPr lang="en-IN" smtClean="0"/>
              <a:t>‹#›</a:t>
            </a:fld>
            <a:endParaRPr lang="en-IN"/>
          </a:p>
        </p:txBody>
      </p:sp>
    </p:spTree>
    <p:extLst>
      <p:ext uri="{BB962C8B-B14F-4D97-AF65-F5344CB8AC3E}">
        <p14:creationId xmlns:p14="http://schemas.microsoft.com/office/powerpoint/2010/main" val="292618747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8EF3-2DF0-5D07-AB9C-EC727F9D642B}"/>
              </a:ext>
            </a:extLst>
          </p:cNvPr>
          <p:cNvSpPr>
            <a:spLocks noGrp="1"/>
          </p:cNvSpPr>
          <p:nvPr>
            <p:ph type="ctrTitle"/>
          </p:nvPr>
        </p:nvSpPr>
        <p:spPr>
          <a:xfrm>
            <a:off x="2505693" y="2321625"/>
            <a:ext cx="7059881" cy="1188463"/>
          </a:xfrm>
        </p:spPr>
        <p:txBody>
          <a:bodyPr>
            <a:normAutofit fontScale="90000"/>
          </a:bodyPr>
          <a:lstStyle/>
          <a:p>
            <a:pPr algn="l"/>
            <a:r>
              <a:rPr lang="en-IN" dirty="0">
                <a:solidFill>
                  <a:schemeClr val="accent2"/>
                </a:solidFill>
              </a:rPr>
              <a:t>Autonomous Bluetooth Car</a:t>
            </a:r>
          </a:p>
        </p:txBody>
      </p:sp>
      <p:sp>
        <p:nvSpPr>
          <p:cNvPr id="3" name="Subtitle 2">
            <a:extLst>
              <a:ext uri="{FF2B5EF4-FFF2-40B4-BE49-F238E27FC236}">
                <a16:creationId xmlns:a16="http://schemas.microsoft.com/office/drawing/2014/main" id="{34F4D76C-49F5-39B3-9239-421AE6F85898}"/>
              </a:ext>
            </a:extLst>
          </p:cNvPr>
          <p:cNvSpPr>
            <a:spLocks noGrp="1"/>
          </p:cNvSpPr>
          <p:nvPr>
            <p:ph type="subTitle" idx="1"/>
          </p:nvPr>
        </p:nvSpPr>
        <p:spPr>
          <a:xfrm>
            <a:off x="1621477" y="4242675"/>
            <a:ext cx="9070848" cy="457201"/>
          </a:xfrm>
        </p:spPr>
        <p:txBody>
          <a:bodyPr>
            <a:noAutofit/>
          </a:bodyPr>
          <a:lstStyle/>
          <a:p>
            <a:pPr algn="r"/>
            <a:endParaRPr lang="en-IN" sz="1600" dirty="0"/>
          </a:p>
          <a:p>
            <a:pPr algn="r"/>
            <a:endParaRPr lang="en-IN" dirty="0"/>
          </a:p>
          <a:p>
            <a:pPr algn="r"/>
            <a:endParaRPr lang="en-IN" sz="1600" dirty="0"/>
          </a:p>
          <a:p>
            <a:pPr algn="r"/>
            <a:r>
              <a:rPr lang="en-IN" sz="1600" dirty="0"/>
              <a:t>21BRS1193 - Biswadeep Roy</a:t>
            </a:r>
          </a:p>
        </p:txBody>
      </p:sp>
    </p:spTree>
    <p:extLst>
      <p:ext uri="{BB962C8B-B14F-4D97-AF65-F5344CB8AC3E}">
        <p14:creationId xmlns:p14="http://schemas.microsoft.com/office/powerpoint/2010/main" val="242552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CE8D-3A15-1082-8B64-DC2162975F14}"/>
              </a:ext>
            </a:extLst>
          </p:cNvPr>
          <p:cNvSpPr>
            <a:spLocks noGrp="1"/>
          </p:cNvSpPr>
          <p:nvPr>
            <p:ph type="title"/>
          </p:nvPr>
        </p:nvSpPr>
        <p:spPr>
          <a:xfrm>
            <a:off x="769147" y="500090"/>
            <a:ext cx="10058400" cy="1371600"/>
          </a:xfrm>
        </p:spPr>
        <p:txBody>
          <a:bodyPr>
            <a:normAutofit/>
          </a:bodyPr>
          <a:lstStyle/>
          <a:p>
            <a:r>
              <a:rPr lang="en-IN" dirty="0"/>
              <a:t>Basic Working </a:t>
            </a:r>
          </a:p>
        </p:txBody>
      </p:sp>
      <p:sp>
        <p:nvSpPr>
          <p:cNvPr id="3" name="Content Placeholder 2">
            <a:extLst>
              <a:ext uri="{FF2B5EF4-FFF2-40B4-BE49-F238E27FC236}">
                <a16:creationId xmlns:a16="http://schemas.microsoft.com/office/drawing/2014/main" id="{FD81B960-737F-4BD1-3875-A7279E73C627}"/>
              </a:ext>
            </a:extLst>
          </p:cNvPr>
          <p:cNvSpPr>
            <a:spLocks noGrp="1"/>
          </p:cNvSpPr>
          <p:nvPr>
            <p:ph idx="1"/>
          </p:nvPr>
        </p:nvSpPr>
        <p:spPr>
          <a:xfrm>
            <a:off x="677334" y="1579418"/>
            <a:ext cx="10242026" cy="5118265"/>
          </a:xfrm>
        </p:spPr>
        <p:txBody>
          <a:bodyPr>
            <a:normAutofit fontScale="92500" lnSpcReduction="10000"/>
          </a:bodyPr>
          <a:lstStyle/>
          <a:p>
            <a:pPr marL="0" indent="0">
              <a:buNone/>
            </a:pPr>
            <a:r>
              <a:rPr lang="en-US" dirty="0"/>
              <a:t>A Bluetooth-controlled robot with motor drivers, ultrasonic sensors, and servo motors may be broken down into several phases for its fundamental operation:</a:t>
            </a:r>
          </a:p>
          <a:p>
            <a:pPr>
              <a:buFont typeface="+mj-lt"/>
              <a:buAutoNum type="arabicPeriod"/>
            </a:pPr>
            <a:r>
              <a:rPr lang="en-US" dirty="0"/>
              <a:t>With the help of Bluetooth module, the user can tell the robot what to do from a Bluetooth-capable device (such as a smartphone or computer) (such as the HC-05).</a:t>
            </a:r>
          </a:p>
          <a:p>
            <a:pPr>
              <a:buFont typeface="+mj-lt"/>
              <a:buAutoNum type="arabicPeriod"/>
            </a:pPr>
            <a:r>
              <a:rPr lang="en-US" dirty="0"/>
              <a:t>The Arduino UNO receives commands from the Bluetooth module and processes them. The orders can direct the robot to go forward, backward, left,  right, stop the robot or they can change the servo motor's position.</a:t>
            </a:r>
          </a:p>
          <a:p>
            <a:pPr>
              <a:buFont typeface="+mj-lt"/>
              <a:buAutoNum type="arabicPeriod"/>
            </a:pPr>
            <a:r>
              <a:rPr lang="en-US" dirty="0"/>
              <a:t>The Arduino board then sends signals to the motor drivers to regulate the speed and direction of the motors. To power the motors, the motor drivers amplify the signal coming from the Arduino board.</a:t>
            </a:r>
          </a:p>
          <a:p>
            <a:pPr>
              <a:buFont typeface="+mj-lt"/>
              <a:buAutoNum type="arabicPeriod"/>
            </a:pPr>
            <a:r>
              <a:rPr lang="en-US" dirty="0"/>
              <a:t>The ultrasonic sensors on the robot pick up obstructions in its route and transmit signals to the Arduino board to change its course or stop moving altogether if the distance is below a certain threshold.</a:t>
            </a:r>
          </a:p>
          <a:p>
            <a:pPr>
              <a:buFont typeface="+mj-lt"/>
              <a:buAutoNum type="arabicPeriod"/>
            </a:pPr>
            <a:r>
              <a:rPr lang="en-US" dirty="0"/>
              <a:t>The operator may instruct the servo motor to move the robot and get rid of an obstruction if it runs into one it can't go past.</a:t>
            </a:r>
          </a:p>
          <a:p>
            <a:pPr>
              <a:buFont typeface="+mj-lt"/>
              <a:buAutoNum type="arabicPeriod"/>
            </a:pPr>
            <a:r>
              <a:rPr lang="en-US" dirty="0"/>
              <a:t>The procedure is repeated when the user gives the robot orders, and the robot responds by modifying its motions, identifying impediments, and shifting the servo motor as necessary.</a:t>
            </a:r>
            <a:endParaRPr lang="en-IN" dirty="0"/>
          </a:p>
        </p:txBody>
      </p:sp>
    </p:spTree>
    <p:extLst>
      <p:ext uri="{BB962C8B-B14F-4D97-AF65-F5344CB8AC3E}">
        <p14:creationId xmlns:p14="http://schemas.microsoft.com/office/powerpoint/2010/main" val="14034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FFDF-9991-9A4D-3690-208937201E13}"/>
              </a:ext>
            </a:extLst>
          </p:cNvPr>
          <p:cNvSpPr>
            <a:spLocks noGrp="1"/>
          </p:cNvSpPr>
          <p:nvPr>
            <p:ph type="title"/>
          </p:nvPr>
        </p:nvSpPr>
        <p:spPr>
          <a:xfrm>
            <a:off x="4272148" y="2698004"/>
            <a:ext cx="3647704" cy="1461992"/>
          </a:xfrm>
        </p:spPr>
        <p:txBody>
          <a:bodyPr/>
          <a:lstStyle/>
          <a:p>
            <a:r>
              <a:rPr lang="en-IN" dirty="0"/>
              <a:t>Thank You</a:t>
            </a:r>
          </a:p>
        </p:txBody>
      </p:sp>
    </p:spTree>
    <p:extLst>
      <p:ext uri="{BB962C8B-B14F-4D97-AF65-F5344CB8AC3E}">
        <p14:creationId xmlns:p14="http://schemas.microsoft.com/office/powerpoint/2010/main" val="246114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C49F-8F50-BAE0-2B5B-830F101A8CBB}"/>
              </a:ext>
            </a:extLst>
          </p:cNvPr>
          <p:cNvSpPr>
            <a:spLocks noGrp="1"/>
          </p:cNvSpPr>
          <p:nvPr>
            <p:ph type="title"/>
          </p:nvPr>
        </p:nvSpPr>
        <p:spPr/>
        <p:txBody>
          <a:bodyPr>
            <a:normAutofit/>
          </a:bodyPr>
          <a:lstStyle/>
          <a:p>
            <a:r>
              <a:rPr lang="en-IN" dirty="0"/>
              <a:t>Aim</a:t>
            </a:r>
          </a:p>
        </p:txBody>
      </p:sp>
      <p:sp>
        <p:nvSpPr>
          <p:cNvPr id="3" name="Content Placeholder 2">
            <a:extLst>
              <a:ext uri="{FF2B5EF4-FFF2-40B4-BE49-F238E27FC236}">
                <a16:creationId xmlns:a16="http://schemas.microsoft.com/office/drawing/2014/main" id="{4B21B8D7-8B34-0FFD-EE3E-63849329F09E}"/>
              </a:ext>
            </a:extLst>
          </p:cNvPr>
          <p:cNvSpPr>
            <a:spLocks noGrp="1"/>
          </p:cNvSpPr>
          <p:nvPr>
            <p:ph idx="1"/>
          </p:nvPr>
        </p:nvSpPr>
        <p:spPr/>
        <p:txBody>
          <a:bodyPr>
            <a:normAutofit/>
          </a:bodyPr>
          <a:lstStyle/>
          <a:p>
            <a:r>
              <a:rPr lang="en-US" sz="2000" dirty="0"/>
              <a:t>The purpose of this project is to build an Arduino-based Bluetooth-controlled robot with an HC-05 module. Two motors on the robot can be controlled in order to move ahead, go backward, turn left, turn right, or stop. </a:t>
            </a:r>
          </a:p>
          <a:p>
            <a:r>
              <a:rPr lang="en-US" sz="2000" dirty="0"/>
              <a:t>A further component of the project is an ultrasonic sensor, which can identify impediments in front of the robot and halt its motors if the distance is 20 cm or less. </a:t>
            </a:r>
          </a:p>
          <a:p>
            <a:r>
              <a:rPr lang="en-US" sz="2000" dirty="0"/>
              <a:t>In order to try to eliminate impediments, a servo motor has also been added to the project, which causes the robot to move horizontally in response to commands.</a:t>
            </a:r>
            <a:endParaRPr lang="en-IN" sz="2000" dirty="0"/>
          </a:p>
        </p:txBody>
      </p:sp>
    </p:spTree>
    <p:extLst>
      <p:ext uri="{BB962C8B-B14F-4D97-AF65-F5344CB8AC3E}">
        <p14:creationId xmlns:p14="http://schemas.microsoft.com/office/powerpoint/2010/main" val="404057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5C1B-DD9D-E378-0615-ED015E1972E6}"/>
              </a:ext>
            </a:extLst>
          </p:cNvPr>
          <p:cNvSpPr>
            <a:spLocks noGrp="1"/>
          </p:cNvSpPr>
          <p:nvPr>
            <p:ph type="title"/>
          </p:nvPr>
        </p:nvSpPr>
        <p:spPr>
          <a:xfrm>
            <a:off x="953467" y="554414"/>
            <a:ext cx="8596668" cy="1320800"/>
          </a:xfrm>
        </p:spPr>
        <p:txBody>
          <a:bodyPr>
            <a:noAutofit/>
          </a:bodyPr>
          <a:lstStyle/>
          <a:p>
            <a:r>
              <a:rPr lang="en-US" sz="3600" dirty="0"/>
              <a:t>Materials required to build the remote controlled robot with an ultrasonic sensor, servo motor, and hand</a:t>
            </a:r>
            <a:endParaRPr lang="en-IN" sz="3600" dirty="0"/>
          </a:p>
        </p:txBody>
      </p:sp>
      <p:sp>
        <p:nvSpPr>
          <p:cNvPr id="3" name="Content Placeholder 2">
            <a:extLst>
              <a:ext uri="{FF2B5EF4-FFF2-40B4-BE49-F238E27FC236}">
                <a16:creationId xmlns:a16="http://schemas.microsoft.com/office/drawing/2014/main" id="{2A6BCB4E-5443-7D05-F765-0CF92C022A22}"/>
              </a:ext>
            </a:extLst>
          </p:cNvPr>
          <p:cNvSpPr>
            <a:spLocks noGrp="1"/>
          </p:cNvSpPr>
          <p:nvPr>
            <p:ph idx="1"/>
          </p:nvPr>
        </p:nvSpPr>
        <p:spPr>
          <a:xfrm>
            <a:off x="953467" y="2214747"/>
            <a:ext cx="10102460" cy="3877085"/>
          </a:xfrm>
        </p:spPr>
        <p:txBody>
          <a:bodyPr>
            <a:normAutofit/>
          </a:bodyPr>
          <a:lstStyle/>
          <a:p>
            <a:pPr marL="514350" indent="-514350">
              <a:buFont typeface="+mj-lt"/>
              <a:buAutoNum type="arabicPeriod"/>
            </a:pPr>
            <a:r>
              <a:rPr lang="en-US" dirty="0"/>
              <a:t>Arduino board (Arduino Uno)</a:t>
            </a:r>
          </a:p>
          <a:p>
            <a:pPr marL="514350" indent="-514350">
              <a:buFont typeface="+mj-lt"/>
              <a:buAutoNum type="arabicPeriod"/>
            </a:pPr>
            <a:r>
              <a:rPr lang="en-US" dirty="0"/>
              <a:t>Ultrasonic sensor (HC-SR04)</a:t>
            </a:r>
          </a:p>
          <a:p>
            <a:pPr marL="514350" indent="-514350">
              <a:buFont typeface="+mj-lt"/>
              <a:buAutoNum type="arabicPeriod"/>
            </a:pPr>
            <a:r>
              <a:rPr lang="en-US" dirty="0"/>
              <a:t>Servo motor (sg 90)</a:t>
            </a:r>
          </a:p>
          <a:p>
            <a:pPr marL="514350" indent="-514350">
              <a:buFont typeface="+mj-lt"/>
              <a:buAutoNum type="arabicPeriod"/>
            </a:pPr>
            <a:r>
              <a:rPr lang="en-US" dirty="0"/>
              <a:t>Bluetooth module (HC-05)</a:t>
            </a:r>
          </a:p>
          <a:p>
            <a:pPr marL="514350" indent="-514350">
              <a:buFont typeface="+mj-lt"/>
              <a:buAutoNum type="arabicPeriod"/>
            </a:pPr>
            <a:r>
              <a:rPr lang="en-US" dirty="0"/>
              <a:t>DC motors and wheels</a:t>
            </a:r>
          </a:p>
          <a:p>
            <a:pPr marL="514350" indent="-514350">
              <a:buFont typeface="+mj-lt"/>
              <a:buAutoNum type="arabicPeriod"/>
            </a:pPr>
            <a:r>
              <a:rPr lang="en-US" dirty="0"/>
              <a:t>Motor driver (L298N)</a:t>
            </a:r>
          </a:p>
          <a:p>
            <a:pPr marL="514350" indent="-514350">
              <a:buFont typeface="+mj-lt"/>
              <a:buAutoNum type="arabicPeriod"/>
            </a:pPr>
            <a:r>
              <a:rPr lang="en-US" dirty="0"/>
              <a:t>Jumper wires</a:t>
            </a:r>
          </a:p>
          <a:p>
            <a:pPr marL="514350" indent="-514350">
              <a:buFont typeface="+mj-lt"/>
              <a:buAutoNum type="arabicPeriod"/>
            </a:pPr>
            <a:r>
              <a:rPr lang="en-US" dirty="0"/>
              <a:t>Lemon LiPo battery</a:t>
            </a:r>
          </a:p>
          <a:p>
            <a:pPr marL="514350" indent="-514350">
              <a:buFont typeface="+mj-lt"/>
              <a:buAutoNum type="arabicPeriod"/>
            </a:pPr>
            <a:r>
              <a:rPr lang="en-US" dirty="0"/>
              <a:t>Breadboard</a:t>
            </a:r>
          </a:p>
          <a:p>
            <a:pPr marL="514350" indent="-514350">
              <a:buFont typeface="+mj-lt"/>
              <a:buAutoNum type="arabicPeriod"/>
            </a:pPr>
            <a:r>
              <a:rPr lang="en-US" dirty="0"/>
              <a:t>Chassis</a:t>
            </a:r>
            <a:endParaRPr lang="en-IN" dirty="0"/>
          </a:p>
        </p:txBody>
      </p:sp>
    </p:spTree>
    <p:extLst>
      <p:ext uri="{BB962C8B-B14F-4D97-AF65-F5344CB8AC3E}">
        <p14:creationId xmlns:p14="http://schemas.microsoft.com/office/powerpoint/2010/main" val="24922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2467-C8BA-6679-2C2E-52B0A180DC76}"/>
              </a:ext>
            </a:extLst>
          </p:cNvPr>
          <p:cNvSpPr>
            <a:spLocks noGrp="1"/>
          </p:cNvSpPr>
          <p:nvPr>
            <p:ph type="title"/>
          </p:nvPr>
        </p:nvSpPr>
        <p:spPr>
          <a:xfrm>
            <a:off x="269174" y="276060"/>
            <a:ext cx="10515600" cy="1325563"/>
          </a:xfrm>
        </p:spPr>
        <p:txBody>
          <a:bodyPr/>
          <a:lstStyle/>
          <a:p>
            <a:r>
              <a:rPr lang="en-IN" dirty="0"/>
              <a:t>Uses</a:t>
            </a:r>
          </a:p>
        </p:txBody>
      </p:sp>
      <p:sp>
        <p:nvSpPr>
          <p:cNvPr id="3" name="Content Placeholder 2">
            <a:extLst>
              <a:ext uri="{FF2B5EF4-FFF2-40B4-BE49-F238E27FC236}">
                <a16:creationId xmlns:a16="http://schemas.microsoft.com/office/drawing/2014/main" id="{A06E74D2-5F8E-1BE3-5C33-C9E220A46CEF}"/>
              </a:ext>
            </a:extLst>
          </p:cNvPr>
          <p:cNvSpPr>
            <a:spLocks noGrp="1"/>
          </p:cNvSpPr>
          <p:nvPr>
            <p:ph idx="1"/>
          </p:nvPr>
        </p:nvSpPr>
        <p:spPr>
          <a:xfrm>
            <a:off x="184068" y="1407226"/>
            <a:ext cx="11738758" cy="5242955"/>
          </a:xfrm>
        </p:spPr>
        <p:txBody>
          <a:bodyPr>
            <a:normAutofit fontScale="85000" lnSpcReduction="10000"/>
          </a:bodyPr>
          <a:lstStyle/>
          <a:p>
            <a:pPr marL="0" indent="0">
              <a:buNone/>
            </a:pPr>
            <a:r>
              <a:rPr lang="en-US" sz="2000" dirty="0"/>
              <a:t>These are some possible applications for a Bluetooth-controlled robot equipped with servo motors, ultrasonic sensors, and motor drivers are:</a:t>
            </a:r>
          </a:p>
          <a:p>
            <a:pPr marL="457200" indent="-457200">
              <a:buFont typeface="+mj-lt"/>
              <a:buAutoNum type="arabicPeriod"/>
            </a:pPr>
            <a:r>
              <a:rPr lang="en-US" sz="2000" dirty="0"/>
              <a:t>Surveillance: The robot may be used as a surveillance tool to keep an eye on a location and spot any intrusive activities. The servo motor may be used to move the ultrasonic sensor horizontally to cover a larger region. The ultrasonic sensor can detect the existence of an item in front of the robot. The robot may be set up to shoot photos or movies and Bluetooth-send them to the owner's phone.</a:t>
            </a:r>
          </a:p>
          <a:p>
            <a:pPr marL="457200" indent="-457200">
              <a:buFont typeface="+mj-lt"/>
              <a:buAutoNum type="arabicPeriod"/>
            </a:pPr>
            <a:r>
              <a:rPr lang="en-US" sz="2000" dirty="0"/>
              <a:t>Home automation: The robot may be employed to automate routine household duties like turning on and off the lights, opening and closing doors, and moving things. When the owner enters or exits the house, for example, the robot can be set to carry out these activities at predetermined intervals or in reaction to specified occurrences.</a:t>
            </a:r>
          </a:p>
          <a:p>
            <a:pPr marL="457200" indent="-457200">
              <a:buFont typeface="+mj-lt"/>
              <a:buAutoNum type="arabicPeriod"/>
            </a:pPr>
            <a:r>
              <a:rPr lang="en-US" sz="2000" dirty="0"/>
              <a:t>Agricultural automation: The robot may be </a:t>
            </a:r>
            <a:r>
              <a:rPr lang="en-US" sz="2000" dirty="0" err="1"/>
              <a:t>utilised</a:t>
            </a:r>
            <a:r>
              <a:rPr lang="en-US" sz="2000" dirty="0"/>
              <a:t> in agricultural automation to carry out duties like crop planting, watering, and harvesting. The farmer may use Bluetooth to direct the robot or configure it to travel to certain spots and carry out duties on its own.</a:t>
            </a:r>
          </a:p>
          <a:p>
            <a:pPr marL="457200" indent="-457200">
              <a:buFont typeface="+mj-lt"/>
              <a:buAutoNum type="arabicPeriod"/>
            </a:pPr>
            <a:r>
              <a:rPr lang="en-US" sz="2000" dirty="0"/>
              <a:t>Remote inspection: The robot has the ability to conduct remote inspections in risky or challenging-to-reach areas, such as tall buildings, pipelines, and electrical wires. The inspector's phone may receive wireless Bluetooth data from the robot's camera and other sensors regarding the area under inspection.</a:t>
            </a:r>
          </a:p>
          <a:p>
            <a:pPr marL="457200" indent="-457200">
              <a:buFont typeface="+mj-lt"/>
              <a:buAutoNum type="arabicPeriod"/>
            </a:pPr>
            <a:r>
              <a:rPr lang="en-US" sz="2000" dirty="0"/>
              <a:t>Environmental monitoring: The robot might be employed to monitor the temperature, humidity, and air quality in a specific area. Sensors aboard the robot may be used to measure these variables, and the owner's phone may get the data once it has been transferred through Bluetooth.</a:t>
            </a:r>
          </a:p>
        </p:txBody>
      </p:sp>
    </p:spTree>
    <p:extLst>
      <p:ext uri="{BB962C8B-B14F-4D97-AF65-F5344CB8AC3E}">
        <p14:creationId xmlns:p14="http://schemas.microsoft.com/office/powerpoint/2010/main" val="326515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351-8DBE-1A99-E97C-D0D5BC138620}"/>
              </a:ext>
            </a:extLst>
          </p:cNvPr>
          <p:cNvSpPr>
            <a:spLocks noGrp="1"/>
          </p:cNvSpPr>
          <p:nvPr>
            <p:ph type="title"/>
          </p:nvPr>
        </p:nvSpPr>
        <p:spPr>
          <a:xfrm>
            <a:off x="677334" y="434776"/>
            <a:ext cx="10058400" cy="1371600"/>
          </a:xfrm>
        </p:spPr>
        <p:txBody>
          <a:bodyPr>
            <a:normAutofit/>
          </a:bodyPr>
          <a:lstStyle/>
          <a:p>
            <a:r>
              <a:rPr lang="en-IN" dirty="0"/>
              <a:t>Working</a:t>
            </a:r>
          </a:p>
        </p:txBody>
      </p:sp>
      <p:sp>
        <p:nvSpPr>
          <p:cNvPr id="3" name="Content Placeholder 2">
            <a:extLst>
              <a:ext uri="{FF2B5EF4-FFF2-40B4-BE49-F238E27FC236}">
                <a16:creationId xmlns:a16="http://schemas.microsoft.com/office/drawing/2014/main" id="{10751942-E0B5-10E8-022F-1C9EFBED4760}"/>
              </a:ext>
            </a:extLst>
          </p:cNvPr>
          <p:cNvSpPr>
            <a:spLocks noGrp="1"/>
          </p:cNvSpPr>
          <p:nvPr>
            <p:ph idx="1"/>
          </p:nvPr>
        </p:nvSpPr>
        <p:spPr>
          <a:xfrm>
            <a:off x="677334" y="1524000"/>
            <a:ext cx="10230152" cy="5025241"/>
          </a:xfrm>
        </p:spPr>
        <p:txBody>
          <a:bodyPr>
            <a:normAutofit lnSpcReduction="10000"/>
          </a:bodyPr>
          <a:lstStyle/>
          <a:p>
            <a:pPr marL="0" indent="0">
              <a:buNone/>
            </a:pPr>
            <a:r>
              <a:rPr lang="en-US" sz="1600" dirty="0"/>
              <a:t>The Bluetooth-controlled robot's operation with servo motors, ultrasonic sensors, and motor drivers may be summarized as follows:</a:t>
            </a:r>
          </a:p>
          <a:p>
            <a:pPr marL="457200" indent="-457200">
              <a:buFont typeface="+mj-lt"/>
              <a:buAutoNum type="arabicPeriod"/>
            </a:pPr>
            <a:r>
              <a:rPr lang="en-US" sz="1600" dirty="0"/>
              <a:t>Motor Control: Motor drivers are in charge of the robot's two motors. The microprocessor sends orders to the motor drivers, instructing them on how quickly and which way to go.</a:t>
            </a:r>
          </a:p>
          <a:p>
            <a:pPr marL="457200" indent="-457200">
              <a:buFont typeface="+mj-lt"/>
              <a:buAutoNum type="arabicPeriod"/>
            </a:pPr>
            <a:r>
              <a:rPr lang="en-US" sz="1600" dirty="0"/>
              <a:t>Bluetooth communication: An HC-05 module is used to operate the robot through Bluetooth. The HC-05 module transmits commands to the microcontroller from a smartphone or other Bluetooth-enabled device.</a:t>
            </a:r>
          </a:p>
          <a:p>
            <a:pPr marL="457200" indent="-457200">
              <a:buFont typeface="+mj-lt"/>
              <a:buAutoNum type="arabicPeriod"/>
            </a:pPr>
            <a:r>
              <a:rPr lang="en-US" sz="1600" dirty="0"/>
              <a:t>Ultrasonic Sensor: The robot uses ultrasonic sensors to find obstructions along its path. It generates high-frequency sound waves and measures the elapsed time till the waves return. The robot's microprocessor calculates the distance to an object based on how long it takes the sound waves to return.</a:t>
            </a:r>
          </a:p>
          <a:p>
            <a:pPr marL="457200" indent="-457200">
              <a:buFont typeface="+mj-lt"/>
              <a:buAutoNum type="arabicPeriod"/>
            </a:pPr>
            <a:r>
              <a:rPr lang="en-US" sz="1600" dirty="0"/>
              <a:t>Servomotor: The robot also contains a servomotor that is used to move a sensor arm horizontally. The servo motor receives instructions from the CPU to travel at a specific angle, which causes the sensor arm to rotate and eliminate obstructions from the robot's path.</a:t>
            </a:r>
          </a:p>
          <a:p>
            <a:pPr marL="457200" indent="-457200">
              <a:buFont typeface="+mj-lt"/>
              <a:buAutoNum type="arabicPeriod"/>
            </a:pPr>
            <a:r>
              <a:rPr lang="en-US" sz="1600" dirty="0"/>
              <a:t>Obstacle detection: The robot stops going forward and the servo motor spins the sensor arm to remove the obstruction when an impediment is identified within 20 cm of it by the ultrasonic sensors. The robot continues to advance once the obstruction has been eliminated.</a:t>
            </a:r>
          </a:p>
          <a:p>
            <a:pPr marL="457200" indent="-457200">
              <a:buFont typeface="+mj-lt"/>
              <a:buAutoNum type="arabicPeriod"/>
            </a:pPr>
            <a:r>
              <a:rPr lang="en-US" sz="1600" dirty="0"/>
              <a:t>Power supply: The robot's microprocessor, motors, Bluetooth module, ultrasonic sensors, and servo motor are all supplied by a battery or an external power source.</a:t>
            </a:r>
          </a:p>
        </p:txBody>
      </p:sp>
    </p:spTree>
    <p:extLst>
      <p:ext uri="{BB962C8B-B14F-4D97-AF65-F5344CB8AC3E}">
        <p14:creationId xmlns:p14="http://schemas.microsoft.com/office/powerpoint/2010/main" val="243822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A362-D459-7486-575F-7DE9667FA43E}"/>
              </a:ext>
            </a:extLst>
          </p:cNvPr>
          <p:cNvSpPr>
            <a:spLocks noGrp="1"/>
          </p:cNvSpPr>
          <p:nvPr>
            <p:ph type="title"/>
          </p:nvPr>
        </p:nvSpPr>
        <p:spPr>
          <a:xfrm>
            <a:off x="677333" y="482277"/>
            <a:ext cx="10058400" cy="1371600"/>
          </a:xfrm>
        </p:spPr>
        <p:txBody>
          <a:bodyPr>
            <a:normAutofit/>
          </a:bodyPr>
          <a:lstStyle/>
          <a:p>
            <a:r>
              <a:rPr lang="en-IN" dirty="0"/>
              <a:t>Benefits</a:t>
            </a:r>
          </a:p>
        </p:txBody>
      </p:sp>
      <p:sp>
        <p:nvSpPr>
          <p:cNvPr id="3" name="Content Placeholder 2">
            <a:extLst>
              <a:ext uri="{FF2B5EF4-FFF2-40B4-BE49-F238E27FC236}">
                <a16:creationId xmlns:a16="http://schemas.microsoft.com/office/drawing/2014/main" id="{7065F5F6-5E12-7F60-BC0C-FED2EB72C675}"/>
              </a:ext>
            </a:extLst>
          </p:cNvPr>
          <p:cNvSpPr>
            <a:spLocks noGrp="1"/>
          </p:cNvSpPr>
          <p:nvPr>
            <p:ph idx="1"/>
          </p:nvPr>
        </p:nvSpPr>
        <p:spPr>
          <a:xfrm>
            <a:off x="677333" y="1577789"/>
            <a:ext cx="9363137" cy="4463574"/>
          </a:xfrm>
        </p:spPr>
        <p:txBody>
          <a:bodyPr>
            <a:normAutofit/>
          </a:bodyPr>
          <a:lstStyle/>
          <a:p>
            <a:pPr marL="0" indent="0">
              <a:buNone/>
            </a:pPr>
            <a:r>
              <a:rPr lang="en-US" dirty="0"/>
              <a:t>The Bluetooth-controlled robot with motor drivers, ultrasonic sensors, and servo motors has various advantages, including:</a:t>
            </a:r>
            <a:endParaRPr lang="en-IN" dirty="0"/>
          </a:p>
          <a:p>
            <a:pPr>
              <a:buFont typeface="+mj-lt"/>
              <a:buAutoNum type="arabicPeriod"/>
            </a:pPr>
            <a:r>
              <a:rPr lang="en-US" dirty="0"/>
              <a:t>Obstacle detection: The robot's ultrasonic sensors enable it to detect obstacles in its path and avoid collisions, making it safe to use in a variety of environments.</a:t>
            </a:r>
          </a:p>
          <a:p>
            <a:pPr>
              <a:buFont typeface="+mj-lt"/>
              <a:buAutoNum type="arabicPeriod"/>
            </a:pPr>
            <a:r>
              <a:rPr lang="en-US" dirty="0"/>
              <a:t>Efficient movement: The robot's motor drivers enable it to move efficiently and smoothly, which is important for tasks such as material handling and assembly line work.</a:t>
            </a:r>
          </a:p>
          <a:p>
            <a:pPr>
              <a:buFont typeface="+mj-lt"/>
              <a:buAutoNum type="arabicPeriod"/>
            </a:pPr>
            <a:r>
              <a:rPr lang="en-US" dirty="0"/>
              <a:t>Remote control: Bluetooth allows users to operate the robot from a distance. This can be helpful in circumstances where it would be challenging or hazardous for a person to be there.</a:t>
            </a:r>
          </a:p>
          <a:p>
            <a:pPr>
              <a:buFont typeface="+mj-lt"/>
              <a:buAutoNum type="arabicPeriod"/>
            </a:pPr>
            <a:r>
              <a:rPr lang="en-US" dirty="0"/>
              <a:t>User-friendly Control: The robot can be controlled with a smartphone or other he Bluetooth-enabled device, making it easy for both novice and experienced users.</a:t>
            </a:r>
            <a:endParaRPr lang="en-IN" dirty="0"/>
          </a:p>
        </p:txBody>
      </p:sp>
    </p:spTree>
    <p:extLst>
      <p:ext uri="{BB962C8B-B14F-4D97-AF65-F5344CB8AC3E}">
        <p14:creationId xmlns:p14="http://schemas.microsoft.com/office/powerpoint/2010/main" val="310479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E1E4-0B12-AF08-317D-F3847BBCCCFF}"/>
              </a:ext>
            </a:extLst>
          </p:cNvPr>
          <p:cNvSpPr>
            <a:spLocks noGrp="1"/>
          </p:cNvSpPr>
          <p:nvPr>
            <p:ph type="title"/>
          </p:nvPr>
        </p:nvSpPr>
        <p:spPr>
          <a:xfrm>
            <a:off x="677334" y="458526"/>
            <a:ext cx="10058400" cy="1371600"/>
          </a:xfrm>
        </p:spPr>
        <p:txBody>
          <a:bodyPr>
            <a:normAutofit/>
          </a:bodyPr>
          <a:lstStyle/>
          <a:p>
            <a:r>
              <a:rPr lang="en-IN" dirty="0"/>
              <a:t>Cost Breakdown</a:t>
            </a:r>
          </a:p>
        </p:txBody>
      </p:sp>
      <p:sp>
        <p:nvSpPr>
          <p:cNvPr id="3" name="Content Placeholder 2">
            <a:extLst>
              <a:ext uri="{FF2B5EF4-FFF2-40B4-BE49-F238E27FC236}">
                <a16:creationId xmlns:a16="http://schemas.microsoft.com/office/drawing/2014/main" id="{9E682B0C-4F16-D836-066D-C1B80CEB76BE}"/>
              </a:ext>
            </a:extLst>
          </p:cNvPr>
          <p:cNvSpPr>
            <a:spLocks noGrp="1"/>
          </p:cNvSpPr>
          <p:nvPr>
            <p:ph idx="1"/>
          </p:nvPr>
        </p:nvSpPr>
        <p:spPr>
          <a:xfrm>
            <a:off x="677334" y="1515035"/>
            <a:ext cx="9766548" cy="4526327"/>
          </a:xfrm>
        </p:spPr>
        <p:txBody>
          <a:bodyPr>
            <a:normAutofit lnSpcReduction="10000"/>
          </a:bodyPr>
          <a:lstStyle/>
          <a:p>
            <a:pPr>
              <a:buFont typeface="+mj-lt"/>
              <a:buAutoNum type="arabicPeriod"/>
            </a:pPr>
            <a:r>
              <a:rPr lang="en-US" sz="1600" dirty="0"/>
              <a:t>A Chassis including 2DC motors and rubber wheels  costs around – 200 to 300Rs. The robot will require at least two motors in order to move. Chassis is required to install its parts and safeguard its electronics</a:t>
            </a:r>
          </a:p>
          <a:p>
            <a:pPr>
              <a:buFont typeface="+mj-lt"/>
              <a:buAutoNum type="arabicPeriod"/>
            </a:pPr>
            <a:r>
              <a:rPr lang="en-US" sz="1600" dirty="0"/>
              <a:t>A Battery to use in the robot ranges between 600 to 700Rs as inn order to run the robot's motors and other parts, it needs a power source.</a:t>
            </a:r>
          </a:p>
          <a:p>
            <a:pPr>
              <a:buFont typeface="+mj-lt"/>
              <a:buAutoNum type="arabicPeriod"/>
            </a:pPr>
            <a:r>
              <a:rPr lang="en-US" sz="1600" dirty="0"/>
              <a:t>A good quality Arduino costs  800 to 1000Rs. It is the brain of robot which will control individual parts.</a:t>
            </a:r>
          </a:p>
          <a:p>
            <a:pPr>
              <a:buFont typeface="+mj-lt"/>
              <a:buAutoNum type="arabicPeriod"/>
            </a:pPr>
            <a:r>
              <a:rPr lang="en-US" sz="1600" dirty="0"/>
              <a:t>An Ultrasonic Sensor will cost about 200Rs. The robot will require ultrasonic senor for detecting obstacles and avoiding collisions, which can help to ensure the safety and reliability of the robot</a:t>
            </a:r>
          </a:p>
          <a:p>
            <a:pPr>
              <a:buFont typeface="+mj-lt"/>
              <a:buAutoNum type="arabicPeriod"/>
            </a:pPr>
            <a:r>
              <a:rPr lang="en-US" sz="1600" dirty="0"/>
              <a:t>A Caster wheel to help with the movement of robot will be around 150Rs.</a:t>
            </a:r>
          </a:p>
          <a:p>
            <a:pPr>
              <a:buFont typeface="+mj-lt"/>
              <a:buAutoNum type="arabicPeriod"/>
            </a:pPr>
            <a:r>
              <a:rPr lang="en-US" sz="1600" dirty="0"/>
              <a:t>L298N will cost around 400Rs. It is motor driver which will control the motor speed.</a:t>
            </a:r>
          </a:p>
          <a:p>
            <a:pPr>
              <a:buFont typeface="+mj-lt"/>
              <a:buAutoNum type="arabicPeriod"/>
            </a:pPr>
            <a:r>
              <a:rPr lang="en-US" sz="1600" dirty="0"/>
              <a:t>Jumper Wires costs between 100-150Rs. To make connections between different components.</a:t>
            </a:r>
          </a:p>
          <a:p>
            <a:pPr>
              <a:buFont typeface="+mj-lt"/>
              <a:buAutoNum type="arabicPeriod"/>
            </a:pPr>
            <a:r>
              <a:rPr lang="en-US" sz="1600" dirty="0"/>
              <a:t>A good quality Servo Motor is around 350Rs. The servo motor can be used to control the movement of a hand or other mechanism attached to the robot, allowing the robot to pick up and move small objects out of its way</a:t>
            </a:r>
            <a:endParaRPr lang="en-IN" sz="1600" dirty="0"/>
          </a:p>
        </p:txBody>
      </p:sp>
    </p:spTree>
    <p:extLst>
      <p:ext uri="{BB962C8B-B14F-4D97-AF65-F5344CB8AC3E}">
        <p14:creationId xmlns:p14="http://schemas.microsoft.com/office/powerpoint/2010/main" val="896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EDC-0A37-6825-FCC0-21588416CEE7}"/>
              </a:ext>
            </a:extLst>
          </p:cNvPr>
          <p:cNvSpPr>
            <a:spLocks noGrp="1"/>
          </p:cNvSpPr>
          <p:nvPr>
            <p:ph type="title"/>
          </p:nvPr>
        </p:nvSpPr>
        <p:spPr>
          <a:xfrm>
            <a:off x="677334" y="416963"/>
            <a:ext cx="10058400" cy="1371600"/>
          </a:xfrm>
        </p:spPr>
        <p:txBody>
          <a:bodyPr>
            <a:normAutofit/>
          </a:bodyPr>
          <a:lstStyle/>
          <a:p>
            <a:r>
              <a:rPr lang="en-IN" dirty="0"/>
              <a:t>Basic Design</a:t>
            </a:r>
          </a:p>
        </p:txBody>
      </p:sp>
      <p:pic>
        <p:nvPicPr>
          <p:cNvPr id="7" name="Content Placeholder 6">
            <a:extLst>
              <a:ext uri="{FF2B5EF4-FFF2-40B4-BE49-F238E27FC236}">
                <a16:creationId xmlns:a16="http://schemas.microsoft.com/office/drawing/2014/main" id="{8F18FA2C-F483-684F-FD38-0DC6C2A43C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36309"/>
            <a:ext cx="8016875" cy="4508500"/>
          </a:xfrm>
        </p:spPr>
      </p:pic>
    </p:spTree>
    <p:extLst>
      <p:ext uri="{BB962C8B-B14F-4D97-AF65-F5344CB8AC3E}">
        <p14:creationId xmlns:p14="http://schemas.microsoft.com/office/powerpoint/2010/main" val="411248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A65A-408C-8675-0F85-69CD128A3BAC}"/>
              </a:ext>
            </a:extLst>
          </p:cNvPr>
          <p:cNvSpPr>
            <a:spLocks noGrp="1"/>
          </p:cNvSpPr>
          <p:nvPr>
            <p:ph type="title"/>
          </p:nvPr>
        </p:nvSpPr>
        <p:spPr>
          <a:xfrm>
            <a:off x="838200" y="127618"/>
            <a:ext cx="10515600" cy="1325563"/>
          </a:xfrm>
        </p:spPr>
        <p:txBody>
          <a:bodyPr/>
          <a:lstStyle/>
          <a:p>
            <a:r>
              <a:rPr lang="en-IN" dirty="0"/>
              <a:t>Basic Connections</a:t>
            </a:r>
          </a:p>
        </p:txBody>
      </p:sp>
      <p:sp>
        <p:nvSpPr>
          <p:cNvPr id="3" name="Content Placeholder 2">
            <a:extLst>
              <a:ext uri="{FF2B5EF4-FFF2-40B4-BE49-F238E27FC236}">
                <a16:creationId xmlns:a16="http://schemas.microsoft.com/office/drawing/2014/main" id="{2CB6F297-5FA4-DAAD-5665-BFEAA57694EA}"/>
              </a:ext>
            </a:extLst>
          </p:cNvPr>
          <p:cNvSpPr>
            <a:spLocks noGrp="1"/>
          </p:cNvSpPr>
          <p:nvPr>
            <p:ph idx="1"/>
          </p:nvPr>
        </p:nvSpPr>
        <p:spPr>
          <a:xfrm>
            <a:off x="838199" y="1359726"/>
            <a:ext cx="10900559" cy="5421084"/>
          </a:xfrm>
        </p:spPr>
        <p:txBody>
          <a:bodyPr>
            <a:normAutofit fontScale="92500" lnSpcReduction="10000"/>
          </a:bodyPr>
          <a:lstStyle/>
          <a:p>
            <a:pPr marL="514350" indent="-514350">
              <a:buFont typeface="+mj-lt"/>
              <a:buAutoNum type="arabicPeriod"/>
            </a:pPr>
            <a:r>
              <a:rPr lang="en-IN" sz="2400" dirty="0"/>
              <a:t>Set up the Arduino Uno 3</a:t>
            </a:r>
          </a:p>
          <a:p>
            <a:pPr marL="514350" indent="-514350">
              <a:buFont typeface="+mj-lt"/>
              <a:buAutoNum type="arabicPeriod"/>
            </a:pPr>
            <a:r>
              <a:rPr lang="en-IN" sz="2400" dirty="0"/>
              <a:t>Motor 1 left is at pin number 4 and right is at 5</a:t>
            </a:r>
          </a:p>
          <a:p>
            <a:pPr marL="514350" indent="-514350">
              <a:buFont typeface="+mj-lt"/>
              <a:buAutoNum type="arabicPeriod"/>
            </a:pPr>
            <a:r>
              <a:rPr lang="en-IN" sz="2400" dirty="0"/>
              <a:t>Motor 2 left = 6 &amp; right = 7</a:t>
            </a:r>
          </a:p>
          <a:p>
            <a:pPr marL="514350" indent="-514350">
              <a:buFont typeface="+mj-lt"/>
              <a:buAutoNum type="arabicPeriod"/>
            </a:pPr>
            <a:r>
              <a:rPr lang="en-IN" sz="2400" dirty="0"/>
              <a:t>Ultrasonic sensor trigger at pin 8 and echo is at pin 9</a:t>
            </a:r>
          </a:p>
          <a:p>
            <a:pPr marL="514350" indent="-514350">
              <a:buFont typeface="+mj-lt"/>
              <a:buAutoNum type="arabicPeriod"/>
            </a:pPr>
            <a:r>
              <a:rPr lang="en-IN" sz="2400" dirty="0"/>
              <a:t>Bluetooth module RXD pin is at pin 1 and TXD is at 0</a:t>
            </a:r>
          </a:p>
          <a:p>
            <a:pPr marL="514350" indent="-514350">
              <a:buFont typeface="+mj-lt"/>
              <a:buAutoNum type="arabicPeriod"/>
            </a:pPr>
            <a:r>
              <a:rPr lang="en-IN" sz="2400" dirty="0"/>
              <a:t>Servo motor’s Data Pin goes to A0</a:t>
            </a:r>
          </a:p>
          <a:p>
            <a:pPr marL="514350" indent="-514350">
              <a:buFont typeface="+mj-lt"/>
              <a:buAutoNum type="arabicPeriod"/>
            </a:pPr>
            <a:r>
              <a:rPr lang="en-IN" sz="2400" dirty="0"/>
              <a:t>In the end we will give the power supply to Motor Driver and through motor driver we will give power to Arduino.</a:t>
            </a:r>
          </a:p>
          <a:p>
            <a:pPr marL="514350" indent="-514350">
              <a:buFont typeface="+mj-lt"/>
              <a:buAutoNum type="arabicPeriod"/>
            </a:pPr>
            <a:r>
              <a:rPr lang="en-IN" sz="2400" dirty="0"/>
              <a:t>We will compile and upload the code to Arduino and run the robot</a:t>
            </a:r>
          </a:p>
          <a:p>
            <a:pPr marL="514350" indent="-514350">
              <a:buFont typeface="+mj-lt"/>
              <a:buAutoNum type="arabicPeriod"/>
            </a:pPr>
            <a:r>
              <a:rPr lang="en-IN" sz="2400" dirty="0"/>
              <a:t>Then we will power up the robot and command it with our mobile device. Up arrow key means go forward. Side arrow key means the robot will go in that direction. Back arrow key will reverse it.</a:t>
            </a:r>
          </a:p>
          <a:p>
            <a:pPr marL="514350" indent="-514350">
              <a:buFont typeface="+mj-lt"/>
              <a:buAutoNum type="arabicPeriod"/>
            </a:pPr>
            <a:r>
              <a:rPr lang="en-IN" sz="2400" dirty="0"/>
              <a:t>When the distance is 20cm or less the robot will stop automatically if not stopped. </a:t>
            </a:r>
          </a:p>
        </p:txBody>
      </p:sp>
    </p:spTree>
    <p:extLst>
      <p:ext uri="{BB962C8B-B14F-4D97-AF65-F5344CB8AC3E}">
        <p14:creationId xmlns:p14="http://schemas.microsoft.com/office/powerpoint/2010/main" val="3960062780"/>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orld Borders by Slidesgo">
  <a:themeElements>
    <a:clrScheme name="Simple Light">
      <a:dk1>
        <a:srgbClr val="15253D"/>
      </a:dk1>
      <a:lt1>
        <a:srgbClr val="FFFFFF"/>
      </a:lt1>
      <a:dk2>
        <a:srgbClr val="4652AD"/>
      </a:dk2>
      <a:lt2>
        <a:srgbClr val="6C78C4"/>
      </a:lt2>
      <a:accent1>
        <a:srgbClr val="5CC7A8"/>
      </a:accent1>
      <a:accent2>
        <a:srgbClr val="F14954"/>
      </a:accent2>
      <a:accent3>
        <a:srgbClr val="F36678"/>
      </a:accent3>
      <a:accent4>
        <a:srgbClr val="F57629"/>
      </a:accent4>
      <a:accent5>
        <a:srgbClr val="F8A144"/>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av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Red and Purple 3D Modern Background Pitch Deck</Template>
  <TotalTime>229</TotalTime>
  <Words>1492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17</vt:i4>
      </vt:variant>
      <vt:variant>
        <vt:lpstr>Theme</vt:lpstr>
      </vt:variant>
      <vt:variant>
        <vt:i4>7</vt:i4>
      </vt:variant>
      <vt:variant>
        <vt:lpstr>Slide Titles</vt:lpstr>
      </vt:variant>
      <vt:variant>
        <vt:i4>11</vt:i4>
      </vt:variant>
    </vt:vector>
  </HeadingPairs>
  <TitlesOfParts>
    <vt:vector size="35" baseType="lpstr">
      <vt:lpstr>Anaheim</vt:lpstr>
      <vt:lpstr>Arial</vt:lpstr>
      <vt:lpstr>Arimo</vt:lpstr>
      <vt:lpstr>Bebas Neue</vt:lpstr>
      <vt:lpstr>Calibri</vt:lpstr>
      <vt:lpstr>Century Gothic</vt:lpstr>
      <vt:lpstr>Dela Gothic One</vt:lpstr>
      <vt:lpstr>Fredoka</vt:lpstr>
      <vt:lpstr>Garamond</vt:lpstr>
      <vt:lpstr>Lato</vt:lpstr>
      <vt:lpstr>Lato Light</vt:lpstr>
      <vt:lpstr>Montserrat</vt:lpstr>
      <vt:lpstr>Open Sans</vt:lpstr>
      <vt:lpstr>Proxima Nova</vt:lpstr>
      <vt:lpstr>Proxima Nova Semibold</vt:lpstr>
      <vt:lpstr>Red Hat Display</vt:lpstr>
      <vt:lpstr>Red Hat Display Black</vt:lpstr>
      <vt:lpstr>Office Theme</vt:lpstr>
      <vt:lpstr>Simple Light</vt:lpstr>
      <vt:lpstr>World Borders by Slidesgo</vt:lpstr>
      <vt:lpstr>Slidesgo Final Pages</vt:lpstr>
      <vt:lpstr>Tips to Do your Final Project Workshop by Slidesgo</vt:lpstr>
      <vt:lpstr>1_Slidesgo Final Pages</vt:lpstr>
      <vt:lpstr>Savon</vt:lpstr>
      <vt:lpstr>Autonomous Bluetooth Car</vt:lpstr>
      <vt:lpstr>Aim</vt:lpstr>
      <vt:lpstr>Materials required to build the remote controlled robot with an ultrasonic sensor, servo motor, and hand</vt:lpstr>
      <vt:lpstr>Uses</vt:lpstr>
      <vt:lpstr>Working</vt:lpstr>
      <vt:lpstr>Benefits</vt:lpstr>
      <vt:lpstr>Cost Breakdown</vt:lpstr>
      <vt:lpstr>Basic Design</vt:lpstr>
      <vt:lpstr>Basic Connections</vt:lpstr>
      <vt:lpstr>Basic Working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Gunjit Bishnoi</dc:creator>
  <cp:lastModifiedBy>Biswadeep Roy</cp:lastModifiedBy>
  <cp:revision>16</cp:revision>
  <dcterms:created xsi:type="dcterms:W3CDTF">2023-02-01T07:22:11Z</dcterms:created>
  <dcterms:modified xsi:type="dcterms:W3CDTF">2023-05-08T15:25:45Z</dcterms:modified>
</cp:coreProperties>
</file>