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773" autoAdjust="0"/>
    <p:restoredTop sz="94660"/>
  </p:normalViewPr>
  <p:slideViewPr>
    <p:cSldViewPr>
      <p:cViewPr>
        <p:scale>
          <a:sx n="110" d="100"/>
          <a:sy n="110" d="100"/>
        </p:scale>
        <p:origin x="-206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9248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670504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TITLE DEFENSE PRESENTATION 2020-21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6962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Student 1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Roll#ECE2016...)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&amp;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Student 2 (Roll#ECE2016…)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990600" y="1295400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E-Book Store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 smtClean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ID:21236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913942" y="4364232"/>
            <a:ext cx="2729364" cy="6649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1: Biswajeet Padhi                        Roll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No: CSE201712417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699" y="2683444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83759" y="4363415"/>
            <a:ext cx="2874521" cy="6657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Shyailesh Mishra                       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CSE201710418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8729" y="3527225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95600" y="5360934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Under </a:t>
            </a: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the guidance of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Mrs. Manali Sarkar</a:t>
            </a: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8652" y="2984604"/>
            <a:ext cx="1367478" cy="1289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8697" y="2896196"/>
            <a:ext cx="1322261" cy="13186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Outline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Tools/Softwares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Architecture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Sequence Diagram</a:t>
            </a: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Features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References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Introduction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34" y="1285860"/>
            <a:ext cx="864396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Convenience of E-Book over Physical Book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Hassle free reading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Taking Digital notes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Better Time utilization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Tools/Softwares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8358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Frontend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React Js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Backend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Node Js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MongoDB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Express Js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Testing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Postman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IDE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Visual Studio Code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Desktop\re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643050"/>
            <a:ext cx="1071570" cy="950654"/>
          </a:xfrm>
          <a:prstGeom prst="rect">
            <a:avLst/>
          </a:prstGeom>
          <a:noFill/>
        </p:spPr>
      </p:pic>
      <p:pic>
        <p:nvPicPr>
          <p:cNvPr id="1028" name="Picture 4" descr="C:\Users\user\Desktop\node j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571612"/>
            <a:ext cx="1546233" cy="942825"/>
          </a:xfrm>
          <a:prstGeom prst="rect">
            <a:avLst/>
          </a:prstGeom>
          <a:noFill/>
        </p:spPr>
      </p:pic>
      <p:pic>
        <p:nvPicPr>
          <p:cNvPr id="1030" name="Picture 6" descr="C:\Users\user\Desktop\mon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2571744"/>
            <a:ext cx="1892311" cy="1179363"/>
          </a:xfrm>
          <a:prstGeom prst="rect">
            <a:avLst/>
          </a:prstGeom>
          <a:noFill/>
        </p:spPr>
      </p:pic>
      <p:pic>
        <p:nvPicPr>
          <p:cNvPr id="1032" name="Picture 8" descr="C:\Users\user\Desktop\expres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2928934"/>
            <a:ext cx="1357322" cy="1357322"/>
          </a:xfrm>
          <a:prstGeom prst="rect">
            <a:avLst/>
          </a:prstGeom>
          <a:noFill/>
        </p:spPr>
      </p:pic>
      <p:pic>
        <p:nvPicPr>
          <p:cNvPr id="1033" name="Picture 9" descr="C:\Users\user\Desktop\postma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4857760"/>
            <a:ext cx="1906596" cy="99314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34" name="Picture 10" descr="C:\Users\user\Desktop\vscod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3635" y="4429130"/>
            <a:ext cx="2336789" cy="1168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Architecture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C:\Users\user\Desktop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2945" y="2786058"/>
            <a:ext cx="2147815" cy="1658464"/>
          </a:xfrm>
          <a:prstGeom prst="rect">
            <a:avLst/>
          </a:prstGeom>
          <a:noFill/>
        </p:spPr>
      </p:pic>
      <p:pic>
        <p:nvPicPr>
          <p:cNvPr id="2051" name="Picture 3" descr="C:\Users\user\Desktop\databas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0185" y="3000372"/>
            <a:ext cx="1679533" cy="1500198"/>
          </a:xfrm>
          <a:prstGeom prst="rect">
            <a:avLst/>
          </a:prstGeom>
          <a:noFill/>
        </p:spPr>
      </p:pic>
      <p:pic>
        <p:nvPicPr>
          <p:cNvPr id="2052" name="Picture 4" descr="C:\Users\user\Desktop\admi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500174"/>
            <a:ext cx="2089063" cy="1481126"/>
          </a:xfrm>
          <a:prstGeom prst="rect">
            <a:avLst/>
          </a:prstGeom>
          <a:noFill/>
        </p:spPr>
      </p:pic>
      <p:pic>
        <p:nvPicPr>
          <p:cNvPr id="2053" name="Picture 5" descr="C:\Users\user\Desktop\user_read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4071942"/>
            <a:ext cx="2093148" cy="1490663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 bwMode="auto">
          <a:xfrm rot="1741312">
            <a:off x="2676140" y="2932613"/>
            <a:ext cx="1214446" cy="15572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 rot="19606306">
            <a:off x="2652386" y="4355264"/>
            <a:ext cx="1267459" cy="151075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5857884" y="3630470"/>
            <a:ext cx="1214446" cy="15572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1485" y="45005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Server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6195" y="457200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Database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3899" y="30003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Admin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100" y="5572141"/>
            <a:ext cx="10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Reader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Sequence Diagram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1026" name="Picture 2" descr="C:\Users\user\Desktop\Screenshot (8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42177"/>
            <a:ext cx="7370981" cy="49443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8579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Features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285860"/>
            <a:ext cx="864396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Admin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Upload new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Update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Remove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Demand Analysis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 User (Reader)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Search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Purchase Books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Note making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Reminder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6448032"/>
            <a:ext cx="77867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Biswajeet Padhi (Roll#CSE201712417) &amp; Shyailesh Mishra (Roll#CSE201710418)</a:t>
            </a:r>
            <a:endParaRPr lang="en-US" sz="16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500174"/>
            <a:ext cx="85725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[1]  Kaplan, R. ed., 2012. </a:t>
            </a:r>
            <a:r>
              <a:rPr lang="en-US" sz="1800" i="1" dirty="0" smtClean="0">
                <a:solidFill>
                  <a:schemeClr val="tx1"/>
                </a:solidFill>
              </a:rPr>
              <a:t>Building and Managing E-book 	Collections: A How-to-do-it 	Manual for Librarians</a:t>
            </a:r>
            <a:r>
              <a:rPr lang="en-US" sz="1800" dirty="0" smtClean="0">
                <a:solidFill>
                  <a:schemeClr val="tx1"/>
                </a:solidFill>
              </a:rPr>
              <a:t> (No. 184). 	American Library Association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[2]  Gustman, S., Survivors of Shoah Visual History Foundation, 2000. </a:t>
            </a:r>
            <a:r>
              <a:rPr lang="en-US" sz="1800" i="1" dirty="0" smtClean="0">
                <a:solidFill>
                  <a:schemeClr val="tx1"/>
                </a:solidFill>
              </a:rPr>
              <a:t>Digital library 	system</a:t>
            </a:r>
            <a:r>
              <a:rPr lang="en-US" sz="1800" dirty="0" smtClean="0">
                <a:solidFill>
                  <a:schemeClr val="tx1"/>
                </a:solidFill>
              </a:rPr>
              <a:t>. U.S. Patent 6,092,080.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lvl="0"/>
            <a:r>
              <a:rPr lang="en-US" sz="1800" dirty="0" smtClean="0">
                <a:solidFill>
                  <a:schemeClr val="tx1"/>
                </a:solidFill>
              </a:rPr>
              <a:t>[3] Witten, Ian H., David Bainbridge, and David M. Nichols. </a:t>
            </a:r>
            <a:r>
              <a:rPr lang="en-US" sz="1800" i="1" dirty="0" smtClean="0">
                <a:solidFill>
                  <a:schemeClr val="tx1"/>
                </a:solidFill>
              </a:rPr>
              <a:t>How to build a digital 	library</a:t>
            </a:r>
            <a:r>
              <a:rPr lang="en-US" sz="1800" dirty="0" smtClean="0">
                <a:solidFill>
                  <a:schemeClr val="tx1"/>
                </a:solidFill>
              </a:rPr>
              <a:t>. Morgan Kaufmann, 2009.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273</Words>
  <Application>Microsoft Office PowerPoint</Application>
  <PresentationFormat>On-screen Show (4:3)</PresentationFormat>
  <Paragraphs>91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user</cp:lastModifiedBy>
  <cp:revision>718</cp:revision>
  <cp:lastPrinted>1601-01-01T00:00:00Z</cp:lastPrinted>
  <dcterms:created xsi:type="dcterms:W3CDTF">2005-01-24T10:28:59Z</dcterms:created>
  <dcterms:modified xsi:type="dcterms:W3CDTF">2020-09-13T16:26:09Z</dcterms:modified>
</cp:coreProperties>
</file>