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7" r:id="rId2"/>
    <p:sldId id="280" r:id="rId3"/>
    <p:sldId id="276" r:id="rId4"/>
    <p:sldId id="277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dalak Mukherjee" initials="UM" lastIdx="1" clrIdx="0">
    <p:extLst>
      <p:ext uri="{19B8F6BF-5375-455C-9EA6-DF929625EA0E}">
        <p15:presenceInfo xmlns:p15="http://schemas.microsoft.com/office/powerpoint/2012/main" userId="Uddalak Mukherj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9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53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5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8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3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93A54-EED6-40E5-AB80-2042242B0302}"/>
              </a:ext>
            </a:extLst>
          </p:cNvPr>
          <p:cNvSpPr txBox="1"/>
          <p:nvPr/>
        </p:nvSpPr>
        <p:spPr>
          <a:xfrm>
            <a:off x="648576" y="649782"/>
            <a:ext cx="10907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Using a Morlet function based kernel in Kernel PCA to de-noise images 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B4552-C30B-45E2-BA72-DC8DB5DDA96D}"/>
              </a:ext>
            </a:extLst>
          </p:cNvPr>
          <p:cNvSpPr txBox="1"/>
          <p:nvPr/>
        </p:nvSpPr>
        <p:spPr>
          <a:xfrm>
            <a:off x="5058310" y="2816298"/>
            <a:ext cx="2450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FCD73-7D65-4BFD-8AC9-EA913F576C87}"/>
              </a:ext>
            </a:extLst>
          </p:cNvPr>
          <p:cNvSpPr txBox="1"/>
          <p:nvPr/>
        </p:nvSpPr>
        <p:spPr>
          <a:xfrm>
            <a:off x="1477473" y="5333859"/>
            <a:ext cx="924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Uddalak Mukherjee</a:t>
            </a:r>
          </a:p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MSc Big Data Analytics (B2330042)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F6F2-EC8E-4C50-946F-9F077B1107C7}"/>
              </a:ext>
            </a:extLst>
          </p:cNvPr>
          <p:cNvSpPr txBox="1"/>
          <p:nvPr/>
        </p:nvSpPr>
        <p:spPr>
          <a:xfrm>
            <a:off x="5694283" y="4693154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11960-58C5-4D22-92FA-B729FBE0353A}"/>
              </a:ext>
            </a:extLst>
          </p:cNvPr>
          <p:cNvSpPr txBox="1"/>
          <p:nvPr/>
        </p:nvSpPr>
        <p:spPr>
          <a:xfrm>
            <a:off x="2261736" y="3561324"/>
            <a:ext cx="6647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Biswajit Rana</a:t>
            </a:r>
          </a:p>
          <a:p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MSc Big Data Analytics (B2330026)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3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4C7046-C166-2F39-8AF5-294B774D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14" y="648047"/>
            <a:ext cx="8828571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0BF14-812C-0C11-C468-3FE5DFCFFE50}"/>
              </a:ext>
            </a:extLst>
          </p:cNvPr>
          <p:cNvSpPr txBox="1"/>
          <p:nvPr/>
        </p:nvSpPr>
        <p:spPr>
          <a:xfrm>
            <a:off x="1006312" y="607186"/>
            <a:ext cx="628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Work plan and Time line :</a:t>
            </a:r>
            <a:endParaRPr lang="en-IN" sz="32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0114C-899E-B4A5-A897-0D5FE1D57030}"/>
              </a:ext>
            </a:extLst>
          </p:cNvPr>
          <p:cNvSpPr txBox="1"/>
          <p:nvPr/>
        </p:nvSpPr>
        <p:spPr>
          <a:xfrm>
            <a:off x="1415592" y="1772239"/>
            <a:ext cx="9360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Data Collection – 1week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Literature Review -1week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Validating Mathematical Foundation – 1 weeks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Testing existing models – 3 days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Implementing our proposed algorithm in Python – 2weeks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Comparing Results – 2 days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Interpretation - 1 week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900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05426-1FDF-7D8A-A5BB-209E5D52F0A2}"/>
              </a:ext>
            </a:extLst>
          </p:cNvPr>
          <p:cNvSpPr txBox="1"/>
          <p:nvPr/>
        </p:nvSpPr>
        <p:spPr>
          <a:xfrm>
            <a:off x="930896" y="676077"/>
            <a:ext cx="8703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Century Gothic" panose="020B0502020202020204" pitchFamily="34" charset="0"/>
              </a:rPr>
              <a:t>Work plan division in our group:</a:t>
            </a:r>
            <a:endParaRPr lang="en-IN" sz="3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7B74F-05A6-D114-F38D-59F22E228855}"/>
              </a:ext>
            </a:extLst>
          </p:cNvPr>
          <p:cNvSpPr txBox="1"/>
          <p:nvPr/>
        </p:nvSpPr>
        <p:spPr>
          <a:xfrm>
            <a:off x="1593130" y="1750592"/>
            <a:ext cx="9662474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Data Collection : Uddalak Mukherjee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Literature Review : Both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Validating Mathematical Foundations : Uddalak Mukherjee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Implementation in Python : Biswajit Rana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Comparison with other models : Biswajit Rana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Interpretation of Results : Both  </a:t>
            </a:r>
          </a:p>
        </p:txBody>
      </p:sp>
    </p:spTree>
    <p:extLst>
      <p:ext uri="{BB962C8B-B14F-4D97-AF65-F5344CB8AC3E}">
        <p14:creationId xmlns:p14="http://schemas.microsoft.com/office/powerpoint/2010/main" val="28285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07FF2-C677-4B4E-AF58-D043D41B9AB3}"/>
              </a:ext>
            </a:extLst>
          </p:cNvPr>
          <p:cNvSpPr txBox="1"/>
          <p:nvPr/>
        </p:nvSpPr>
        <p:spPr>
          <a:xfrm>
            <a:off x="1272365" y="1919420"/>
            <a:ext cx="98668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latin typeface="Pristina" panose="03060402040406080204" pitchFamily="66" charset="0"/>
              </a:rPr>
              <a:t>Thank You</a:t>
            </a:r>
            <a:endParaRPr lang="en-IN" sz="20000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824</TotalTime>
  <Words>131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Berlin Sans FB Demi</vt:lpstr>
      <vt:lpstr>Century Gothic</vt:lpstr>
      <vt:lpstr>Courier New</vt:lpstr>
      <vt:lpstr>Pristina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Uddalak Mukherjee</dc:creator>
  <cp:lastModifiedBy>BISWAJIT RANA</cp:lastModifiedBy>
  <cp:revision>69</cp:revision>
  <dcterms:created xsi:type="dcterms:W3CDTF">2023-08-24T18:06:54Z</dcterms:created>
  <dcterms:modified xsi:type="dcterms:W3CDTF">2024-03-29T09:26:38Z</dcterms:modified>
</cp:coreProperties>
</file>