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7" r:id="rId2"/>
    <p:sldId id="280" r:id="rId3"/>
    <p:sldId id="276" r:id="rId4"/>
    <p:sldId id="277" r:id="rId5"/>
    <p:sldId id="281" r:id="rId6"/>
    <p:sldId id="282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ddalak Mukherjee" initials="UM" lastIdx="1" clrIdx="0">
    <p:extLst>
      <p:ext uri="{19B8F6BF-5375-455C-9EA6-DF929625EA0E}">
        <p15:presenceInfo xmlns:p15="http://schemas.microsoft.com/office/powerpoint/2012/main" userId="Uddalak Mukherj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06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85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95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539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03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51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72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589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3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91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24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45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2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74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1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83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65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2FDBC-84C8-4B1D-A609-CD103A4AF643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20A88-E382-44A4-A768-55EA08BB4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39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bdokamel.github.io/sidd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93A54-EED6-40E5-AB80-2042242B0302}"/>
              </a:ext>
            </a:extLst>
          </p:cNvPr>
          <p:cNvSpPr txBox="1"/>
          <p:nvPr/>
        </p:nvSpPr>
        <p:spPr>
          <a:xfrm>
            <a:off x="648576" y="649782"/>
            <a:ext cx="10907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Using a Morlet function based kernel in Kernel PCA to de-noise images </a:t>
            </a:r>
            <a:endParaRPr lang="en-IN" sz="4800" dirty="0">
              <a:solidFill>
                <a:schemeClr val="accent1">
                  <a:lumMod val="40000"/>
                  <a:lumOff val="6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B4552-C30B-45E2-BA72-DC8DB5DDA96D}"/>
              </a:ext>
            </a:extLst>
          </p:cNvPr>
          <p:cNvSpPr txBox="1"/>
          <p:nvPr/>
        </p:nvSpPr>
        <p:spPr>
          <a:xfrm>
            <a:off x="5058310" y="2816298"/>
            <a:ext cx="245069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FCD73-7D65-4BFD-8AC9-EA913F576C87}"/>
              </a:ext>
            </a:extLst>
          </p:cNvPr>
          <p:cNvSpPr txBox="1"/>
          <p:nvPr/>
        </p:nvSpPr>
        <p:spPr>
          <a:xfrm>
            <a:off x="1477473" y="5333859"/>
            <a:ext cx="92498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Uddalak Mukherjee</a:t>
            </a:r>
          </a:p>
          <a:p>
            <a:pPr algn="ctr"/>
            <a:r>
              <a:rPr lang="en-US" sz="25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MSc Big Data Analytics (B2330042)	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BF6F2-EC8E-4C50-946F-9F077B1107C7}"/>
              </a:ext>
            </a:extLst>
          </p:cNvPr>
          <p:cNvSpPr txBox="1"/>
          <p:nvPr/>
        </p:nvSpPr>
        <p:spPr>
          <a:xfrm>
            <a:off x="5694283" y="4693154"/>
            <a:ext cx="8162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11960-58C5-4D22-92FA-B729FBE0353A}"/>
              </a:ext>
            </a:extLst>
          </p:cNvPr>
          <p:cNvSpPr txBox="1"/>
          <p:nvPr/>
        </p:nvSpPr>
        <p:spPr>
          <a:xfrm>
            <a:off x="2261736" y="3561324"/>
            <a:ext cx="664797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Biswajit Rana</a:t>
            </a:r>
          </a:p>
          <a:p>
            <a:r>
              <a:rPr lang="en-US" sz="25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MSc Big Data Analytics (B2330026)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386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4C7046-C166-2F39-8AF5-294B774DC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14" y="648047"/>
            <a:ext cx="8828571" cy="5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3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90BF14-812C-0C11-C468-3FE5DFCFFE50}"/>
              </a:ext>
            </a:extLst>
          </p:cNvPr>
          <p:cNvSpPr txBox="1"/>
          <p:nvPr/>
        </p:nvSpPr>
        <p:spPr>
          <a:xfrm>
            <a:off x="1006312" y="607186"/>
            <a:ext cx="6280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6072" indent="-5760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3600"/>
              <a:buFont typeface="Wingdings" panose="05000000000000000000" pitchFamily="2" charset="2"/>
              <a:buChar char="Ø"/>
            </a:pPr>
            <a:r>
              <a:rPr lang="en-US" sz="3600" b="1" kern="1200" dirty="0">
                <a:effectLst/>
                <a:latin typeface="Berlin Sans FB Demi" panose="020E0802020502020306" pitchFamily="34" charset="0"/>
              </a:rPr>
              <a:t>Work plan and Time line :</a:t>
            </a:r>
            <a:endParaRPr lang="en-IN" sz="32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0114C-899E-B4A5-A897-0D5FE1D57030}"/>
              </a:ext>
            </a:extLst>
          </p:cNvPr>
          <p:cNvSpPr txBox="1"/>
          <p:nvPr/>
        </p:nvSpPr>
        <p:spPr>
          <a:xfrm>
            <a:off x="1415592" y="1772239"/>
            <a:ext cx="93608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Data Collection – 1week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Literature Review -1week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Validating Mathematical Foundation – 1 weeks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Testing existing models – 3 days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Implementing our proposed algorithm in Python – 2weeks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Comparing Results – 2 days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Interpretation - 1 week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8900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005426-1FDF-7D8A-A5BB-209E5D52F0A2}"/>
              </a:ext>
            </a:extLst>
          </p:cNvPr>
          <p:cNvSpPr txBox="1"/>
          <p:nvPr/>
        </p:nvSpPr>
        <p:spPr>
          <a:xfrm>
            <a:off x="930896" y="676077"/>
            <a:ext cx="8703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6072" indent="-5760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3600"/>
              <a:buFont typeface="Wingdings" panose="05000000000000000000" pitchFamily="2" charset="2"/>
              <a:buChar char="Ø"/>
            </a:pPr>
            <a:r>
              <a:rPr lang="en-US" sz="3600" b="1" kern="1200" dirty="0">
                <a:effectLst/>
                <a:latin typeface="Century Gothic" panose="020B0502020202020204" pitchFamily="34" charset="0"/>
              </a:rPr>
              <a:t>Work plan division in our group:</a:t>
            </a:r>
            <a:endParaRPr lang="en-IN" sz="3600" dirty="0">
              <a:effectLst/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7B74F-05A6-D114-F38D-59F22E228855}"/>
              </a:ext>
            </a:extLst>
          </p:cNvPr>
          <p:cNvSpPr txBox="1"/>
          <p:nvPr/>
        </p:nvSpPr>
        <p:spPr>
          <a:xfrm>
            <a:off x="1593130" y="1750592"/>
            <a:ext cx="9662474" cy="3356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/>
              <a:t>Data Collection : Uddalak Mukherjee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/>
              <a:t>Literature Review : Both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/>
              <a:t>Validating Mathematical Foundations : Uddalak Mukherjee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/>
              <a:t>Implementation in Python : Biswajit Rana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/>
              <a:t>Comparison with other models : Biswajit Rana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400" dirty="0"/>
              <a:t>Interpretation of Results : Both  </a:t>
            </a:r>
          </a:p>
        </p:txBody>
      </p:sp>
    </p:spTree>
    <p:extLst>
      <p:ext uri="{BB962C8B-B14F-4D97-AF65-F5344CB8AC3E}">
        <p14:creationId xmlns:p14="http://schemas.microsoft.com/office/powerpoint/2010/main" val="282856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249DE-E7BB-5530-012F-E3C3733E7164}"/>
              </a:ext>
            </a:extLst>
          </p:cNvPr>
          <p:cNvSpPr txBox="1"/>
          <p:nvPr/>
        </p:nvSpPr>
        <p:spPr>
          <a:xfrm>
            <a:off x="1006312" y="607186"/>
            <a:ext cx="6280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6072" indent="-576072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3600"/>
              <a:buFont typeface="Wingdings" panose="05000000000000000000" pitchFamily="2" charset="2"/>
              <a:buChar char="Ø"/>
            </a:pPr>
            <a:r>
              <a:rPr lang="en-US" sz="3600" b="1" kern="1200" dirty="0">
                <a:effectLst/>
                <a:latin typeface="Berlin Sans FB Demi" panose="020E0802020502020306" pitchFamily="34" charset="0"/>
              </a:rPr>
              <a:t>Data Collection:</a:t>
            </a:r>
            <a:endParaRPr lang="en-IN" sz="32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80258-3CB7-85B9-76C4-5C338D513491}"/>
              </a:ext>
            </a:extLst>
          </p:cNvPr>
          <p:cNvSpPr txBox="1"/>
          <p:nvPr/>
        </p:nvSpPr>
        <p:spPr>
          <a:xfrm>
            <a:off x="1395166" y="1470582"/>
            <a:ext cx="713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We have collected the data from </a:t>
            </a:r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https://abdokamel.github.io/sidd/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contains 320 pairs of Noisy and True images.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Images are from various scene with</a:t>
            </a:r>
          </a:p>
          <a:p>
            <a:r>
              <a:rPr lang="en-US" dirty="0"/>
              <a:t>    different brightness, </a:t>
            </a:r>
            <a:r>
              <a:rPr lang="en-US" dirty="0" err="1"/>
              <a:t>Exposureand</a:t>
            </a:r>
            <a:r>
              <a:rPr lang="en-US" dirty="0"/>
              <a:t> lighting.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6505A5-AA88-7AC6-AAFB-0C90DC20C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65" y="2670911"/>
            <a:ext cx="8359767" cy="15866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D9D0960-6312-2BA4-D537-7E7E93B5C7CE}"/>
              </a:ext>
            </a:extLst>
          </p:cNvPr>
          <p:cNvSpPr txBox="1"/>
          <p:nvPr/>
        </p:nvSpPr>
        <p:spPr>
          <a:xfrm>
            <a:off x="4093605" y="6066148"/>
            <a:ext cx="224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Zoomed Noisy Image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7F812-514F-B545-56FE-F40F0BBEEEB3}"/>
              </a:ext>
            </a:extLst>
          </p:cNvPr>
          <p:cNvSpPr txBox="1"/>
          <p:nvPr/>
        </p:nvSpPr>
        <p:spPr>
          <a:xfrm>
            <a:off x="6847805" y="6072035"/>
            <a:ext cx="224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Zoomed True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98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967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B07FF2-C677-4B4E-AF58-D043D41B9AB3}"/>
              </a:ext>
            </a:extLst>
          </p:cNvPr>
          <p:cNvSpPr txBox="1"/>
          <p:nvPr/>
        </p:nvSpPr>
        <p:spPr>
          <a:xfrm>
            <a:off x="1272365" y="1919420"/>
            <a:ext cx="986680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latin typeface="Pristina" panose="03060402040406080204" pitchFamily="66" charset="0"/>
              </a:rPr>
              <a:t>Thank You</a:t>
            </a:r>
            <a:endParaRPr lang="en-IN" sz="20000" dirty="0">
              <a:latin typeface="Pristina" panose="0306040204040608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3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895</TotalTime>
  <Words>179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Berlin Sans FB Demi</vt:lpstr>
      <vt:lpstr>Century Gothic</vt:lpstr>
      <vt:lpstr>Courier New</vt:lpstr>
      <vt:lpstr>Pristina</vt:lpstr>
      <vt:lpstr>Times New Roman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Uddalak Mukherjee</dc:creator>
  <cp:lastModifiedBy>BISWAJIT RANA</cp:lastModifiedBy>
  <cp:revision>72</cp:revision>
  <dcterms:created xsi:type="dcterms:W3CDTF">2023-08-24T18:06:54Z</dcterms:created>
  <dcterms:modified xsi:type="dcterms:W3CDTF">2024-03-29T10:39:19Z</dcterms:modified>
</cp:coreProperties>
</file>