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7" r:id="rId2"/>
    <p:sldId id="280" r:id="rId3"/>
    <p:sldId id="281" r:id="rId4"/>
    <p:sldId id="282" r:id="rId5"/>
    <p:sldId id="283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dalak Mukherjee" initials="UM" lastIdx="1" clrIdx="0">
    <p:extLst>
      <p:ext uri="{19B8F6BF-5375-455C-9EA6-DF929625EA0E}">
        <p15:presenceInfo xmlns:p15="http://schemas.microsoft.com/office/powerpoint/2012/main" userId="Uddalak Mukherj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5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9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53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03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5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58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3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91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5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4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1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3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5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39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bdokamel.github.io/sid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93A54-EED6-40E5-AB80-2042242B0302}"/>
              </a:ext>
            </a:extLst>
          </p:cNvPr>
          <p:cNvSpPr txBox="1"/>
          <p:nvPr/>
        </p:nvSpPr>
        <p:spPr>
          <a:xfrm>
            <a:off x="648576" y="649782"/>
            <a:ext cx="10907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Using a Morlet function based kernel in Kernel PCA to de-noise images </a:t>
            </a:r>
            <a:endParaRPr lang="en-IN" sz="4800" dirty="0">
              <a:solidFill>
                <a:schemeClr val="accent1">
                  <a:lumMod val="40000"/>
                  <a:lumOff val="6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B4552-C30B-45E2-BA72-DC8DB5DDA96D}"/>
              </a:ext>
            </a:extLst>
          </p:cNvPr>
          <p:cNvSpPr txBox="1"/>
          <p:nvPr/>
        </p:nvSpPr>
        <p:spPr>
          <a:xfrm>
            <a:off x="5058310" y="2816298"/>
            <a:ext cx="2450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FCD73-7D65-4BFD-8AC9-EA913F576C87}"/>
              </a:ext>
            </a:extLst>
          </p:cNvPr>
          <p:cNvSpPr txBox="1"/>
          <p:nvPr/>
        </p:nvSpPr>
        <p:spPr>
          <a:xfrm>
            <a:off x="1477473" y="5333859"/>
            <a:ext cx="924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Uddalak Mukherjee</a:t>
            </a:r>
          </a:p>
          <a:p>
            <a:pPr algn="ctr"/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MSc Big Data Analytics (B2330042)	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BF6F2-EC8E-4C50-946F-9F077B1107C7}"/>
              </a:ext>
            </a:extLst>
          </p:cNvPr>
          <p:cNvSpPr txBox="1"/>
          <p:nvPr/>
        </p:nvSpPr>
        <p:spPr>
          <a:xfrm>
            <a:off x="5694283" y="4693154"/>
            <a:ext cx="816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11960-58C5-4D22-92FA-B729FBE0353A}"/>
              </a:ext>
            </a:extLst>
          </p:cNvPr>
          <p:cNvSpPr txBox="1"/>
          <p:nvPr/>
        </p:nvSpPr>
        <p:spPr>
          <a:xfrm>
            <a:off x="2261736" y="3561324"/>
            <a:ext cx="6647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Biswajit Rana</a:t>
            </a:r>
          </a:p>
          <a:p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MSc Big Data Analytics (B2330026)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38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4C7046-C166-2F39-8AF5-294B774D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14" y="648047"/>
            <a:ext cx="8828571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249DE-E7BB-5530-012F-E3C3733E7164}"/>
              </a:ext>
            </a:extLst>
          </p:cNvPr>
          <p:cNvSpPr txBox="1"/>
          <p:nvPr/>
        </p:nvSpPr>
        <p:spPr>
          <a:xfrm>
            <a:off x="1006312" y="418646"/>
            <a:ext cx="6280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72" indent="-5760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600"/>
              <a:buFont typeface="Wingdings" panose="05000000000000000000" pitchFamily="2" charset="2"/>
              <a:buChar char="Ø"/>
            </a:pPr>
            <a:r>
              <a:rPr lang="en-US" sz="3600" b="1" kern="1200" dirty="0">
                <a:effectLst/>
                <a:latin typeface="Berlin Sans FB Demi" panose="020E0802020502020306" pitchFamily="34" charset="0"/>
              </a:rPr>
              <a:t>Data Collection:</a:t>
            </a:r>
            <a:endParaRPr lang="en-IN" sz="32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80258-3CB7-85B9-76C4-5C338D513491}"/>
              </a:ext>
            </a:extLst>
          </p:cNvPr>
          <p:cNvSpPr txBox="1"/>
          <p:nvPr/>
        </p:nvSpPr>
        <p:spPr>
          <a:xfrm>
            <a:off x="1395166" y="1470582"/>
            <a:ext cx="713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We have collected the data from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https://abdokamel.github.io/sidd/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contains 320 pairs of Noisy and True images.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Images are from various scenes with</a:t>
            </a:r>
          </a:p>
          <a:p>
            <a:r>
              <a:rPr lang="en-US" dirty="0"/>
              <a:t>    different brightness, Exposure and lighting. Given sample of one scene.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505A5-AA88-7AC6-AAFB-0C90DC20C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65" y="2670911"/>
            <a:ext cx="8359767" cy="15866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9D0960-6312-2BA4-D537-7E7E93B5C7CE}"/>
              </a:ext>
            </a:extLst>
          </p:cNvPr>
          <p:cNvSpPr txBox="1"/>
          <p:nvPr/>
        </p:nvSpPr>
        <p:spPr>
          <a:xfrm>
            <a:off x="4093605" y="6066148"/>
            <a:ext cx="224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Zoomed Noisy Image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7F812-514F-B545-56FE-F40F0BBEEEB3}"/>
              </a:ext>
            </a:extLst>
          </p:cNvPr>
          <p:cNvSpPr txBox="1"/>
          <p:nvPr/>
        </p:nvSpPr>
        <p:spPr>
          <a:xfrm>
            <a:off x="6847805" y="6072035"/>
            <a:ext cx="224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Zoomed True Image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90A3A-6432-9C8C-26CC-2CB4A6DE1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08" y="4588057"/>
            <a:ext cx="1722515" cy="1478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657665-31F3-1016-9454-B4EB47482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23" y="4586216"/>
            <a:ext cx="1740692" cy="14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8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48805-7DE1-B4FD-FDA4-2FA1BA944D6D}"/>
              </a:ext>
            </a:extLst>
          </p:cNvPr>
          <p:cNvSpPr txBox="1"/>
          <p:nvPr/>
        </p:nvSpPr>
        <p:spPr>
          <a:xfrm>
            <a:off x="1006312" y="418646"/>
            <a:ext cx="6280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72" indent="-5760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600"/>
              <a:buFont typeface="Wingdings" panose="05000000000000000000" pitchFamily="2" charset="2"/>
              <a:buChar char="Ø"/>
            </a:pPr>
            <a:r>
              <a:rPr lang="en-US" sz="3600" b="1" kern="1200" dirty="0">
                <a:effectLst/>
                <a:latin typeface="Berlin Sans FB Demi" panose="020E0802020502020306" pitchFamily="34" charset="0"/>
              </a:rPr>
              <a:t>Literature Review :</a:t>
            </a:r>
            <a:endParaRPr lang="en-IN" sz="320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9D491-016F-720D-9BCE-7DAFD8C8932C}"/>
              </a:ext>
            </a:extLst>
          </p:cNvPr>
          <p:cNvSpPr txBox="1"/>
          <p:nvPr/>
        </p:nvSpPr>
        <p:spPr>
          <a:xfrm>
            <a:off x="1687398" y="1414021"/>
            <a:ext cx="9539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We Are studying these 3 papers to get more knowledge about the Data and the </a:t>
            </a:r>
            <a:r>
              <a:rPr lang="en-US" dirty="0" err="1"/>
              <a:t>Dimentionality</a:t>
            </a:r>
            <a:r>
              <a:rPr lang="en-US" dirty="0"/>
              <a:t> Reduction model.</a:t>
            </a:r>
          </a:p>
          <a:p>
            <a:endParaRPr lang="en-US" dirty="0"/>
          </a:p>
          <a:p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IN" sz="14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S.Krishnan</a:t>
            </a:r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4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P.Lio</a:t>
            </a:r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4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S.Xie</a:t>
            </a:r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14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A.T.Lawniczak</a:t>
            </a:r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. “Wavelet kernel principal component analysis</a:t>
            </a:r>
            <a:br>
              <a:rPr lang="en-IN" sz="1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in noisy multiscale data classification</a:t>
            </a:r>
            <a:r>
              <a:rPr lang="en-IN" sz="1400" b="0" i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IN" sz="1400" b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en-IN" sz="1400" b="0" i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ISRN Computational Mathematics</a:t>
            </a:r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259:4–6,2012.</a:t>
            </a:r>
          </a:p>
          <a:p>
            <a:br>
              <a:rPr lang="en-IN" sz="1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[2] </a:t>
            </a:r>
            <a:r>
              <a:rPr lang="en-IN" sz="14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P.Li</a:t>
            </a:r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4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Y.Tang</a:t>
            </a:r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4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T.You</a:t>
            </a:r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14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Y.Hu</a:t>
            </a:r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. “An improved imperialist competitive algorithm for global optimization</a:t>
            </a:r>
            <a:r>
              <a:rPr lang="en-IN" sz="1400" b="0" i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.” Turkish Journal of Electrical Engineering and Computer Science</a:t>
            </a:r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pages 5–6, 2019.</a:t>
            </a:r>
          </a:p>
          <a:p>
            <a:endParaRPr lang="en-IN" sz="1400" dirty="0">
              <a:latin typeface="Arial" panose="020B0604020202020204" pitchFamily="34" charset="0"/>
            </a:endParaRPr>
          </a:p>
          <a:p>
            <a:r>
              <a:rPr lang="en-IN" sz="1500" b="0" i="0" dirty="0">
                <a:solidFill>
                  <a:srgbClr val="E2E2E5"/>
                </a:solidFill>
                <a:effectLst/>
                <a:latin typeface="Google Sans Text"/>
              </a:rPr>
              <a:t>[3]</a:t>
            </a:r>
            <a:r>
              <a:rPr lang="en-IN" sz="1500" b="0" i="0" dirty="0" err="1">
                <a:solidFill>
                  <a:srgbClr val="E2E2E5"/>
                </a:solidFill>
                <a:effectLst/>
                <a:latin typeface="Google Sans Text"/>
              </a:rPr>
              <a:t>Abdelhamed</a:t>
            </a:r>
            <a:r>
              <a:rPr lang="en-IN" sz="1500" b="0" i="0" dirty="0">
                <a:solidFill>
                  <a:srgbClr val="E2E2E5"/>
                </a:solidFill>
                <a:effectLst/>
                <a:latin typeface="Google Sans Text"/>
              </a:rPr>
              <a:t>, Abdelrahman, Stephen Lin, and Michael S. Brown. "A </a:t>
            </a:r>
            <a:r>
              <a:rPr lang="en-IN" sz="1500" b="0" i="0" dirty="0" err="1">
                <a:solidFill>
                  <a:srgbClr val="E2E2E5"/>
                </a:solidFill>
                <a:effectLst/>
                <a:latin typeface="Google Sans Text"/>
              </a:rPr>
              <a:t>HighQuality</a:t>
            </a:r>
            <a:r>
              <a:rPr lang="en-IN" sz="1500" b="0" i="0" dirty="0">
                <a:solidFill>
                  <a:srgbClr val="E2E2E5"/>
                </a:solidFill>
                <a:effectLst/>
                <a:latin typeface="Google Sans Text"/>
              </a:rPr>
              <a:t> Denoising Dataset for Smartphone Cameras." </a:t>
            </a:r>
            <a:r>
              <a:rPr lang="en-IN" sz="1500" b="0" i="1" dirty="0">
                <a:solidFill>
                  <a:srgbClr val="E2E2E5"/>
                </a:solidFill>
                <a:effectLst/>
                <a:latin typeface="Google Sans Text"/>
              </a:rPr>
              <a:t>Proceedings of the IEEE Conference on Computer Vision and Pattern Recognition</a:t>
            </a:r>
            <a:r>
              <a:rPr lang="en-IN" sz="1500" b="0" i="0" dirty="0">
                <a:solidFill>
                  <a:srgbClr val="E2E2E5"/>
                </a:solidFill>
                <a:effectLst/>
                <a:latin typeface="Google Sans Text"/>
              </a:rPr>
              <a:t>. 2018, pp. 1692-1700.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92967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21887-DF96-241E-75FA-894EBACBEF6C}"/>
              </a:ext>
            </a:extLst>
          </p:cNvPr>
          <p:cNvSpPr txBox="1"/>
          <p:nvPr/>
        </p:nvSpPr>
        <p:spPr>
          <a:xfrm>
            <a:off x="1006312" y="409219"/>
            <a:ext cx="9221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72" indent="-5760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600"/>
              <a:buFont typeface="Wingdings" panose="05000000000000000000" pitchFamily="2" charset="2"/>
              <a:buChar char="Ø"/>
            </a:pPr>
            <a:r>
              <a:rPr lang="en-US" sz="3600" b="1" kern="1200" dirty="0">
                <a:effectLst/>
                <a:latin typeface="Berlin Sans FB Demi" panose="020E0802020502020306" pitchFamily="34" charset="0"/>
              </a:rPr>
              <a:t>Validating Mathematical Foundation:</a:t>
            </a:r>
            <a:endParaRPr lang="en-IN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907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07FF2-C677-4B4E-AF58-D043D41B9AB3}"/>
              </a:ext>
            </a:extLst>
          </p:cNvPr>
          <p:cNvSpPr txBox="1"/>
          <p:nvPr/>
        </p:nvSpPr>
        <p:spPr>
          <a:xfrm>
            <a:off x="1272365" y="1919420"/>
            <a:ext cx="986680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latin typeface="Pristina" panose="03060402040406080204" pitchFamily="66" charset="0"/>
              </a:rPr>
              <a:t>Thank You</a:t>
            </a:r>
            <a:endParaRPr lang="en-IN" sz="20000" dirty="0"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1133</TotalTime>
  <Words>252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Berlin Sans FB Demi</vt:lpstr>
      <vt:lpstr>Courier New</vt:lpstr>
      <vt:lpstr>Google Sans Text</vt:lpstr>
      <vt:lpstr>Pristina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Uddalak Mukherjee</dc:creator>
  <cp:lastModifiedBy>BISWAJIT RANA</cp:lastModifiedBy>
  <cp:revision>79</cp:revision>
  <dcterms:created xsi:type="dcterms:W3CDTF">2023-08-24T18:06:54Z</dcterms:created>
  <dcterms:modified xsi:type="dcterms:W3CDTF">2024-03-29T15:11:06Z</dcterms:modified>
</cp:coreProperties>
</file>