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8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7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0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9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8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3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DB5C7-C3AF-4EF3-B7EB-6409CBF9C6E0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8810ED-A0B4-4F68-8B3E-5B11855750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5DC6FA-1FAF-462F-5861-05AB891D15D8}"/>
              </a:ext>
            </a:extLst>
          </p:cNvPr>
          <p:cNvSpPr/>
          <p:nvPr/>
        </p:nvSpPr>
        <p:spPr>
          <a:xfrm>
            <a:off x="1587451" y="918169"/>
            <a:ext cx="843051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i="0" dirty="0">
                <a:solidFill>
                  <a:srgbClr val="242E2B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Question Answering on Tabular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B94575-5E70-DD8D-06A5-8135A84C43CC}"/>
                  </a:ext>
                </a:extLst>
              </p:cNvPr>
              <p:cNvSpPr/>
              <p:nvPr/>
            </p:nvSpPr>
            <p:spPr>
              <a:xfrm>
                <a:off x="3433313" y="2225466"/>
                <a:ext cx="4684144" cy="14773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000" b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50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Table Turners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B94575-5E70-DD8D-06A5-8135A84C4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13" y="2225466"/>
                <a:ext cx="4684144" cy="1477328"/>
              </a:xfrm>
              <a:prstGeom prst="rect">
                <a:avLst/>
              </a:prstGeom>
              <a:blipFill>
                <a:blip r:embed="rId2"/>
                <a:stretch>
                  <a:fillRect b="-19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F31B9D8-20CC-B502-8184-D27A2B27AB03}"/>
              </a:ext>
            </a:extLst>
          </p:cNvPr>
          <p:cNvSpPr/>
          <p:nvPr/>
        </p:nvSpPr>
        <p:spPr>
          <a:xfrm>
            <a:off x="1216325" y="4344746"/>
            <a:ext cx="9256143" cy="6718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Joardar              Biswajit Rana                Rakesh Nemu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42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AA-EF94-2498-E97E-F8B9AADF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7" y="2009954"/>
            <a:ext cx="6538822" cy="36662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Organizations rely heavily on structured data stored in tabular formats, such as databases and spreadsheets, to make informed decisions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Accessing this data often requires technical expertise, particularly in querying languages like SQL.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Creates a barrier for non-technical users who need to interact with data quickly and effectively.</a:t>
            </a:r>
          </a:p>
          <a:p>
            <a:pPr marL="36900" indent="0" algn="just">
              <a:buNone/>
            </a:pPr>
            <a:endParaRPr lang="en-US" sz="2400" dirty="0"/>
          </a:p>
          <a:p>
            <a:pPr marL="36900" indent="0" algn="just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79769C-01A8-19BA-5689-1ABA747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62448"/>
            <a:ext cx="8212347" cy="1021295"/>
          </a:xfrm>
        </p:spPr>
        <p:txBody>
          <a:bodyPr>
            <a:noAutofit/>
          </a:bodyPr>
          <a:lstStyle/>
          <a:p>
            <a:r>
              <a:rPr lang="en-IN" sz="4800" dirty="0"/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5D27-F36E-3801-3A4D-F15EB45C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08" y="1771740"/>
            <a:ext cx="5724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E006-6783-8903-983A-960A4DBD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74592"/>
            <a:ext cx="7474383" cy="393961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500" b="1" dirty="0"/>
              <a:t>To develop a model that accurately answers natural language questions by extracting and interpreting relevant information from structured tabular data.</a:t>
            </a:r>
          </a:p>
          <a:p>
            <a:pPr marL="3798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Develop a deep learning model or use a pre-trained one for extracting and interpreting relevant information from structured tabular data</a:t>
            </a:r>
          </a:p>
          <a:p>
            <a:pPr marL="379800" indent="-342900" algn="just">
              <a:buFont typeface="Wingdings" panose="05000000000000000000" pitchFamily="2" charset="2"/>
              <a:buChar char="§"/>
            </a:pPr>
            <a:r>
              <a:rPr lang="en-US" dirty="0"/>
              <a:t>Integrate the model into a user-friendly system, ensuring it handles various types of questions and table formats accurately.</a:t>
            </a:r>
          </a:p>
          <a:p>
            <a:pPr marL="36900" indent="0" algn="just">
              <a:buNone/>
            </a:pPr>
            <a:endParaRPr lang="en-US" sz="2000" dirty="0"/>
          </a:p>
          <a:p>
            <a:pPr marL="379800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3B953-B562-81FF-7453-34F003FF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5" y="747121"/>
            <a:ext cx="8962846" cy="788382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N" sz="4800" dirty="0"/>
              <a:t>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C51A1-CE55-EF20-DE2A-06C8ADDF1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23" y="1900469"/>
            <a:ext cx="3258127" cy="32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58A4-FCAB-6F1B-071C-6DE9CB46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7810"/>
            <a:ext cx="10353762" cy="435058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200" i="1" dirty="0"/>
              <a:t>Data Collection and Preprocessing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Collection of Dataset will be released on 2</a:t>
            </a:r>
            <a:r>
              <a:rPr lang="en-IN" baseline="30000" dirty="0"/>
              <a:t>nd</a:t>
            </a:r>
            <a:r>
              <a:rPr lang="en-IN" dirty="0"/>
              <a:t> of September, 2024 (Databench, SemEval25)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200" i="1" dirty="0"/>
              <a:t>Model Development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1" dirty="0"/>
              <a:t>Structured Query Model</a:t>
            </a:r>
            <a:r>
              <a:rPr lang="en-IN" dirty="0"/>
              <a:t>:  </a:t>
            </a:r>
            <a:r>
              <a:rPr lang="en-US" dirty="0"/>
              <a:t>Design a model that translates natural language questions into structured queries like SQL. The model could be a seq2seq transformer that generates SQL queries based on input questions.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Pre-trained Language Models with Structured Data</a:t>
            </a:r>
            <a:r>
              <a:rPr lang="en-US" dirty="0"/>
              <a:t>: Leverage pre-trained language models with additional structured data representations. This can be done by converting tabular data into a text format that the model can process.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Graph-based Approach</a:t>
            </a:r>
            <a:r>
              <a:rPr lang="en-US" dirty="0"/>
              <a:t>: Convert the table into a graph, with nodes representing cells or entire rows and edges representing column relationships. Use the GNN to predict answers or relevant nodes.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i="1" dirty="0"/>
              <a:t>Model Deployment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Develop a web-based application for real-time phishing QA over any input tabular data.</a:t>
            </a:r>
            <a:endParaRPr lang="en-IN" u="sng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A8537-649E-2281-7172-1F33052D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6" y="836767"/>
            <a:ext cx="8497019" cy="684937"/>
          </a:xfrm>
        </p:spPr>
        <p:txBody>
          <a:bodyPr>
            <a:noAutofit/>
          </a:bodyPr>
          <a:lstStyle/>
          <a:p>
            <a:r>
              <a:rPr lang="en-US" sz="4800" dirty="0"/>
              <a:t>Methodology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7450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25A-64E7-2452-02EA-84DA6F08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97" y="724618"/>
            <a:ext cx="10058400" cy="840213"/>
          </a:xfrm>
        </p:spPr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DACEC-8441-788A-568B-C77E21B97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24411" r="2697" b="14228"/>
          <a:stretch/>
        </p:blipFill>
        <p:spPr>
          <a:xfrm>
            <a:off x="1923693" y="1963582"/>
            <a:ext cx="8376249" cy="408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3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8C33-F46E-31FB-CD38-3CB86AA1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F669-8618-3B40-A204-55D3C94B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5396"/>
            <a:ext cx="10408920" cy="3803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We plan on working collaboratively and later we would divide the tasks based on each other's strength and weakness.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281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5E4D-BFF3-FCD9-40F8-2A6550FB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649"/>
            <a:ext cx="10820400" cy="37860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omic Sans MS" panose="030F0702030302020204" pitchFamily="66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5000" dirty="0">
                <a:latin typeface="Comic Sans MS" panose="030F0702030302020204" pitchFamily="66" charset="0"/>
              </a:rPr>
              <a:t>Any Query?</a:t>
            </a:r>
            <a:endParaRPr lang="en-IN" sz="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25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455</TotalTime>
  <Words>305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Comic Sans MS</vt:lpstr>
      <vt:lpstr>Merriweather</vt:lpstr>
      <vt:lpstr>Wingdings</vt:lpstr>
      <vt:lpstr>Retrospect</vt:lpstr>
      <vt:lpstr>PowerPoint Presentation</vt:lpstr>
      <vt:lpstr>Motivation</vt:lpstr>
      <vt:lpstr>Objective</vt:lpstr>
      <vt:lpstr>Methodology</vt:lpstr>
      <vt:lpstr>Timeline</vt:lpstr>
      <vt:lpstr>Work Division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Joardar</dc:creator>
  <cp:lastModifiedBy>Anurag Joardar</cp:lastModifiedBy>
  <cp:revision>24</cp:revision>
  <dcterms:created xsi:type="dcterms:W3CDTF">2024-02-23T18:44:06Z</dcterms:created>
  <dcterms:modified xsi:type="dcterms:W3CDTF">2024-08-27T08:03:26Z</dcterms:modified>
</cp:coreProperties>
</file>