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8" r:id="rId6"/>
    <p:sldId id="260" r:id="rId7"/>
    <p:sldId id="264" r:id="rId8"/>
    <p:sldId id="27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033" autoAdjust="0"/>
  </p:normalViewPr>
  <p:slideViewPr>
    <p:cSldViewPr snapToGrid="0" snapToObjects="1">
      <p:cViewPr varScale="1">
        <p:scale>
          <a:sx n="84" d="100"/>
          <a:sy n="84" d="100"/>
        </p:scale>
        <p:origin x="120" y="6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5B76ED-C686-4E97-9A28-74231B4FDDD1}" type="doc">
      <dgm:prSet loTypeId="urn:microsoft.com/office/officeart/2009/3/layout/CircleRelationship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88C4F7-DD86-40E4-BA83-6838C8E845B2}">
      <dgm:prSet phldrT="[Text]" custT="1"/>
      <dgm:spPr/>
      <dgm:t>
        <a:bodyPr/>
        <a:lstStyle/>
        <a:p>
          <a:r>
            <a:rPr lang="en-US" sz="1800" b="1" dirty="0"/>
            <a:t>Problem Solving</a:t>
          </a:r>
        </a:p>
      </dgm:t>
    </dgm:pt>
    <dgm:pt modelId="{4F4EFEB2-AE6B-4B4E-A388-E726479684C1}" type="parTrans" cxnId="{FDEC3F6B-F860-4E8B-8B14-455DBFCFBFB4}">
      <dgm:prSet/>
      <dgm:spPr/>
      <dgm:t>
        <a:bodyPr/>
        <a:lstStyle/>
        <a:p>
          <a:endParaRPr lang="en-US"/>
        </a:p>
      </dgm:t>
    </dgm:pt>
    <dgm:pt modelId="{BEE196C3-EEB3-4935-976F-A713EF603EEA}" type="sibTrans" cxnId="{FDEC3F6B-F860-4E8B-8B14-455DBFCFBFB4}">
      <dgm:prSet/>
      <dgm:spPr/>
      <dgm:t>
        <a:bodyPr/>
        <a:lstStyle/>
        <a:p>
          <a:endParaRPr lang="en-US"/>
        </a:p>
      </dgm:t>
    </dgm:pt>
    <dgm:pt modelId="{27C8F191-CB8B-4A89-9EDF-D94B6E4ADC92}">
      <dgm:prSet phldrT="[Text]" custT="1"/>
      <dgm:spPr/>
      <dgm:t>
        <a:bodyPr/>
        <a:lstStyle/>
        <a:p>
          <a:r>
            <a:rPr lang="en-US" sz="1800" b="1" dirty="0"/>
            <a:t>Algorithm</a:t>
          </a:r>
          <a:endParaRPr lang="en-US" sz="1200" b="1" dirty="0"/>
        </a:p>
      </dgm:t>
    </dgm:pt>
    <dgm:pt modelId="{8EFDF7C7-310E-4ED5-B739-2186FB69ED8A}" type="parTrans" cxnId="{4E26289A-3825-4A9C-991F-8AB8A7EFD597}">
      <dgm:prSet/>
      <dgm:spPr/>
      <dgm:t>
        <a:bodyPr/>
        <a:lstStyle/>
        <a:p>
          <a:endParaRPr lang="en-US"/>
        </a:p>
      </dgm:t>
    </dgm:pt>
    <dgm:pt modelId="{755F5D09-ECCD-4FC5-B350-FED951F57983}" type="sibTrans" cxnId="{4E26289A-3825-4A9C-991F-8AB8A7EFD597}">
      <dgm:prSet/>
      <dgm:spPr/>
      <dgm:t>
        <a:bodyPr/>
        <a:lstStyle/>
        <a:p>
          <a:endParaRPr lang="en-US"/>
        </a:p>
      </dgm:t>
    </dgm:pt>
    <dgm:pt modelId="{AEFF5EA2-6931-4098-96C8-31AE53CB425B}">
      <dgm:prSet phldrT="[Text]" custT="1"/>
      <dgm:spPr/>
      <dgm:t>
        <a:bodyPr/>
        <a:lstStyle/>
        <a:p>
          <a:r>
            <a:rPr lang="en-US" sz="1800" b="1" dirty="0"/>
            <a:t>Automation</a:t>
          </a:r>
          <a:endParaRPr lang="en-US" sz="1200" b="1" dirty="0"/>
        </a:p>
      </dgm:t>
    </dgm:pt>
    <dgm:pt modelId="{AC52CE11-07EF-42A7-A67A-2231908FD231}" type="parTrans" cxnId="{2D96128D-55F5-4B46-B071-9EA8CDCA9DCD}">
      <dgm:prSet/>
      <dgm:spPr/>
      <dgm:t>
        <a:bodyPr/>
        <a:lstStyle/>
        <a:p>
          <a:endParaRPr lang="en-US"/>
        </a:p>
      </dgm:t>
    </dgm:pt>
    <dgm:pt modelId="{FB25E557-3597-4AEA-B1FC-EA99A632BFB1}" type="sibTrans" cxnId="{2D96128D-55F5-4B46-B071-9EA8CDCA9DCD}">
      <dgm:prSet/>
      <dgm:spPr/>
      <dgm:t>
        <a:bodyPr/>
        <a:lstStyle/>
        <a:p>
          <a:endParaRPr lang="en-US"/>
        </a:p>
      </dgm:t>
    </dgm:pt>
    <dgm:pt modelId="{EC323DFF-E2DA-4381-8948-5F3D2CD82207}" type="pres">
      <dgm:prSet presAssocID="{BE5B76ED-C686-4E97-9A28-74231B4FDDD1}" presName="Name0" presStyleCnt="0">
        <dgm:presLayoutVars>
          <dgm:chMax val="1"/>
          <dgm:chPref val="1"/>
        </dgm:presLayoutVars>
      </dgm:prSet>
      <dgm:spPr/>
    </dgm:pt>
    <dgm:pt modelId="{A6EEB127-C2F5-4C0D-B108-CC2B3F78F4F1}" type="pres">
      <dgm:prSet presAssocID="{B388C4F7-DD86-40E4-BA83-6838C8E845B2}" presName="Parent" presStyleLbl="node0" presStyleIdx="0" presStyleCnt="1">
        <dgm:presLayoutVars>
          <dgm:chMax val="5"/>
          <dgm:chPref val="5"/>
        </dgm:presLayoutVars>
      </dgm:prSet>
      <dgm:spPr/>
    </dgm:pt>
    <dgm:pt modelId="{8A0FF0D8-0AF7-44A4-833E-7EA23A507B5A}" type="pres">
      <dgm:prSet presAssocID="{B388C4F7-DD86-40E4-BA83-6838C8E845B2}" presName="Accent1" presStyleLbl="node1" presStyleIdx="0" presStyleCnt="13"/>
      <dgm:spPr/>
    </dgm:pt>
    <dgm:pt modelId="{F988BAF3-9DE2-4A25-84FE-B7C476401BC3}" type="pres">
      <dgm:prSet presAssocID="{B388C4F7-DD86-40E4-BA83-6838C8E845B2}" presName="Accent2" presStyleLbl="node1" presStyleIdx="1" presStyleCnt="13"/>
      <dgm:spPr/>
    </dgm:pt>
    <dgm:pt modelId="{6288D093-07AF-4EEB-B57C-FB5DA4420E30}" type="pres">
      <dgm:prSet presAssocID="{B388C4F7-DD86-40E4-BA83-6838C8E845B2}" presName="Accent3" presStyleLbl="node1" presStyleIdx="2" presStyleCnt="13"/>
      <dgm:spPr/>
    </dgm:pt>
    <dgm:pt modelId="{099685E2-34CD-4723-A342-ED2D0CA22ECA}" type="pres">
      <dgm:prSet presAssocID="{B388C4F7-DD86-40E4-BA83-6838C8E845B2}" presName="Accent4" presStyleLbl="node1" presStyleIdx="3" presStyleCnt="13"/>
      <dgm:spPr/>
    </dgm:pt>
    <dgm:pt modelId="{282F7230-9226-4387-9620-3DC67223F95C}" type="pres">
      <dgm:prSet presAssocID="{B388C4F7-DD86-40E4-BA83-6838C8E845B2}" presName="Accent5" presStyleLbl="node1" presStyleIdx="4" presStyleCnt="13"/>
      <dgm:spPr/>
    </dgm:pt>
    <dgm:pt modelId="{2682D7C4-37F7-4CA1-B102-AED7627E9C93}" type="pres">
      <dgm:prSet presAssocID="{B388C4F7-DD86-40E4-BA83-6838C8E845B2}" presName="Accent6" presStyleLbl="node1" presStyleIdx="5" presStyleCnt="13"/>
      <dgm:spPr/>
    </dgm:pt>
    <dgm:pt modelId="{CCDD2561-1FC5-4EA6-AD90-3ADAF62A41D1}" type="pres">
      <dgm:prSet presAssocID="{27C8F191-CB8B-4A89-9EDF-D94B6E4ADC92}" presName="Child1" presStyleLbl="node1" presStyleIdx="6" presStyleCnt="13" custScaleX="142765" custScaleY="142765" custLinFactNeighborX="-13611" custLinFactNeighborY="-20914">
        <dgm:presLayoutVars>
          <dgm:chMax val="0"/>
          <dgm:chPref val="0"/>
        </dgm:presLayoutVars>
      </dgm:prSet>
      <dgm:spPr/>
    </dgm:pt>
    <dgm:pt modelId="{DD36342D-1CB9-480B-9443-592ECACCB1B2}" type="pres">
      <dgm:prSet presAssocID="{27C8F191-CB8B-4A89-9EDF-D94B6E4ADC92}" presName="Accent7" presStyleCnt="0"/>
      <dgm:spPr/>
    </dgm:pt>
    <dgm:pt modelId="{2470B0FE-F3CE-48F3-AE82-73016C487D68}" type="pres">
      <dgm:prSet presAssocID="{27C8F191-CB8B-4A89-9EDF-D94B6E4ADC92}" presName="AccentHold1" presStyleLbl="node1" presStyleIdx="7" presStyleCnt="13"/>
      <dgm:spPr/>
    </dgm:pt>
    <dgm:pt modelId="{1C5C821B-7AF3-4B1C-B3FE-45A337B82741}" type="pres">
      <dgm:prSet presAssocID="{27C8F191-CB8B-4A89-9EDF-D94B6E4ADC92}" presName="Accent8" presStyleCnt="0"/>
      <dgm:spPr/>
    </dgm:pt>
    <dgm:pt modelId="{48BC9D73-B86D-4378-970E-5CD650E31618}" type="pres">
      <dgm:prSet presAssocID="{27C8F191-CB8B-4A89-9EDF-D94B6E4ADC92}" presName="AccentHold2" presStyleLbl="node1" presStyleIdx="8" presStyleCnt="13"/>
      <dgm:spPr/>
    </dgm:pt>
    <dgm:pt modelId="{EB301C3D-F1F9-4A72-AC54-827EBC1AD812}" type="pres">
      <dgm:prSet presAssocID="{AEFF5EA2-6931-4098-96C8-31AE53CB425B}" presName="Child2" presStyleLbl="node1" presStyleIdx="9" presStyleCnt="13" custScaleX="155423" custScaleY="155423" custLinFactNeighborX="22013" custLinFactNeighborY="-5070">
        <dgm:presLayoutVars>
          <dgm:chMax val="0"/>
          <dgm:chPref val="0"/>
        </dgm:presLayoutVars>
      </dgm:prSet>
      <dgm:spPr/>
    </dgm:pt>
    <dgm:pt modelId="{6B30F03A-93BA-441A-ABF4-25C2455DF7C0}" type="pres">
      <dgm:prSet presAssocID="{AEFF5EA2-6931-4098-96C8-31AE53CB425B}" presName="Accent9" presStyleCnt="0"/>
      <dgm:spPr/>
    </dgm:pt>
    <dgm:pt modelId="{0DF8FB3E-B0B0-40D8-B039-0C7B496BBA97}" type="pres">
      <dgm:prSet presAssocID="{AEFF5EA2-6931-4098-96C8-31AE53CB425B}" presName="AccentHold1" presStyleLbl="node1" presStyleIdx="10" presStyleCnt="13"/>
      <dgm:spPr/>
    </dgm:pt>
    <dgm:pt modelId="{37FA1CD0-A7DC-4E74-BDC2-224405012EB0}" type="pres">
      <dgm:prSet presAssocID="{AEFF5EA2-6931-4098-96C8-31AE53CB425B}" presName="Accent10" presStyleCnt="0"/>
      <dgm:spPr/>
    </dgm:pt>
    <dgm:pt modelId="{022614F8-042B-41CB-A6A7-8094C903EB2F}" type="pres">
      <dgm:prSet presAssocID="{AEFF5EA2-6931-4098-96C8-31AE53CB425B}" presName="AccentHold2" presStyleLbl="node1" presStyleIdx="11" presStyleCnt="13"/>
      <dgm:spPr/>
    </dgm:pt>
    <dgm:pt modelId="{BA4661A9-DFAB-468E-97BE-F29D08FF69A9}" type="pres">
      <dgm:prSet presAssocID="{AEFF5EA2-6931-4098-96C8-31AE53CB425B}" presName="Accent11" presStyleCnt="0"/>
      <dgm:spPr/>
    </dgm:pt>
    <dgm:pt modelId="{C85BB588-B4E8-4D50-9280-4D4F2686007C}" type="pres">
      <dgm:prSet presAssocID="{AEFF5EA2-6931-4098-96C8-31AE53CB425B}" presName="AccentHold3" presStyleLbl="node1" presStyleIdx="12" presStyleCnt="13"/>
      <dgm:spPr/>
    </dgm:pt>
  </dgm:ptLst>
  <dgm:cxnLst>
    <dgm:cxn modelId="{9443D217-9168-4ECF-A563-7C2F4C998EAA}" type="presOf" srcId="{27C8F191-CB8B-4A89-9EDF-D94B6E4ADC92}" destId="{CCDD2561-1FC5-4EA6-AD90-3ADAF62A41D1}" srcOrd="0" destOrd="0" presId="urn:microsoft.com/office/officeart/2009/3/layout/CircleRelationship"/>
    <dgm:cxn modelId="{FDEC3F6B-F860-4E8B-8B14-455DBFCFBFB4}" srcId="{BE5B76ED-C686-4E97-9A28-74231B4FDDD1}" destId="{B388C4F7-DD86-40E4-BA83-6838C8E845B2}" srcOrd="0" destOrd="0" parTransId="{4F4EFEB2-AE6B-4B4E-A388-E726479684C1}" sibTransId="{BEE196C3-EEB3-4935-976F-A713EF603EEA}"/>
    <dgm:cxn modelId="{2D96128D-55F5-4B46-B071-9EA8CDCA9DCD}" srcId="{B388C4F7-DD86-40E4-BA83-6838C8E845B2}" destId="{AEFF5EA2-6931-4098-96C8-31AE53CB425B}" srcOrd="1" destOrd="0" parTransId="{AC52CE11-07EF-42A7-A67A-2231908FD231}" sibTransId="{FB25E557-3597-4AEA-B1FC-EA99A632BFB1}"/>
    <dgm:cxn modelId="{4E26289A-3825-4A9C-991F-8AB8A7EFD597}" srcId="{B388C4F7-DD86-40E4-BA83-6838C8E845B2}" destId="{27C8F191-CB8B-4A89-9EDF-D94B6E4ADC92}" srcOrd="0" destOrd="0" parTransId="{8EFDF7C7-310E-4ED5-B739-2186FB69ED8A}" sibTransId="{755F5D09-ECCD-4FC5-B350-FED951F57983}"/>
    <dgm:cxn modelId="{61F4EB9B-7EBC-4FC4-B727-C4A1C0EF0E59}" type="presOf" srcId="{AEFF5EA2-6931-4098-96C8-31AE53CB425B}" destId="{EB301C3D-F1F9-4A72-AC54-827EBC1AD812}" srcOrd="0" destOrd="0" presId="urn:microsoft.com/office/officeart/2009/3/layout/CircleRelationship"/>
    <dgm:cxn modelId="{873563D0-860F-487F-97A2-E4B8D49A3DAA}" type="presOf" srcId="{B388C4F7-DD86-40E4-BA83-6838C8E845B2}" destId="{A6EEB127-C2F5-4C0D-B108-CC2B3F78F4F1}" srcOrd="0" destOrd="0" presId="urn:microsoft.com/office/officeart/2009/3/layout/CircleRelationship"/>
    <dgm:cxn modelId="{A3AC16E3-96A0-4DCE-A502-BF3413F7EEBB}" type="presOf" srcId="{BE5B76ED-C686-4E97-9A28-74231B4FDDD1}" destId="{EC323DFF-E2DA-4381-8948-5F3D2CD82207}" srcOrd="0" destOrd="0" presId="urn:microsoft.com/office/officeart/2009/3/layout/CircleRelationship"/>
    <dgm:cxn modelId="{7D45573C-4EBD-433F-BFA4-B1A529D7A12E}" type="presParOf" srcId="{EC323DFF-E2DA-4381-8948-5F3D2CD82207}" destId="{A6EEB127-C2F5-4C0D-B108-CC2B3F78F4F1}" srcOrd="0" destOrd="0" presId="urn:microsoft.com/office/officeart/2009/3/layout/CircleRelationship"/>
    <dgm:cxn modelId="{F969CC6B-49AF-4CFA-905C-5A439FA65BB3}" type="presParOf" srcId="{EC323DFF-E2DA-4381-8948-5F3D2CD82207}" destId="{8A0FF0D8-0AF7-44A4-833E-7EA23A507B5A}" srcOrd="1" destOrd="0" presId="urn:microsoft.com/office/officeart/2009/3/layout/CircleRelationship"/>
    <dgm:cxn modelId="{0B13118F-EC84-4BBC-B9D4-F016C42736A0}" type="presParOf" srcId="{EC323DFF-E2DA-4381-8948-5F3D2CD82207}" destId="{F988BAF3-9DE2-4A25-84FE-B7C476401BC3}" srcOrd="2" destOrd="0" presId="urn:microsoft.com/office/officeart/2009/3/layout/CircleRelationship"/>
    <dgm:cxn modelId="{5A4C313A-14FE-4D34-9BAF-E781C66DAB07}" type="presParOf" srcId="{EC323DFF-E2DA-4381-8948-5F3D2CD82207}" destId="{6288D093-07AF-4EEB-B57C-FB5DA4420E30}" srcOrd="3" destOrd="0" presId="urn:microsoft.com/office/officeart/2009/3/layout/CircleRelationship"/>
    <dgm:cxn modelId="{D6ACDC7E-1588-4451-A7EF-95F6F8F98E10}" type="presParOf" srcId="{EC323DFF-E2DA-4381-8948-5F3D2CD82207}" destId="{099685E2-34CD-4723-A342-ED2D0CA22ECA}" srcOrd="4" destOrd="0" presId="urn:microsoft.com/office/officeart/2009/3/layout/CircleRelationship"/>
    <dgm:cxn modelId="{BF445524-7631-46A4-A9F8-F7CB08035DDB}" type="presParOf" srcId="{EC323DFF-E2DA-4381-8948-5F3D2CD82207}" destId="{282F7230-9226-4387-9620-3DC67223F95C}" srcOrd="5" destOrd="0" presId="urn:microsoft.com/office/officeart/2009/3/layout/CircleRelationship"/>
    <dgm:cxn modelId="{218BBC07-C0B0-48B2-980B-148E51AEE23B}" type="presParOf" srcId="{EC323DFF-E2DA-4381-8948-5F3D2CD82207}" destId="{2682D7C4-37F7-4CA1-B102-AED7627E9C93}" srcOrd="6" destOrd="0" presId="urn:microsoft.com/office/officeart/2009/3/layout/CircleRelationship"/>
    <dgm:cxn modelId="{AA1E1669-BD7D-411E-94D4-913E8566F654}" type="presParOf" srcId="{EC323DFF-E2DA-4381-8948-5F3D2CD82207}" destId="{CCDD2561-1FC5-4EA6-AD90-3ADAF62A41D1}" srcOrd="7" destOrd="0" presId="urn:microsoft.com/office/officeart/2009/3/layout/CircleRelationship"/>
    <dgm:cxn modelId="{D0F07794-37F8-4175-8296-9725EA64B2E3}" type="presParOf" srcId="{EC323DFF-E2DA-4381-8948-5F3D2CD82207}" destId="{DD36342D-1CB9-480B-9443-592ECACCB1B2}" srcOrd="8" destOrd="0" presId="urn:microsoft.com/office/officeart/2009/3/layout/CircleRelationship"/>
    <dgm:cxn modelId="{8AE7B659-C31F-4F52-9686-C1ABB63B1EA9}" type="presParOf" srcId="{DD36342D-1CB9-480B-9443-592ECACCB1B2}" destId="{2470B0FE-F3CE-48F3-AE82-73016C487D68}" srcOrd="0" destOrd="0" presId="urn:microsoft.com/office/officeart/2009/3/layout/CircleRelationship"/>
    <dgm:cxn modelId="{5834BBB2-34B9-46B9-948C-3BC456B978F5}" type="presParOf" srcId="{EC323DFF-E2DA-4381-8948-5F3D2CD82207}" destId="{1C5C821B-7AF3-4B1C-B3FE-45A337B82741}" srcOrd="9" destOrd="0" presId="urn:microsoft.com/office/officeart/2009/3/layout/CircleRelationship"/>
    <dgm:cxn modelId="{639DABF8-5BDE-484F-A747-33E9F42E376F}" type="presParOf" srcId="{1C5C821B-7AF3-4B1C-B3FE-45A337B82741}" destId="{48BC9D73-B86D-4378-970E-5CD650E31618}" srcOrd="0" destOrd="0" presId="urn:microsoft.com/office/officeart/2009/3/layout/CircleRelationship"/>
    <dgm:cxn modelId="{318F3B25-56D7-4CD3-80CD-4ECF6ABE9097}" type="presParOf" srcId="{EC323DFF-E2DA-4381-8948-5F3D2CD82207}" destId="{EB301C3D-F1F9-4A72-AC54-827EBC1AD812}" srcOrd="10" destOrd="0" presId="urn:microsoft.com/office/officeart/2009/3/layout/CircleRelationship"/>
    <dgm:cxn modelId="{5F192FAF-AA29-4119-9D75-AAF74B2D984A}" type="presParOf" srcId="{EC323DFF-E2DA-4381-8948-5F3D2CD82207}" destId="{6B30F03A-93BA-441A-ABF4-25C2455DF7C0}" srcOrd="11" destOrd="0" presId="urn:microsoft.com/office/officeart/2009/3/layout/CircleRelationship"/>
    <dgm:cxn modelId="{FF4ED7F3-8BF5-4BCE-8EC2-0B8ACBB19BC4}" type="presParOf" srcId="{6B30F03A-93BA-441A-ABF4-25C2455DF7C0}" destId="{0DF8FB3E-B0B0-40D8-B039-0C7B496BBA97}" srcOrd="0" destOrd="0" presId="urn:microsoft.com/office/officeart/2009/3/layout/CircleRelationship"/>
    <dgm:cxn modelId="{89500581-5988-46A4-9DF9-3A7B84A68823}" type="presParOf" srcId="{EC323DFF-E2DA-4381-8948-5F3D2CD82207}" destId="{37FA1CD0-A7DC-4E74-BDC2-224405012EB0}" srcOrd="12" destOrd="0" presId="urn:microsoft.com/office/officeart/2009/3/layout/CircleRelationship"/>
    <dgm:cxn modelId="{7957AFA6-FEBB-441D-B867-7098C7F0D056}" type="presParOf" srcId="{37FA1CD0-A7DC-4E74-BDC2-224405012EB0}" destId="{022614F8-042B-41CB-A6A7-8094C903EB2F}" srcOrd="0" destOrd="0" presId="urn:microsoft.com/office/officeart/2009/3/layout/CircleRelationship"/>
    <dgm:cxn modelId="{93B1B3BC-398A-43F6-862B-AA461BA776D1}" type="presParOf" srcId="{EC323DFF-E2DA-4381-8948-5F3D2CD82207}" destId="{BA4661A9-DFAB-468E-97BE-F29D08FF69A9}" srcOrd="13" destOrd="0" presId="urn:microsoft.com/office/officeart/2009/3/layout/CircleRelationship"/>
    <dgm:cxn modelId="{063A3997-1101-4FAD-B1B6-AA0965152552}" type="presParOf" srcId="{BA4661A9-DFAB-468E-97BE-F29D08FF69A9}" destId="{C85BB588-B4E8-4D50-9280-4D4F2686007C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EEB127-C2F5-4C0D-B108-CC2B3F78F4F1}">
      <dsp:nvSpPr>
        <dsp:cNvPr id="0" name=""/>
        <dsp:cNvSpPr/>
      </dsp:nvSpPr>
      <dsp:spPr>
        <a:xfrm>
          <a:off x="1746397" y="269357"/>
          <a:ext cx="3188953" cy="318888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Problem Solving</a:t>
          </a:r>
        </a:p>
      </dsp:txBody>
      <dsp:txXfrm>
        <a:off x="2213408" y="736358"/>
        <a:ext cx="2254931" cy="2254883"/>
      </dsp:txXfrm>
    </dsp:sp>
    <dsp:sp modelId="{8A0FF0D8-0AF7-44A4-833E-7EA23A507B5A}">
      <dsp:nvSpPr>
        <dsp:cNvPr id="0" name=""/>
        <dsp:cNvSpPr/>
      </dsp:nvSpPr>
      <dsp:spPr>
        <a:xfrm>
          <a:off x="3565945" y="124069"/>
          <a:ext cx="354657" cy="3546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88BAF3-9DE2-4A25-84FE-B7C476401BC3}">
      <dsp:nvSpPr>
        <dsp:cNvPr id="0" name=""/>
        <dsp:cNvSpPr/>
      </dsp:nvSpPr>
      <dsp:spPr>
        <a:xfrm>
          <a:off x="2726154" y="3221310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88D093-07AF-4EEB-B57C-FB5DA4420E30}">
      <dsp:nvSpPr>
        <dsp:cNvPr id="0" name=""/>
        <dsp:cNvSpPr/>
      </dsp:nvSpPr>
      <dsp:spPr>
        <a:xfrm>
          <a:off x="5140554" y="1563537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9685E2-34CD-4723-A342-ED2D0CA22ECA}">
      <dsp:nvSpPr>
        <dsp:cNvPr id="0" name=""/>
        <dsp:cNvSpPr/>
      </dsp:nvSpPr>
      <dsp:spPr>
        <a:xfrm>
          <a:off x="3911707" y="3494750"/>
          <a:ext cx="354657" cy="3546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2F7230-9226-4387-9620-3DC67223F95C}">
      <dsp:nvSpPr>
        <dsp:cNvPr id="0" name=""/>
        <dsp:cNvSpPr/>
      </dsp:nvSpPr>
      <dsp:spPr>
        <a:xfrm>
          <a:off x="2799102" y="628106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82D7C4-37F7-4CA1-B102-AED7627E9C93}">
      <dsp:nvSpPr>
        <dsp:cNvPr id="0" name=""/>
        <dsp:cNvSpPr/>
      </dsp:nvSpPr>
      <dsp:spPr>
        <a:xfrm>
          <a:off x="1989557" y="2098495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DD2561-1FC5-4EA6-AD90-3ADAF62A41D1}">
      <dsp:nvSpPr>
        <dsp:cNvPr id="0" name=""/>
        <dsp:cNvSpPr/>
      </dsp:nvSpPr>
      <dsp:spPr>
        <a:xfrm>
          <a:off x="296359" y="296740"/>
          <a:ext cx="1850887" cy="185029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Algorithm</a:t>
          </a:r>
          <a:endParaRPr lang="en-US" sz="1200" b="1" kern="1200" dirty="0"/>
        </a:p>
      </dsp:txBody>
      <dsp:txXfrm>
        <a:off x="567415" y="567710"/>
        <a:ext cx="1308775" cy="1308356"/>
      </dsp:txXfrm>
    </dsp:sp>
    <dsp:sp modelId="{2470B0FE-F3CE-48F3-AE82-73016C487D68}">
      <dsp:nvSpPr>
        <dsp:cNvPr id="0" name=""/>
        <dsp:cNvSpPr/>
      </dsp:nvSpPr>
      <dsp:spPr>
        <a:xfrm>
          <a:off x="3207136" y="639282"/>
          <a:ext cx="354657" cy="3546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BC9D73-B86D-4378-970E-5CD650E31618}">
      <dsp:nvSpPr>
        <dsp:cNvPr id="0" name=""/>
        <dsp:cNvSpPr/>
      </dsp:nvSpPr>
      <dsp:spPr>
        <a:xfrm>
          <a:off x="871615" y="2520948"/>
          <a:ext cx="641111" cy="64112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301C3D-F1F9-4A72-AC54-827EBC1AD812}">
      <dsp:nvSpPr>
        <dsp:cNvPr id="0" name=""/>
        <dsp:cNvSpPr/>
      </dsp:nvSpPr>
      <dsp:spPr>
        <a:xfrm>
          <a:off x="5188255" y="-124069"/>
          <a:ext cx="2014993" cy="201434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Automation</a:t>
          </a:r>
          <a:endParaRPr lang="en-US" sz="1200" b="1" kern="1200" dirty="0"/>
        </a:p>
      </dsp:txBody>
      <dsp:txXfrm>
        <a:off x="5483344" y="170926"/>
        <a:ext cx="1424815" cy="1424359"/>
      </dsp:txXfrm>
    </dsp:sp>
    <dsp:sp modelId="{0DF8FB3E-B0B0-40D8-B039-0C7B496BBA97}">
      <dsp:nvSpPr>
        <dsp:cNvPr id="0" name=""/>
        <dsp:cNvSpPr/>
      </dsp:nvSpPr>
      <dsp:spPr>
        <a:xfrm>
          <a:off x="4683888" y="1129908"/>
          <a:ext cx="354657" cy="3546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2614F8-042B-41CB-A6A7-8094C903EB2F}">
      <dsp:nvSpPr>
        <dsp:cNvPr id="0" name=""/>
        <dsp:cNvSpPr/>
      </dsp:nvSpPr>
      <dsp:spPr>
        <a:xfrm>
          <a:off x="627862" y="3283896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5BB588-B4E8-4D50-9280-4D4F2686007C}">
      <dsp:nvSpPr>
        <dsp:cNvPr id="0" name=""/>
        <dsp:cNvSpPr/>
      </dsp:nvSpPr>
      <dsp:spPr>
        <a:xfrm>
          <a:off x="3188751" y="2918068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4/3/2025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4/3/2025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0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CFAB83-E9C2-328F-157F-6349094E00CB}"/>
              </a:ext>
            </a:extLst>
          </p:cNvPr>
          <p:cNvSpPr txBox="1"/>
          <p:nvPr/>
        </p:nvSpPr>
        <p:spPr>
          <a:xfrm>
            <a:off x="3814481" y="4285129"/>
            <a:ext cx="4240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 : Biswajit Rana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Roll No.: B2330026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M.Sc. Big Data Analytics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1076B7-9B29-F510-1C8B-3E665D4DD16B}"/>
              </a:ext>
            </a:extLst>
          </p:cNvPr>
          <p:cNvSpPr txBox="1"/>
          <p:nvPr/>
        </p:nvSpPr>
        <p:spPr>
          <a:xfrm>
            <a:off x="-62753" y="1398529"/>
            <a:ext cx="119947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1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Software  </a:t>
            </a:r>
            <a:r>
              <a:rPr lang="en-US" sz="4800" b="1" i="1" spc="-300" dirty="0">
                <a:solidFill>
                  <a:prstClr val="white"/>
                </a:solidFill>
                <a:latin typeface="Calibri" panose="020F0502020204030204"/>
              </a:rPr>
              <a:t>D</a:t>
            </a:r>
            <a:r>
              <a:rPr kumimoji="0" lang="en-US" sz="4800" b="1" i="1" u="none" strike="noStrike" kern="1200" cap="none" spc="-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evelopment</a:t>
            </a:r>
            <a:r>
              <a:rPr kumimoji="0" lang="en-US" sz="4800" b="1" i="1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Work  on  various  Voice  Technology   </a:t>
            </a:r>
            <a:r>
              <a:rPr lang="en-US" sz="4800" b="1" i="1" spc="-300" dirty="0">
                <a:solidFill>
                  <a:prstClr val="white"/>
                </a:solidFill>
                <a:latin typeface="Calibri" panose="020F0502020204030204"/>
              </a:rPr>
              <a:t>B</a:t>
            </a:r>
            <a:r>
              <a:rPr kumimoji="0" lang="en-US" sz="4800" b="1" i="1" u="none" strike="noStrike" kern="1200" cap="none" spc="-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ased</a:t>
            </a:r>
            <a:r>
              <a:rPr kumimoji="0" lang="en-US" sz="4800" b="1" i="1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Platform</a:t>
            </a:r>
            <a:endParaRPr kumimoji="0" lang="en-IN" sz="4800" b="1" i="1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D9D577-7308-43D5-188F-917A2D727E22}"/>
              </a:ext>
            </a:extLst>
          </p:cNvPr>
          <p:cNvSpPr txBox="1"/>
          <p:nvPr/>
        </p:nvSpPr>
        <p:spPr>
          <a:xfrm>
            <a:off x="3948952" y="3198167"/>
            <a:ext cx="3971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Supervisor : </a:t>
            </a:r>
            <a:r>
              <a:rPr lang="en-US" sz="2400" b="1" dirty="0" err="1">
                <a:solidFill>
                  <a:prstClr val="white"/>
                </a:solidFill>
                <a:latin typeface="Calibri" panose="020F0502020204030204"/>
              </a:rPr>
              <a:t>Mousmita</a:t>
            </a:r>
            <a:r>
              <a:rPr lang="en-US" sz="2400" b="1" dirty="0">
                <a:solidFill>
                  <a:prstClr val="white"/>
                </a:solidFill>
                <a:latin typeface="Calibri" panose="020F0502020204030204"/>
              </a:rPr>
              <a:t> Sarma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18B76DF-7C0A-C1F6-940B-FCC10A2EF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67554"/>
            <a:ext cx="10131425" cy="806824"/>
          </a:xfrm>
        </p:spPr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EA5EFA-5296-BD4E-F0BD-10D26B86242E}"/>
              </a:ext>
            </a:extLst>
          </p:cNvPr>
          <p:cNvSpPr txBox="1"/>
          <p:nvPr/>
        </p:nvSpPr>
        <p:spPr>
          <a:xfrm>
            <a:off x="1295400" y="1497106"/>
            <a:ext cx="101314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CALL AI : Implementing notes feature in </a:t>
            </a:r>
            <a:r>
              <a:rPr lang="en-US" dirty="0" err="1">
                <a:solidFill>
                  <a:prstClr val="white"/>
                </a:solidFill>
                <a:latin typeface="Calibri" panose="020F0502020204030204"/>
              </a:rPr>
              <a:t>CallAI</a:t>
            </a: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 Project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TRANSCRIPTION TOOL : </a:t>
            </a: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Implementing Spellchecking for different regional languages in transcription tool project along with several updates in the website.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ASR model testing.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indent="-285750" defTabSz="457200">
              <a:buFont typeface="Wingdings" panose="05000000000000000000" pitchFamily="2" charset="2"/>
              <a:buChar char="Ø"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7C36200-1F0C-A083-1605-B001A42DC96A}"/>
              </a:ext>
            </a:extLst>
          </p:cNvPr>
          <p:cNvSpPr/>
          <p:nvPr/>
        </p:nvSpPr>
        <p:spPr>
          <a:xfrm>
            <a:off x="685801" y="475129"/>
            <a:ext cx="2209799" cy="618565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90BA4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F3F1B9-357D-C66F-3984-9C9167E691AE}"/>
              </a:ext>
            </a:extLst>
          </p:cNvPr>
          <p:cNvSpPr txBox="1"/>
          <p:nvPr/>
        </p:nvSpPr>
        <p:spPr>
          <a:xfrm>
            <a:off x="11636187" y="89647"/>
            <a:ext cx="286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4C9D3DD-EAA2-0B67-307C-5E17ABD7B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67554"/>
            <a:ext cx="10131425" cy="806824"/>
          </a:xfrm>
        </p:spPr>
        <p:txBody>
          <a:bodyPr/>
          <a:lstStyle/>
          <a:p>
            <a:r>
              <a:rPr lang="en-US" dirty="0"/>
              <a:t>Call AI 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929F86A-A243-3BBA-444A-057D1DB895D3}"/>
              </a:ext>
            </a:extLst>
          </p:cNvPr>
          <p:cNvSpPr/>
          <p:nvPr/>
        </p:nvSpPr>
        <p:spPr>
          <a:xfrm>
            <a:off x="685801" y="475129"/>
            <a:ext cx="1577339" cy="618565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90BA4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272AD0-C9A2-FE53-492A-429811CF480D}"/>
              </a:ext>
            </a:extLst>
          </p:cNvPr>
          <p:cNvSpPr txBox="1"/>
          <p:nvPr/>
        </p:nvSpPr>
        <p:spPr>
          <a:xfrm>
            <a:off x="1295400" y="1497106"/>
            <a:ext cx="1013142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Implementing a notes saving feature in the transcribe page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TRANSCRIPTION TOOL : </a:t>
            </a: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Implementing Spellchecking for different regional languages in transcription tool project along with several updates in the website.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ASR model testing.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indent="-285750" defTabSz="457200">
              <a:buFont typeface="Wingdings" panose="05000000000000000000" pitchFamily="2" charset="2"/>
              <a:buChar char="Ø"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ight sky with mountains on the horizon">
            <a:extLst>
              <a:ext uri="{FF2B5EF4-FFF2-40B4-BE49-F238E27FC236}">
                <a16:creationId xmlns:a16="http://schemas.microsoft.com/office/drawing/2014/main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id="{21A182E9-AC38-4344-9247-5AB4B8F03A2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5221354"/>
              </p:ext>
            </p:extLst>
          </p:nvPr>
        </p:nvGraphicFramePr>
        <p:xfrm>
          <a:off x="2569323" y="2142067"/>
          <a:ext cx="7390680" cy="3725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03" y="787400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Network Technology</a:t>
            </a:r>
          </a:p>
        </p:txBody>
      </p:sp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someone@example.com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1764</TotalTime>
  <Words>121</Words>
  <Application>Microsoft Office PowerPoint</Application>
  <PresentationFormat>Widescreen</PresentationFormat>
  <Paragraphs>35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Celestial</vt:lpstr>
      <vt:lpstr>PowerPoint Presentation</vt:lpstr>
      <vt:lpstr>Contents</vt:lpstr>
      <vt:lpstr>Call AI </vt:lpstr>
      <vt:lpstr>Network Technology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BISWAJIT RANA</dc:creator>
  <cp:lastModifiedBy>BISWAJIT RANA</cp:lastModifiedBy>
  <cp:revision>2</cp:revision>
  <dcterms:created xsi:type="dcterms:W3CDTF">2025-04-03T12:36:25Z</dcterms:created>
  <dcterms:modified xsi:type="dcterms:W3CDTF">2025-04-04T18:00:34Z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