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>
        <p:scale>
          <a:sx n="50" d="100"/>
          <a:sy n="50" d="100"/>
        </p:scale>
        <p:origin x="1372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577B-D1E8-03BC-055F-5B196238B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666B0-D155-BD07-6684-6CDF27BA9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4B6C7-AE33-834D-794C-3CA2FB79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5803-5A31-4BBE-850D-25C05CDC1C5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6B9FA-F9B1-0816-0C61-52BAA618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E1E2-7519-0AC6-73E3-67EC4BBC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6A-EA0B-472C-A10D-C6C190E4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0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59B5-A461-FE6C-5048-173CE534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437DE-C3B7-7584-3080-8E9394395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FC43-5684-92B3-988D-58756B16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5803-5A31-4BBE-850D-25C05CDC1C5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51FE-3CA1-2874-DB5A-C91F1F66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02617-C410-F4A0-1DB9-8FBAB712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6A-EA0B-472C-A10D-C6C190E4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5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2F58D-646F-1F78-B03D-0B2EE2E8A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09D4E-2DE6-09C9-DD03-0CF53CC31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96A54-F0D4-90FC-1939-DF81C11E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5803-5A31-4BBE-850D-25C05CDC1C5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292E3-C948-4B65-6D00-3C20610A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38456-CD0E-9944-C6EA-F9E77B0B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6A-EA0B-472C-A10D-C6C190E4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3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9BD5-B398-CAFB-8723-BF91DFA0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06C3-18B1-4ECA-C63A-824F5A8A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B15C-B783-7B58-B0AD-377992B8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5803-5A31-4BBE-850D-25C05CDC1C5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FB3E3-E283-FA3E-E4B5-74B1A584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4638F-DC43-73CD-D9EA-3A953606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6A-EA0B-472C-A10D-C6C190E4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6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4939-D948-5432-22E6-6E3541E0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CED70-DD8E-194B-0DF7-50DBA4A63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98AFF-973C-0939-4369-D873714A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5803-5A31-4BBE-850D-25C05CDC1C5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C235E-6436-9980-634E-24050612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4072-77AD-AD37-3334-C88280FD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6A-EA0B-472C-A10D-C6C190E4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5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83CF-BCDC-56B3-583C-99D9E0D2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7D067-D971-EFEF-7DBB-52FFAB605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46438-DFA9-E632-F872-3E096BAAE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C8E1-4CA8-8450-A7A4-BAEA3738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5803-5A31-4BBE-850D-25C05CDC1C5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ADCFB-3794-CE38-C21B-2B99C0A2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16BCC-95ED-A501-0B8A-C1D6459D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6A-EA0B-472C-A10D-C6C190E4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6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F5EE-2D0E-E9F8-BE54-0FDC0359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FBFE2-3EF0-5AE5-23E8-06651C0F1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E7B2A-68CD-5526-0530-92CB02C98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EA87C-7BCB-977F-A447-0DA793536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BBB59-CE83-60C8-EAD0-DA38E3FB0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74609-BF7F-FC75-9E96-83676728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5803-5A31-4BBE-850D-25C05CDC1C5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82222-EB2D-A210-E24A-4CCBAAE1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2CFEF-F2F1-1385-F145-FF436E24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6A-EA0B-472C-A10D-C6C190E4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A518-C48E-E196-2E1F-F079E566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829FA-9B58-95FC-201F-9AF58645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5803-5A31-4BBE-850D-25C05CDC1C5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5F986-1BBE-79F1-5294-806E1503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C3F98-4EC7-DC6C-8E23-A029FEF0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6A-EA0B-472C-A10D-C6C190E4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0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6E7AD-945F-4F90-B21A-6C6953BC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5803-5A31-4BBE-850D-25C05CDC1C5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D4071-586D-BDC9-D210-7E04C8F5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D9B5E-4F6C-1884-7583-C100A8D9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6A-EA0B-472C-A10D-C6C190E4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DBC4-171A-4F2E-FAF1-8C683027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8A07E-1F25-C364-E869-B3123F993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BEC82-8FBC-2C6A-8692-4913F138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3E1EE-D1B0-979E-2E69-6EBD8DBF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5803-5A31-4BBE-850D-25C05CDC1C5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59617-8946-DECE-C309-24A882EB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95E11-6954-FB42-E99E-86FC7BAB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6A-EA0B-472C-A10D-C6C190E4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1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81BA-D2D5-7D81-AD65-B5867C0B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97046-D075-8276-B43C-9E0723733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A915-98B7-28DD-B869-16B81872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7436B-3E8D-8475-9A3C-19BA9CDB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5803-5A31-4BBE-850D-25C05CDC1C5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55BB9-D082-5DB6-51DC-FAB30E7E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722B1-79F2-8283-D24A-E4962A73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6A-EA0B-472C-A10D-C6C190E4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8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4F625-F38C-D9E5-8FA9-D313FA4B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C7E3D-AFF3-6391-1BAA-B33866FB9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9818A-8F21-2B28-F4F5-42B0A1BBF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F5803-5A31-4BBE-850D-25C05CDC1C5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82B67-2655-77A9-CBA8-E48DC61FB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1D94A-CBEF-9E75-AA58-39F8F6F4C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43D6A-EA0B-472C-A10D-C6C190E4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9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08403B-FBE1-6B80-2813-F8EC3DDFD2D1}"/>
              </a:ext>
            </a:extLst>
          </p:cNvPr>
          <p:cNvSpPr/>
          <p:nvPr/>
        </p:nvSpPr>
        <p:spPr>
          <a:xfrm>
            <a:off x="3898900" y="373102"/>
            <a:ext cx="4394200" cy="627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33873E-0B6F-ABA6-8CBB-98DA3E23EC04}"/>
              </a:ext>
            </a:extLst>
          </p:cNvPr>
          <p:cNvCxnSpPr/>
          <p:nvPr/>
        </p:nvCxnSpPr>
        <p:spPr>
          <a:xfrm>
            <a:off x="3898900" y="749300"/>
            <a:ext cx="439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03D471-EF0D-5C97-E47B-0331788B839A}"/>
              </a:ext>
            </a:extLst>
          </p:cNvPr>
          <p:cNvCxnSpPr/>
          <p:nvPr/>
        </p:nvCxnSpPr>
        <p:spPr>
          <a:xfrm>
            <a:off x="3898900" y="6070600"/>
            <a:ext cx="439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E2B212-7BEC-071A-976E-A25EC1EC7D55}"/>
              </a:ext>
            </a:extLst>
          </p:cNvPr>
          <p:cNvSpPr txBox="1"/>
          <p:nvPr/>
        </p:nvSpPr>
        <p:spPr>
          <a:xfrm>
            <a:off x="4089400" y="342601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A3854-E7D9-E676-3C17-DEB2EA0FEAF6}"/>
              </a:ext>
            </a:extLst>
          </p:cNvPr>
          <p:cNvSpPr txBox="1"/>
          <p:nvPr/>
        </p:nvSpPr>
        <p:spPr>
          <a:xfrm>
            <a:off x="6115050" y="342601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  Guest </a:t>
            </a:r>
            <a:r>
              <a:rPr lang="en-IN" dirty="0" err="1"/>
              <a:t>SignUp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832A7-D045-0696-D0A5-793329E45848}"/>
              </a:ext>
            </a:extLst>
          </p:cNvPr>
          <p:cNvSpPr txBox="1"/>
          <p:nvPr/>
        </p:nvSpPr>
        <p:spPr>
          <a:xfrm>
            <a:off x="4178300" y="6115566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Footer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253E2-8058-2A11-CB1B-8CF491C6B5EA}"/>
              </a:ext>
            </a:extLst>
          </p:cNvPr>
          <p:cNvSpPr/>
          <p:nvPr/>
        </p:nvSpPr>
        <p:spPr>
          <a:xfrm>
            <a:off x="4178300" y="960387"/>
            <a:ext cx="3784600" cy="1333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CBACC-DB28-4B14-16A8-C1C4660BF996}"/>
              </a:ext>
            </a:extLst>
          </p:cNvPr>
          <p:cNvSpPr/>
          <p:nvPr/>
        </p:nvSpPr>
        <p:spPr>
          <a:xfrm>
            <a:off x="4178300" y="2536713"/>
            <a:ext cx="3784600" cy="1525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8B3FE-C449-8EFB-A9C2-12E32D5DE4AF}"/>
              </a:ext>
            </a:extLst>
          </p:cNvPr>
          <p:cNvSpPr/>
          <p:nvPr/>
        </p:nvSpPr>
        <p:spPr>
          <a:xfrm>
            <a:off x="4178300" y="4302724"/>
            <a:ext cx="3784600" cy="1525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3D181A-BA5C-7E8F-FC87-0775C129595F}"/>
              </a:ext>
            </a:extLst>
          </p:cNvPr>
          <p:cNvSpPr/>
          <p:nvPr/>
        </p:nvSpPr>
        <p:spPr>
          <a:xfrm>
            <a:off x="4660900" y="1327665"/>
            <a:ext cx="2819400" cy="520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15B71-FE1E-F3E3-AA51-CC328AFA479D}"/>
              </a:ext>
            </a:extLst>
          </p:cNvPr>
          <p:cNvSpPr txBox="1"/>
          <p:nvPr/>
        </p:nvSpPr>
        <p:spPr>
          <a:xfrm>
            <a:off x="5372100" y="1394329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Event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AEB66-DDC9-2D74-D7BF-B09E91F20DEE}"/>
              </a:ext>
            </a:extLst>
          </p:cNvPr>
          <p:cNvSpPr/>
          <p:nvPr/>
        </p:nvSpPr>
        <p:spPr>
          <a:xfrm>
            <a:off x="4457700" y="2908300"/>
            <a:ext cx="2057400" cy="104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0DDEC4-077C-D226-23F7-061805BF95EC}"/>
              </a:ext>
            </a:extLst>
          </p:cNvPr>
          <p:cNvSpPr/>
          <p:nvPr/>
        </p:nvSpPr>
        <p:spPr>
          <a:xfrm>
            <a:off x="6705600" y="2908299"/>
            <a:ext cx="1066800" cy="10514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A44727-7542-33E3-AEC0-7FF25A85B392}"/>
              </a:ext>
            </a:extLst>
          </p:cNvPr>
          <p:cNvSpPr txBox="1"/>
          <p:nvPr/>
        </p:nvSpPr>
        <p:spPr>
          <a:xfrm>
            <a:off x="4457700" y="253484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Upcoming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A20CE0-7F05-3502-0777-702C81F2A38C}"/>
              </a:ext>
            </a:extLst>
          </p:cNvPr>
          <p:cNvSpPr txBox="1"/>
          <p:nvPr/>
        </p:nvSpPr>
        <p:spPr>
          <a:xfrm>
            <a:off x="4819650" y="3244334"/>
            <a:ext cx="164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Image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EC8970-6D21-ACFF-2CC3-3F7986ED3F26}"/>
              </a:ext>
            </a:extLst>
          </p:cNvPr>
          <p:cNvSpPr txBox="1"/>
          <p:nvPr/>
        </p:nvSpPr>
        <p:spPr>
          <a:xfrm>
            <a:off x="6826250" y="3143274"/>
            <a:ext cx="164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</a:t>
            </a:r>
          </a:p>
          <a:p>
            <a:r>
              <a:rPr lang="en-IN" dirty="0"/>
              <a:t>Details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B505B0-2EA6-6F0F-4B5A-9EF2569A2D87}"/>
              </a:ext>
            </a:extLst>
          </p:cNvPr>
          <p:cNvSpPr/>
          <p:nvPr/>
        </p:nvSpPr>
        <p:spPr>
          <a:xfrm>
            <a:off x="4457700" y="4668313"/>
            <a:ext cx="3314700" cy="962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824C9A-3B68-C654-D3C4-6027EDCE79F1}"/>
              </a:ext>
            </a:extLst>
          </p:cNvPr>
          <p:cNvSpPr txBox="1"/>
          <p:nvPr/>
        </p:nvSpPr>
        <p:spPr>
          <a:xfrm>
            <a:off x="5461000" y="4964941"/>
            <a:ext cx="164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45E37C-8BBD-4736-021B-4B61793054B6}"/>
              </a:ext>
            </a:extLst>
          </p:cNvPr>
          <p:cNvSpPr txBox="1"/>
          <p:nvPr/>
        </p:nvSpPr>
        <p:spPr>
          <a:xfrm>
            <a:off x="4549775" y="4293363"/>
            <a:ext cx="164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Our Legacy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2760C4-65EA-5320-2CA1-47E65365C18E}"/>
              </a:ext>
            </a:extLst>
          </p:cNvPr>
          <p:cNvSpPr txBox="1"/>
          <p:nvPr/>
        </p:nvSpPr>
        <p:spPr>
          <a:xfrm>
            <a:off x="584200" y="476766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8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143DB-5912-B3FE-81B5-99F4C7C30C9E}"/>
              </a:ext>
            </a:extLst>
          </p:cNvPr>
          <p:cNvSpPr/>
          <p:nvPr/>
        </p:nvSpPr>
        <p:spPr>
          <a:xfrm>
            <a:off x="2133600" y="419100"/>
            <a:ext cx="7035800" cy="624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F45D2-635F-C64F-BD15-A36436DBDF99}"/>
              </a:ext>
            </a:extLst>
          </p:cNvPr>
          <p:cNvSpPr txBox="1"/>
          <p:nvPr/>
        </p:nvSpPr>
        <p:spPr>
          <a:xfrm flipH="1">
            <a:off x="210819" y="49768"/>
            <a:ext cx="149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 Page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D119C-5AC4-6917-6F93-40B523F8FC67}"/>
              </a:ext>
            </a:extLst>
          </p:cNvPr>
          <p:cNvSpPr txBox="1"/>
          <p:nvPr/>
        </p:nvSpPr>
        <p:spPr>
          <a:xfrm>
            <a:off x="2755900" y="869950"/>
            <a:ext cx="1917700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C7615E-7AFD-67AB-5BA8-A53B2D48067F}"/>
              </a:ext>
            </a:extLst>
          </p:cNvPr>
          <p:cNvSpPr/>
          <p:nvPr/>
        </p:nvSpPr>
        <p:spPr>
          <a:xfrm>
            <a:off x="2755900" y="869950"/>
            <a:ext cx="1778000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2D1493-BF22-EDD4-AC5C-B224C0D3743B}"/>
              </a:ext>
            </a:extLst>
          </p:cNvPr>
          <p:cNvSpPr txBox="1"/>
          <p:nvPr/>
        </p:nvSpPr>
        <p:spPr>
          <a:xfrm>
            <a:off x="2984500" y="9329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Name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58732-30F2-4693-CB78-F0B50DD28BA5}"/>
              </a:ext>
            </a:extLst>
          </p:cNvPr>
          <p:cNvSpPr/>
          <p:nvPr/>
        </p:nvSpPr>
        <p:spPr>
          <a:xfrm>
            <a:off x="2755900" y="1536700"/>
            <a:ext cx="3200400" cy="597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5BA6BB-AA44-5F3A-AA46-ABAD1237A9D6}"/>
              </a:ext>
            </a:extLst>
          </p:cNvPr>
          <p:cNvSpPr txBox="1"/>
          <p:nvPr/>
        </p:nvSpPr>
        <p:spPr>
          <a:xfrm>
            <a:off x="2984500" y="1605518"/>
            <a:ext cx="2717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No. of Participants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C93E5-B9D0-6224-1A5E-7D98ED6D3F47}"/>
              </a:ext>
            </a:extLst>
          </p:cNvPr>
          <p:cNvSpPr/>
          <p:nvPr/>
        </p:nvSpPr>
        <p:spPr>
          <a:xfrm>
            <a:off x="2755900" y="2306082"/>
            <a:ext cx="2298700" cy="597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95302C-97C0-0895-53A4-9104115C2221}"/>
              </a:ext>
            </a:extLst>
          </p:cNvPr>
          <p:cNvSpPr txBox="1"/>
          <p:nvPr/>
        </p:nvSpPr>
        <p:spPr>
          <a:xfrm>
            <a:off x="3022600" y="2380297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Food Choice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DD6677-879F-07B5-5397-941FCE36C609}"/>
              </a:ext>
            </a:extLst>
          </p:cNvPr>
          <p:cNvSpPr txBox="1"/>
          <p:nvPr/>
        </p:nvSpPr>
        <p:spPr>
          <a:xfrm>
            <a:off x="2705100" y="3174048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To Pay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1E7B52-2F8F-A354-5A5D-74D8EF43EE21}"/>
              </a:ext>
            </a:extLst>
          </p:cNvPr>
          <p:cNvSpPr/>
          <p:nvPr/>
        </p:nvSpPr>
        <p:spPr>
          <a:xfrm>
            <a:off x="4181475" y="3166546"/>
            <a:ext cx="174625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30D00E-4F23-2BAF-E131-7B6C78BFBA01}"/>
              </a:ext>
            </a:extLst>
          </p:cNvPr>
          <p:cNvSpPr/>
          <p:nvPr/>
        </p:nvSpPr>
        <p:spPr>
          <a:xfrm>
            <a:off x="2755900" y="3653829"/>
            <a:ext cx="3860800" cy="466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2456A9-E828-0006-D5F4-90A809560DC7}"/>
              </a:ext>
            </a:extLst>
          </p:cNvPr>
          <p:cNvSpPr/>
          <p:nvPr/>
        </p:nvSpPr>
        <p:spPr>
          <a:xfrm>
            <a:off x="2755900" y="4400628"/>
            <a:ext cx="1625600" cy="488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7EA039-74CE-D120-7F60-BF9F7C38FA91}"/>
              </a:ext>
            </a:extLst>
          </p:cNvPr>
          <p:cNvSpPr/>
          <p:nvPr/>
        </p:nvSpPr>
        <p:spPr>
          <a:xfrm>
            <a:off x="5495925" y="4400628"/>
            <a:ext cx="1120775" cy="500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8A330B-7A7C-925A-F5C4-B8E5EA86707D}"/>
              </a:ext>
            </a:extLst>
          </p:cNvPr>
          <p:cNvSpPr/>
          <p:nvPr/>
        </p:nvSpPr>
        <p:spPr>
          <a:xfrm>
            <a:off x="6362700" y="5959552"/>
            <a:ext cx="1625600" cy="488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6B3BD3-CE5A-5E64-6187-57420D8E4899}"/>
              </a:ext>
            </a:extLst>
          </p:cNvPr>
          <p:cNvSpPr/>
          <p:nvPr/>
        </p:nvSpPr>
        <p:spPr>
          <a:xfrm>
            <a:off x="2984500" y="5883870"/>
            <a:ext cx="1625600" cy="488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A57C22-0885-092E-C82C-413C203C2CF8}"/>
              </a:ext>
            </a:extLst>
          </p:cNvPr>
          <p:cNvSpPr/>
          <p:nvPr/>
        </p:nvSpPr>
        <p:spPr>
          <a:xfrm>
            <a:off x="6362700" y="5150443"/>
            <a:ext cx="1625600" cy="488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F21F23-C54D-9C3A-EB53-0128643CC1B9}"/>
              </a:ext>
            </a:extLst>
          </p:cNvPr>
          <p:cNvSpPr txBox="1"/>
          <p:nvPr/>
        </p:nvSpPr>
        <p:spPr>
          <a:xfrm>
            <a:off x="3022600" y="3716078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Card Number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9A0777-D6DC-2B2F-0A1D-CF20D708DA34}"/>
              </a:ext>
            </a:extLst>
          </p:cNvPr>
          <p:cNvSpPr txBox="1"/>
          <p:nvPr/>
        </p:nvSpPr>
        <p:spPr>
          <a:xfrm>
            <a:off x="2876550" y="4467681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 Date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6BADC1-24CD-9016-2032-58A4D04BD243}"/>
              </a:ext>
            </a:extLst>
          </p:cNvPr>
          <p:cNvSpPr txBox="1"/>
          <p:nvPr/>
        </p:nvSpPr>
        <p:spPr>
          <a:xfrm>
            <a:off x="5702300" y="4482921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CVV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F79AB3-86C2-F183-F5DB-65437FDC5F53}"/>
              </a:ext>
            </a:extLst>
          </p:cNvPr>
          <p:cNvSpPr txBox="1"/>
          <p:nvPr/>
        </p:nvSpPr>
        <p:spPr>
          <a:xfrm>
            <a:off x="6527800" y="5210253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Send OTP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D91702-E614-647E-E0B4-6A2E939D0ABB}"/>
              </a:ext>
            </a:extLst>
          </p:cNvPr>
          <p:cNvSpPr txBox="1"/>
          <p:nvPr/>
        </p:nvSpPr>
        <p:spPr>
          <a:xfrm>
            <a:off x="6826250" y="6034463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Pay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2B9DD1-8093-7EF6-FA86-63E21C570B84}"/>
              </a:ext>
            </a:extLst>
          </p:cNvPr>
          <p:cNvSpPr txBox="1"/>
          <p:nvPr/>
        </p:nvSpPr>
        <p:spPr>
          <a:xfrm>
            <a:off x="3448050" y="5966163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9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08403B-FBE1-6B80-2813-F8EC3DDFD2D1}"/>
              </a:ext>
            </a:extLst>
          </p:cNvPr>
          <p:cNvSpPr/>
          <p:nvPr/>
        </p:nvSpPr>
        <p:spPr>
          <a:xfrm>
            <a:off x="2959100" y="1597799"/>
            <a:ext cx="7391400" cy="3662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2760C4-65EA-5320-2CA1-47E65365C18E}"/>
              </a:ext>
            </a:extLst>
          </p:cNvPr>
          <p:cNvSpPr txBox="1"/>
          <p:nvPr/>
        </p:nvSpPr>
        <p:spPr>
          <a:xfrm>
            <a:off x="584200" y="476766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 Login Page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1FB39F-5473-A26E-089E-F7DACA0A83E6}"/>
              </a:ext>
            </a:extLst>
          </p:cNvPr>
          <p:cNvSpPr/>
          <p:nvPr/>
        </p:nvSpPr>
        <p:spPr>
          <a:xfrm>
            <a:off x="3708400" y="2043500"/>
            <a:ext cx="6013450" cy="277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80EA76-01CA-317D-78F4-E30B21023BFC}"/>
              </a:ext>
            </a:extLst>
          </p:cNvPr>
          <p:cNvSpPr txBox="1"/>
          <p:nvPr/>
        </p:nvSpPr>
        <p:spPr>
          <a:xfrm>
            <a:off x="3200400" y="1648599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 Login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31CBF6-8A3F-DEB0-75BD-29D26B0068C7}"/>
              </a:ext>
            </a:extLst>
          </p:cNvPr>
          <p:cNvSpPr/>
          <p:nvPr/>
        </p:nvSpPr>
        <p:spPr>
          <a:xfrm>
            <a:off x="5930900" y="2495728"/>
            <a:ext cx="1346200" cy="1314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C83546-AE1F-F127-3D39-50F4EAD15516}"/>
              </a:ext>
            </a:extLst>
          </p:cNvPr>
          <p:cNvCxnSpPr/>
          <p:nvPr/>
        </p:nvCxnSpPr>
        <p:spPr>
          <a:xfrm>
            <a:off x="5918200" y="2902127"/>
            <a:ext cx="1358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1B6636-739F-B981-CB86-A6C1B072B4AB}"/>
              </a:ext>
            </a:extLst>
          </p:cNvPr>
          <p:cNvCxnSpPr/>
          <p:nvPr/>
        </p:nvCxnSpPr>
        <p:spPr>
          <a:xfrm>
            <a:off x="5930900" y="3339068"/>
            <a:ext cx="1358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E3CA29F-D2D8-CB8D-67C7-0DC893826EE2}"/>
              </a:ext>
            </a:extLst>
          </p:cNvPr>
          <p:cNvSpPr txBox="1"/>
          <p:nvPr/>
        </p:nvSpPr>
        <p:spPr>
          <a:xfrm>
            <a:off x="6026150" y="2495728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1"/>
                </a:solidFill>
              </a:rPr>
              <a:t>UserName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7F0367-D21D-29FB-5C30-833A442DFD2A}"/>
              </a:ext>
            </a:extLst>
          </p:cNvPr>
          <p:cNvSpPr txBox="1"/>
          <p:nvPr/>
        </p:nvSpPr>
        <p:spPr>
          <a:xfrm>
            <a:off x="6013450" y="2914827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Password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13A5E8-1BAE-7BD3-00E9-2AD3B27758E3}"/>
              </a:ext>
            </a:extLst>
          </p:cNvPr>
          <p:cNvSpPr txBox="1"/>
          <p:nvPr/>
        </p:nvSpPr>
        <p:spPr>
          <a:xfrm>
            <a:off x="6261100" y="3377168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Login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4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08403B-FBE1-6B80-2813-F8EC3DDFD2D1}"/>
              </a:ext>
            </a:extLst>
          </p:cNvPr>
          <p:cNvSpPr/>
          <p:nvPr/>
        </p:nvSpPr>
        <p:spPr>
          <a:xfrm>
            <a:off x="1835150" y="1184701"/>
            <a:ext cx="8521700" cy="515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2760C4-65EA-5320-2CA1-47E65365C18E}"/>
              </a:ext>
            </a:extLst>
          </p:cNvPr>
          <p:cNvSpPr txBox="1"/>
          <p:nvPr/>
        </p:nvSpPr>
        <p:spPr>
          <a:xfrm>
            <a:off x="584200" y="476766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 Page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80EA76-01CA-317D-78F4-E30B21023BFC}"/>
              </a:ext>
            </a:extLst>
          </p:cNvPr>
          <p:cNvSpPr txBox="1"/>
          <p:nvPr/>
        </p:nvSpPr>
        <p:spPr>
          <a:xfrm>
            <a:off x="2219326" y="1424632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Event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2EA2CE-3B23-EE6B-DD6B-559869E4D895}"/>
              </a:ext>
            </a:extLst>
          </p:cNvPr>
          <p:cNvSpPr/>
          <p:nvPr/>
        </p:nvSpPr>
        <p:spPr>
          <a:xfrm>
            <a:off x="4422776" y="1793964"/>
            <a:ext cx="3825874" cy="4365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9E50BD-3441-0C42-EDBF-B3C0A3732B4A}"/>
              </a:ext>
            </a:extLst>
          </p:cNvPr>
          <p:cNvSpPr/>
          <p:nvPr/>
        </p:nvSpPr>
        <p:spPr>
          <a:xfrm>
            <a:off x="7194550" y="5655282"/>
            <a:ext cx="84455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817B0-F62F-6A3E-2DAF-764328A38BFF}"/>
              </a:ext>
            </a:extLst>
          </p:cNvPr>
          <p:cNvSpPr txBox="1"/>
          <p:nvPr/>
        </p:nvSpPr>
        <p:spPr>
          <a:xfrm>
            <a:off x="4619626" y="197863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Form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7E270A-BC1D-D628-74EE-2D6F88F19468}"/>
              </a:ext>
            </a:extLst>
          </p:cNvPr>
          <p:cNvSpPr txBox="1"/>
          <p:nvPr/>
        </p:nvSpPr>
        <p:spPr>
          <a:xfrm>
            <a:off x="7194550" y="5673299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Submit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9DA2B-5367-2D2D-CADC-904FB87441AF}"/>
              </a:ext>
            </a:extLst>
          </p:cNvPr>
          <p:cNvSpPr txBox="1"/>
          <p:nvPr/>
        </p:nvSpPr>
        <p:spPr>
          <a:xfrm>
            <a:off x="4997451" y="2476500"/>
            <a:ext cx="32511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Open Date</a:t>
            </a:r>
          </a:p>
          <a:p>
            <a:r>
              <a:rPr lang="en-US" dirty="0"/>
              <a:t>Event Close Date</a:t>
            </a:r>
          </a:p>
          <a:p>
            <a:r>
              <a:rPr lang="en-US" dirty="0"/>
              <a:t>Event Start Time</a:t>
            </a:r>
          </a:p>
          <a:p>
            <a:r>
              <a:rPr lang="en-US" dirty="0"/>
              <a:t>Event Close Time</a:t>
            </a:r>
          </a:p>
          <a:p>
            <a:r>
              <a:rPr lang="en-US" dirty="0"/>
              <a:t>Registration Fee</a:t>
            </a:r>
          </a:p>
          <a:p>
            <a:r>
              <a:rPr lang="en-US" dirty="0"/>
              <a:t>No Of People</a:t>
            </a:r>
          </a:p>
          <a:p>
            <a:r>
              <a:rPr lang="en-US" dirty="0"/>
              <a:t>Breakfast Price</a:t>
            </a:r>
          </a:p>
          <a:p>
            <a:r>
              <a:rPr lang="en-US" dirty="0"/>
              <a:t>Launch Price</a:t>
            </a:r>
          </a:p>
          <a:p>
            <a:r>
              <a:rPr lang="en-US" dirty="0"/>
              <a:t>Dinner Price</a:t>
            </a:r>
          </a:p>
          <a:p>
            <a:r>
              <a:rPr lang="en-US" dirty="0"/>
              <a:t>Event Image</a:t>
            </a:r>
          </a:p>
        </p:txBody>
      </p:sp>
    </p:spTree>
    <p:extLst>
      <p:ext uri="{BB962C8B-B14F-4D97-AF65-F5344CB8AC3E}">
        <p14:creationId xmlns:p14="http://schemas.microsoft.com/office/powerpoint/2010/main" val="55172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08403B-FBE1-6B80-2813-F8EC3DDFD2D1}"/>
              </a:ext>
            </a:extLst>
          </p:cNvPr>
          <p:cNvSpPr/>
          <p:nvPr/>
        </p:nvSpPr>
        <p:spPr>
          <a:xfrm>
            <a:off x="2959100" y="1597799"/>
            <a:ext cx="7391400" cy="3662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2760C4-65EA-5320-2CA1-47E65365C18E}"/>
              </a:ext>
            </a:extLst>
          </p:cNvPr>
          <p:cNvSpPr txBox="1"/>
          <p:nvPr/>
        </p:nvSpPr>
        <p:spPr>
          <a:xfrm>
            <a:off x="584200" y="476766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 Page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1FB39F-5473-A26E-089E-F7DACA0A83E6}"/>
              </a:ext>
            </a:extLst>
          </p:cNvPr>
          <p:cNvSpPr/>
          <p:nvPr/>
        </p:nvSpPr>
        <p:spPr>
          <a:xfrm>
            <a:off x="4813300" y="2253566"/>
            <a:ext cx="3562350" cy="277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80EA76-01CA-317D-78F4-E30B21023BFC}"/>
              </a:ext>
            </a:extLst>
          </p:cNvPr>
          <p:cNvSpPr txBox="1"/>
          <p:nvPr/>
        </p:nvSpPr>
        <p:spPr>
          <a:xfrm>
            <a:off x="3200400" y="1648599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Details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D416ED-54B3-CBE7-5036-CA4554A1B1A3}"/>
              </a:ext>
            </a:extLst>
          </p:cNvPr>
          <p:cNvSpPr/>
          <p:nvPr/>
        </p:nvSpPr>
        <p:spPr>
          <a:xfrm>
            <a:off x="4965700" y="2405966"/>
            <a:ext cx="3213100" cy="1162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A8A69-449E-7E04-57F0-6013F410DA9F}"/>
              </a:ext>
            </a:extLst>
          </p:cNvPr>
          <p:cNvSpPr txBox="1"/>
          <p:nvPr/>
        </p:nvSpPr>
        <p:spPr>
          <a:xfrm>
            <a:off x="5762625" y="2802667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Image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7643C-B155-6548-360F-820C8763E314}"/>
              </a:ext>
            </a:extLst>
          </p:cNvPr>
          <p:cNvSpPr txBox="1"/>
          <p:nvPr/>
        </p:nvSpPr>
        <p:spPr>
          <a:xfrm>
            <a:off x="5762625" y="4254332"/>
            <a:ext cx="1463675" cy="38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0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08403B-FBE1-6B80-2813-F8EC3DDFD2D1}"/>
              </a:ext>
            </a:extLst>
          </p:cNvPr>
          <p:cNvSpPr/>
          <p:nvPr/>
        </p:nvSpPr>
        <p:spPr>
          <a:xfrm>
            <a:off x="2959100" y="1597799"/>
            <a:ext cx="7391400" cy="3662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2760C4-65EA-5320-2CA1-47E65365C18E}"/>
              </a:ext>
            </a:extLst>
          </p:cNvPr>
          <p:cNvSpPr txBox="1"/>
          <p:nvPr/>
        </p:nvSpPr>
        <p:spPr>
          <a:xfrm>
            <a:off x="584200" y="476766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Guest Page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1FB39F-5473-A26E-089E-F7DACA0A83E6}"/>
              </a:ext>
            </a:extLst>
          </p:cNvPr>
          <p:cNvSpPr/>
          <p:nvPr/>
        </p:nvSpPr>
        <p:spPr>
          <a:xfrm>
            <a:off x="3937000" y="2253566"/>
            <a:ext cx="5892800" cy="277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80EA76-01CA-317D-78F4-E30B21023BFC}"/>
              </a:ext>
            </a:extLst>
          </p:cNvPr>
          <p:cNvSpPr txBox="1"/>
          <p:nvPr/>
        </p:nvSpPr>
        <p:spPr>
          <a:xfrm>
            <a:off x="3200400" y="1648599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Guest Sign Up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D416ED-54B3-CBE7-5036-CA4554A1B1A3}"/>
              </a:ext>
            </a:extLst>
          </p:cNvPr>
          <p:cNvSpPr/>
          <p:nvPr/>
        </p:nvSpPr>
        <p:spPr>
          <a:xfrm>
            <a:off x="5295900" y="2549699"/>
            <a:ext cx="2044700" cy="2178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73CE2-5F79-0C00-6C12-E5650FC655F2}"/>
              </a:ext>
            </a:extLst>
          </p:cNvPr>
          <p:cNvSpPr/>
          <p:nvPr/>
        </p:nvSpPr>
        <p:spPr>
          <a:xfrm>
            <a:off x="8013700" y="4471132"/>
            <a:ext cx="1143000" cy="447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B71C90-6FAF-915A-0624-E9DDB280BD7F}"/>
              </a:ext>
            </a:extLst>
          </p:cNvPr>
          <p:cNvCxnSpPr/>
          <p:nvPr/>
        </p:nvCxnSpPr>
        <p:spPr>
          <a:xfrm>
            <a:off x="5295900" y="3073400"/>
            <a:ext cx="204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32E35D-11B7-3A3E-3332-65E72072D3C3}"/>
              </a:ext>
            </a:extLst>
          </p:cNvPr>
          <p:cNvCxnSpPr/>
          <p:nvPr/>
        </p:nvCxnSpPr>
        <p:spPr>
          <a:xfrm>
            <a:off x="5295900" y="3639066"/>
            <a:ext cx="204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1C7E17-4C10-5A34-D2B5-917DA3CBEA1F}"/>
              </a:ext>
            </a:extLst>
          </p:cNvPr>
          <p:cNvCxnSpPr/>
          <p:nvPr/>
        </p:nvCxnSpPr>
        <p:spPr>
          <a:xfrm>
            <a:off x="5295900" y="4191000"/>
            <a:ext cx="204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AF74FA-E8F8-91C2-1E07-653723F88F26}"/>
              </a:ext>
            </a:extLst>
          </p:cNvPr>
          <p:cNvSpPr txBox="1"/>
          <p:nvPr/>
        </p:nvSpPr>
        <p:spPr>
          <a:xfrm>
            <a:off x="5454650" y="263723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Name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941F15-A936-02CE-349D-EB549A0B37A0}"/>
              </a:ext>
            </a:extLst>
          </p:cNvPr>
          <p:cNvSpPr txBox="1"/>
          <p:nvPr/>
        </p:nvSpPr>
        <p:spPr>
          <a:xfrm>
            <a:off x="5403850" y="31715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Email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14290E-8D96-029A-4B63-D75A7E959971}"/>
              </a:ext>
            </a:extLst>
          </p:cNvPr>
          <p:cNvSpPr txBox="1"/>
          <p:nvPr/>
        </p:nvSpPr>
        <p:spPr>
          <a:xfrm>
            <a:off x="5403850" y="374153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Password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65EEF6-7195-2278-6F9C-254A75D04B1F}"/>
              </a:ext>
            </a:extLst>
          </p:cNvPr>
          <p:cNvSpPr txBox="1"/>
          <p:nvPr/>
        </p:nvSpPr>
        <p:spPr>
          <a:xfrm>
            <a:off x="5454650" y="429225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Role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BBF787-1BBB-A5B6-3395-1F62E15D1E31}"/>
              </a:ext>
            </a:extLst>
          </p:cNvPr>
          <p:cNvSpPr txBox="1"/>
          <p:nvPr/>
        </p:nvSpPr>
        <p:spPr>
          <a:xfrm>
            <a:off x="8153400" y="451021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Sign Up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08403B-FBE1-6B80-2813-F8EC3DDFD2D1}"/>
              </a:ext>
            </a:extLst>
          </p:cNvPr>
          <p:cNvSpPr/>
          <p:nvPr/>
        </p:nvSpPr>
        <p:spPr>
          <a:xfrm>
            <a:off x="2959100" y="1597799"/>
            <a:ext cx="7391400" cy="3662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2760C4-65EA-5320-2CA1-47E65365C18E}"/>
              </a:ext>
            </a:extLst>
          </p:cNvPr>
          <p:cNvSpPr txBox="1"/>
          <p:nvPr/>
        </p:nvSpPr>
        <p:spPr>
          <a:xfrm>
            <a:off x="584200" y="476766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Guest Page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1FB39F-5473-A26E-089E-F7DACA0A83E6}"/>
              </a:ext>
            </a:extLst>
          </p:cNvPr>
          <p:cNvSpPr/>
          <p:nvPr/>
        </p:nvSpPr>
        <p:spPr>
          <a:xfrm>
            <a:off x="3937000" y="2253566"/>
            <a:ext cx="5892800" cy="277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80EA76-01CA-317D-78F4-E30B21023BFC}"/>
              </a:ext>
            </a:extLst>
          </p:cNvPr>
          <p:cNvSpPr txBox="1"/>
          <p:nvPr/>
        </p:nvSpPr>
        <p:spPr>
          <a:xfrm>
            <a:off x="3200400" y="1648599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Guest Login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D416ED-54B3-CBE7-5036-CA4554A1B1A3}"/>
              </a:ext>
            </a:extLst>
          </p:cNvPr>
          <p:cNvSpPr/>
          <p:nvPr/>
        </p:nvSpPr>
        <p:spPr>
          <a:xfrm>
            <a:off x="5295900" y="2549699"/>
            <a:ext cx="2044700" cy="1107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73CE2-5F79-0C00-6C12-E5650FC655F2}"/>
              </a:ext>
            </a:extLst>
          </p:cNvPr>
          <p:cNvSpPr/>
          <p:nvPr/>
        </p:nvSpPr>
        <p:spPr>
          <a:xfrm>
            <a:off x="5842000" y="4025347"/>
            <a:ext cx="1143000" cy="447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B71C90-6FAF-915A-0624-E9DDB280BD7F}"/>
              </a:ext>
            </a:extLst>
          </p:cNvPr>
          <p:cNvCxnSpPr/>
          <p:nvPr/>
        </p:nvCxnSpPr>
        <p:spPr>
          <a:xfrm>
            <a:off x="5295900" y="3073400"/>
            <a:ext cx="204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AF74FA-E8F8-91C2-1E07-653723F88F26}"/>
              </a:ext>
            </a:extLst>
          </p:cNvPr>
          <p:cNvSpPr txBox="1"/>
          <p:nvPr/>
        </p:nvSpPr>
        <p:spPr>
          <a:xfrm>
            <a:off x="5454650" y="263723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C00000"/>
                </a:solidFill>
              </a:rPr>
              <a:t>UserName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941F15-A936-02CE-349D-EB549A0B37A0}"/>
              </a:ext>
            </a:extLst>
          </p:cNvPr>
          <p:cNvSpPr txBox="1"/>
          <p:nvPr/>
        </p:nvSpPr>
        <p:spPr>
          <a:xfrm>
            <a:off x="5403850" y="31715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User Password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BBF787-1BBB-A5B6-3395-1F62E15D1E31}"/>
              </a:ext>
            </a:extLst>
          </p:cNvPr>
          <p:cNvSpPr txBox="1"/>
          <p:nvPr/>
        </p:nvSpPr>
        <p:spPr>
          <a:xfrm>
            <a:off x="6045200" y="406443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Login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7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08403B-FBE1-6B80-2813-F8EC3DDFD2D1}"/>
              </a:ext>
            </a:extLst>
          </p:cNvPr>
          <p:cNvSpPr/>
          <p:nvPr/>
        </p:nvSpPr>
        <p:spPr>
          <a:xfrm>
            <a:off x="2362200" y="846098"/>
            <a:ext cx="7988300" cy="5535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2760C4-65EA-5320-2CA1-47E65365C18E}"/>
              </a:ext>
            </a:extLst>
          </p:cNvPr>
          <p:cNvSpPr txBox="1"/>
          <p:nvPr/>
        </p:nvSpPr>
        <p:spPr>
          <a:xfrm>
            <a:off x="584200" y="476766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Guest Page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1FB39F-5473-A26E-089E-F7DACA0A83E6}"/>
              </a:ext>
            </a:extLst>
          </p:cNvPr>
          <p:cNvSpPr/>
          <p:nvPr/>
        </p:nvSpPr>
        <p:spPr>
          <a:xfrm>
            <a:off x="3594100" y="1893763"/>
            <a:ext cx="5892800" cy="1607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80EA76-01CA-317D-78F4-E30B21023BFC}"/>
              </a:ext>
            </a:extLst>
          </p:cNvPr>
          <p:cNvSpPr txBox="1"/>
          <p:nvPr/>
        </p:nvSpPr>
        <p:spPr>
          <a:xfrm>
            <a:off x="2559050" y="96036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Guest Profile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21BFE8-AAC1-2423-9D13-7C4DFAB1EF2E}"/>
              </a:ext>
            </a:extLst>
          </p:cNvPr>
          <p:cNvSpPr/>
          <p:nvPr/>
        </p:nvSpPr>
        <p:spPr>
          <a:xfrm>
            <a:off x="3594100" y="4404667"/>
            <a:ext cx="5892800" cy="1607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F9ABB2-BFC8-C127-357E-38BDDB9A1673}"/>
              </a:ext>
            </a:extLst>
          </p:cNvPr>
          <p:cNvSpPr/>
          <p:nvPr/>
        </p:nvSpPr>
        <p:spPr>
          <a:xfrm>
            <a:off x="3746500" y="1993074"/>
            <a:ext cx="5588000" cy="58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DDA2BC-E6AB-9034-4382-4E7C3327A5DB}"/>
              </a:ext>
            </a:extLst>
          </p:cNvPr>
          <p:cNvSpPr/>
          <p:nvPr/>
        </p:nvSpPr>
        <p:spPr>
          <a:xfrm>
            <a:off x="8134350" y="2069273"/>
            <a:ext cx="952500" cy="430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C4056-573B-1BBA-0AD8-B18B9AFDB95B}"/>
              </a:ext>
            </a:extLst>
          </p:cNvPr>
          <p:cNvSpPr/>
          <p:nvPr/>
        </p:nvSpPr>
        <p:spPr>
          <a:xfrm>
            <a:off x="3765550" y="2749483"/>
            <a:ext cx="5588000" cy="58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6C08E2-4006-31B0-743A-5A7B45425C12}"/>
              </a:ext>
            </a:extLst>
          </p:cNvPr>
          <p:cNvSpPr/>
          <p:nvPr/>
        </p:nvSpPr>
        <p:spPr>
          <a:xfrm>
            <a:off x="8153400" y="2825682"/>
            <a:ext cx="952500" cy="430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714B8D-D5FE-9B55-48F8-798E63F9F0B5}"/>
              </a:ext>
            </a:extLst>
          </p:cNvPr>
          <p:cNvSpPr/>
          <p:nvPr/>
        </p:nvSpPr>
        <p:spPr>
          <a:xfrm>
            <a:off x="3765550" y="5279138"/>
            <a:ext cx="5588000" cy="58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255D8-85A3-79B4-A643-BA2D8F6CF5FA}"/>
              </a:ext>
            </a:extLst>
          </p:cNvPr>
          <p:cNvSpPr/>
          <p:nvPr/>
        </p:nvSpPr>
        <p:spPr>
          <a:xfrm>
            <a:off x="8153400" y="5355337"/>
            <a:ext cx="952500" cy="430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0D917-E912-BA31-7030-D8FC521B49B8}"/>
              </a:ext>
            </a:extLst>
          </p:cNvPr>
          <p:cNvSpPr/>
          <p:nvPr/>
        </p:nvSpPr>
        <p:spPr>
          <a:xfrm>
            <a:off x="3765550" y="4546374"/>
            <a:ext cx="5588000" cy="58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248542-F2AE-1A8B-C895-8AFC2903F11D}"/>
              </a:ext>
            </a:extLst>
          </p:cNvPr>
          <p:cNvSpPr/>
          <p:nvPr/>
        </p:nvSpPr>
        <p:spPr>
          <a:xfrm>
            <a:off x="8153400" y="4622573"/>
            <a:ext cx="952500" cy="430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990C68-7539-8E4F-9001-85862EF97ABF}"/>
              </a:ext>
            </a:extLst>
          </p:cNvPr>
          <p:cNvSpPr txBox="1"/>
          <p:nvPr/>
        </p:nvSpPr>
        <p:spPr>
          <a:xfrm>
            <a:off x="3105150" y="1339765"/>
            <a:ext cx="638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Upcoming Registered Event (3 Months)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DB2583-35C7-275F-3BD5-19A5654680D6}"/>
              </a:ext>
            </a:extLst>
          </p:cNvPr>
          <p:cNvSpPr txBox="1"/>
          <p:nvPr/>
        </p:nvSpPr>
        <p:spPr>
          <a:xfrm>
            <a:off x="2724150" y="3818608"/>
            <a:ext cx="638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Past Event (3 Months)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E275D8-90E4-EA49-2E62-BAFEA59F7EFA}"/>
              </a:ext>
            </a:extLst>
          </p:cNvPr>
          <p:cNvSpPr txBox="1"/>
          <p:nvPr/>
        </p:nvSpPr>
        <p:spPr>
          <a:xfrm>
            <a:off x="3924300" y="2078429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1 Details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607731-8581-5202-D0A4-0C302A8110F5}"/>
              </a:ext>
            </a:extLst>
          </p:cNvPr>
          <p:cNvSpPr txBox="1"/>
          <p:nvPr/>
        </p:nvSpPr>
        <p:spPr>
          <a:xfrm>
            <a:off x="3924300" y="5391739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2 Details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AA14F1-23A0-CCDA-B9E1-8914F0739504}"/>
              </a:ext>
            </a:extLst>
          </p:cNvPr>
          <p:cNvSpPr txBox="1"/>
          <p:nvPr/>
        </p:nvSpPr>
        <p:spPr>
          <a:xfrm>
            <a:off x="3956050" y="4653075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1 Details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BE4AB5-C752-7FD8-2138-9C1EF4DC6E3E}"/>
              </a:ext>
            </a:extLst>
          </p:cNvPr>
          <p:cNvSpPr txBox="1"/>
          <p:nvPr/>
        </p:nvSpPr>
        <p:spPr>
          <a:xfrm>
            <a:off x="3924300" y="2853236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2 Details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58D897-B4E4-A231-DDB3-74F2E48C957B}"/>
              </a:ext>
            </a:extLst>
          </p:cNvPr>
          <p:cNvSpPr txBox="1"/>
          <p:nvPr/>
        </p:nvSpPr>
        <p:spPr>
          <a:xfrm>
            <a:off x="8255000" y="2078429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Details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90B435-D33E-19BA-162B-B1863AB2613E}"/>
              </a:ext>
            </a:extLst>
          </p:cNvPr>
          <p:cNvSpPr txBox="1"/>
          <p:nvPr/>
        </p:nvSpPr>
        <p:spPr>
          <a:xfrm>
            <a:off x="8216900" y="2853236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Details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ADA93-D19B-22F1-BDF8-A465619B7F5F}"/>
              </a:ext>
            </a:extLst>
          </p:cNvPr>
          <p:cNvSpPr txBox="1"/>
          <p:nvPr/>
        </p:nvSpPr>
        <p:spPr>
          <a:xfrm>
            <a:off x="8194675" y="4643264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Details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353374-F16D-3436-D5AA-2E544F0D70F6}"/>
              </a:ext>
            </a:extLst>
          </p:cNvPr>
          <p:cNvSpPr txBox="1"/>
          <p:nvPr/>
        </p:nvSpPr>
        <p:spPr>
          <a:xfrm>
            <a:off x="8213725" y="5391739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Details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5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08403B-FBE1-6B80-2813-F8EC3DDFD2D1}"/>
              </a:ext>
            </a:extLst>
          </p:cNvPr>
          <p:cNvSpPr/>
          <p:nvPr/>
        </p:nvSpPr>
        <p:spPr>
          <a:xfrm>
            <a:off x="1790700" y="1028700"/>
            <a:ext cx="8559800" cy="5245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2760C4-65EA-5320-2CA1-47E65365C18E}"/>
              </a:ext>
            </a:extLst>
          </p:cNvPr>
          <p:cNvSpPr txBox="1"/>
          <p:nvPr/>
        </p:nvSpPr>
        <p:spPr>
          <a:xfrm>
            <a:off x="457200" y="399534"/>
            <a:ext cx="308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Details And Payments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1FB39F-5473-A26E-089E-F7DACA0A83E6}"/>
              </a:ext>
            </a:extLst>
          </p:cNvPr>
          <p:cNvSpPr/>
          <p:nvPr/>
        </p:nvSpPr>
        <p:spPr>
          <a:xfrm>
            <a:off x="3668712" y="3748242"/>
            <a:ext cx="4356100" cy="1362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80EA76-01CA-317D-78F4-E30B21023BFC}"/>
              </a:ext>
            </a:extLst>
          </p:cNvPr>
          <p:cNvSpPr txBox="1"/>
          <p:nvPr/>
        </p:nvSpPr>
        <p:spPr>
          <a:xfrm>
            <a:off x="2197100" y="1214951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Details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D416ED-54B3-CBE7-5036-CA4554A1B1A3}"/>
              </a:ext>
            </a:extLst>
          </p:cNvPr>
          <p:cNvSpPr/>
          <p:nvPr/>
        </p:nvSpPr>
        <p:spPr>
          <a:xfrm>
            <a:off x="3668712" y="2039766"/>
            <a:ext cx="4356100" cy="1362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7643C-B155-6548-360F-820C8763E314}"/>
              </a:ext>
            </a:extLst>
          </p:cNvPr>
          <p:cNvSpPr txBox="1"/>
          <p:nvPr/>
        </p:nvSpPr>
        <p:spPr>
          <a:xfrm>
            <a:off x="3959225" y="2165528"/>
            <a:ext cx="1463675" cy="38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Image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DADC0-9656-E8DB-B6A8-7469C59C519A}"/>
              </a:ext>
            </a:extLst>
          </p:cNvPr>
          <p:cNvSpPr txBox="1"/>
          <p:nvPr/>
        </p:nvSpPr>
        <p:spPr>
          <a:xfrm>
            <a:off x="3865562" y="3858183"/>
            <a:ext cx="1463675" cy="38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Details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E5141C-241E-B19B-A694-81C5421D4D5E}"/>
              </a:ext>
            </a:extLst>
          </p:cNvPr>
          <p:cNvSpPr/>
          <p:nvPr/>
        </p:nvSpPr>
        <p:spPr>
          <a:xfrm>
            <a:off x="7785100" y="5456718"/>
            <a:ext cx="1928812" cy="543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0A373-10A5-0A15-D78E-45E170F4C3A0}"/>
              </a:ext>
            </a:extLst>
          </p:cNvPr>
          <p:cNvSpPr txBox="1"/>
          <p:nvPr/>
        </p:nvSpPr>
        <p:spPr>
          <a:xfrm>
            <a:off x="8112918" y="5544049"/>
            <a:ext cx="151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Buy Tickets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4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08403B-FBE1-6B80-2813-F8EC3DDFD2D1}"/>
              </a:ext>
            </a:extLst>
          </p:cNvPr>
          <p:cNvSpPr/>
          <p:nvPr/>
        </p:nvSpPr>
        <p:spPr>
          <a:xfrm>
            <a:off x="1790700" y="1028700"/>
            <a:ext cx="8559800" cy="5245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2760C4-65EA-5320-2CA1-47E65365C18E}"/>
              </a:ext>
            </a:extLst>
          </p:cNvPr>
          <p:cNvSpPr txBox="1"/>
          <p:nvPr/>
        </p:nvSpPr>
        <p:spPr>
          <a:xfrm>
            <a:off x="457200" y="399534"/>
            <a:ext cx="308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Buy Ticket Page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1FB39F-5473-A26E-089E-F7DACA0A83E6}"/>
              </a:ext>
            </a:extLst>
          </p:cNvPr>
          <p:cNvSpPr/>
          <p:nvPr/>
        </p:nvSpPr>
        <p:spPr>
          <a:xfrm>
            <a:off x="2577306" y="2168059"/>
            <a:ext cx="4356100" cy="1362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DADC0-9656-E8DB-B6A8-7469C59C519A}"/>
              </a:ext>
            </a:extLst>
          </p:cNvPr>
          <p:cNvSpPr txBox="1"/>
          <p:nvPr/>
        </p:nvSpPr>
        <p:spPr>
          <a:xfrm>
            <a:off x="2809874" y="2296083"/>
            <a:ext cx="1463675" cy="38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Details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E5141C-241E-B19B-A694-81C5421D4D5E}"/>
              </a:ext>
            </a:extLst>
          </p:cNvPr>
          <p:cNvSpPr/>
          <p:nvPr/>
        </p:nvSpPr>
        <p:spPr>
          <a:xfrm>
            <a:off x="2577306" y="1233529"/>
            <a:ext cx="1928812" cy="543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0A373-10A5-0A15-D78E-45E170F4C3A0}"/>
              </a:ext>
            </a:extLst>
          </p:cNvPr>
          <p:cNvSpPr txBox="1"/>
          <p:nvPr/>
        </p:nvSpPr>
        <p:spPr>
          <a:xfrm>
            <a:off x="2905124" y="1320860"/>
            <a:ext cx="151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Name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985293-204A-F315-E842-425D109D1C34}"/>
              </a:ext>
            </a:extLst>
          </p:cNvPr>
          <p:cNvSpPr/>
          <p:nvPr/>
        </p:nvSpPr>
        <p:spPr>
          <a:xfrm>
            <a:off x="2564606" y="3811417"/>
            <a:ext cx="4445794" cy="544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45CB3-3695-E95E-9BE4-859A8B741E12}"/>
              </a:ext>
            </a:extLst>
          </p:cNvPr>
          <p:cNvSpPr/>
          <p:nvPr/>
        </p:nvSpPr>
        <p:spPr>
          <a:xfrm>
            <a:off x="2577306" y="4560240"/>
            <a:ext cx="3518694" cy="544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125FA-17D1-B346-1F62-747A4BC44A10}"/>
              </a:ext>
            </a:extLst>
          </p:cNvPr>
          <p:cNvSpPr txBox="1"/>
          <p:nvPr/>
        </p:nvSpPr>
        <p:spPr>
          <a:xfrm>
            <a:off x="2809873" y="4633907"/>
            <a:ext cx="1463675" cy="38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Food Option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4F45D-86D8-8ED6-4629-98D46DB3B40F}"/>
              </a:ext>
            </a:extLst>
          </p:cNvPr>
          <p:cNvSpPr txBox="1"/>
          <p:nvPr/>
        </p:nvSpPr>
        <p:spPr>
          <a:xfrm>
            <a:off x="2809873" y="3858571"/>
            <a:ext cx="216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of Payments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80B41-25A1-BE05-E371-5308FDF848BC}"/>
              </a:ext>
            </a:extLst>
          </p:cNvPr>
          <p:cNvSpPr/>
          <p:nvPr/>
        </p:nvSpPr>
        <p:spPr>
          <a:xfrm>
            <a:off x="7010400" y="5437229"/>
            <a:ext cx="1928812" cy="543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6E3601-1B24-BBE6-2276-1671A784556E}"/>
              </a:ext>
            </a:extLst>
          </p:cNvPr>
          <p:cNvSpPr txBox="1"/>
          <p:nvPr/>
        </p:nvSpPr>
        <p:spPr>
          <a:xfrm>
            <a:off x="7693818" y="5524560"/>
            <a:ext cx="151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Buy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6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165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Raj, Ankit</dc:creator>
  <cp:lastModifiedBy>Raj, Ankit</cp:lastModifiedBy>
  <cp:revision>1</cp:revision>
  <dcterms:created xsi:type="dcterms:W3CDTF">2023-06-02T05:18:29Z</dcterms:created>
  <dcterms:modified xsi:type="dcterms:W3CDTF">2023-06-02T08:57:15Z</dcterms:modified>
</cp:coreProperties>
</file>