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76" r:id="rId9"/>
    <p:sldId id="281" r:id="rId10"/>
    <p:sldId id="277" r:id="rId11"/>
    <p:sldId id="278" r:id="rId12"/>
    <p:sldId id="279" r:id="rId13"/>
    <p:sldId id="280" r:id="rId14"/>
    <p:sldId id="262" r:id="rId15"/>
    <p:sldId id="263" r:id="rId16"/>
    <p:sldId id="264" r:id="rId17"/>
    <p:sldId id="265" r:id="rId18"/>
    <p:sldId id="266" r:id="rId19"/>
    <p:sldId id="273" r:id="rId20"/>
    <p:sldId id="267" r:id="rId21"/>
    <p:sldId id="268" r:id="rId22"/>
    <p:sldId id="269" r:id="rId23"/>
    <p:sldId id="27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6" d="100"/>
          <a:sy n="66" d="100"/>
        </p:scale>
        <p:origin x="7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s.mbed.com/users/wiznetw7500/code/WIZ750SR_te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os.mbed.com/users/wiznetw7500/code/WIZ750SR_test_client_Weather_foreca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s.mbed.com/users/wiznetw7500/code/WIZ750SR_test_client_ThingSpea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CDAE-F1EC-4812-A6EF-1561C0D1B2E9}"/>
              </a:ext>
            </a:extLst>
          </p:cNvPr>
          <p:cNvSpPr>
            <a:spLocks noGrp="1"/>
          </p:cNvSpPr>
          <p:nvPr>
            <p:ph type="ctrTitle"/>
          </p:nvPr>
        </p:nvSpPr>
        <p:spPr>
          <a:xfrm>
            <a:off x="1321329" y="318559"/>
            <a:ext cx="7766936" cy="1646302"/>
          </a:xfrm>
        </p:spPr>
        <p:txBody>
          <a:bodyPr/>
          <a:lstStyle/>
          <a:p>
            <a:r>
              <a:rPr lang="en-US" dirty="0"/>
              <a:t>WIZ750SR Programming</a:t>
            </a:r>
          </a:p>
        </p:txBody>
      </p:sp>
      <p:sp>
        <p:nvSpPr>
          <p:cNvPr id="3" name="Subtitle 2">
            <a:extLst>
              <a:ext uri="{FF2B5EF4-FFF2-40B4-BE49-F238E27FC236}">
                <a16:creationId xmlns:a16="http://schemas.microsoft.com/office/drawing/2014/main" id="{5A7A82F1-0DE7-4E40-BA65-7A3D89A0521D}"/>
              </a:ext>
            </a:extLst>
          </p:cNvPr>
          <p:cNvSpPr>
            <a:spLocks noGrp="1"/>
          </p:cNvSpPr>
          <p:nvPr>
            <p:ph type="subTitle" idx="1"/>
          </p:nvPr>
        </p:nvSpPr>
        <p:spPr>
          <a:xfrm>
            <a:off x="0" y="5972175"/>
            <a:ext cx="1787353" cy="885825"/>
          </a:xfrm>
        </p:spPr>
        <p:txBody>
          <a:bodyPr/>
          <a:lstStyle/>
          <a:p>
            <a:pPr algn="l"/>
            <a:r>
              <a:rPr lang="en-US" dirty="0">
                <a:solidFill>
                  <a:schemeClr val="tx1"/>
                </a:solidFill>
              </a:rPr>
              <a:t>Prepared By:</a:t>
            </a:r>
          </a:p>
          <a:p>
            <a:pPr algn="l"/>
            <a:r>
              <a:rPr lang="en-US" dirty="0">
                <a:solidFill>
                  <a:schemeClr val="tx1"/>
                </a:solidFill>
              </a:rPr>
              <a:t>Biswajit Padhi</a:t>
            </a:r>
          </a:p>
        </p:txBody>
      </p:sp>
      <p:pic>
        <p:nvPicPr>
          <p:cNvPr id="1026" name="Picture 2" descr="Image result for WIZ750SR">
            <a:extLst>
              <a:ext uri="{FF2B5EF4-FFF2-40B4-BE49-F238E27FC236}">
                <a16:creationId xmlns:a16="http://schemas.microsoft.com/office/drawing/2014/main" id="{874A229F-BAB6-411F-BEED-90FFAA73A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508" y="1662075"/>
            <a:ext cx="5408577" cy="43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73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B13C-95B5-43AB-88E8-9628F45A63BD}"/>
              </a:ext>
            </a:extLst>
          </p:cNvPr>
          <p:cNvSpPr>
            <a:spLocks noGrp="1"/>
          </p:cNvSpPr>
          <p:nvPr>
            <p:ph type="title"/>
          </p:nvPr>
        </p:nvSpPr>
        <p:spPr>
          <a:xfrm>
            <a:off x="677334" y="609600"/>
            <a:ext cx="8585936" cy="1320800"/>
          </a:xfrm>
        </p:spPr>
        <p:txBody>
          <a:bodyPr/>
          <a:lstStyle/>
          <a:p>
            <a:r>
              <a:rPr lang="en-US" dirty="0"/>
              <a:t>After selecting the COM port, click on “Open to open the Serial terminal</a:t>
            </a:r>
          </a:p>
        </p:txBody>
      </p:sp>
      <p:pic>
        <p:nvPicPr>
          <p:cNvPr id="4" name="Picture 3">
            <a:extLst>
              <a:ext uri="{FF2B5EF4-FFF2-40B4-BE49-F238E27FC236}">
                <a16:creationId xmlns:a16="http://schemas.microsoft.com/office/drawing/2014/main" id="{E49EE898-1DF1-4BB8-B770-AEBF41D5B706}"/>
              </a:ext>
            </a:extLst>
          </p:cNvPr>
          <p:cNvPicPr>
            <a:picLocks noChangeAspect="1"/>
          </p:cNvPicPr>
          <p:nvPr/>
        </p:nvPicPr>
        <p:blipFill rotWithShape="1">
          <a:blip r:embed="rId2"/>
          <a:srcRect l="11956" t="17376" r="19892" b="23658"/>
          <a:stretch/>
        </p:blipFill>
        <p:spPr>
          <a:xfrm>
            <a:off x="569843" y="2107096"/>
            <a:ext cx="8309114" cy="4041913"/>
          </a:xfrm>
          <a:prstGeom prst="rect">
            <a:avLst/>
          </a:prstGeom>
        </p:spPr>
      </p:pic>
    </p:spTree>
    <p:extLst>
      <p:ext uri="{BB962C8B-B14F-4D97-AF65-F5344CB8AC3E}">
        <p14:creationId xmlns:p14="http://schemas.microsoft.com/office/powerpoint/2010/main" val="401051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B13C-95B5-43AB-88E8-9628F45A63BD}"/>
              </a:ext>
            </a:extLst>
          </p:cNvPr>
          <p:cNvSpPr>
            <a:spLocks noGrp="1"/>
          </p:cNvSpPr>
          <p:nvPr>
            <p:ph type="title"/>
          </p:nvPr>
        </p:nvSpPr>
        <p:spPr>
          <a:xfrm>
            <a:off x="677334" y="609600"/>
            <a:ext cx="8585936" cy="1320800"/>
          </a:xfrm>
        </p:spPr>
        <p:txBody>
          <a:bodyPr/>
          <a:lstStyle/>
          <a:p>
            <a:r>
              <a:rPr lang="en-US" dirty="0"/>
              <a:t>Click on “Browse” in Step 5 window and select your .bin file and click “Open”</a:t>
            </a:r>
          </a:p>
        </p:txBody>
      </p:sp>
      <p:pic>
        <p:nvPicPr>
          <p:cNvPr id="3" name="Picture 2">
            <a:extLst>
              <a:ext uri="{FF2B5EF4-FFF2-40B4-BE49-F238E27FC236}">
                <a16:creationId xmlns:a16="http://schemas.microsoft.com/office/drawing/2014/main" id="{5FAB9AC3-B1A2-400C-969E-71ACB7D3BF5E}"/>
              </a:ext>
            </a:extLst>
          </p:cNvPr>
          <p:cNvPicPr>
            <a:picLocks noChangeAspect="1"/>
          </p:cNvPicPr>
          <p:nvPr/>
        </p:nvPicPr>
        <p:blipFill rotWithShape="1">
          <a:blip r:embed="rId2"/>
          <a:srcRect l="12283" t="17762" r="20000" b="14378"/>
          <a:stretch/>
        </p:blipFill>
        <p:spPr>
          <a:xfrm>
            <a:off x="677334" y="1930400"/>
            <a:ext cx="8256104" cy="4651513"/>
          </a:xfrm>
          <a:prstGeom prst="rect">
            <a:avLst/>
          </a:prstGeom>
        </p:spPr>
      </p:pic>
    </p:spTree>
    <p:extLst>
      <p:ext uri="{BB962C8B-B14F-4D97-AF65-F5344CB8AC3E}">
        <p14:creationId xmlns:p14="http://schemas.microsoft.com/office/powerpoint/2010/main" val="392738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B13C-95B5-43AB-88E8-9628F45A63BD}"/>
              </a:ext>
            </a:extLst>
          </p:cNvPr>
          <p:cNvSpPr>
            <a:spLocks noGrp="1"/>
          </p:cNvSpPr>
          <p:nvPr>
            <p:ph type="title"/>
          </p:nvPr>
        </p:nvSpPr>
        <p:spPr>
          <a:xfrm>
            <a:off x="677334" y="609600"/>
            <a:ext cx="8585936" cy="1320800"/>
          </a:xfrm>
        </p:spPr>
        <p:txBody>
          <a:bodyPr/>
          <a:lstStyle/>
          <a:p>
            <a:r>
              <a:rPr lang="en-US" dirty="0"/>
              <a:t>Click on “ISP Start” to flash the .bin file to the WIZ750SR board</a:t>
            </a:r>
          </a:p>
        </p:txBody>
      </p:sp>
      <p:pic>
        <p:nvPicPr>
          <p:cNvPr id="4" name="Picture 3">
            <a:extLst>
              <a:ext uri="{FF2B5EF4-FFF2-40B4-BE49-F238E27FC236}">
                <a16:creationId xmlns:a16="http://schemas.microsoft.com/office/drawing/2014/main" id="{E435BA33-F155-40DF-89F6-3E58D73E0038}"/>
              </a:ext>
            </a:extLst>
          </p:cNvPr>
          <p:cNvPicPr>
            <a:picLocks noChangeAspect="1"/>
          </p:cNvPicPr>
          <p:nvPr/>
        </p:nvPicPr>
        <p:blipFill rotWithShape="1">
          <a:blip r:embed="rId2"/>
          <a:srcRect l="11847" t="17182" r="19891" b="23466"/>
          <a:stretch/>
        </p:blipFill>
        <p:spPr>
          <a:xfrm>
            <a:off x="809119" y="1930400"/>
            <a:ext cx="8322365" cy="4068418"/>
          </a:xfrm>
          <a:prstGeom prst="rect">
            <a:avLst/>
          </a:prstGeom>
        </p:spPr>
      </p:pic>
    </p:spTree>
    <p:extLst>
      <p:ext uri="{BB962C8B-B14F-4D97-AF65-F5344CB8AC3E}">
        <p14:creationId xmlns:p14="http://schemas.microsoft.com/office/powerpoint/2010/main" val="41087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B13C-95B5-43AB-88E8-9628F45A63BD}"/>
              </a:ext>
            </a:extLst>
          </p:cNvPr>
          <p:cNvSpPr>
            <a:spLocks noGrp="1"/>
          </p:cNvSpPr>
          <p:nvPr>
            <p:ph type="title"/>
          </p:nvPr>
        </p:nvSpPr>
        <p:spPr>
          <a:xfrm>
            <a:off x="955629" y="2768600"/>
            <a:ext cx="8585936" cy="1320800"/>
          </a:xfrm>
        </p:spPr>
        <p:txBody>
          <a:bodyPr/>
          <a:lstStyle/>
          <a:p>
            <a:r>
              <a:rPr lang="en-US" dirty="0"/>
              <a:t>Switch off the boot switch and press “Reset” to check the output</a:t>
            </a:r>
          </a:p>
        </p:txBody>
      </p:sp>
    </p:spTree>
    <p:extLst>
      <p:ext uri="{BB962C8B-B14F-4D97-AF65-F5344CB8AC3E}">
        <p14:creationId xmlns:p14="http://schemas.microsoft.com/office/powerpoint/2010/main" val="242312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4CC253B-8B2B-4C02-AE05-A1D1AF46BF6D}"/>
              </a:ext>
            </a:extLst>
          </p:cNvPr>
          <p:cNvSpPr/>
          <p:nvPr/>
        </p:nvSpPr>
        <p:spPr>
          <a:xfrm>
            <a:off x="1700186" y="4865733"/>
            <a:ext cx="1975104" cy="768095"/>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6350881-3080-4BE7-9C95-6CAE7CE4F66D}"/>
              </a:ext>
            </a:extLst>
          </p:cNvPr>
          <p:cNvSpPr/>
          <p:nvPr/>
        </p:nvSpPr>
        <p:spPr>
          <a:xfrm>
            <a:off x="1715427" y="3399646"/>
            <a:ext cx="1945005" cy="1477010"/>
          </a:xfrm>
          <a:custGeom>
            <a:avLst/>
            <a:gdLst/>
            <a:ahLst/>
            <a:cxnLst/>
            <a:rect l="l" t="t" r="r" b="b"/>
            <a:pathLst>
              <a:path w="1945005" h="1477010">
                <a:moveTo>
                  <a:pt x="1817751" y="0"/>
                </a:moveTo>
                <a:lnTo>
                  <a:pt x="126911" y="0"/>
                </a:lnTo>
                <a:lnTo>
                  <a:pt x="77511" y="9965"/>
                </a:lnTo>
                <a:lnTo>
                  <a:pt x="37171" y="37147"/>
                </a:lnTo>
                <a:lnTo>
                  <a:pt x="9973" y="77473"/>
                </a:lnTo>
                <a:lnTo>
                  <a:pt x="0" y="126872"/>
                </a:lnTo>
                <a:lnTo>
                  <a:pt x="0" y="1349844"/>
                </a:lnTo>
                <a:lnTo>
                  <a:pt x="9973" y="1399244"/>
                </a:lnTo>
                <a:lnTo>
                  <a:pt x="37171" y="1439584"/>
                </a:lnTo>
                <a:lnTo>
                  <a:pt x="77511" y="1466782"/>
                </a:lnTo>
                <a:lnTo>
                  <a:pt x="126911" y="1476755"/>
                </a:lnTo>
                <a:lnTo>
                  <a:pt x="1817751" y="1476755"/>
                </a:lnTo>
                <a:lnTo>
                  <a:pt x="1867150" y="1466782"/>
                </a:lnTo>
                <a:lnTo>
                  <a:pt x="1907476" y="1439584"/>
                </a:lnTo>
                <a:lnTo>
                  <a:pt x="1934658" y="1399244"/>
                </a:lnTo>
                <a:lnTo>
                  <a:pt x="1944624" y="1349844"/>
                </a:lnTo>
                <a:lnTo>
                  <a:pt x="1944624" y="126872"/>
                </a:lnTo>
                <a:lnTo>
                  <a:pt x="1934658" y="77473"/>
                </a:lnTo>
                <a:lnTo>
                  <a:pt x="1907476" y="37147"/>
                </a:lnTo>
                <a:lnTo>
                  <a:pt x="1867150" y="9965"/>
                </a:lnTo>
                <a:lnTo>
                  <a:pt x="1817751" y="0"/>
                </a:lnTo>
                <a:close/>
              </a:path>
            </a:pathLst>
          </a:custGeom>
          <a:solidFill>
            <a:srgbClr val="ECECEC"/>
          </a:solidFill>
        </p:spPr>
        <p:txBody>
          <a:bodyPr wrap="square" lIns="0" tIns="0" rIns="0" bIns="0" rtlCol="0"/>
          <a:lstStyle/>
          <a:p>
            <a:endParaRPr/>
          </a:p>
        </p:txBody>
      </p:sp>
      <p:sp>
        <p:nvSpPr>
          <p:cNvPr id="7" name="object 6">
            <a:extLst>
              <a:ext uri="{FF2B5EF4-FFF2-40B4-BE49-F238E27FC236}">
                <a16:creationId xmlns:a16="http://schemas.microsoft.com/office/drawing/2014/main" id="{AE1BA86E-1D67-4B6F-A809-4FA340DBB592}"/>
              </a:ext>
            </a:extLst>
          </p:cNvPr>
          <p:cNvSpPr/>
          <p:nvPr/>
        </p:nvSpPr>
        <p:spPr>
          <a:xfrm>
            <a:off x="6634898" y="3725781"/>
            <a:ext cx="2334768" cy="1327404"/>
          </a:xfrm>
          <a:prstGeom prst="rect">
            <a:avLst/>
          </a:prstGeom>
          <a:blipFill>
            <a:blip r:embed="rId3"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E6970EF3-71EA-4206-8863-869B316FC69C}"/>
              </a:ext>
            </a:extLst>
          </p:cNvPr>
          <p:cNvSpPr/>
          <p:nvPr/>
        </p:nvSpPr>
        <p:spPr>
          <a:xfrm>
            <a:off x="6650139" y="2439525"/>
            <a:ext cx="2304415" cy="1297305"/>
          </a:xfrm>
          <a:custGeom>
            <a:avLst/>
            <a:gdLst/>
            <a:ahLst/>
            <a:cxnLst/>
            <a:rect l="l" t="t" r="r" b="b"/>
            <a:pathLst>
              <a:path w="2304415" h="1297305">
                <a:moveTo>
                  <a:pt x="2192781" y="0"/>
                </a:moveTo>
                <a:lnTo>
                  <a:pt x="111505" y="0"/>
                </a:lnTo>
                <a:lnTo>
                  <a:pt x="68097" y="8761"/>
                </a:lnTo>
                <a:lnTo>
                  <a:pt x="32654" y="32654"/>
                </a:lnTo>
                <a:lnTo>
                  <a:pt x="8761" y="68097"/>
                </a:lnTo>
                <a:lnTo>
                  <a:pt x="0" y="111506"/>
                </a:lnTo>
                <a:lnTo>
                  <a:pt x="0" y="1185418"/>
                </a:lnTo>
                <a:lnTo>
                  <a:pt x="8761" y="1228826"/>
                </a:lnTo>
                <a:lnTo>
                  <a:pt x="32654" y="1264269"/>
                </a:lnTo>
                <a:lnTo>
                  <a:pt x="68097" y="1288162"/>
                </a:lnTo>
                <a:lnTo>
                  <a:pt x="111505" y="1296924"/>
                </a:lnTo>
                <a:lnTo>
                  <a:pt x="2192781" y="1296924"/>
                </a:lnTo>
                <a:lnTo>
                  <a:pt x="2236190" y="1288162"/>
                </a:lnTo>
                <a:lnTo>
                  <a:pt x="2271633" y="1264269"/>
                </a:lnTo>
                <a:lnTo>
                  <a:pt x="2295526" y="1228826"/>
                </a:lnTo>
                <a:lnTo>
                  <a:pt x="2304287" y="1185418"/>
                </a:lnTo>
                <a:lnTo>
                  <a:pt x="2304287" y="111506"/>
                </a:lnTo>
                <a:lnTo>
                  <a:pt x="2295526" y="68097"/>
                </a:lnTo>
                <a:lnTo>
                  <a:pt x="2271633" y="32654"/>
                </a:lnTo>
                <a:lnTo>
                  <a:pt x="2236190" y="8761"/>
                </a:lnTo>
                <a:lnTo>
                  <a:pt x="2192781" y="0"/>
                </a:lnTo>
                <a:close/>
              </a:path>
            </a:pathLst>
          </a:custGeom>
          <a:solidFill>
            <a:srgbClr val="ECECEC"/>
          </a:solidFill>
        </p:spPr>
        <p:txBody>
          <a:bodyPr wrap="square" lIns="0" tIns="0" rIns="0" bIns="0" rtlCol="0"/>
          <a:lstStyle/>
          <a:p>
            <a:endParaRPr/>
          </a:p>
        </p:txBody>
      </p:sp>
      <p:sp>
        <p:nvSpPr>
          <p:cNvPr id="9" name="object 8">
            <a:extLst>
              <a:ext uri="{FF2B5EF4-FFF2-40B4-BE49-F238E27FC236}">
                <a16:creationId xmlns:a16="http://schemas.microsoft.com/office/drawing/2014/main" id="{2E02144F-F3CF-41C7-B751-86094EFBF921}"/>
              </a:ext>
            </a:extLst>
          </p:cNvPr>
          <p:cNvSpPr/>
          <p:nvPr/>
        </p:nvSpPr>
        <p:spPr>
          <a:xfrm>
            <a:off x="6650139" y="2439525"/>
            <a:ext cx="2304287" cy="1296924"/>
          </a:xfrm>
          <a:prstGeom prst="rect">
            <a:avLst/>
          </a:prstGeom>
          <a:blipFill>
            <a:blip r:embed="rId4"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58BC7F1B-26E5-43EB-8306-06A16FBBD812}"/>
              </a:ext>
            </a:extLst>
          </p:cNvPr>
          <p:cNvSpPr/>
          <p:nvPr/>
        </p:nvSpPr>
        <p:spPr>
          <a:xfrm>
            <a:off x="2688500" y="3089512"/>
            <a:ext cx="3963035" cy="311785"/>
          </a:xfrm>
          <a:custGeom>
            <a:avLst/>
            <a:gdLst/>
            <a:ahLst/>
            <a:cxnLst/>
            <a:rect l="l" t="t" r="r" b="b"/>
            <a:pathLst>
              <a:path w="3963035" h="311785">
                <a:moveTo>
                  <a:pt x="0" y="311657"/>
                </a:moveTo>
                <a:lnTo>
                  <a:pt x="0" y="0"/>
                </a:lnTo>
                <a:lnTo>
                  <a:pt x="3962654" y="0"/>
                </a:lnTo>
              </a:path>
            </a:pathLst>
          </a:custGeom>
          <a:ln w="32004">
            <a:solidFill>
              <a:srgbClr val="006FC0"/>
            </a:solidFill>
          </a:ln>
        </p:spPr>
        <p:txBody>
          <a:bodyPr wrap="square" lIns="0" tIns="0" rIns="0" bIns="0" rtlCol="0"/>
          <a:lstStyle/>
          <a:p>
            <a:endParaRPr/>
          </a:p>
        </p:txBody>
      </p:sp>
      <p:sp>
        <p:nvSpPr>
          <p:cNvPr id="11" name="object 10">
            <a:extLst>
              <a:ext uri="{FF2B5EF4-FFF2-40B4-BE49-F238E27FC236}">
                <a16:creationId xmlns:a16="http://schemas.microsoft.com/office/drawing/2014/main" id="{4C971D5E-DB45-4450-B61E-D852D77805AD}"/>
              </a:ext>
            </a:extLst>
          </p:cNvPr>
          <p:cNvSpPr/>
          <p:nvPr/>
        </p:nvSpPr>
        <p:spPr>
          <a:xfrm>
            <a:off x="3272955" y="2462385"/>
            <a:ext cx="1353312" cy="941832"/>
          </a:xfrm>
          <a:prstGeom prst="rect">
            <a:avLst/>
          </a:prstGeom>
          <a:blipFill>
            <a:blip r:embed="rId5" cstate="print"/>
            <a:stretch>
              <a:fillRect/>
            </a:stretch>
          </a:blipFill>
        </p:spPr>
        <p:txBody>
          <a:bodyPr wrap="square" lIns="0" tIns="0" rIns="0" bIns="0" rtlCol="0"/>
          <a:lstStyle/>
          <a:p>
            <a:endParaRPr/>
          </a:p>
        </p:txBody>
      </p:sp>
      <p:sp>
        <p:nvSpPr>
          <p:cNvPr id="12" name="object 11">
            <a:extLst>
              <a:ext uri="{FF2B5EF4-FFF2-40B4-BE49-F238E27FC236}">
                <a16:creationId xmlns:a16="http://schemas.microsoft.com/office/drawing/2014/main" id="{F43F0C4B-59C8-4175-AD9B-B9A6803671F1}"/>
              </a:ext>
            </a:extLst>
          </p:cNvPr>
          <p:cNvSpPr/>
          <p:nvPr/>
        </p:nvSpPr>
        <p:spPr>
          <a:xfrm>
            <a:off x="3464978" y="2654409"/>
            <a:ext cx="969264" cy="557784"/>
          </a:xfrm>
          <a:prstGeom prst="rect">
            <a:avLst/>
          </a:prstGeom>
          <a:blipFill>
            <a:blip r:embed="rId6"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76C7BF29-CA32-408A-BAC1-75F88F6F92FE}"/>
              </a:ext>
            </a:extLst>
          </p:cNvPr>
          <p:cNvSpPr/>
          <p:nvPr/>
        </p:nvSpPr>
        <p:spPr>
          <a:xfrm>
            <a:off x="4667415" y="2570590"/>
            <a:ext cx="1412748" cy="972312"/>
          </a:xfrm>
          <a:prstGeom prst="rect">
            <a:avLst/>
          </a:prstGeom>
          <a:blipFill>
            <a:blip r:embed="rId7" cstate="print"/>
            <a:stretch>
              <a:fillRect/>
            </a:stretch>
          </a:blipFill>
        </p:spPr>
        <p:txBody>
          <a:bodyPr wrap="square" lIns="0" tIns="0" rIns="0" bIns="0" rtlCol="0"/>
          <a:lstStyle/>
          <a:p>
            <a:endParaRPr/>
          </a:p>
        </p:txBody>
      </p:sp>
      <p:sp>
        <p:nvSpPr>
          <p:cNvPr id="14" name="object 13">
            <a:extLst>
              <a:ext uri="{FF2B5EF4-FFF2-40B4-BE49-F238E27FC236}">
                <a16:creationId xmlns:a16="http://schemas.microsoft.com/office/drawing/2014/main" id="{07F49606-BE81-4A8C-B61E-001B05564333}"/>
              </a:ext>
            </a:extLst>
          </p:cNvPr>
          <p:cNvSpPr/>
          <p:nvPr/>
        </p:nvSpPr>
        <p:spPr>
          <a:xfrm>
            <a:off x="3683927" y="3271375"/>
            <a:ext cx="542290" cy="180340"/>
          </a:xfrm>
          <a:custGeom>
            <a:avLst/>
            <a:gdLst/>
            <a:ahLst/>
            <a:cxnLst/>
            <a:rect l="l" t="t" r="r" b="b"/>
            <a:pathLst>
              <a:path w="542289" h="180339">
                <a:moveTo>
                  <a:pt x="75032" y="96266"/>
                </a:moveTo>
                <a:lnTo>
                  <a:pt x="50292" y="96266"/>
                </a:lnTo>
                <a:lnTo>
                  <a:pt x="60832" y="129540"/>
                </a:lnTo>
                <a:lnTo>
                  <a:pt x="62611" y="135890"/>
                </a:lnTo>
                <a:lnTo>
                  <a:pt x="66548" y="138430"/>
                </a:lnTo>
                <a:lnTo>
                  <a:pt x="72770" y="137160"/>
                </a:lnTo>
                <a:lnTo>
                  <a:pt x="77216" y="135636"/>
                </a:lnTo>
                <a:lnTo>
                  <a:pt x="83819" y="133477"/>
                </a:lnTo>
                <a:lnTo>
                  <a:pt x="86106" y="129286"/>
                </a:lnTo>
                <a:lnTo>
                  <a:pt x="83735" y="122555"/>
                </a:lnTo>
                <a:lnTo>
                  <a:pt x="75032" y="96266"/>
                </a:lnTo>
                <a:close/>
              </a:path>
              <a:path w="542289" h="180339">
                <a:moveTo>
                  <a:pt x="22098" y="0"/>
                </a:moveTo>
                <a:lnTo>
                  <a:pt x="18542" y="762"/>
                </a:lnTo>
                <a:lnTo>
                  <a:pt x="15875" y="2793"/>
                </a:lnTo>
                <a:lnTo>
                  <a:pt x="13081" y="4826"/>
                </a:lnTo>
                <a:lnTo>
                  <a:pt x="11556" y="8255"/>
                </a:lnTo>
                <a:lnTo>
                  <a:pt x="11049" y="13081"/>
                </a:lnTo>
                <a:lnTo>
                  <a:pt x="354" y="122809"/>
                </a:lnTo>
                <a:lnTo>
                  <a:pt x="0" y="126237"/>
                </a:lnTo>
                <a:lnTo>
                  <a:pt x="15367" y="133985"/>
                </a:lnTo>
                <a:lnTo>
                  <a:pt x="18415" y="133604"/>
                </a:lnTo>
                <a:lnTo>
                  <a:pt x="20574" y="132334"/>
                </a:lnTo>
                <a:lnTo>
                  <a:pt x="22860" y="131191"/>
                </a:lnTo>
                <a:lnTo>
                  <a:pt x="24256" y="128778"/>
                </a:lnTo>
                <a:lnTo>
                  <a:pt x="25018" y="125222"/>
                </a:lnTo>
                <a:lnTo>
                  <a:pt x="27431" y="100076"/>
                </a:lnTo>
                <a:lnTo>
                  <a:pt x="32829" y="100076"/>
                </a:lnTo>
                <a:lnTo>
                  <a:pt x="50292" y="96266"/>
                </a:lnTo>
                <a:lnTo>
                  <a:pt x="75032" y="96266"/>
                </a:lnTo>
                <a:lnTo>
                  <a:pt x="71374" y="85217"/>
                </a:lnTo>
                <a:lnTo>
                  <a:pt x="75184" y="82168"/>
                </a:lnTo>
                <a:lnTo>
                  <a:pt x="78486" y="78231"/>
                </a:lnTo>
                <a:lnTo>
                  <a:pt x="79375" y="76581"/>
                </a:lnTo>
                <a:lnTo>
                  <a:pt x="31876" y="76581"/>
                </a:lnTo>
                <a:lnTo>
                  <a:pt x="29718" y="76327"/>
                </a:lnTo>
                <a:lnTo>
                  <a:pt x="34670" y="25400"/>
                </a:lnTo>
                <a:lnTo>
                  <a:pt x="81420" y="25400"/>
                </a:lnTo>
                <a:lnTo>
                  <a:pt x="80518" y="23241"/>
                </a:lnTo>
                <a:lnTo>
                  <a:pt x="43434" y="2793"/>
                </a:lnTo>
                <a:lnTo>
                  <a:pt x="26288" y="508"/>
                </a:lnTo>
                <a:lnTo>
                  <a:pt x="22098" y="0"/>
                </a:lnTo>
                <a:close/>
              </a:path>
              <a:path w="542289" h="180339">
                <a:moveTo>
                  <a:pt x="32829" y="100076"/>
                </a:moveTo>
                <a:lnTo>
                  <a:pt x="27431" y="100076"/>
                </a:lnTo>
                <a:lnTo>
                  <a:pt x="30861" y="100203"/>
                </a:lnTo>
                <a:lnTo>
                  <a:pt x="32829" y="100076"/>
                </a:lnTo>
                <a:close/>
              </a:path>
              <a:path w="542289" h="180339">
                <a:moveTo>
                  <a:pt x="81420" y="25400"/>
                </a:moveTo>
                <a:lnTo>
                  <a:pt x="34670" y="25400"/>
                </a:lnTo>
                <a:lnTo>
                  <a:pt x="39624" y="25908"/>
                </a:lnTo>
                <a:lnTo>
                  <a:pt x="44068" y="26797"/>
                </a:lnTo>
                <a:lnTo>
                  <a:pt x="48260" y="28193"/>
                </a:lnTo>
                <a:lnTo>
                  <a:pt x="52450" y="29718"/>
                </a:lnTo>
                <a:lnTo>
                  <a:pt x="55753" y="31496"/>
                </a:lnTo>
                <a:lnTo>
                  <a:pt x="57912" y="33909"/>
                </a:lnTo>
                <a:lnTo>
                  <a:pt x="60198" y="36195"/>
                </a:lnTo>
                <a:lnTo>
                  <a:pt x="61594" y="39116"/>
                </a:lnTo>
                <a:lnTo>
                  <a:pt x="62356" y="42545"/>
                </a:lnTo>
                <a:lnTo>
                  <a:pt x="62992" y="46101"/>
                </a:lnTo>
                <a:lnTo>
                  <a:pt x="62992" y="50418"/>
                </a:lnTo>
                <a:lnTo>
                  <a:pt x="62230" y="55499"/>
                </a:lnTo>
                <a:lnTo>
                  <a:pt x="61594" y="59943"/>
                </a:lnTo>
                <a:lnTo>
                  <a:pt x="49656" y="72771"/>
                </a:lnTo>
                <a:lnTo>
                  <a:pt x="46355" y="74422"/>
                </a:lnTo>
                <a:lnTo>
                  <a:pt x="42799" y="75437"/>
                </a:lnTo>
                <a:lnTo>
                  <a:pt x="34925" y="76454"/>
                </a:lnTo>
                <a:lnTo>
                  <a:pt x="31876" y="76581"/>
                </a:lnTo>
                <a:lnTo>
                  <a:pt x="79375" y="76581"/>
                </a:lnTo>
                <a:lnTo>
                  <a:pt x="81153" y="73279"/>
                </a:lnTo>
                <a:lnTo>
                  <a:pt x="83947" y="68326"/>
                </a:lnTo>
                <a:lnTo>
                  <a:pt x="85598" y="62737"/>
                </a:lnTo>
                <a:lnTo>
                  <a:pt x="86232" y="56515"/>
                </a:lnTo>
                <a:lnTo>
                  <a:pt x="86635" y="48871"/>
                </a:lnTo>
                <a:lnTo>
                  <a:pt x="86312" y="41941"/>
                </a:lnTo>
                <a:lnTo>
                  <a:pt x="85250" y="35726"/>
                </a:lnTo>
                <a:lnTo>
                  <a:pt x="83438" y="30226"/>
                </a:lnTo>
                <a:lnTo>
                  <a:pt x="81420" y="25400"/>
                </a:lnTo>
                <a:close/>
              </a:path>
              <a:path w="542289" h="180339">
                <a:moveTo>
                  <a:pt x="140462" y="43687"/>
                </a:moveTo>
                <a:lnTo>
                  <a:pt x="134112" y="44323"/>
                </a:lnTo>
                <a:lnTo>
                  <a:pt x="128269" y="46481"/>
                </a:lnTo>
                <a:lnTo>
                  <a:pt x="122428" y="48514"/>
                </a:lnTo>
                <a:lnTo>
                  <a:pt x="117348" y="51943"/>
                </a:lnTo>
                <a:lnTo>
                  <a:pt x="113030" y="56515"/>
                </a:lnTo>
                <a:lnTo>
                  <a:pt x="108585" y="61087"/>
                </a:lnTo>
                <a:lnTo>
                  <a:pt x="96404" y="103759"/>
                </a:lnTo>
                <a:lnTo>
                  <a:pt x="96647" y="110236"/>
                </a:lnTo>
                <a:lnTo>
                  <a:pt x="119380" y="143256"/>
                </a:lnTo>
                <a:lnTo>
                  <a:pt x="129540" y="145287"/>
                </a:lnTo>
                <a:lnTo>
                  <a:pt x="136651" y="146050"/>
                </a:lnTo>
                <a:lnTo>
                  <a:pt x="173100" y="123698"/>
                </a:lnTo>
                <a:lnTo>
                  <a:pt x="173334" y="123190"/>
                </a:lnTo>
                <a:lnTo>
                  <a:pt x="137287" y="123190"/>
                </a:lnTo>
                <a:lnTo>
                  <a:pt x="130556" y="122555"/>
                </a:lnTo>
                <a:lnTo>
                  <a:pt x="128397" y="121666"/>
                </a:lnTo>
                <a:lnTo>
                  <a:pt x="125094" y="118364"/>
                </a:lnTo>
                <a:lnTo>
                  <a:pt x="123951" y="116331"/>
                </a:lnTo>
                <a:lnTo>
                  <a:pt x="123062" y="113792"/>
                </a:lnTo>
                <a:lnTo>
                  <a:pt x="122174" y="111379"/>
                </a:lnTo>
                <a:lnTo>
                  <a:pt x="121666" y="108585"/>
                </a:lnTo>
                <a:lnTo>
                  <a:pt x="121496" y="103759"/>
                </a:lnTo>
                <a:lnTo>
                  <a:pt x="121492" y="99060"/>
                </a:lnTo>
                <a:lnTo>
                  <a:pt x="122047" y="93472"/>
                </a:lnTo>
                <a:lnTo>
                  <a:pt x="122809" y="89662"/>
                </a:lnTo>
                <a:lnTo>
                  <a:pt x="123951" y="85979"/>
                </a:lnTo>
                <a:lnTo>
                  <a:pt x="124968" y="82423"/>
                </a:lnTo>
                <a:lnTo>
                  <a:pt x="126618" y="79121"/>
                </a:lnTo>
                <a:lnTo>
                  <a:pt x="130429" y="73279"/>
                </a:lnTo>
                <a:lnTo>
                  <a:pt x="132969" y="70993"/>
                </a:lnTo>
                <a:lnTo>
                  <a:pt x="135890" y="69468"/>
                </a:lnTo>
                <a:lnTo>
                  <a:pt x="138811" y="67818"/>
                </a:lnTo>
                <a:lnTo>
                  <a:pt x="142240" y="67310"/>
                </a:lnTo>
                <a:lnTo>
                  <a:pt x="178698" y="67310"/>
                </a:lnTo>
                <a:lnTo>
                  <a:pt x="177926" y="65151"/>
                </a:lnTo>
                <a:lnTo>
                  <a:pt x="175132" y="60706"/>
                </a:lnTo>
                <a:lnTo>
                  <a:pt x="172466" y="56134"/>
                </a:lnTo>
                <a:lnTo>
                  <a:pt x="168656" y="52451"/>
                </a:lnTo>
                <a:lnTo>
                  <a:pt x="163830" y="49530"/>
                </a:lnTo>
                <a:lnTo>
                  <a:pt x="159131" y="46609"/>
                </a:lnTo>
                <a:lnTo>
                  <a:pt x="153543" y="44958"/>
                </a:lnTo>
                <a:lnTo>
                  <a:pt x="140462" y="43687"/>
                </a:lnTo>
                <a:close/>
              </a:path>
              <a:path w="542289" h="180339">
                <a:moveTo>
                  <a:pt x="178698" y="67310"/>
                </a:moveTo>
                <a:lnTo>
                  <a:pt x="142240" y="67310"/>
                </a:lnTo>
                <a:lnTo>
                  <a:pt x="147447" y="67818"/>
                </a:lnTo>
                <a:lnTo>
                  <a:pt x="148844" y="68326"/>
                </a:lnTo>
                <a:lnTo>
                  <a:pt x="157734" y="83439"/>
                </a:lnTo>
                <a:lnTo>
                  <a:pt x="157734" y="86868"/>
                </a:lnTo>
                <a:lnTo>
                  <a:pt x="157353" y="90678"/>
                </a:lnTo>
                <a:lnTo>
                  <a:pt x="156972" y="94868"/>
                </a:lnTo>
                <a:lnTo>
                  <a:pt x="137287" y="123190"/>
                </a:lnTo>
                <a:lnTo>
                  <a:pt x="173334" y="123190"/>
                </a:lnTo>
                <a:lnTo>
                  <a:pt x="178943" y="110998"/>
                </a:lnTo>
                <a:lnTo>
                  <a:pt x="180720" y="103759"/>
                </a:lnTo>
                <a:lnTo>
                  <a:pt x="181610" y="95758"/>
                </a:lnTo>
                <a:lnTo>
                  <a:pt x="182174" y="89662"/>
                </a:lnTo>
                <a:lnTo>
                  <a:pt x="182130" y="85979"/>
                </a:lnTo>
                <a:lnTo>
                  <a:pt x="181991" y="82423"/>
                </a:lnTo>
                <a:lnTo>
                  <a:pt x="180975" y="76454"/>
                </a:lnTo>
                <a:lnTo>
                  <a:pt x="179831" y="70485"/>
                </a:lnTo>
                <a:lnTo>
                  <a:pt x="178698" y="67310"/>
                </a:lnTo>
                <a:close/>
              </a:path>
              <a:path w="542289" h="180339">
                <a:moveTo>
                  <a:pt x="274642" y="148081"/>
                </a:moveTo>
                <a:lnTo>
                  <a:pt x="250444" y="148081"/>
                </a:lnTo>
                <a:lnTo>
                  <a:pt x="250062" y="152146"/>
                </a:lnTo>
                <a:lnTo>
                  <a:pt x="250698" y="155194"/>
                </a:lnTo>
                <a:lnTo>
                  <a:pt x="252603" y="157226"/>
                </a:lnTo>
                <a:lnTo>
                  <a:pt x="254507" y="159385"/>
                </a:lnTo>
                <a:lnTo>
                  <a:pt x="257429" y="160528"/>
                </a:lnTo>
                <a:lnTo>
                  <a:pt x="261366" y="161036"/>
                </a:lnTo>
                <a:lnTo>
                  <a:pt x="269367" y="161798"/>
                </a:lnTo>
                <a:lnTo>
                  <a:pt x="273685" y="158623"/>
                </a:lnTo>
                <a:lnTo>
                  <a:pt x="274642" y="148081"/>
                </a:lnTo>
                <a:close/>
              </a:path>
              <a:path w="542289" h="180339">
                <a:moveTo>
                  <a:pt x="210312" y="51181"/>
                </a:moveTo>
                <a:lnTo>
                  <a:pt x="201028" y="62865"/>
                </a:lnTo>
                <a:lnTo>
                  <a:pt x="196595" y="108331"/>
                </a:lnTo>
                <a:lnTo>
                  <a:pt x="196119" y="112903"/>
                </a:lnTo>
                <a:lnTo>
                  <a:pt x="196087" y="120142"/>
                </a:lnTo>
                <a:lnTo>
                  <a:pt x="197104" y="125603"/>
                </a:lnTo>
                <a:lnTo>
                  <a:pt x="197993" y="130937"/>
                </a:lnTo>
                <a:lnTo>
                  <a:pt x="213106" y="150241"/>
                </a:lnTo>
                <a:lnTo>
                  <a:pt x="217550" y="153035"/>
                </a:lnTo>
                <a:lnTo>
                  <a:pt x="222885" y="154686"/>
                </a:lnTo>
                <a:lnTo>
                  <a:pt x="229235" y="155194"/>
                </a:lnTo>
                <a:lnTo>
                  <a:pt x="233044" y="155575"/>
                </a:lnTo>
                <a:lnTo>
                  <a:pt x="250444" y="148081"/>
                </a:lnTo>
                <a:lnTo>
                  <a:pt x="274642" y="148081"/>
                </a:lnTo>
                <a:lnTo>
                  <a:pt x="276128" y="132842"/>
                </a:lnTo>
                <a:lnTo>
                  <a:pt x="235585" y="132842"/>
                </a:lnTo>
                <a:lnTo>
                  <a:pt x="232410" y="132461"/>
                </a:lnTo>
                <a:lnTo>
                  <a:pt x="222250" y="125476"/>
                </a:lnTo>
                <a:lnTo>
                  <a:pt x="221361" y="123571"/>
                </a:lnTo>
                <a:lnTo>
                  <a:pt x="220853" y="121158"/>
                </a:lnTo>
                <a:lnTo>
                  <a:pt x="220804" y="120142"/>
                </a:lnTo>
                <a:lnTo>
                  <a:pt x="220725" y="112903"/>
                </a:lnTo>
                <a:lnTo>
                  <a:pt x="221106" y="109855"/>
                </a:lnTo>
                <a:lnTo>
                  <a:pt x="225425" y="64389"/>
                </a:lnTo>
                <a:lnTo>
                  <a:pt x="214249" y="51689"/>
                </a:lnTo>
                <a:lnTo>
                  <a:pt x="210312" y="51181"/>
                </a:lnTo>
                <a:close/>
              </a:path>
              <a:path w="542289" h="180339">
                <a:moveTo>
                  <a:pt x="264032" y="55626"/>
                </a:moveTo>
                <a:lnTo>
                  <a:pt x="259461" y="58928"/>
                </a:lnTo>
                <a:lnTo>
                  <a:pt x="258318" y="66675"/>
                </a:lnTo>
                <a:lnTo>
                  <a:pt x="252603" y="125095"/>
                </a:lnTo>
                <a:lnTo>
                  <a:pt x="248793" y="128397"/>
                </a:lnTo>
                <a:lnTo>
                  <a:pt x="245363" y="130556"/>
                </a:lnTo>
                <a:lnTo>
                  <a:pt x="242062" y="131572"/>
                </a:lnTo>
                <a:lnTo>
                  <a:pt x="238760" y="132461"/>
                </a:lnTo>
                <a:lnTo>
                  <a:pt x="235585" y="132842"/>
                </a:lnTo>
                <a:lnTo>
                  <a:pt x="276128" y="132842"/>
                </a:lnTo>
                <a:lnTo>
                  <a:pt x="282320" y="69342"/>
                </a:lnTo>
                <a:lnTo>
                  <a:pt x="282701" y="65659"/>
                </a:lnTo>
                <a:lnTo>
                  <a:pt x="282067" y="62865"/>
                </a:lnTo>
                <a:lnTo>
                  <a:pt x="279019" y="58801"/>
                </a:lnTo>
                <a:lnTo>
                  <a:pt x="276225" y="57404"/>
                </a:lnTo>
                <a:lnTo>
                  <a:pt x="272161" y="56896"/>
                </a:lnTo>
                <a:lnTo>
                  <a:pt x="264032" y="55626"/>
                </a:lnTo>
                <a:close/>
              </a:path>
              <a:path w="542289" h="180339">
                <a:moveTo>
                  <a:pt x="300355" y="61468"/>
                </a:moveTo>
                <a:lnTo>
                  <a:pt x="292354" y="72262"/>
                </a:lnTo>
                <a:lnTo>
                  <a:pt x="291973" y="75818"/>
                </a:lnTo>
                <a:lnTo>
                  <a:pt x="292607" y="78740"/>
                </a:lnTo>
                <a:lnTo>
                  <a:pt x="294131" y="81153"/>
                </a:lnTo>
                <a:lnTo>
                  <a:pt x="295529" y="83439"/>
                </a:lnTo>
                <a:lnTo>
                  <a:pt x="298069" y="84836"/>
                </a:lnTo>
                <a:lnTo>
                  <a:pt x="311912" y="86233"/>
                </a:lnTo>
                <a:lnTo>
                  <a:pt x="307527" y="131953"/>
                </a:lnTo>
                <a:lnTo>
                  <a:pt x="307562" y="137287"/>
                </a:lnTo>
                <a:lnTo>
                  <a:pt x="308482" y="144653"/>
                </a:lnTo>
                <a:lnTo>
                  <a:pt x="309625" y="148336"/>
                </a:lnTo>
                <a:lnTo>
                  <a:pt x="311531" y="151765"/>
                </a:lnTo>
                <a:lnTo>
                  <a:pt x="313309" y="155194"/>
                </a:lnTo>
                <a:lnTo>
                  <a:pt x="331724" y="164592"/>
                </a:lnTo>
                <a:lnTo>
                  <a:pt x="333248" y="164846"/>
                </a:lnTo>
                <a:lnTo>
                  <a:pt x="334899" y="164846"/>
                </a:lnTo>
                <a:lnTo>
                  <a:pt x="338455" y="164592"/>
                </a:lnTo>
                <a:lnTo>
                  <a:pt x="340360" y="164337"/>
                </a:lnTo>
                <a:lnTo>
                  <a:pt x="342265" y="163830"/>
                </a:lnTo>
                <a:lnTo>
                  <a:pt x="344297" y="163449"/>
                </a:lnTo>
                <a:lnTo>
                  <a:pt x="346201" y="162814"/>
                </a:lnTo>
                <a:lnTo>
                  <a:pt x="348106" y="161925"/>
                </a:lnTo>
                <a:lnTo>
                  <a:pt x="350012" y="161162"/>
                </a:lnTo>
                <a:lnTo>
                  <a:pt x="359410" y="146431"/>
                </a:lnTo>
                <a:lnTo>
                  <a:pt x="358775" y="143891"/>
                </a:lnTo>
                <a:lnTo>
                  <a:pt x="357124" y="141859"/>
                </a:lnTo>
                <a:lnTo>
                  <a:pt x="336423" y="141859"/>
                </a:lnTo>
                <a:lnTo>
                  <a:pt x="334010" y="141605"/>
                </a:lnTo>
                <a:lnTo>
                  <a:pt x="331088" y="135255"/>
                </a:lnTo>
                <a:lnTo>
                  <a:pt x="331216" y="133858"/>
                </a:lnTo>
                <a:lnTo>
                  <a:pt x="331343" y="131953"/>
                </a:lnTo>
                <a:lnTo>
                  <a:pt x="335534" y="88518"/>
                </a:lnTo>
                <a:lnTo>
                  <a:pt x="361777" y="88518"/>
                </a:lnTo>
                <a:lnTo>
                  <a:pt x="363093" y="87249"/>
                </a:lnTo>
                <a:lnTo>
                  <a:pt x="363903" y="78740"/>
                </a:lnTo>
                <a:lnTo>
                  <a:pt x="364109" y="76073"/>
                </a:lnTo>
                <a:lnTo>
                  <a:pt x="363600" y="73152"/>
                </a:lnTo>
                <a:lnTo>
                  <a:pt x="337438" y="65024"/>
                </a:lnTo>
                <a:lnTo>
                  <a:pt x="337663" y="62737"/>
                </a:lnTo>
                <a:lnTo>
                  <a:pt x="314198" y="62737"/>
                </a:lnTo>
                <a:lnTo>
                  <a:pt x="303530" y="61722"/>
                </a:lnTo>
                <a:lnTo>
                  <a:pt x="300355" y="61468"/>
                </a:lnTo>
                <a:close/>
              </a:path>
              <a:path w="542289" h="180339">
                <a:moveTo>
                  <a:pt x="347599" y="137287"/>
                </a:moveTo>
                <a:lnTo>
                  <a:pt x="344550" y="138176"/>
                </a:lnTo>
                <a:lnTo>
                  <a:pt x="341375" y="140589"/>
                </a:lnTo>
                <a:lnTo>
                  <a:pt x="341122" y="140843"/>
                </a:lnTo>
                <a:lnTo>
                  <a:pt x="340232" y="141097"/>
                </a:lnTo>
                <a:lnTo>
                  <a:pt x="339090" y="141478"/>
                </a:lnTo>
                <a:lnTo>
                  <a:pt x="337819" y="141731"/>
                </a:lnTo>
                <a:lnTo>
                  <a:pt x="336423" y="141859"/>
                </a:lnTo>
                <a:lnTo>
                  <a:pt x="357124" y="141859"/>
                </a:lnTo>
                <a:lnTo>
                  <a:pt x="355345" y="139573"/>
                </a:lnTo>
                <a:lnTo>
                  <a:pt x="353060" y="138303"/>
                </a:lnTo>
                <a:lnTo>
                  <a:pt x="347599" y="137287"/>
                </a:lnTo>
                <a:close/>
              </a:path>
              <a:path w="542289" h="180339">
                <a:moveTo>
                  <a:pt x="361777" y="88518"/>
                </a:moveTo>
                <a:lnTo>
                  <a:pt x="335534" y="88518"/>
                </a:lnTo>
                <a:lnTo>
                  <a:pt x="359410" y="90805"/>
                </a:lnTo>
                <a:lnTo>
                  <a:pt x="361777" y="88518"/>
                </a:lnTo>
                <a:close/>
              </a:path>
              <a:path w="542289" h="180339">
                <a:moveTo>
                  <a:pt x="321563" y="26543"/>
                </a:moveTo>
                <a:lnTo>
                  <a:pt x="317500" y="29591"/>
                </a:lnTo>
                <a:lnTo>
                  <a:pt x="316865" y="36322"/>
                </a:lnTo>
                <a:lnTo>
                  <a:pt x="314198" y="62737"/>
                </a:lnTo>
                <a:lnTo>
                  <a:pt x="337663" y="62737"/>
                </a:lnTo>
                <a:lnTo>
                  <a:pt x="339979" y="39116"/>
                </a:lnTo>
                <a:lnTo>
                  <a:pt x="339979" y="31877"/>
                </a:lnTo>
                <a:lnTo>
                  <a:pt x="336295" y="27940"/>
                </a:lnTo>
                <a:lnTo>
                  <a:pt x="328930" y="27305"/>
                </a:lnTo>
                <a:lnTo>
                  <a:pt x="321563" y="26543"/>
                </a:lnTo>
                <a:close/>
              </a:path>
              <a:path w="542289" h="180339">
                <a:moveTo>
                  <a:pt x="413766" y="67437"/>
                </a:moveTo>
                <a:lnTo>
                  <a:pt x="406400" y="68580"/>
                </a:lnTo>
                <a:lnTo>
                  <a:pt x="393826" y="74422"/>
                </a:lnTo>
                <a:lnTo>
                  <a:pt x="388493" y="78486"/>
                </a:lnTo>
                <a:lnTo>
                  <a:pt x="384301" y="83693"/>
                </a:lnTo>
                <a:lnTo>
                  <a:pt x="379984" y="88900"/>
                </a:lnTo>
                <a:lnTo>
                  <a:pt x="370705" y="132506"/>
                </a:lnTo>
                <a:lnTo>
                  <a:pt x="372205" y="141398"/>
                </a:lnTo>
                <a:lnTo>
                  <a:pt x="400262" y="168618"/>
                </a:lnTo>
                <a:lnTo>
                  <a:pt x="416179" y="170815"/>
                </a:lnTo>
                <a:lnTo>
                  <a:pt x="422275" y="170180"/>
                </a:lnTo>
                <a:lnTo>
                  <a:pt x="428244" y="168021"/>
                </a:lnTo>
                <a:lnTo>
                  <a:pt x="434086" y="165989"/>
                </a:lnTo>
                <a:lnTo>
                  <a:pt x="439166" y="162814"/>
                </a:lnTo>
                <a:lnTo>
                  <a:pt x="445769" y="156210"/>
                </a:lnTo>
                <a:lnTo>
                  <a:pt x="447167" y="153670"/>
                </a:lnTo>
                <a:lnTo>
                  <a:pt x="447420" y="151003"/>
                </a:lnTo>
                <a:lnTo>
                  <a:pt x="447675" y="149219"/>
                </a:lnTo>
                <a:lnTo>
                  <a:pt x="447721" y="148081"/>
                </a:lnTo>
                <a:lnTo>
                  <a:pt x="414655" y="148081"/>
                </a:lnTo>
                <a:lnTo>
                  <a:pt x="404368" y="147066"/>
                </a:lnTo>
                <a:lnTo>
                  <a:pt x="394843" y="135509"/>
                </a:lnTo>
                <a:lnTo>
                  <a:pt x="394843" y="131064"/>
                </a:lnTo>
                <a:lnTo>
                  <a:pt x="453922" y="131064"/>
                </a:lnTo>
                <a:lnTo>
                  <a:pt x="455168" y="119126"/>
                </a:lnTo>
                <a:lnTo>
                  <a:pt x="455168" y="111887"/>
                </a:lnTo>
                <a:lnTo>
                  <a:pt x="432562" y="111887"/>
                </a:lnTo>
                <a:lnTo>
                  <a:pt x="397637" y="108458"/>
                </a:lnTo>
                <a:lnTo>
                  <a:pt x="398906" y="103759"/>
                </a:lnTo>
                <a:lnTo>
                  <a:pt x="401447" y="99568"/>
                </a:lnTo>
                <a:lnTo>
                  <a:pt x="409067" y="92456"/>
                </a:lnTo>
                <a:lnTo>
                  <a:pt x="414019" y="90931"/>
                </a:lnTo>
                <a:lnTo>
                  <a:pt x="451802" y="90931"/>
                </a:lnTo>
                <a:lnTo>
                  <a:pt x="449453" y="86233"/>
                </a:lnTo>
                <a:lnTo>
                  <a:pt x="446786" y="81026"/>
                </a:lnTo>
                <a:lnTo>
                  <a:pt x="443230" y="76962"/>
                </a:lnTo>
                <a:lnTo>
                  <a:pt x="434213" y="70739"/>
                </a:lnTo>
                <a:lnTo>
                  <a:pt x="428625" y="68961"/>
                </a:lnTo>
                <a:lnTo>
                  <a:pt x="413766" y="67437"/>
                </a:lnTo>
                <a:close/>
              </a:path>
              <a:path w="542289" h="180339">
                <a:moveTo>
                  <a:pt x="433578" y="139065"/>
                </a:moveTo>
                <a:lnTo>
                  <a:pt x="431038" y="140081"/>
                </a:lnTo>
                <a:lnTo>
                  <a:pt x="429006" y="142240"/>
                </a:lnTo>
                <a:lnTo>
                  <a:pt x="426974" y="144272"/>
                </a:lnTo>
                <a:lnTo>
                  <a:pt x="424434" y="145796"/>
                </a:lnTo>
                <a:lnTo>
                  <a:pt x="421259" y="146812"/>
                </a:lnTo>
                <a:lnTo>
                  <a:pt x="418211" y="147828"/>
                </a:lnTo>
                <a:lnTo>
                  <a:pt x="414655" y="148081"/>
                </a:lnTo>
                <a:lnTo>
                  <a:pt x="447721" y="148081"/>
                </a:lnTo>
                <a:lnTo>
                  <a:pt x="447040" y="145923"/>
                </a:lnTo>
                <a:lnTo>
                  <a:pt x="445007" y="143637"/>
                </a:lnTo>
                <a:lnTo>
                  <a:pt x="442722" y="140716"/>
                </a:lnTo>
                <a:lnTo>
                  <a:pt x="439928" y="139319"/>
                </a:lnTo>
                <a:lnTo>
                  <a:pt x="433578" y="139065"/>
                </a:lnTo>
                <a:close/>
              </a:path>
              <a:path w="542289" h="180339">
                <a:moveTo>
                  <a:pt x="453922" y="131064"/>
                </a:moveTo>
                <a:lnTo>
                  <a:pt x="394843" y="131064"/>
                </a:lnTo>
                <a:lnTo>
                  <a:pt x="450088" y="136398"/>
                </a:lnTo>
                <a:lnTo>
                  <a:pt x="453644" y="133731"/>
                </a:lnTo>
                <a:lnTo>
                  <a:pt x="453922" y="131064"/>
                </a:lnTo>
                <a:close/>
              </a:path>
              <a:path w="542289" h="180339">
                <a:moveTo>
                  <a:pt x="451802" y="90931"/>
                </a:moveTo>
                <a:lnTo>
                  <a:pt x="414019" y="90931"/>
                </a:lnTo>
                <a:lnTo>
                  <a:pt x="419862" y="91567"/>
                </a:lnTo>
                <a:lnTo>
                  <a:pt x="422529" y="91821"/>
                </a:lnTo>
                <a:lnTo>
                  <a:pt x="424815" y="92583"/>
                </a:lnTo>
                <a:lnTo>
                  <a:pt x="432562" y="111887"/>
                </a:lnTo>
                <a:lnTo>
                  <a:pt x="455168" y="111887"/>
                </a:lnTo>
                <a:lnTo>
                  <a:pt x="455168" y="111379"/>
                </a:lnTo>
                <a:lnTo>
                  <a:pt x="453644" y="97409"/>
                </a:lnTo>
                <a:lnTo>
                  <a:pt x="451993" y="91312"/>
                </a:lnTo>
                <a:lnTo>
                  <a:pt x="451802" y="90931"/>
                </a:lnTo>
                <a:close/>
              </a:path>
              <a:path w="542289" h="180339">
                <a:moveTo>
                  <a:pt x="484758" y="75437"/>
                </a:moveTo>
                <a:lnTo>
                  <a:pt x="467359" y="167259"/>
                </a:lnTo>
                <a:lnTo>
                  <a:pt x="467106" y="170561"/>
                </a:lnTo>
                <a:lnTo>
                  <a:pt x="467868" y="173355"/>
                </a:lnTo>
                <a:lnTo>
                  <a:pt x="469645" y="175641"/>
                </a:lnTo>
                <a:lnTo>
                  <a:pt x="471551" y="177800"/>
                </a:lnTo>
                <a:lnTo>
                  <a:pt x="474344" y="179197"/>
                </a:lnTo>
                <a:lnTo>
                  <a:pt x="478028" y="179451"/>
                </a:lnTo>
                <a:lnTo>
                  <a:pt x="481076" y="179831"/>
                </a:lnTo>
                <a:lnTo>
                  <a:pt x="483869" y="179324"/>
                </a:lnTo>
                <a:lnTo>
                  <a:pt x="486537" y="178054"/>
                </a:lnTo>
                <a:lnTo>
                  <a:pt x="489204" y="176911"/>
                </a:lnTo>
                <a:lnTo>
                  <a:pt x="490728" y="174371"/>
                </a:lnTo>
                <a:lnTo>
                  <a:pt x="491108" y="170306"/>
                </a:lnTo>
                <a:lnTo>
                  <a:pt x="497205" y="109093"/>
                </a:lnTo>
                <a:lnTo>
                  <a:pt x="498602" y="106553"/>
                </a:lnTo>
                <a:lnTo>
                  <a:pt x="503681" y="103505"/>
                </a:lnTo>
                <a:lnTo>
                  <a:pt x="506476" y="102997"/>
                </a:lnTo>
                <a:lnTo>
                  <a:pt x="541694" y="102997"/>
                </a:lnTo>
                <a:lnTo>
                  <a:pt x="541782" y="101854"/>
                </a:lnTo>
                <a:lnTo>
                  <a:pt x="541019" y="98933"/>
                </a:lnTo>
                <a:lnTo>
                  <a:pt x="539242" y="96393"/>
                </a:lnTo>
                <a:lnTo>
                  <a:pt x="536956" y="92837"/>
                </a:lnTo>
                <a:lnTo>
                  <a:pt x="533781" y="89408"/>
                </a:lnTo>
                <a:lnTo>
                  <a:pt x="529356" y="85852"/>
                </a:lnTo>
                <a:lnTo>
                  <a:pt x="499364" y="85852"/>
                </a:lnTo>
                <a:lnTo>
                  <a:pt x="499674" y="83058"/>
                </a:lnTo>
                <a:lnTo>
                  <a:pt x="488315" y="75692"/>
                </a:lnTo>
                <a:lnTo>
                  <a:pt x="484758" y="75437"/>
                </a:lnTo>
                <a:close/>
              </a:path>
              <a:path w="542289" h="180339">
                <a:moveTo>
                  <a:pt x="541694" y="102997"/>
                </a:moveTo>
                <a:lnTo>
                  <a:pt x="506476" y="102997"/>
                </a:lnTo>
                <a:lnTo>
                  <a:pt x="512444" y="103505"/>
                </a:lnTo>
                <a:lnTo>
                  <a:pt x="514857" y="104393"/>
                </a:lnTo>
                <a:lnTo>
                  <a:pt x="524129" y="113918"/>
                </a:lnTo>
                <a:lnTo>
                  <a:pt x="526415" y="115189"/>
                </a:lnTo>
                <a:lnTo>
                  <a:pt x="541273" y="108458"/>
                </a:lnTo>
                <a:lnTo>
                  <a:pt x="541694" y="102997"/>
                </a:lnTo>
                <a:close/>
              </a:path>
              <a:path w="542289" h="180339">
                <a:moveTo>
                  <a:pt x="510413" y="80137"/>
                </a:moveTo>
                <a:lnTo>
                  <a:pt x="507365" y="80391"/>
                </a:lnTo>
                <a:lnTo>
                  <a:pt x="501522" y="82168"/>
                </a:lnTo>
                <a:lnTo>
                  <a:pt x="499871" y="83693"/>
                </a:lnTo>
                <a:lnTo>
                  <a:pt x="499364" y="85852"/>
                </a:lnTo>
                <a:lnTo>
                  <a:pt x="529356" y="85852"/>
                </a:lnTo>
                <a:lnTo>
                  <a:pt x="525780" y="83058"/>
                </a:lnTo>
                <a:lnTo>
                  <a:pt x="520319" y="81026"/>
                </a:lnTo>
                <a:lnTo>
                  <a:pt x="510413" y="80137"/>
                </a:lnTo>
                <a:close/>
              </a:path>
            </a:pathLst>
          </a:custGeom>
          <a:solidFill>
            <a:srgbClr val="252525"/>
          </a:solidFill>
        </p:spPr>
        <p:txBody>
          <a:bodyPr wrap="square" lIns="0" tIns="0" rIns="0" bIns="0" rtlCol="0"/>
          <a:lstStyle/>
          <a:p>
            <a:endParaRPr/>
          </a:p>
        </p:txBody>
      </p:sp>
      <p:sp>
        <p:nvSpPr>
          <p:cNvPr id="15" name="object 14">
            <a:extLst>
              <a:ext uri="{FF2B5EF4-FFF2-40B4-BE49-F238E27FC236}">
                <a16:creationId xmlns:a16="http://schemas.microsoft.com/office/drawing/2014/main" id="{2CF78F1A-3D69-43AD-9050-CB7EEFE0BC64}"/>
              </a:ext>
            </a:extLst>
          </p:cNvPr>
          <p:cNvSpPr/>
          <p:nvPr/>
        </p:nvSpPr>
        <p:spPr>
          <a:xfrm>
            <a:off x="2143277" y="1640315"/>
            <a:ext cx="2272030" cy="1606550"/>
          </a:xfrm>
          <a:custGeom>
            <a:avLst/>
            <a:gdLst/>
            <a:ahLst/>
            <a:cxnLst/>
            <a:rect l="l" t="t" r="r" b="b"/>
            <a:pathLst>
              <a:path w="2272029" h="1606550">
                <a:moveTo>
                  <a:pt x="2271534" y="0"/>
                </a:moveTo>
                <a:lnTo>
                  <a:pt x="1986789" y="61177"/>
                </a:lnTo>
                <a:lnTo>
                  <a:pt x="1927567" y="75069"/>
                </a:lnTo>
                <a:lnTo>
                  <a:pt x="1868845" y="89669"/>
                </a:lnTo>
                <a:lnTo>
                  <a:pt x="1810647" y="104961"/>
                </a:lnTo>
                <a:lnTo>
                  <a:pt x="1752993" y="120934"/>
                </a:lnTo>
                <a:lnTo>
                  <a:pt x="1695905" y="137572"/>
                </a:lnTo>
                <a:lnTo>
                  <a:pt x="1639406" y="154862"/>
                </a:lnTo>
                <a:lnTo>
                  <a:pt x="1583516" y="172791"/>
                </a:lnTo>
                <a:lnTo>
                  <a:pt x="1528258" y="191344"/>
                </a:lnTo>
                <a:lnTo>
                  <a:pt x="1473654" y="210508"/>
                </a:lnTo>
                <a:lnTo>
                  <a:pt x="1419725" y="230270"/>
                </a:lnTo>
                <a:lnTo>
                  <a:pt x="1366493" y="250614"/>
                </a:lnTo>
                <a:lnTo>
                  <a:pt x="1313980" y="271528"/>
                </a:lnTo>
                <a:lnTo>
                  <a:pt x="1262208" y="292997"/>
                </a:lnTo>
                <a:lnTo>
                  <a:pt x="1211198" y="315008"/>
                </a:lnTo>
                <a:lnTo>
                  <a:pt x="1160973" y="337548"/>
                </a:lnTo>
                <a:lnTo>
                  <a:pt x="1111554" y="360602"/>
                </a:lnTo>
                <a:lnTo>
                  <a:pt x="1062963" y="384156"/>
                </a:lnTo>
                <a:lnTo>
                  <a:pt x="1015221" y="408198"/>
                </a:lnTo>
                <a:lnTo>
                  <a:pt x="968351" y="432712"/>
                </a:lnTo>
                <a:lnTo>
                  <a:pt x="922375" y="457686"/>
                </a:lnTo>
                <a:lnTo>
                  <a:pt x="877313" y="483105"/>
                </a:lnTo>
                <a:lnTo>
                  <a:pt x="833189" y="508956"/>
                </a:lnTo>
                <a:lnTo>
                  <a:pt x="790023" y="535226"/>
                </a:lnTo>
                <a:lnTo>
                  <a:pt x="747838" y="561899"/>
                </a:lnTo>
                <a:lnTo>
                  <a:pt x="706655" y="588963"/>
                </a:lnTo>
                <a:lnTo>
                  <a:pt x="666497" y="616403"/>
                </a:lnTo>
                <a:lnTo>
                  <a:pt x="627384" y="644206"/>
                </a:lnTo>
                <a:lnTo>
                  <a:pt x="589339" y="672359"/>
                </a:lnTo>
                <a:lnTo>
                  <a:pt x="552384" y="700847"/>
                </a:lnTo>
                <a:lnTo>
                  <a:pt x="516540" y="729656"/>
                </a:lnTo>
                <a:lnTo>
                  <a:pt x="481829" y="758774"/>
                </a:lnTo>
                <a:lnTo>
                  <a:pt x="448273" y="788185"/>
                </a:lnTo>
                <a:lnTo>
                  <a:pt x="415894" y="817877"/>
                </a:lnTo>
                <a:lnTo>
                  <a:pt x="384714" y="847835"/>
                </a:lnTo>
                <a:lnTo>
                  <a:pt x="354754" y="878046"/>
                </a:lnTo>
                <a:lnTo>
                  <a:pt x="326036" y="908496"/>
                </a:lnTo>
                <a:lnTo>
                  <a:pt x="298582" y="939171"/>
                </a:lnTo>
                <a:lnTo>
                  <a:pt x="272413" y="970058"/>
                </a:lnTo>
                <a:lnTo>
                  <a:pt x="247553" y="1001143"/>
                </a:lnTo>
                <a:lnTo>
                  <a:pt x="224022" y="1032411"/>
                </a:lnTo>
                <a:lnTo>
                  <a:pt x="201841" y="1063849"/>
                </a:lnTo>
                <a:lnTo>
                  <a:pt x="161622" y="1127181"/>
                </a:lnTo>
                <a:lnTo>
                  <a:pt x="127069" y="1191029"/>
                </a:lnTo>
                <a:lnTo>
                  <a:pt x="98357" y="1255282"/>
                </a:lnTo>
                <a:lnTo>
                  <a:pt x="86245" y="1287526"/>
                </a:lnTo>
                <a:lnTo>
                  <a:pt x="0" y="1305940"/>
                </a:lnTo>
                <a:lnTo>
                  <a:pt x="171208" y="1606422"/>
                </a:lnTo>
                <a:lnTo>
                  <a:pt x="386710" y="1239392"/>
                </a:lnTo>
                <a:lnTo>
                  <a:pt x="311289" y="1239392"/>
                </a:lnTo>
                <a:lnTo>
                  <a:pt x="323400" y="1207156"/>
                </a:lnTo>
                <a:lnTo>
                  <a:pt x="352112" y="1142918"/>
                </a:lnTo>
                <a:lnTo>
                  <a:pt x="386663" y="1079083"/>
                </a:lnTo>
                <a:lnTo>
                  <a:pt x="426879" y="1015763"/>
                </a:lnTo>
                <a:lnTo>
                  <a:pt x="449057" y="984330"/>
                </a:lnTo>
                <a:lnTo>
                  <a:pt x="472586" y="953067"/>
                </a:lnTo>
                <a:lnTo>
                  <a:pt x="497445" y="921988"/>
                </a:lnTo>
                <a:lnTo>
                  <a:pt x="523611" y="891106"/>
                </a:lnTo>
                <a:lnTo>
                  <a:pt x="551062" y="860436"/>
                </a:lnTo>
                <a:lnTo>
                  <a:pt x="579778" y="829990"/>
                </a:lnTo>
                <a:lnTo>
                  <a:pt x="609735" y="799783"/>
                </a:lnTo>
                <a:lnTo>
                  <a:pt x="640913" y="769829"/>
                </a:lnTo>
                <a:lnTo>
                  <a:pt x="673290" y="740140"/>
                </a:lnTo>
                <a:lnTo>
                  <a:pt x="706843" y="710732"/>
                </a:lnTo>
                <a:lnTo>
                  <a:pt x="741551" y="681618"/>
                </a:lnTo>
                <a:lnTo>
                  <a:pt x="777393" y="652812"/>
                </a:lnTo>
                <a:lnTo>
                  <a:pt x="814346" y="624327"/>
                </a:lnTo>
                <a:lnTo>
                  <a:pt x="852388" y="596177"/>
                </a:lnTo>
                <a:lnTo>
                  <a:pt x="891498" y="568376"/>
                </a:lnTo>
                <a:lnTo>
                  <a:pt x="931655" y="540938"/>
                </a:lnTo>
                <a:lnTo>
                  <a:pt x="972835" y="513876"/>
                </a:lnTo>
                <a:lnTo>
                  <a:pt x="1015019" y="487205"/>
                </a:lnTo>
                <a:lnTo>
                  <a:pt x="1058183" y="460937"/>
                </a:lnTo>
                <a:lnTo>
                  <a:pt x="1102305" y="435088"/>
                </a:lnTo>
                <a:lnTo>
                  <a:pt x="1147365" y="409670"/>
                </a:lnTo>
                <a:lnTo>
                  <a:pt x="1193341" y="384698"/>
                </a:lnTo>
                <a:lnTo>
                  <a:pt x="1240210" y="360184"/>
                </a:lnTo>
                <a:lnTo>
                  <a:pt x="1287951" y="336144"/>
                </a:lnTo>
                <a:lnTo>
                  <a:pt x="1336541" y="312591"/>
                </a:lnTo>
                <a:lnTo>
                  <a:pt x="1385960" y="289538"/>
                </a:lnTo>
                <a:lnTo>
                  <a:pt x="1436186" y="266999"/>
                </a:lnTo>
                <a:lnTo>
                  <a:pt x="1487196" y="244988"/>
                </a:lnTo>
                <a:lnTo>
                  <a:pt x="1538969" y="223519"/>
                </a:lnTo>
                <a:lnTo>
                  <a:pt x="1591484" y="202606"/>
                </a:lnTo>
                <a:lnTo>
                  <a:pt x="1644717" y="182262"/>
                </a:lnTo>
                <a:lnTo>
                  <a:pt x="1698649" y="162501"/>
                </a:lnTo>
                <a:lnTo>
                  <a:pt x="1753255" y="143338"/>
                </a:lnTo>
                <a:lnTo>
                  <a:pt x="1808516" y="124785"/>
                </a:lnTo>
                <a:lnTo>
                  <a:pt x="1864410" y="106856"/>
                </a:lnTo>
                <a:lnTo>
                  <a:pt x="1920913" y="89566"/>
                </a:lnTo>
                <a:lnTo>
                  <a:pt x="1978005" y="72928"/>
                </a:lnTo>
                <a:lnTo>
                  <a:pt x="2035665" y="56955"/>
                </a:lnTo>
                <a:lnTo>
                  <a:pt x="2093869" y="41662"/>
                </a:lnTo>
                <a:lnTo>
                  <a:pt x="2152596" y="27063"/>
                </a:lnTo>
                <a:lnTo>
                  <a:pt x="2211825" y="13171"/>
                </a:lnTo>
                <a:lnTo>
                  <a:pt x="2271534" y="0"/>
                </a:lnTo>
                <a:close/>
              </a:path>
              <a:path w="2272029" h="1606550">
                <a:moveTo>
                  <a:pt x="397522" y="1220977"/>
                </a:moveTo>
                <a:lnTo>
                  <a:pt x="311289" y="1239392"/>
                </a:lnTo>
                <a:lnTo>
                  <a:pt x="386710" y="1239392"/>
                </a:lnTo>
                <a:lnTo>
                  <a:pt x="397522" y="1220977"/>
                </a:lnTo>
                <a:close/>
              </a:path>
            </a:pathLst>
          </a:custGeom>
          <a:solidFill>
            <a:srgbClr val="00AFEF"/>
          </a:solidFill>
        </p:spPr>
        <p:txBody>
          <a:bodyPr wrap="square" lIns="0" tIns="0" rIns="0" bIns="0" rtlCol="0"/>
          <a:lstStyle/>
          <a:p>
            <a:endParaRPr/>
          </a:p>
        </p:txBody>
      </p:sp>
      <p:sp>
        <p:nvSpPr>
          <p:cNvPr id="16" name="object 15">
            <a:extLst>
              <a:ext uri="{FF2B5EF4-FFF2-40B4-BE49-F238E27FC236}">
                <a16:creationId xmlns:a16="http://schemas.microsoft.com/office/drawing/2014/main" id="{07A564C2-2664-474E-8324-5A66839CE323}"/>
              </a:ext>
            </a:extLst>
          </p:cNvPr>
          <p:cNvSpPr/>
          <p:nvPr/>
        </p:nvSpPr>
        <p:spPr>
          <a:xfrm>
            <a:off x="4302671" y="1542365"/>
            <a:ext cx="2573020" cy="778510"/>
          </a:xfrm>
          <a:custGeom>
            <a:avLst/>
            <a:gdLst/>
            <a:ahLst/>
            <a:cxnLst/>
            <a:rect l="l" t="t" r="r" b="b"/>
            <a:pathLst>
              <a:path w="2573020" h="778510">
                <a:moveTo>
                  <a:pt x="1578160" y="48077"/>
                </a:moveTo>
                <a:lnTo>
                  <a:pt x="780520" y="48077"/>
                </a:lnTo>
                <a:lnTo>
                  <a:pt x="836998" y="48463"/>
                </a:lnTo>
                <a:lnTo>
                  <a:pt x="892847" y="49698"/>
                </a:lnTo>
                <a:lnTo>
                  <a:pt x="948041" y="51774"/>
                </a:lnTo>
                <a:lnTo>
                  <a:pt x="1002556" y="54686"/>
                </a:lnTo>
                <a:lnTo>
                  <a:pt x="1056368" y="58425"/>
                </a:lnTo>
                <a:lnTo>
                  <a:pt x="1109453" y="62986"/>
                </a:lnTo>
                <a:lnTo>
                  <a:pt x="1161786" y="68362"/>
                </a:lnTo>
                <a:lnTo>
                  <a:pt x="1213344" y="74545"/>
                </a:lnTo>
                <a:lnTo>
                  <a:pt x="1264101" y="81529"/>
                </a:lnTo>
                <a:lnTo>
                  <a:pt x="1314034" y="89308"/>
                </a:lnTo>
                <a:lnTo>
                  <a:pt x="1363119" y="97874"/>
                </a:lnTo>
                <a:lnTo>
                  <a:pt x="1411330" y="107221"/>
                </a:lnTo>
                <a:lnTo>
                  <a:pt x="1458645" y="117342"/>
                </a:lnTo>
                <a:lnTo>
                  <a:pt x="1505038" y="128230"/>
                </a:lnTo>
                <a:lnTo>
                  <a:pt x="1550485" y="139879"/>
                </a:lnTo>
                <a:lnTo>
                  <a:pt x="1594963" y="152281"/>
                </a:lnTo>
                <a:lnTo>
                  <a:pt x="1638446" y="165431"/>
                </a:lnTo>
                <a:lnTo>
                  <a:pt x="1680911" y="179320"/>
                </a:lnTo>
                <a:lnTo>
                  <a:pt x="1722332" y="193942"/>
                </a:lnTo>
                <a:lnTo>
                  <a:pt x="1762687" y="209292"/>
                </a:lnTo>
                <a:lnTo>
                  <a:pt x="1801951" y="225361"/>
                </a:lnTo>
                <a:lnTo>
                  <a:pt x="1840098" y="242143"/>
                </a:lnTo>
                <a:lnTo>
                  <a:pt x="1877106" y="259631"/>
                </a:lnTo>
                <a:lnTo>
                  <a:pt x="1912950" y="277819"/>
                </a:lnTo>
                <a:lnTo>
                  <a:pt x="1947606" y="296699"/>
                </a:lnTo>
                <a:lnTo>
                  <a:pt x="1981048" y="316265"/>
                </a:lnTo>
                <a:lnTo>
                  <a:pt x="2044199" y="357429"/>
                </a:lnTo>
                <a:lnTo>
                  <a:pt x="2102207" y="401255"/>
                </a:lnTo>
                <a:lnTo>
                  <a:pt x="2154879" y="447689"/>
                </a:lnTo>
                <a:lnTo>
                  <a:pt x="2202020" y="496677"/>
                </a:lnTo>
                <a:lnTo>
                  <a:pt x="2243437" y="548165"/>
                </a:lnTo>
                <a:lnTo>
                  <a:pt x="2278935" y="602099"/>
                </a:lnTo>
                <a:lnTo>
                  <a:pt x="2308321" y="658425"/>
                </a:lnTo>
                <a:lnTo>
                  <a:pt x="2331399" y="717088"/>
                </a:lnTo>
                <a:lnTo>
                  <a:pt x="2347976" y="778034"/>
                </a:lnTo>
                <a:lnTo>
                  <a:pt x="2573020" y="730028"/>
                </a:lnTo>
                <a:lnTo>
                  <a:pt x="2562500" y="688344"/>
                </a:lnTo>
                <a:lnTo>
                  <a:pt x="2547865" y="645072"/>
                </a:lnTo>
                <a:lnTo>
                  <a:pt x="2522353" y="587680"/>
                </a:lnTo>
                <a:lnTo>
                  <a:pt x="2490782" y="532689"/>
                </a:lnTo>
                <a:lnTo>
                  <a:pt x="2453347" y="480142"/>
                </a:lnTo>
                <a:lnTo>
                  <a:pt x="2410243" y="430080"/>
                </a:lnTo>
                <a:lnTo>
                  <a:pt x="2361666" y="382546"/>
                </a:lnTo>
                <a:lnTo>
                  <a:pt x="2307810" y="337581"/>
                </a:lnTo>
                <a:lnTo>
                  <a:pt x="2248870" y="295227"/>
                </a:lnTo>
                <a:lnTo>
                  <a:pt x="2185042" y="255527"/>
                </a:lnTo>
                <a:lnTo>
                  <a:pt x="2151355" y="236686"/>
                </a:lnTo>
                <a:lnTo>
                  <a:pt x="2116520" y="218523"/>
                </a:lnTo>
                <a:lnTo>
                  <a:pt x="2080561" y="201044"/>
                </a:lnTo>
                <a:lnTo>
                  <a:pt x="2043501" y="184256"/>
                </a:lnTo>
                <a:lnTo>
                  <a:pt x="2005365" y="168162"/>
                </a:lnTo>
                <a:lnTo>
                  <a:pt x="1966178" y="152768"/>
                </a:lnTo>
                <a:lnTo>
                  <a:pt x="1925964" y="138080"/>
                </a:lnTo>
                <a:lnTo>
                  <a:pt x="1884747" y="124102"/>
                </a:lnTo>
                <a:lnTo>
                  <a:pt x="1842552" y="110840"/>
                </a:lnTo>
                <a:lnTo>
                  <a:pt x="1799403" y="98299"/>
                </a:lnTo>
                <a:lnTo>
                  <a:pt x="1755325" y="86485"/>
                </a:lnTo>
                <a:lnTo>
                  <a:pt x="1710341" y="75402"/>
                </a:lnTo>
                <a:lnTo>
                  <a:pt x="1664477" y="65056"/>
                </a:lnTo>
                <a:lnTo>
                  <a:pt x="1617757" y="55452"/>
                </a:lnTo>
                <a:lnTo>
                  <a:pt x="1578160" y="48077"/>
                </a:lnTo>
                <a:close/>
              </a:path>
              <a:path w="2573020" h="778510">
                <a:moveTo>
                  <a:pt x="999199" y="0"/>
                </a:moveTo>
                <a:lnTo>
                  <a:pt x="943566" y="521"/>
                </a:lnTo>
                <a:lnTo>
                  <a:pt x="887418" y="1857"/>
                </a:lnTo>
                <a:lnTo>
                  <a:pt x="830780" y="4015"/>
                </a:lnTo>
                <a:lnTo>
                  <a:pt x="773675" y="6998"/>
                </a:lnTo>
                <a:lnTo>
                  <a:pt x="716129" y="10813"/>
                </a:lnTo>
                <a:lnTo>
                  <a:pt x="658166" y="15465"/>
                </a:lnTo>
                <a:lnTo>
                  <a:pt x="599809" y="20958"/>
                </a:lnTo>
                <a:lnTo>
                  <a:pt x="541084" y="27299"/>
                </a:lnTo>
                <a:lnTo>
                  <a:pt x="482015" y="34492"/>
                </a:lnTo>
                <a:lnTo>
                  <a:pt x="422626" y="42542"/>
                </a:lnTo>
                <a:lnTo>
                  <a:pt x="362942" y="51456"/>
                </a:lnTo>
                <a:lnTo>
                  <a:pt x="302987" y="61237"/>
                </a:lnTo>
                <a:lnTo>
                  <a:pt x="242785" y="71892"/>
                </a:lnTo>
                <a:lnTo>
                  <a:pt x="182361" y="83425"/>
                </a:lnTo>
                <a:lnTo>
                  <a:pt x="121739" y="95842"/>
                </a:lnTo>
                <a:lnTo>
                  <a:pt x="60944" y="109148"/>
                </a:lnTo>
                <a:lnTo>
                  <a:pt x="0" y="123349"/>
                </a:lnTo>
                <a:lnTo>
                  <a:pt x="62461" y="112088"/>
                </a:lnTo>
                <a:lnTo>
                  <a:pt x="124608" y="101765"/>
                </a:lnTo>
                <a:lnTo>
                  <a:pt x="186417" y="92371"/>
                </a:lnTo>
                <a:lnTo>
                  <a:pt x="247862" y="83900"/>
                </a:lnTo>
                <a:lnTo>
                  <a:pt x="308919" y="76345"/>
                </a:lnTo>
                <a:lnTo>
                  <a:pt x="369565" y="69699"/>
                </a:lnTo>
                <a:lnTo>
                  <a:pt x="429775" y="63957"/>
                </a:lnTo>
                <a:lnTo>
                  <a:pt x="489525" y="59110"/>
                </a:lnTo>
                <a:lnTo>
                  <a:pt x="548790" y="55152"/>
                </a:lnTo>
                <a:lnTo>
                  <a:pt x="607547" y="52077"/>
                </a:lnTo>
                <a:lnTo>
                  <a:pt x="665770" y="49877"/>
                </a:lnTo>
                <a:lnTo>
                  <a:pt x="723436" y="48546"/>
                </a:lnTo>
                <a:lnTo>
                  <a:pt x="1578160" y="48077"/>
                </a:lnTo>
                <a:lnTo>
                  <a:pt x="1570205" y="46595"/>
                </a:lnTo>
                <a:lnTo>
                  <a:pt x="1521845" y="38491"/>
                </a:lnTo>
                <a:lnTo>
                  <a:pt x="1472702" y="31145"/>
                </a:lnTo>
                <a:lnTo>
                  <a:pt x="1422800" y="24562"/>
                </a:lnTo>
                <a:lnTo>
                  <a:pt x="1372164" y="18747"/>
                </a:lnTo>
                <a:lnTo>
                  <a:pt x="1320818" y="13706"/>
                </a:lnTo>
                <a:lnTo>
                  <a:pt x="1268787" y="9444"/>
                </a:lnTo>
                <a:lnTo>
                  <a:pt x="1216094" y="5966"/>
                </a:lnTo>
                <a:lnTo>
                  <a:pt x="1162764" y="3277"/>
                </a:lnTo>
                <a:lnTo>
                  <a:pt x="1108822" y="1383"/>
                </a:lnTo>
                <a:lnTo>
                  <a:pt x="1054292" y="289"/>
                </a:lnTo>
                <a:lnTo>
                  <a:pt x="999199" y="0"/>
                </a:lnTo>
                <a:close/>
              </a:path>
            </a:pathLst>
          </a:custGeom>
          <a:solidFill>
            <a:srgbClr val="008DC1"/>
          </a:solidFill>
        </p:spPr>
        <p:txBody>
          <a:bodyPr wrap="square" lIns="0" tIns="0" rIns="0" bIns="0" rtlCol="0"/>
          <a:lstStyle/>
          <a:p>
            <a:endParaRPr/>
          </a:p>
        </p:txBody>
      </p:sp>
      <p:sp>
        <p:nvSpPr>
          <p:cNvPr id="17" name="object 16">
            <a:extLst>
              <a:ext uri="{FF2B5EF4-FFF2-40B4-BE49-F238E27FC236}">
                <a16:creationId xmlns:a16="http://schemas.microsoft.com/office/drawing/2014/main" id="{373945F4-847B-4CEE-9952-2C574EA26DCA}"/>
              </a:ext>
            </a:extLst>
          </p:cNvPr>
          <p:cNvSpPr/>
          <p:nvPr/>
        </p:nvSpPr>
        <p:spPr>
          <a:xfrm>
            <a:off x="5735358" y="3930759"/>
            <a:ext cx="1511300" cy="1206500"/>
          </a:xfrm>
          <a:custGeom>
            <a:avLst/>
            <a:gdLst/>
            <a:ahLst/>
            <a:cxnLst/>
            <a:rect l="l" t="t" r="r" b="b"/>
            <a:pathLst>
              <a:path w="1511300" h="1206500">
                <a:moveTo>
                  <a:pt x="1410379" y="324485"/>
                </a:moveTo>
                <a:lnTo>
                  <a:pt x="1237234" y="324485"/>
                </a:lnTo>
                <a:lnTo>
                  <a:pt x="1223624" y="358252"/>
                </a:lnTo>
                <a:lnTo>
                  <a:pt x="1207991" y="391908"/>
                </a:lnTo>
                <a:lnTo>
                  <a:pt x="1170819" y="458768"/>
                </a:lnTo>
                <a:lnTo>
                  <a:pt x="1149362" y="491914"/>
                </a:lnTo>
                <a:lnTo>
                  <a:pt x="1126044" y="524833"/>
                </a:lnTo>
                <a:lnTo>
                  <a:pt x="1100907" y="557495"/>
                </a:lnTo>
                <a:lnTo>
                  <a:pt x="1073991" y="589871"/>
                </a:lnTo>
                <a:lnTo>
                  <a:pt x="1045336" y="621933"/>
                </a:lnTo>
                <a:lnTo>
                  <a:pt x="1014984" y="653652"/>
                </a:lnTo>
                <a:lnTo>
                  <a:pt x="982975" y="684998"/>
                </a:lnTo>
                <a:lnTo>
                  <a:pt x="949349" y="715943"/>
                </a:lnTo>
                <a:lnTo>
                  <a:pt x="914148" y="746457"/>
                </a:lnTo>
                <a:lnTo>
                  <a:pt x="877412" y="776512"/>
                </a:lnTo>
                <a:lnTo>
                  <a:pt x="839181" y="806079"/>
                </a:lnTo>
                <a:lnTo>
                  <a:pt x="799496" y="835129"/>
                </a:lnTo>
                <a:lnTo>
                  <a:pt x="758399" y="863633"/>
                </a:lnTo>
                <a:lnTo>
                  <a:pt x="715928" y="891562"/>
                </a:lnTo>
                <a:lnTo>
                  <a:pt x="672126" y="918886"/>
                </a:lnTo>
                <a:lnTo>
                  <a:pt x="627033" y="945578"/>
                </a:lnTo>
                <a:lnTo>
                  <a:pt x="580690" y="971607"/>
                </a:lnTo>
                <a:lnTo>
                  <a:pt x="533136" y="996946"/>
                </a:lnTo>
                <a:lnTo>
                  <a:pt x="484413" y="1021565"/>
                </a:lnTo>
                <a:lnTo>
                  <a:pt x="434562" y="1045435"/>
                </a:lnTo>
                <a:lnTo>
                  <a:pt x="383622" y="1068528"/>
                </a:lnTo>
                <a:lnTo>
                  <a:pt x="331636" y="1090813"/>
                </a:lnTo>
                <a:lnTo>
                  <a:pt x="278643" y="1112264"/>
                </a:lnTo>
                <a:lnTo>
                  <a:pt x="224683" y="1132849"/>
                </a:lnTo>
                <a:lnTo>
                  <a:pt x="169799" y="1152541"/>
                </a:lnTo>
                <a:lnTo>
                  <a:pt x="114030" y="1171310"/>
                </a:lnTo>
                <a:lnTo>
                  <a:pt x="57416" y="1189128"/>
                </a:lnTo>
                <a:lnTo>
                  <a:pt x="0" y="1205966"/>
                </a:lnTo>
                <a:lnTo>
                  <a:pt x="57903" y="1193035"/>
                </a:lnTo>
                <a:lnTo>
                  <a:pt x="115232" y="1179066"/>
                </a:lnTo>
                <a:lnTo>
                  <a:pt x="171945" y="1164085"/>
                </a:lnTo>
                <a:lnTo>
                  <a:pt x="228003" y="1148121"/>
                </a:lnTo>
                <a:lnTo>
                  <a:pt x="283364" y="1131198"/>
                </a:lnTo>
                <a:lnTo>
                  <a:pt x="337986" y="1113344"/>
                </a:lnTo>
                <a:lnTo>
                  <a:pt x="391830" y="1094585"/>
                </a:lnTo>
                <a:lnTo>
                  <a:pt x="444855" y="1074948"/>
                </a:lnTo>
                <a:lnTo>
                  <a:pt x="497018" y="1054460"/>
                </a:lnTo>
                <a:lnTo>
                  <a:pt x="548280" y="1033147"/>
                </a:lnTo>
                <a:lnTo>
                  <a:pt x="598599" y="1011035"/>
                </a:lnTo>
                <a:lnTo>
                  <a:pt x="647935" y="988152"/>
                </a:lnTo>
                <a:lnTo>
                  <a:pt x="696246" y="964523"/>
                </a:lnTo>
                <a:lnTo>
                  <a:pt x="743492" y="940176"/>
                </a:lnTo>
                <a:lnTo>
                  <a:pt x="789632" y="915138"/>
                </a:lnTo>
                <a:lnTo>
                  <a:pt x="834624" y="889433"/>
                </a:lnTo>
                <a:lnTo>
                  <a:pt x="878428" y="863091"/>
                </a:lnTo>
                <a:lnTo>
                  <a:pt x="921003" y="836136"/>
                </a:lnTo>
                <a:lnTo>
                  <a:pt x="962309" y="808595"/>
                </a:lnTo>
                <a:lnTo>
                  <a:pt x="1002303" y="780496"/>
                </a:lnTo>
                <a:lnTo>
                  <a:pt x="1040945" y="751864"/>
                </a:lnTo>
                <a:lnTo>
                  <a:pt x="1078195" y="722727"/>
                </a:lnTo>
                <a:lnTo>
                  <a:pt x="1114011" y="693111"/>
                </a:lnTo>
                <a:lnTo>
                  <a:pt x="1148352" y="663042"/>
                </a:lnTo>
                <a:lnTo>
                  <a:pt x="1181178" y="632547"/>
                </a:lnTo>
                <a:lnTo>
                  <a:pt x="1212447" y="601653"/>
                </a:lnTo>
                <a:lnTo>
                  <a:pt x="1242119" y="570387"/>
                </a:lnTo>
                <a:lnTo>
                  <a:pt x="1270152" y="538774"/>
                </a:lnTo>
                <a:lnTo>
                  <a:pt x="1296507" y="506842"/>
                </a:lnTo>
                <a:lnTo>
                  <a:pt x="1321141" y="474617"/>
                </a:lnTo>
                <a:lnTo>
                  <a:pt x="1344013" y="442125"/>
                </a:lnTo>
                <a:lnTo>
                  <a:pt x="1365084" y="409394"/>
                </a:lnTo>
                <a:lnTo>
                  <a:pt x="1384312" y="376450"/>
                </a:lnTo>
                <a:lnTo>
                  <a:pt x="1401655" y="343320"/>
                </a:lnTo>
                <a:lnTo>
                  <a:pt x="1410379" y="324485"/>
                </a:lnTo>
                <a:close/>
              </a:path>
              <a:path w="1511300" h="1206500">
                <a:moveTo>
                  <a:pt x="1356995" y="0"/>
                </a:moveTo>
                <a:lnTo>
                  <a:pt x="1156970" y="344297"/>
                </a:lnTo>
                <a:lnTo>
                  <a:pt x="1237234" y="324485"/>
                </a:lnTo>
                <a:lnTo>
                  <a:pt x="1410379" y="324485"/>
                </a:lnTo>
                <a:lnTo>
                  <a:pt x="1417074" y="310029"/>
                </a:lnTo>
                <a:lnTo>
                  <a:pt x="1430527" y="276606"/>
                </a:lnTo>
                <a:lnTo>
                  <a:pt x="1510791" y="256667"/>
                </a:lnTo>
                <a:lnTo>
                  <a:pt x="1356995" y="0"/>
                </a:lnTo>
                <a:close/>
              </a:path>
            </a:pathLst>
          </a:custGeom>
          <a:solidFill>
            <a:srgbClr val="00AFEF"/>
          </a:solidFill>
        </p:spPr>
        <p:txBody>
          <a:bodyPr wrap="square" lIns="0" tIns="0" rIns="0" bIns="0" rtlCol="0"/>
          <a:lstStyle/>
          <a:p>
            <a:endParaRPr/>
          </a:p>
        </p:txBody>
      </p:sp>
      <p:sp>
        <p:nvSpPr>
          <p:cNvPr id="18" name="object 17">
            <a:extLst>
              <a:ext uri="{FF2B5EF4-FFF2-40B4-BE49-F238E27FC236}">
                <a16:creationId xmlns:a16="http://schemas.microsoft.com/office/drawing/2014/main" id="{8BC1D4FF-554E-4D89-80E7-23C9A2BBC48F}"/>
              </a:ext>
            </a:extLst>
          </p:cNvPr>
          <p:cNvSpPr/>
          <p:nvPr/>
        </p:nvSpPr>
        <p:spPr>
          <a:xfrm>
            <a:off x="3875696" y="4679437"/>
            <a:ext cx="1957070" cy="569595"/>
          </a:xfrm>
          <a:custGeom>
            <a:avLst/>
            <a:gdLst/>
            <a:ahLst/>
            <a:cxnLst/>
            <a:rect l="l" t="t" r="r" b="b"/>
            <a:pathLst>
              <a:path w="1957070" h="569595">
                <a:moveTo>
                  <a:pt x="193421" y="0"/>
                </a:moveTo>
                <a:lnTo>
                  <a:pt x="0" y="47891"/>
                </a:lnTo>
                <a:lnTo>
                  <a:pt x="8932" y="79113"/>
                </a:lnTo>
                <a:lnTo>
                  <a:pt x="20016" y="109483"/>
                </a:lnTo>
                <a:lnTo>
                  <a:pt x="48454" y="167625"/>
                </a:lnTo>
                <a:lnTo>
                  <a:pt x="84951" y="222227"/>
                </a:lnTo>
                <a:lnTo>
                  <a:pt x="129140" y="273199"/>
                </a:lnTo>
                <a:lnTo>
                  <a:pt x="180656" y="320452"/>
                </a:lnTo>
                <a:lnTo>
                  <a:pt x="239134" y="363893"/>
                </a:lnTo>
                <a:lnTo>
                  <a:pt x="304208" y="403435"/>
                </a:lnTo>
                <a:lnTo>
                  <a:pt x="339105" y="421715"/>
                </a:lnTo>
                <a:lnTo>
                  <a:pt x="375515" y="438986"/>
                </a:lnTo>
                <a:lnTo>
                  <a:pt x="413390" y="455238"/>
                </a:lnTo>
                <a:lnTo>
                  <a:pt x="452687" y="470457"/>
                </a:lnTo>
                <a:lnTo>
                  <a:pt x="493359" y="484634"/>
                </a:lnTo>
                <a:lnTo>
                  <a:pt x="535361" y="497758"/>
                </a:lnTo>
                <a:lnTo>
                  <a:pt x="578647" y="509816"/>
                </a:lnTo>
                <a:lnTo>
                  <a:pt x="623171" y="520797"/>
                </a:lnTo>
                <a:lnTo>
                  <a:pt x="668888" y="530691"/>
                </a:lnTo>
                <a:lnTo>
                  <a:pt x="715752" y="539486"/>
                </a:lnTo>
                <a:lnTo>
                  <a:pt x="763717" y="547171"/>
                </a:lnTo>
                <a:lnTo>
                  <a:pt x="812738" y="553734"/>
                </a:lnTo>
                <a:lnTo>
                  <a:pt x="862770" y="559165"/>
                </a:lnTo>
                <a:lnTo>
                  <a:pt x="913765" y="563452"/>
                </a:lnTo>
                <a:lnTo>
                  <a:pt x="965680" y="566583"/>
                </a:lnTo>
                <a:lnTo>
                  <a:pt x="1018467" y="568548"/>
                </a:lnTo>
                <a:lnTo>
                  <a:pt x="1072082" y="569335"/>
                </a:lnTo>
                <a:lnTo>
                  <a:pt x="1126480" y="568933"/>
                </a:lnTo>
                <a:lnTo>
                  <a:pt x="1181613" y="567331"/>
                </a:lnTo>
                <a:lnTo>
                  <a:pt x="1237437" y="564517"/>
                </a:lnTo>
                <a:lnTo>
                  <a:pt x="1293905" y="560481"/>
                </a:lnTo>
                <a:lnTo>
                  <a:pt x="1350973" y="555210"/>
                </a:lnTo>
                <a:lnTo>
                  <a:pt x="1408595" y="548694"/>
                </a:lnTo>
                <a:lnTo>
                  <a:pt x="1466725" y="540921"/>
                </a:lnTo>
                <a:lnTo>
                  <a:pt x="1525316" y="531881"/>
                </a:lnTo>
                <a:lnTo>
                  <a:pt x="1584953" y="521439"/>
                </a:lnTo>
                <a:lnTo>
                  <a:pt x="1265482" y="521439"/>
                </a:lnTo>
                <a:lnTo>
                  <a:pt x="1211864" y="520652"/>
                </a:lnTo>
                <a:lnTo>
                  <a:pt x="1159073" y="518687"/>
                </a:lnTo>
                <a:lnTo>
                  <a:pt x="1107156" y="515556"/>
                </a:lnTo>
                <a:lnTo>
                  <a:pt x="1056157" y="511270"/>
                </a:lnTo>
                <a:lnTo>
                  <a:pt x="1006123" y="505840"/>
                </a:lnTo>
                <a:lnTo>
                  <a:pt x="957099" y="499277"/>
                </a:lnTo>
                <a:lnTo>
                  <a:pt x="909131" y="491592"/>
                </a:lnTo>
                <a:lnTo>
                  <a:pt x="862265" y="482798"/>
                </a:lnTo>
                <a:lnTo>
                  <a:pt x="816546" y="472904"/>
                </a:lnTo>
                <a:lnTo>
                  <a:pt x="772019" y="461922"/>
                </a:lnTo>
                <a:lnTo>
                  <a:pt x="728731" y="449865"/>
                </a:lnTo>
                <a:lnTo>
                  <a:pt x="686728" y="436742"/>
                </a:lnTo>
                <a:lnTo>
                  <a:pt x="646054" y="422565"/>
                </a:lnTo>
                <a:lnTo>
                  <a:pt x="606756" y="407345"/>
                </a:lnTo>
                <a:lnTo>
                  <a:pt x="568880" y="391094"/>
                </a:lnTo>
                <a:lnTo>
                  <a:pt x="532470" y="373823"/>
                </a:lnTo>
                <a:lnTo>
                  <a:pt x="497573" y="355543"/>
                </a:lnTo>
                <a:lnTo>
                  <a:pt x="464234" y="336265"/>
                </a:lnTo>
                <a:lnTo>
                  <a:pt x="402414" y="294763"/>
                </a:lnTo>
                <a:lnTo>
                  <a:pt x="347376" y="249404"/>
                </a:lnTo>
                <a:lnTo>
                  <a:pt x="299484" y="200281"/>
                </a:lnTo>
                <a:lnTo>
                  <a:pt x="259105" y="147483"/>
                </a:lnTo>
                <a:lnTo>
                  <a:pt x="226603" y="91099"/>
                </a:lnTo>
                <a:lnTo>
                  <a:pt x="202344" y="31221"/>
                </a:lnTo>
                <a:lnTo>
                  <a:pt x="193421" y="0"/>
                </a:lnTo>
                <a:close/>
              </a:path>
              <a:path w="1957070" h="569595">
                <a:moveTo>
                  <a:pt x="1956815" y="434911"/>
                </a:moveTo>
                <a:lnTo>
                  <a:pt x="1896831" y="449136"/>
                </a:lnTo>
                <a:lnTo>
                  <a:pt x="1837125" y="462049"/>
                </a:lnTo>
                <a:lnTo>
                  <a:pt x="1777744" y="473659"/>
                </a:lnTo>
                <a:lnTo>
                  <a:pt x="1718734" y="483980"/>
                </a:lnTo>
                <a:lnTo>
                  <a:pt x="1660141" y="493021"/>
                </a:lnTo>
                <a:lnTo>
                  <a:pt x="1602010" y="500794"/>
                </a:lnTo>
                <a:lnTo>
                  <a:pt x="1544386" y="507311"/>
                </a:lnTo>
                <a:lnTo>
                  <a:pt x="1487316" y="512582"/>
                </a:lnTo>
                <a:lnTo>
                  <a:pt x="1430844" y="516619"/>
                </a:lnTo>
                <a:lnTo>
                  <a:pt x="1375018" y="519434"/>
                </a:lnTo>
                <a:lnTo>
                  <a:pt x="1319882" y="521036"/>
                </a:lnTo>
                <a:lnTo>
                  <a:pt x="1265482" y="521439"/>
                </a:lnTo>
                <a:lnTo>
                  <a:pt x="1584953" y="521439"/>
                </a:lnTo>
                <a:lnTo>
                  <a:pt x="1643705" y="509951"/>
                </a:lnTo>
                <a:lnTo>
                  <a:pt x="1703410" y="497040"/>
                </a:lnTo>
                <a:lnTo>
                  <a:pt x="1763466" y="482798"/>
                </a:lnTo>
                <a:lnTo>
                  <a:pt x="1956815" y="434911"/>
                </a:lnTo>
                <a:close/>
              </a:path>
            </a:pathLst>
          </a:custGeom>
          <a:solidFill>
            <a:srgbClr val="008DC1"/>
          </a:solidFill>
        </p:spPr>
        <p:txBody>
          <a:bodyPr wrap="square" lIns="0" tIns="0" rIns="0" bIns="0" rtlCol="0"/>
          <a:lstStyle/>
          <a:p>
            <a:endParaRPr/>
          </a:p>
        </p:txBody>
      </p:sp>
      <p:sp>
        <p:nvSpPr>
          <p:cNvPr id="19" name="object 18">
            <a:extLst>
              <a:ext uri="{FF2B5EF4-FFF2-40B4-BE49-F238E27FC236}">
                <a16:creationId xmlns:a16="http://schemas.microsoft.com/office/drawing/2014/main" id="{1C17D2D8-997C-4469-B455-996867B0408D}"/>
              </a:ext>
            </a:extLst>
          </p:cNvPr>
          <p:cNvSpPr txBox="1"/>
          <p:nvPr/>
        </p:nvSpPr>
        <p:spPr>
          <a:xfrm>
            <a:off x="3385858" y="1555859"/>
            <a:ext cx="1339215" cy="274320"/>
          </a:xfrm>
          <a:prstGeom prst="rect">
            <a:avLst/>
          </a:prstGeom>
        </p:spPr>
        <p:txBody>
          <a:bodyPr vert="horz" wrap="square" lIns="0" tIns="0" rIns="0" bIns="0" rtlCol="0">
            <a:spAutoFit/>
          </a:bodyPr>
          <a:lstStyle/>
          <a:p>
            <a:pPr marL="12700">
              <a:lnSpc>
                <a:spcPct val="100000"/>
              </a:lnSpc>
            </a:pPr>
            <a:r>
              <a:rPr sz="1800" b="1" spc="-250" dirty="0">
                <a:solidFill>
                  <a:srgbClr val="252525"/>
                </a:solidFill>
                <a:latin typeface="Arial"/>
                <a:cs typeface="Arial"/>
              </a:rPr>
              <a:t>HTTP  </a:t>
            </a:r>
            <a:r>
              <a:rPr sz="1800" b="1" spc="-210" dirty="0">
                <a:solidFill>
                  <a:srgbClr val="252525"/>
                </a:solidFill>
                <a:latin typeface="Arial"/>
                <a:cs typeface="Arial"/>
              </a:rPr>
              <a:t> </a:t>
            </a:r>
            <a:r>
              <a:rPr sz="1800" b="1" spc="-195" dirty="0">
                <a:solidFill>
                  <a:srgbClr val="252525"/>
                </a:solidFill>
                <a:latin typeface="Arial"/>
                <a:cs typeface="Arial"/>
              </a:rPr>
              <a:t>Request</a:t>
            </a:r>
            <a:endParaRPr sz="1800">
              <a:latin typeface="Arial"/>
              <a:cs typeface="Arial"/>
            </a:endParaRPr>
          </a:p>
        </p:txBody>
      </p:sp>
      <p:sp>
        <p:nvSpPr>
          <p:cNvPr id="20" name="object 19">
            <a:extLst>
              <a:ext uri="{FF2B5EF4-FFF2-40B4-BE49-F238E27FC236}">
                <a16:creationId xmlns:a16="http://schemas.microsoft.com/office/drawing/2014/main" id="{9C7EC90A-D532-4945-97F7-414BB6958AEF}"/>
              </a:ext>
            </a:extLst>
          </p:cNvPr>
          <p:cNvSpPr txBox="1"/>
          <p:nvPr/>
        </p:nvSpPr>
        <p:spPr>
          <a:xfrm>
            <a:off x="1453400" y="3914250"/>
            <a:ext cx="6965950" cy="1343958"/>
          </a:xfrm>
          <a:prstGeom prst="rect">
            <a:avLst/>
          </a:prstGeom>
        </p:spPr>
        <p:txBody>
          <a:bodyPr vert="horz" wrap="square" lIns="0" tIns="0" rIns="0" bIns="0" rtlCol="0">
            <a:spAutoFit/>
          </a:bodyPr>
          <a:lstStyle/>
          <a:p>
            <a:pPr marL="5913120">
              <a:lnSpc>
                <a:spcPct val="100000"/>
              </a:lnSpc>
            </a:pPr>
            <a:r>
              <a:rPr sz="1600" b="1" spc="-235" dirty="0">
                <a:solidFill>
                  <a:srgbClr val="252525"/>
                </a:solidFill>
                <a:latin typeface="Arial"/>
                <a:cs typeface="Arial"/>
              </a:rPr>
              <a:t>Web</a:t>
            </a:r>
            <a:r>
              <a:rPr sz="1600" b="1" spc="-150" dirty="0">
                <a:solidFill>
                  <a:srgbClr val="252525"/>
                </a:solidFill>
                <a:latin typeface="Arial"/>
                <a:cs typeface="Arial"/>
              </a:rPr>
              <a:t> </a:t>
            </a:r>
            <a:r>
              <a:rPr sz="1600" b="1" spc="-185" dirty="0">
                <a:solidFill>
                  <a:srgbClr val="252525"/>
                </a:solidFill>
                <a:latin typeface="Arial"/>
                <a:cs typeface="Arial"/>
              </a:rPr>
              <a:t>Browser</a:t>
            </a:r>
            <a:endParaRPr sz="1600" dirty="0">
              <a:latin typeface="Arial"/>
              <a:cs typeface="Arial"/>
            </a:endParaRPr>
          </a:p>
          <a:p>
            <a:pPr>
              <a:lnSpc>
                <a:spcPct val="100000"/>
              </a:lnSpc>
            </a:pPr>
            <a:endParaRPr sz="1600" dirty="0">
              <a:latin typeface="Times New Roman"/>
              <a:cs typeface="Times New Roman"/>
            </a:endParaRPr>
          </a:p>
          <a:p>
            <a:pPr>
              <a:lnSpc>
                <a:spcPct val="100000"/>
              </a:lnSpc>
              <a:spcBef>
                <a:spcPts val="50"/>
              </a:spcBef>
            </a:pPr>
            <a:endParaRPr sz="1300" dirty="0">
              <a:latin typeface="Times New Roman"/>
              <a:cs typeface="Times New Roman"/>
            </a:endParaRPr>
          </a:p>
          <a:p>
            <a:pPr marL="12700">
              <a:lnSpc>
                <a:spcPct val="100000"/>
              </a:lnSpc>
              <a:spcBef>
                <a:spcPts val="5"/>
              </a:spcBef>
            </a:pPr>
            <a:r>
              <a:rPr sz="1600" b="1" spc="-125" dirty="0">
                <a:solidFill>
                  <a:srgbClr val="252525"/>
                </a:solidFill>
                <a:latin typeface="Arial"/>
                <a:cs typeface="Arial"/>
              </a:rPr>
              <a:t>WIZ</a:t>
            </a:r>
            <a:r>
              <a:rPr lang="en-US" sz="1600" b="1" spc="-125" dirty="0">
                <a:solidFill>
                  <a:srgbClr val="252525"/>
                </a:solidFill>
                <a:latin typeface="Arial"/>
                <a:cs typeface="Arial"/>
              </a:rPr>
              <a:t>750SR</a:t>
            </a:r>
            <a:endParaRPr sz="1600" dirty="0">
              <a:latin typeface="Arial"/>
              <a:cs typeface="Arial"/>
            </a:endParaRPr>
          </a:p>
          <a:p>
            <a:pPr marL="3663315">
              <a:lnSpc>
                <a:spcPct val="100000"/>
              </a:lnSpc>
              <a:spcBef>
                <a:spcPts val="925"/>
              </a:spcBef>
            </a:pPr>
            <a:r>
              <a:rPr sz="1800" b="1" spc="-250" dirty="0">
                <a:solidFill>
                  <a:srgbClr val="252525"/>
                </a:solidFill>
                <a:latin typeface="Arial"/>
                <a:cs typeface="Arial"/>
              </a:rPr>
              <a:t>HTTP  </a:t>
            </a:r>
            <a:r>
              <a:rPr sz="1800" b="1" spc="-225" dirty="0">
                <a:solidFill>
                  <a:srgbClr val="252525"/>
                </a:solidFill>
                <a:latin typeface="Arial"/>
                <a:cs typeface="Arial"/>
              </a:rPr>
              <a:t> </a:t>
            </a:r>
            <a:r>
              <a:rPr sz="1800" b="1" spc="-250" dirty="0">
                <a:solidFill>
                  <a:srgbClr val="252525"/>
                </a:solidFill>
                <a:latin typeface="Arial"/>
                <a:cs typeface="Arial"/>
              </a:rPr>
              <a:t>Response</a:t>
            </a:r>
            <a:endParaRPr sz="1800" dirty="0">
              <a:latin typeface="Arial"/>
              <a:cs typeface="Arial"/>
            </a:endParaRPr>
          </a:p>
        </p:txBody>
      </p:sp>
      <p:sp>
        <p:nvSpPr>
          <p:cNvPr id="21" name="object 20">
            <a:extLst>
              <a:ext uri="{FF2B5EF4-FFF2-40B4-BE49-F238E27FC236}">
                <a16:creationId xmlns:a16="http://schemas.microsoft.com/office/drawing/2014/main" id="{3A34B2EA-54B9-47C6-A2FC-5B3894B78D80}"/>
              </a:ext>
            </a:extLst>
          </p:cNvPr>
          <p:cNvSpPr/>
          <p:nvPr/>
        </p:nvSpPr>
        <p:spPr>
          <a:xfrm>
            <a:off x="1588935" y="3094846"/>
            <a:ext cx="1005840" cy="736092"/>
          </a:xfrm>
          <a:prstGeom prst="rect">
            <a:avLst/>
          </a:prstGeom>
          <a:blipFill>
            <a:blip r:embed="rId8" cstate="print"/>
            <a:stretch>
              <a:fillRect/>
            </a:stretch>
          </a:blipFill>
        </p:spPr>
        <p:txBody>
          <a:bodyPr wrap="square" lIns="0" tIns="0" rIns="0" bIns="0" rtlCol="0"/>
          <a:lstStyle/>
          <a:p>
            <a:endParaRPr/>
          </a:p>
        </p:txBody>
      </p:sp>
      <p:sp>
        <p:nvSpPr>
          <p:cNvPr id="22" name="object 21">
            <a:extLst>
              <a:ext uri="{FF2B5EF4-FFF2-40B4-BE49-F238E27FC236}">
                <a16:creationId xmlns:a16="http://schemas.microsoft.com/office/drawing/2014/main" id="{EF2FE4F7-CD14-4293-BDD6-D49DB0FBCE87}"/>
              </a:ext>
            </a:extLst>
          </p:cNvPr>
          <p:cNvSpPr/>
          <p:nvPr/>
        </p:nvSpPr>
        <p:spPr>
          <a:xfrm>
            <a:off x="1781860" y="3315444"/>
            <a:ext cx="574675" cy="254635"/>
          </a:xfrm>
          <a:custGeom>
            <a:avLst/>
            <a:gdLst/>
            <a:ahLst/>
            <a:cxnLst/>
            <a:rect l="l" t="t" r="r" b="b"/>
            <a:pathLst>
              <a:path w="574675" h="254635">
                <a:moveTo>
                  <a:pt x="36995" y="224028"/>
                </a:moveTo>
                <a:lnTo>
                  <a:pt x="33934" y="224662"/>
                </a:lnTo>
                <a:lnTo>
                  <a:pt x="30975" y="226822"/>
                </a:lnTo>
                <a:lnTo>
                  <a:pt x="28028" y="228854"/>
                </a:lnTo>
                <a:lnTo>
                  <a:pt x="26288" y="231648"/>
                </a:lnTo>
                <a:lnTo>
                  <a:pt x="25768" y="235204"/>
                </a:lnTo>
                <a:lnTo>
                  <a:pt x="25361" y="238887"/>
                </a:lnTo>
                <a:lnTo>
                  <a:pt x="25971" y="242062"/>
                </a:lnTo>
                <a:lnTo>
                  <a:pt x="27597" y="244729"/>
                </a:lnTo>
                <a:lnTo>
                  <a:pt x="29222" y="247269"/>
                </a:lnTo>
                <a:lnTo>
                  <a:pt x="31127" y="248920"/>
                </a:lnTo>
                <a:lnTo>
                  <a:pt x="33312" y="249682"/>
                </a:lnTo>
                <a:lnTo>
                  <a:pt x="41020" y="252857"/>
                </a:lnTo>
                <a:lnTo>
                  <a:pt x="48209" y="254381"/>
                </a:lnTo>
                <a:lnTo>
                  <a:pt x="61556" y="254381"/>
                </a:lnTo>
                <a:lnTo>
                  <a:pt x="68262" y="253492"/>
                </a:lnTo>
                <a:lnTo>
                  <a:pt x="74968" y="251460"/>
                </a:lnTo>
                <a:lnTo>
                  <a:pt x="81724" y="249555"/>
                </a:lnTo>
                <a:lnTo>
                  <a:pt x="102527" y="232537"/>
                </a:lnTo>
                <a:lnTo>
                  <a:pt x="105079" y="228473"/>
                </a:lnTo>
                <a:lnTo>
                  <a:pt x="105592" y="226949"/>
                </a:lnTo>
                <a:lnTo>
                  <a:pt x="61048" y="226949"/>
                </a:lnTo>
                <a:lnTo>
                  <a:pt x="51561" y="226822"/>
                </a:lnTo>
                <a:lnTo>
                  <a:pt x="46189" y="226187"/>
                </a:lnTo>
                <a:lnTo>
                  <a:pt x="36995" y="224028"/>
                </a:lnTo>
                <a:close/>
              </a:path>
              <a:path w="574675" h="254635">
                <a:moveTo>
                  <a:pt x="57848" y="106553"/>
                </a:moveTo>
                <a:lnTo>
                  <a:pt x="46951" y="107061"/>
                </a:lnTo>
                <a:lnTo>
                  <a:pt x="42100" y="107823"/>
                </a:lnTo>
                <a:lnTo>
                  <a:pt x="37820" y="109220"/>
                </a:lnTo>
                <a:lnTo>
                  <a:pt x="31076" y="111252"/>
                </a:lnTo>
                <a:lnTo>
                  <a:pt x="25158" y="113792"/>
                </a:lnTo>
                <a:lnTo>
                  <a:pt x="20053" y="117093"/>
                </a:lnTo>
                <a:lnTo>
                  <a:pt x="14960" y="120268"/>
                </a:lnTo>
                <a:lnTo>
                  <a:pt x="0" y="150368"/>
                </a:lnTo>
                <a:lnTo>
                  <a:pt x="431" y="156591"/>
                </a:lnTo>
                <a:lnTo>
                  <a:pt x="25442" y="188176"/>
                </a:lnTo>
                <a:lnTo>
                  <a:pt x="49517" y="194945"/>
                </a:lnTo>
                <a:lnTo>
                  <a:pt x="53975" y="195961"/>
                </a:lnTo>
                <a:lnTo>
                  <a:pt x="79044" y="213995"/>
                </a:lnTo>
                <a:lnTo>
                  <a:pt x="78841" y="216916"/>
                </a:lnTo>
                <a:lnTo>
                  <a:pt x="61048" y="226949"/>
                </a:lnTo>
                <a:lnTo>
                  <a:pt x="105592" y="226949"/>
                </a:lnTo>
                <a:lnTo>
                  <a:pt x="106573" y="224028"/>
                </a:lnTo>
                <a:lnTo>
                  <a:pt x="106644" y="223647"/>
                </a:lnTo>
                <a:lnTo>
                  <a:pt x="107683" y="214249"/>
                </a:lnTo>
                <a:lnTo>
                  <a:pt x="107238" y="209423"/>
                </a:lnTo>
                <a:lnTo>
                  <a:pt x="83273" y="176657"/>
                </a:lnTo>
                <a:lnTo>
                  <a:pt x="58496" y="169291"/>
                </a:lnTo>
                <a:lnTo>
                  <a:pt x="53111" y="168021"/>
                </a:lnTo>
                <a:lnTo>
                  <a:pt x="28892" y="150241"/>
                </a:lnTo>
                <a:lnTo>
                  <a:pt x="29451" y="148336"/>
                </a:lnTo>
                <a:lnTo>
                  <a:pt x="30010" y="146304"/>
                </a:lnTo>
                <a:lnTo>
                  <a:pt x="30949" y="144653"/>
                </a:lnTo>
                <a:lnTo>
                  <a:pt x="32283" y="143129"/>
                </a:lnTo>
                <a:lnTo>
                  <a:pt x="33616" y="141478"/>
                </a:lnTo>
                <a:lnTo>
                  <a:pt x="49860" y="134874"/>
                </a:lnTo>
                <a:lnTo>
                  <a:pt x="72894" y="134874"/>
                </a:lnTo>
                <a:lnTo>
                  <a:pt x="77190" y="131826"/>
                </a:lnTo>
                <a:lnTo>
                  <a:pt x="79171" y="128905"/>
                </a:lnTo>
                <a:lnTo>
                  <a:pt x="80289" y="125222"/>
                </a:lnTo>
                <a:lnTo>
                  <a:pt x="81051" y="121666"/>
                </a:lnTo>
                <a:lnTo>
                  <a:pt x="80111" y="118237"/>
                </a:lnTo>
                <a:lnTo>
                  <a:pt x="74891" y="111887"/>
                </a:lnTo>
                <a:lnTo>
                  <a:pt x="71056" y="109601"/>
                </a:lnTo>
                <a:lnTo>
                  <a:pt x="66001" y="108331"/>
                </a:lnTo>
                <a:lnTo>
                  <a:pt x="62382" y="107061"/>
                </a:lnTo>
                <a:lnTo>
                  <a:pt x="57848" y="106553"/>
                </a:lnTo>
                <a:close/>
              </a:path>
              <a:path w="574675" h="254635">
                <a:moveTo>
                  <a:pt x="72894" y="134874"/>
                </a:moveTo>
                <a:lnTo>
                  <a:pt x="53314" y="134874"/>
                </a:lnTo>
                <a:lnTo>
                  <a:pt x="56768" y="135001"/>
                </a:lnTo>
                <a:lnTo>
                  <a:pt x="60401" y="135382"/>
                </a:lnTo>
                <a:lnTo>
                  <a:pt x="68097" y="136652"/>
                </a:lnTo>
                <a:lnTo>
                  <a:pt x="71462" y="135890"/>
                </a:lnTo>
                <a:lnTo>
                  <a:pt x="72894" y="134874"/>
                </a:lnTo>
                <a:close/>
              </a:path>
              <a:path w="574675" h="254635">
                <a:moveTo>
                  <a:pt x="163893" y="106680"/>
                </a:moveTo>
                <a:lnTo>
                  <a:pt x="157365" y="107061"/>
                </a:lnTo>
                <a:lnTo>
                  <a:pt x="150367" y="109093"/>
                </a:lnTo>
                <a:lnTo>
                  <a:pt x="141160" y="111633"/>
                </a:lnTo>
                <a:lnTo>
                  <a:pt x="133857" y="115824"/>
                </a:lnTo>
                <a:lnTo>
                  <a:pt x="128473" y="121666"/>
                </a:lnTo>
                <a:lnTo>
                  <a:pt x="123075" y="127381"/>
                </a:lnTo>
                <a:lnTo>
                  <a:pt x="119240" y="133858"/>
                </a:lnTo>
                <a:lnTo>
                  <a:pt x="116954" y="140970"/>
                </a:lnTo>
                <a:lnTo>
                  <a:pt x="114668" y="148209"/>
                </a:lnTo>
                <a:lnTo>
                  <a:pt x="113766" y="155829"/>
                </a:lnTo>
                <a:lnTo>
                  <a:pt x="114757" y="171958"/>
                </a:lnTo>
                <a:lnTo>
                  <a:pt x="134507" y="213453"/>
                </a:lnTo>
                <a:lnTo>
                  <a:pt x="159078" y="223758"/>
                </a:lnTo>
                <a:lnTo>
                  <a:pt x="169023" y="223391"/>
                </a:lnTo>
                <a:lnTo>
                  <a:pt x="203427" y="206486"/>
                </a:lnTo>
                <a:lnTo>
                  <a:pt x="208336" y="199009"/>
                </a:lnTo>
                <a:lnTo>
                  <a:pt x="164376" y="199009"/>
                </a:lnTo>
                <a:lnTo>
                  <a:pt x="159181" y="198882"/>
                </a:lnTo>
                <a:lnTo>
                  <a:pt x="152260" y="194310"/>
                </a:lnTo>
                <a:lnTo>
                  <a:pt x="149580" y="190881"/>
                </a:lnTo>
                <a:lnTo>
                  <a:pt x="147675" y="186182"/>
                </a:lnTo>
                <a:lnTo>
                  <a:pt x="207860" y="168910"/>
                </a:lnTo>
                <a:lnTo>
                  <a:pt x="210502" y="164465"/>
                </a:lnTo>
                <a:lnTo>
                  <a:pt x="209623" y="161417"/>
                </a:lnTo>
                <a:lnTo>
                  <a:pt x="141223" y="161417"/>
                </a:lnTo>
                <a:lnTo>
                  <a:pt x="140639" y="155956"/>
                </a:lnTo>
                <a:lnTo>
                  <a:pt x="141617" y="150495"/>
                </a:lnTo>
                <a:lnTo>
                  <a:pt x="146646" y="139827"/>
                </a:lnTo>
                <a:lnTo>
                  <a:pt x="151079" y="136271"/>
                </a:lnTo>
                <a:lnTo>
                  <a:pt x="160413" y="133477"/>
                </a:lnTo>
                <a:lnTo>
                  <a:pt x="199047" y="133477"/>
                </a:lnTo>
                <a:lnTo>
                  <a:pt x="195338" y="126492"/>
                </a:lnTo>
                <a:lnTo>
                  <a:pt x="191071" y="120777"/>
                </a:lnTo>
                <a:lnTo>
                  <a:pt x="181444" y="112141"/>
                </a:lnTo>
                <a:lnTo>
                  <a:pt x="176009" y="109347"/>
                </a:lnTo>
                <a:lnTo>
                  <a:pt x="169951" y="108077"/>
                </a:lnTo>
                <a:lnTo>
                  <a:pt x="163893" y="106680"/>
                </a:lnTo>
                <a:close/>
              </a:path>
              <a:path w="574675" h="254635">
                <a:moveTo>
                  <a:pt x="198462" y="176022"/>
                </a:moveTo>
                <a:lnTo>
                  <a:pt x="191719" y="178562"/>
                </a:lnTo>
                <a:lnTo>
                  <a:pt x="189420" y="180721"/>
                </a:lnTo>
                <a:lnTo>
                  <a:pt x="188188" y="183642"/>
                </a:lnTo>
                <a:lnTo>
                  <a:pt x="186944" y="186690"/>
                </a:lnTo>
                <a:lnTo>
                  <a:pt x="184873" y="189484"/>
                </a:lnTo>
                <a:lnTo>
                  <a:pt x="179133" y="194056"/>
                </a:lnTo>
                <a:lnTo>
                  <a:pt x="175564" y="195834"/>
                </a:lnTo>
                <a:lnTo>
                  <a:pt x="171297" y="197104"/>
                </a:lnTo>
                <a:lnTo>
                  <a:pt x="164376" y="199009"/>
                </a:lnTo>
                <a:lnTo>
                  <a:pt x="208336" y="199009"/>
                </a:lnTo>
                <a:lnTo>
                  <a:pt x="211581" y="191389"/>
                </a:lnTo>
                <a:lnTo>
                  <a:pt x="211950" y="188214"/>
                </a:lnTo>
                <a:lnTo>
                  <a:pt x="210451" y="182372"/>
                </a:lnTo>
                <a:lnTo>
                  <a:pt x="208572" y="180086"/>
                </a:lnTo>
                <a:lnTo>
                  <a:pt x="205562" y="178562"/>
                </a:lnTo>
                <a:lnTo>
                  <a:pt x="201955" y="176530"/>
                </a:lnTo>
                <a:lnTo>
                  <a:pt x="198462" y="176022"/>
                </a:lnTo>
                <a:close/>
              </a:path>
              <a:path w="574675" h="254635">
                <a:moveTo>
                  <a:pt x="199047" y="133477"/>
                </a:moveTo>
                <a:lnTo>
                  <a:pt x="163080" y="133477"/>
                </a:lnTo>
                <a:lnTo>
                  <a:pt x="167817" y="135001"/>
                </a:lnTo>
                <a:lnTo>
                  <a:pt x="169913" y="136144"/>
                </a:lnTo>
                <a:lnTo>
                  <a:pt x="173545" y="139700"/>
                </a:lnTo>
                <a:lnTo>
                  <a:pt x="175132" y="141859"/>
                </a:lnTo>
                <a:lnTo>
                  <a:pt x="178765" y="149098"/>
                </a:lnTo>
                <a:lnTo>
                  <a:pt x="179285" y="150368"/>
                </a:lnTo>
                <a:lnTo>
                  <a:pt x="141223" y="161417"/>
                </a:lnTo>
                <a:lnTo>
                  <a:pt x="209623" y="161417"/>
                </a:lnTo>
                <a:lnTo>
                  <a:pt x="208597" y="157861"/>
                </a:lnTo>
                <a:lnTo>
                  <a:pt x="206501" y="151122"/>
                </a:lnTo>
                <a:lnTo>
                  <a:pt x="204212" y="144811"/>
                </a:lnTo>
                <a:lnTo>
                  <a:pt x="201728" y="138930"/>
                </a:lnTo>
                <a:lnTo>
                  <a:pt x="199047" y="133477"/>
                </a:lnTo>
                <a:close/>
              </a:path>
              <a:path w="574675" h="254635">
                <a:moveTo>
                  <a:pt x="230136" y="88011"/>
                </a:moveTo>
                <a:lnTo>
                  <a:pt x="213309" y="100711"/>
                </a:lnTo>
                <a:lnTo>
                  <a:pt x="240055" y="193675"/>
                </a:lnTo>
                <a:lnTo>
                  <a:pt x="241109" y="197231"/>
                </a:lnTo>
                <a:lnTo>
                  <a:pt x="243065" y="199898"/>
                </a:lnTo>
                <a:lnTo>
                  <a:pt x="245910" y="201422"/>
                </a:lnTo>
                <a:lnTo>
                  <a:pt x="248754" y="203073"/>
                </a:lnTo>
                <a:lnTo>
                  <a:pt x="252222" y="203200"/>
                </a:lnTo>
                <a:lnTo>
                  <a:pt x="256298" y="202057"/>
                </a:lnTo>
                <a:lnTo>
                  <a:pt x="259600" y="201168"/>
                </a:lnTo>
                <a:lnTo>
                  <a:pt x="262381" y="199390"/>
                </a:lnTo>
                <a:lnTo>
                  <a:pt x="264680" y="197104"/>
                </a:lnTo>
                <a:lnTo>
                  <a:pt x="266966" y="194691"/>
                </a:lnTo>
                <a:lnTo>
                  <a:pt x="267487" y="191262"/>
                </a:lnTo>
                <a:lnTo>
                  <a:pt x="266255" y="187071"/>
                </a:lnTo>
                <a:lnTo>
                  <a:pt x="248183" y="124333"/>
                </a:lnTo>
                <a:lnTo>
                  <a:pt x="247040" y="120268"/>
                </a:lnTo>
                <a:lnTo>
                  <a:pt x="247484" y="116967"/>
                </a:lnTo>
                <a:lnTo>
                  <a:pt x="249542" y="114427"/>
                </a:lnTo>
                <a:lnTo>
                  <a:pt x="251586" y="111760"/>
                </a:lnTo>
                <a:lnTo>
                  <a:pt x="254253" y="109982"/>
                </a:lnTo>
                <a:lnTo>
                  <a:pt x="257517" y="109093"/>
                </a:lnTo>
                <a:lnTo>
                  <a:pt x="260807" y="108077"/>
                </a:lnTo>
                <a:lnTo>
                  <a:pt x="263613" y="107950"/>
                </a:lnTo>
                <a:lnTo>
                  <a:pt x="290315" y="107950"/>
                </a:lnTo>
                <a:lnTo>
                  <a:pt x="292633" y="104521"/>
                </a:lnTo>
                <a:lnTo>
                  <a:pt x="293052" y="101218"/>
                </a:lnTo>
                <a:lnTo>
                  <a:pt x="291096" y="94996"/>
                </a:lnTo>
                <a:lnTo>
                  <a:pt x="239750" y="94996"/>
                </a:lnTo>
                <a:lnTo>
                  <a:pt x="238658" y="91186"/>
                </a:lnTo>
                <a:lnTo>
                  <a:pt x="236512" y="89027"/>
                </a:lnTo>
                <a:lnTo>
                  <a:pt x="230136" y="88011"/>
                </a:lnTo>
                <a:close/>
              </a:path>
              <a:path w="574675" h="254635">
                <a:moveTo>
                  <a:pt x="309422" y="66167"/>
                </a:moveTo>
                <a:lnTo>
                  <a:pt x="289901" y="81026"/>
                </a:lnTo>
                <a:lnTo>
                  <a:pt x="289974" y="81280"/>
                </a:lnTo>
                <a:lnTo>
                  <a:pt x="347484" y="168021"/>
                </a:lnTo>
                <a:lnTo>
                  <a:pt x="349567" y="170942"/>
                </a:lnTo>
                <a:lnTo>
                  <a:pt x="351942" y="172593"/>
                </a:lnTo>
                <a:lnTo>
                  <a:pt x="357276" y="173355"/>
                </a:lnTo>
                <a:lnTo>
                  <a:pt x="359994" y="173101"/>
                </a:lnTo>
                <a:lnTo>
                  <a:pt x="375237" y="133223"/>
                </a:lnTo>
                <a:lnTo>
                  <a:pt x="352361" y="133223"/>
                </a:lnTo>
                <a:lnTo>
                  <a:pt x="314502" y="70739"/>
                </a:lnTo>
                <a:lnTo>
                  <a:pt x="312470" y="67691"/>
                </a:lnTo>
                <a:lnTo>
                  <a:pt x="309422" y="66167"/>
                </a:lnTo>
                <a:close/>
              </a:path>
              <a:path w="574675" h="254635">
                <a:moveTo>
                  <a:pt x="364604" y="50673"/>
                </a:moveTo>
                <a:lnTo>
                  <a:pt x="352361" y="133223"/>
                </a:lnTo>
                <a:lnTo>
                  <a:pt x="375237" y="133223"/>
                </a:lnTo>
                <a:lnTo>
                  <a:pt x="379640" y="61976"/>
                </a:lnTo>
                <a:lnTo>
                  <a:pt x="380098" y="56134"/>
                </a:lnTo>
                <a:lnTo>
                  <a:pt x="376415" y="52324"/>
                </a:lnTo>
                <a:lnTo>
                  <a:pt x="368363" y="51054"/>
                </a:lnTo>
                <a:lnTo>
                  <a:pt x="364604" y="50673"/>
                </a:lnTo>
                <a:close/>
              </a:path>
              <a:path w="574675" h="254635">
                <a:moveTo>
                  <a:pt x="290315" y="107950"/>
                </a:moveTo>
                <a:lnTo>
                  <a:pt x="263613" y="107950"/>
                </a:lnTo>
                <a:lnTo>
                  <a:pt x="265925" y="108712"/>
                </a:lnTo>
                <a:lnTo>
                  <a:pt x="268236" y="109347"/>
                </a:lnTo>
                <a:lnTo>
                  <a:pt x="270967" y="110617"/>
                </a:lnTo>
                <a:lnTo>
                  <a:pt x="277266" y="114173"/>
                </a:lnTo>
                <a:lnTo>
                  <a:pt x="280301" y="114554"/>
                </a:lnTo>
                <a:lnTo>
                  <a:pt x="286207" y="112268"/>
                </a:lnTo>
                <a:lnTo>
                  <a:pt x="288683" y="110362"/>
                </a:lnTo>
                <a:lnTo>
                  <a:pt x="290315" y="107950"/>
                </a:lnTo>
                <a:close/>
              </a:path>
              <a:path w="574675" h="254635">
                <a:moveTo>
                  <a:pt x="266242" y="81026"/>
                </a:moveTo>
                <a:lnTo>
                  <a:pt x="239267" y="92583"/>
                </a:lnTo>
                <a:lnTo>
                  <a:pt x="239750" y="94996"/>
                </a:lnTo>
                <a:lnTo>
                  <a:pt x="291096" y="94996"/>
                </a:lnTo>
                <a:lnTo>
                  <a:pt x="290817" y="94107"/>
                </a:lnTo>
                <a:lnTo>
                  <a:pt x="288785" y="91312"/>
                </a:lnTo>
                <a:lnTo>
                  <a:pt x="285864" y="89408"/>
                </a:lnTo>
                <a:lnTo>
                  <a:pt x="281990" y="86741"/>
                </a:lnTo>
                <a:lnTo>
                  <a:pt x="277291" y="84455"/>
                </a:lnTo>
                <a:lnTo>
                  <a:pt x="271767" y="82804"/>
                </a:lnTo>
                <a:lnTo>
                  <a:pt x="266242" y="81026"/>
                </a:lnTo>
                <a:close/>
              </a:path>
              <a:path w="574675" h="254635">
                <a:moveTo>
                  <a:pt x="446519" y="25273"/>
                </a:moveTo>
                <a:lnTo>
                  <a:pt x="411086" y="40132"/>
                </a:lnTo>
                <a:lnTo>
                  <a:pt x="396354" y="74422"/>
                </a:lnTo>
                <a:lnTo>
                  <a:pt x="397370" y="90551"/>
                </a:lnTo>
                <a:lnTo>
                  <a:pt x="417132" y="132046"/>
                </a:lnTo>
                <a:lnTo>
                  <a:pt x="441756" y="142303"/>
                </a:lnTo>
                <a:lnTo>
                  <a:pt x="451710" y="141966"/>
                </a:lnTo>
                <a:lnTo>
                  <a:pt x="486028" y="125079"/>
                </a:lnTo>
                <a:lnTo>
                  <a:pt x="490969" y="117602"/>
                </a:lnTo>
                <a:lnTo>
                  <a:pt x="447027" y="117602"/>
                </a:lnTo>
                <a:lnTo>
                  <a:pt x="441820" y="117475"/>
                </a:lnTo>
                <a:lnTo>
                  <a:pt x="438391" y="115189"/>
                </a:lnTo>
                <a:lnTo>
                  <a:pt x="434835" y="112903"/>
                </a:lnTo>
                <a:lnTo>
                  <a:pt x="432168" y="109474"/>
                </a:lnTo>
                <a:lnTo>
                  <a:pt x="430263" y="104775"/>
                </a:lnTo>
                <a:lnTo>
                  <a:pt x="490461" y="87503"/>
                </a:lnTo>
                <a:lnTo>
                  <a:pt x="493128" y="83058"/>
                </a:lnTo>
                <a:lnTo>
                  <a:pt x="492249" y="80010"/>
                </a:lnTo>
                <a:lnTo>
                  <a:pt x="423913" y="80010"/>
                </a:lnTo>
                <a:lnTo>
                  <a:pt x="423278" y="74549"/>
                </a:lnTo>
                <a:lnTo>
                  <a:pt x="443090" y="52070"/>
                </a:lnTo>
                <a:lnTo>
                  <a:pt x="481698" y="52070"/>
                </a:lnTo>
                <a:lnTo>
                  <a:pt x="478015" y="45085"/>
                </a:lnTo>
                <a:lnTo>
                  <a:pt x="473697" y="39370"/>
                </a:lnTo>
                <a:lnTo>
                  <a:pt x="464045" y="30734"/>
                </a:lnTo>
                <a:lnTo>
                  <a:pt x="458584" y="27940"/>
                </a:lnTo>
                <a:lnTo>
                  <a:pt x="452615" y="26670"/>
                </a:lnTo>
                <a:lnTo>
                  <a:pt x="446519" y="25273"/>
                </a:lnTo>
                <a:close/>
              </a:path>
              <a:path w="574675" h="254635">
                <a:moveTo>
                  <a:pt x="511289" y="6985"/>
                </a:moveTo>
                <a:lnTo>
                  <a:pt x="508241" y="7112"/>
                </a:lnTo>
                <a:lnTo>
                  <a:pt x="501256" y="9143"/>
                </a:lnTo>
                <a:lnTo>
                  <a:pt x="498462" y="11049"/>
                </a:lnTo>
                <a:lnTo>
                  <a:pt x="496684" y="13716"/>
                </a:lnTo>
                <a:lnTo>
                  <a:pt x="494779" y="16510"/>
                </a:lnTo>
                <a:lnTo>
                  <a:pt x="521274" y="112903"/>
                </a:lnTo>
                <a:lnTo>
                  <a:pt x="533387" y="122301"/>
                </a:lnTo>
                <a:lnTo>
                  <a:pt x="537451" y="121031"/>
                </a:lnTo>
                <a:lnTo>
                  <a:pt x="540753" y="120142"/>
                </a:lnTo>
                <a:lnTo>
                  <a:pt x="543547" y="118491"/>
                </a:lnTo>
                <a:lnTo>
                  <a:pt x="548119" y="113665"/>
                </a:lnTo>
                <a:lnTo>
                  <a:pt x="548627" y="110362"/>
                </a:lnTo>
                <a:lnTo>
                  <a:pt x="547447" y="105918"/>
                </a:lnTo>
                <a:lnTo>
                  <a:pt x="528180" y="39370"/>
                </a:lnTo>
                <a:lnTo>
                  <a:pt x="528688" y="36068"/>
                </a:lnTo>
                <a:lnTo>
                  <a:pt x="532752" y="30734"/>
                </a:lnTo>
                <a:lnTo>
                  <a:pt x="535419" y="28956"/>
                </a:lnTo>
                <a:lnTo>
                  <a:pt x="542023" y="27178"/>
                </a:lnTo>
                <a:lnTo>
                  <a:pt x="544817" y="27051"/>
                </a:lnTo>
                <a:lnTo>
                  <a:pt x="571426" y="27051"/>
                </a:lnTo>
                <a:lnTo>
                  <a:pt x="571868" y="26416"/>
                </a:lnTo>
                <a:lnTo>
                  <a:pt x="573773" y="23495"/>
                </a:lnTo>
                <a:lnTo>
                  <a:pt x="574281" y="20193"/>
                </a:lnTo>
                <a:lnTo>
                  <a:pt x="572281" y="13970"/>
                </a:lnTo>
                <a:lnTo>
                  <a:pt x="520941" y="13970"/>
                </a:lnTo>
                <a:lnTo>
                  <a:pt x="519798" y="10287"/>
                </a:lnTo>
                <a:lnTo>
                  <a:pt x="517639" y="8001"/>
                </a:lnTo>
                <a:lnTo>
                  <a:pt x="511289" y="6985"/>
                </a:lnTo>
                <a:close/>
              </a:path>
              <a:path w="574675" h="254635">
                <a:moveTo>
                  <a:pt x="481063" y="94615"/>
                </a:moveTo>
                <a:lnTo>
                  <a:pt x="477761" y="95885"/>
                </a:lnTo>
                <a:lnTo>
                  <a:pt x="474332" y="97155"/>
                </a:lnTo>
                <a:lnTo>
                  <a:pt x="472046" y="99314"/>
                </a:lnTo>
                <a:lnTo>
                  <a:pt x="470776" y="102235"/>
                </a:lnTo>
                <a:lnTo>
                  <a:pt x="469633" y="105283"/>
                </a:lnTo>
                <a:lnTo>
                  <a:pt x="467474" y="108077"/>
                </a:lnTo>
                <a:lnTo>
                  <a:pt x="447027" y="117602"/>
                </a:lnTo>
                <a:lnTo>
                  <a:pt x="490969" y="117602"/>
                </a:lnTo>
                <a:lnTo>
                  <a:pt x="494271" y="109982"/>
                </a:lnTo>
                <a:lnTo>
                  <a:pt x="494652" y="106807"/>
                </a:lnTo>
                <a:lnTo>
                  <a:pt x="493128" y="100965"/>
                </a:lnTo>
                <a:lnTo>
                  <a:pt x="491223" y="98679"/>
                </a:lnTo>
                <a:lnTo>
                  <a:pt x="488175" y="97155"/>
                </a:lnTo>
                <a:lnTo>
                  <a:pt x="484619" y="95123"/>
                </a:lnTo>
                <a:lnTo>
                  <a:pt x="481063" y="94615"/>
                </a:lnTo>
                <a:close/>
              </a:path>
              <a:path w="574675" h="254635">
                <a:moveTo>
                  <a:pt x="481698" y="52070"/>
                </a:moveTo>
                <a:lnTo>
                  <a:pt x="445757" y="52070"/>
                </a:lnTo>
                <a:lnTo>
                  <a:pt x="448043" y="52832"/>
                </a:lnTo>
                <a:lnTo>
                  <a:pt x="450456" y="53467"/>
                </a:lnTo>
                <a:lnTo>
                  <a:pt x="452488" y="54737"/>
                </a:lnTo>
                <a:lnTo>
                  <a:pt x="454393" y="56515"/>
                </a:lnTo>
                <a:lnTo>
                  <a:pt x="456171" y="58293"/>
                </a:lnTo>
                <a:lnTo>
                  <a:pt x="457822" y="60452"/>
                </a:lnTo>
                <a:lnTo>
                  <a:pt x="459092" y="63118"/>
                </a:lnTo>
                <a:lnTo>
                  <a:pt x="460489" y="65786"/>
                </a:lnTo>
                <a:lnTo>
                  <a:pt x="461378" y="67691"/>
                </a:lnTo>
                <a:lnTo>
                  <a:pt x="461886" y="68961"/>
                </a:lnTo>
                <a:lnTo>
                  <a:pt x="423913" y="80010"/>
                </a:lnTo>
                <a:lnTo>
                  <a:pt x="492249" y="80010"/>
                </a:lnTo>
                <a:lnTo>
                  <a:pt x="491223" y="76454"/>
                </a:lnTo>
                <a:lnTo>
                  <a:pt x="489127" y="69715"/>
                </a:lnTo>
                <a:lnTo>
                  <a:pt x="486841" y="63404"/>
                </a:lnTo>
                <a:lnTo>
                  <a:pt x="484365" y="57523"/>
                </a:lnTo>
                <a:lnTo>
                  <a:pt x="481698" y="52070"/>
                </a:lnTo>
                <a:close/>
              </a:path>
              <a:path w="574675" h="254635">
                <a:moveTo>
                  <a:pt x="571426" y="27051"/>
                </a:moveTo>
                <a:lnTo>
                  <a:pt x="544817" y="27051"/>
                </a:lnTo>
                <a:lnTo>
                  <a:pt x="547103" y="27686"/>
                </a:lnTo>
                <a:lnTo>
                  <a:pt x="549389" y="28448"/>
                </a:lnTo>
                <a:lnTo>
                  <a:pt x="552183" y="29591"/>
                </a:lnTo>
                <a:lnTo>
                  <a:pt x="555231" y="31368"/>
                </a:lnTo>
                <a:lnTo>
                  <a:pt x="558406" y="33147"/>
                </a:lnTo>
                <a:lnTo>
                  <a:pt x="561454" y="33528"/>
                </a:lnTo>
                <a:lnTo>
                  <a:pt x="564375" y="32385"/>
                </a:lnTo>
                <a:lnTo>
                  <a:pt x="567423" y="31242"/>
                </a:lnTo>
                <a:lnTo>
                  <a:pt x="569836" y="29337"/>
                </a:lnTo>
                <a:lnTo>
                  <a:pt x="571426" y="27051"/>
                </a:lnTo>
                <a:close/>
              </a:path>
              <a:path w="574675" h="254635">
                <a:moveTo>
                  <a:pt x="547357" y="0"/>
                </a:moveTo>
                <a:lnTo>
                  <a:pt x="540880" y="254"/>
                </a:lnTo>
                <a:lnTo>
                  <a:pt x="533133" y="2540"/>
                </a:lnTo>
                <a:lnTo>
                  <a:pt x="529958" y="3429"/>
                </a:lnTo>
                <a:lnTo>
                  <a:pt x="527037" y="4953"/>
                </a:lnTo>
                <a:lnTo>
                  <a:pt x="524243" y="7112"/>
                </a:lnTo>
                <a:lnTo>
                  <a:pt x="521576" y="9271"/>
                </a:lnTo>
                <a:lnTo>
                  <a:pt x="520433" y="11557"/>
                </a:lnTo>
                <a:lnTo>
                  <a:pt x="520941" y="13970"/>
                </a:lnTo>
                <a:lnTo>
                  <a:pt x="572281" y="13970"/>
                </a:lnTo>
                <a:lnTo>
                  <a:pt x="571995" y="13081"/>
                </a:lnTo>
                <a:lnTo>
                  <a:pt x="552945" y="1778"/>
                </a:lnTo>
                <a:lnTo>
                  <a:pt x="547357" y="0"/>
                </a:lnTo>
                <a:close/>
              </a:path>
            </a:pathLst>
          </a:custGeom>
          <a:solidFill>
            <a:srgbClr val="0D0D0D"/>
          </a:solidFill>
        </p:spPr>
        <p:txBody>
          <a:bodyPr wrap="square" lIns="0" tIns="0" rIns="0" bIns="0" rtlCol="0"/>
          <a:lstStyle/>
          <a:p>
            <a:endParaRPr/>
          </a:p>
        </p:txBody>
      </p:sp>
      <p:sp>
        <p:nvSpPr>
          <p:cNvPr id="23" name="object 22">
            <a:extLst>
              <a:ext uri="{FF2B5EF4-FFF2-40B4-BE49-F238E27FC236}">
                <a16:creationId xmlns:a16="http://schemas.microsoft.com/office/drawing/2014/main" id="{E5C98DB4-93D3-4BAF-A3DA-E650EB7278B5}"/>
              </a:ext>
            </a:extLst>
          </p:cNvPr>
          <p:cNvSpPr/>
          <p:nvPr/>
        </p:nvSpPr>
        <p:spPr>
          <a:xfrm>
            <a:off x="6701954" y="2322178"/>
            <a:ext cx="914399" cy="643127"/>
          </a:xfrm>
          <a:prstGeom prst="rect">
            <a:avLst/>
          </a:prstGeom>
          <a:blipFill>
            <a:blip r:embed="rId9" cstate="print"/>
            <a:stretch>
              <a:fillRect/>
            </a:stretch>
          </a:blipFill>
        </p:spPr>
        <p:txBody>
          <a:bodyPr wrap="square" lIns="0" tIns="0" rIns="0" bIns="0" rtlCol="0"/>
          <a:lstStyle/>
          <a:p>
            <a:endParaRPr/>
          </a:p>
        </p:txBody>
      </p:sp>
      <p:sp>
        <p:nvSpPr>
          <p:cNvPr id="24" name="object 23">
            <a:extLst>
              <a:ext uri="{FF2B5EF4-FFF2-40B4-BE49-F238E27FC236}">
                <a16:creationId xmlns:a16="http://schemas.microsoft.com/office/drawing/2014/main" id="{D2629FAA-E126-4956-A979-31D6E90F9A84}"/>
              </a:ext>
            </a:extLst>
          </p:cNvPr>
          <p:cNvSpPr/>
          <p:nvPr/>
        </p:nvSpPr>
        <p:spPr>
          <a:xfrm>
            <a:off x="6886025" y="2491596"/>
            <a:ext cx="530860" cy="224154"/>
          </a:xfrm>
          <a:custGeom>
            <a:avLst/>
            <a:gdLst/>
            <a:ahLst/>
            <a:cxnLst/>
            <a:rect l="l" t="t" r="r" b="b"/>
            <a:pathLst>
              <a:path w="530859" h="224155">
                <a:moveTo>
                  <a:pt x="66246" y="74929"/>
                </a:moveTo>
                <a:lnTo>
                  <a:pt x="28779" y="83798"/>
                </a:lnTo>
                <a:lnTo>
                  <a:pt x="5103" y="114121"/>
                </a:lnTo>
                <a:lnTo>
                  <a:pt x="0" y="147542"/>
                </a:lnTo>
                <a:lnTo>
                  <a:pt x="442" y="154376"/>
                </a:lnTo>
                <a:lnTo>
                  <a:pt x="12271" y="194182"/>
                </a:lnTo>
                <a:lnTo>
                  <a:pt x="42878" y="220852"/>
                </a:lnTo>
                <a:lnTo>
                  <a:pt x="55578" y="223551"/>
                </a:lnTo>
                <a:lnTo>
                  <a:pt x="62630" y="223531"/>
                </a:lnTo>
                <a:lnTo>
                  <a:pt x="70183" y="222631"/>
                </a:lnTo>
                <a:lnTo>
                  <a:pt x="74374" y="221995"/>
                </a:lnTo>
                <a:lnTo>
                  <a:pt x="78311" y="220725"/>
                </a:lnTo>
                <a:lnTo>
                  <a:pt x="81994" y="218947"/>
                </a:lnTo>
                <a:lnTo>
                  <a:pt x="85677" y="217296"/>
                </a:lnTo>
                <a:lnTo>
                  <a:pt x="103989" y="197738"/>
                </a:lnTo>
                <a:lnTo>
                  <a:pt x="58372" y="197738"/>
                </a:lnTo>
                <a:lnTo>
                  <a:pt x="54562" y="197103"/>
                </a:lnTo>
                <a:lnTo>
                  <a:pt x="30178" y="161925"/>
                </a:lnTo>
                <a:lnTo>
                  <a:pt x="29416" y="156844"/>
                </a:lnTo>
                <a:lnTo>
                  <a:pt x="28527" y="151764"/>
                </a:lnTo>
                <a:lnTo>
                  <a:pt x="28146" y="146557"/>
                </a:lnTo>
                <a:lnTo>
                  <a:pt x="28400" y="135762"/>
                </a:lnTo>
                <a:lnTo>
                  <a:pt x="29289" y="130556"/>
                </a:lnTo>
                <a:lnTo>
                  <a:pt x="30813" y="125602"/>
                </a:lnTo>
                <a:lnTo>
                  <a:pt x="32210" y="120650"/>
                </a:lnTo>
                <a:lnTo>
                  <a:pt x="34496" y="116331"/>
                </a:lnTo>
                <a:lnTo>
                  <a:pt x="40338" y="108965"/>
                </a:lnTo>
                <a:lnTo>
                  <a:pt x="44148" y="106298"/>
                </a:lnTo>
                <a:lnTo>
                  <a:pt x="48974" y="104647"/>
                </a:lnTo>
                <a:lnTo>
                  <a:pt x="52911" y="103123"/>
                </a:lnTo>
                <a:lnTo>
                  <a:pt x="56721" y="102361"/>
                </a:lnTo>
                <a:lnTo>
                  <a:pt x="60277" y="102234"/>
                </a:lnTo>
                <a:lnTo>
                  <a:pt x="63960" y="101981"/>
                </a:lnTo>
                <a:lnTo>
                  <a:pt x="79912" y="101981"/>
                </a:lnTo>
                <a:lnTo>
                  <a:pt x="85042" y="98043"/>
                </a:lnTo>
                <a:lnTo>
                  <a:pt x="86693" y="94614"/>
                </a:lnTo>
                <a:lnTo>
                  <a:pt x="87201" y="89788"/>
                </a:lnTo>
                <a:lnTo>
                  <a:pt x="87709" y="87121"/>
                </a:lnTo>
                <a:lnTo>
                  <a:pt x="86947" y="84581"/>
                </a:lnTo>
                <a:lnTo>
                  <a:pt x="84788" y="81914"/>
                </a:lnTo>
                <a:lnTo>
                  <a:pt x="82629" y="79120"/>
                </a:lnTo>
                <a:lnTo>
                  <a:pt x="79327" y="77342"/>
                </a:lnTo>
                <a:lnTo>
                  <a:pt x="74882" y="76326"/>
                </a:lnTo>
                <a:lnTo>
                  <a:pt x="70437" y="75437"/>
                </a:lnTo>
                <a:lnTo>
                  <a:pt x="66246" y="74929"/>
                </a:lnTo>
                <a:close/>
              </a:path>
              <a:path w="530859" h="224155">
                <a:moveTo>
                  <a:pt x="94059" y="176529"/>
                </a:moveTo>
                <a:lnTo>
                  <a:pt x="86566" y="177037"/>
                </a:lnTo>
                <a:lnTo>
                  <a:pt x="83518" y="179323"/>
                </a:lnTo>
                <a:lnTo>
                  <a:pt x="81031" y="183895"/>
                </a:lnTo>
                <a:lnTo>
                  <a:pt x="79327" y="186816"/>
                </a:lnTo>
                <a:lnTo>
                  <a:pt x="76914" y="189610"/>
                </a:lnTo>
                <a:lnTo>
                  <a:pt x="73993" y="192023"/>
                </a:lnTo>
                <a:lnTo>
                  <a:pt x="71072" y="194563"/>
                </a:lnTo>
                <a:lnTo>
                  <a:pt x="67262" y="196214"/>
                </a:lnTo>
                <a:lnTo>
                  <a:pt x="62563" y="197103"/>
                </a:lnTo>
                <a:lnTo>
                  <a:pt x="58372" y="197738"/>
                </a:lnTo>
                <a:lnTo>
                  <a:pt x="103989" y="197738"/>
                </a:lnTo>
                <a:lnTo>
                  <a:pt x="104473" y="196469"/>
                </a:lnTo>
                <a:lnTo>
                  <a:pt x="105489" y="193166"/>
                </a:lnTo>
                <a:lnTo>
                  <a:pt x="105580" y="192023"/>
                </a:lnTo>
                <a:lnTo>
                  <a:pt x="105648" y="189610"/>
                </a:lnTo>
                <a:lnTo>
                  <a:pt x="104954" y="186816"/>
                </a:lnTo>
                <a:lnTo>
                  <a:pt x="104346" y="183895"/>
                </a:lnTo>
                <a:lnTo>
                  <a:pt x="102187" y="181101"/>
                </a:lnTo>
                <a:lnTo>
                  <a:pt x="98631" y="178307"/>
                </a:lnTo>
                <a:lnTo>
                  <a:pt x="96853" y="177037"/>
                </a:lnTo>
                <a:lnTo>
                  <a:pt x="94059" y="176529"/>
                </a:lnTo>
                <a:close/>
              </a:path>
              <a:path w="530859" h="224155">
                <a:moveTo>
                  <a:pt x="79912" y="101981"/>
                </a:moveTo>
                <a:lnTo>
                  <a:pt x="63960" y="101981"/>
                </a:lnTo>
                <a:lnTo>
                  <a:pt x="67516" y="102107"/>
                </a:lnTo>
                <a:lnTo>
                  <a:pt x="71072" y="102615"/>
                </a:lnTo>
                <a:lnTo>
                  <a:pt x="75771" y="102996"/>
                </a:lnTo>
                <a:lnTo>
                  <a:pt x="79581" y="102234"/>
                </a:lnTo>
                <a:lnTo>
                  <a:pt x="79912" y="101981"/>
                </a:lnTo>
                <a:close/>
              </a:path>
              <a:path w="530859" h="224155">
                <a:moveTo>
                  <a:pt x="123142" y="52450"/>
                </a:moveTo>
                <a:lnTo>
                  <a:pt x="115141" y="53847"/>
                </a:lnTo>
                <a:lnTo>
                  <a:pt x="112093" y="55244"/>
                </a:lnTo>
                <a:lnTo>
                  <a:pt x="106886" y="59689"/>
                </a:lnTo>
                <a:lnTo>
                  <a:pt x="105870" y="62483"/>
                </a:lnTo>
                <a:lnTo>
                  <a:pt x="106505" y="66039"/>
                </a:lnTo>
                <a:lnTo>
                  <a:pt x="131397" y="211200"/>
                </a:lnTo>
                <a:lnTo>
                  <a:pt x="136477" y="214502"/>
                </a:lnTo>
                <a:lnTo>
                  <a:pt x="149685" y="212216"/>
                </a:lnTo>
                <a:lnTo>
                  <a:pt x="152987" y="210692"/>
                </a:lnTo>
                <a:lnTo>
                  <a:pt x="157813" y="206120"/>
                </a:lnTo>
                <a:lnTo>
                  <a:pt x="158702" y="202819"/>
                </a:lnTo>
                <a:lnTo>
                  <a:pt x="157940" y="198500"/>
                </a:lnTo>
                <a:lnTo>
                  <a:pt x="134572" y="61848"/>
                </a:lnTo>
                <a:lnTo>
                  <a:pt x="134064" y="58673"/>
                </a:lnTo>
                <a:lnTo>
                  <a:pt x="132286" y="56260"/>
                </a:lnTo>
                <a:lnTo>
                  <a:pt x="126698" y="52958"/>
                </a:lnTo>
                <a:lnTo>
                  <a:pt x="123142" y="52450"/>
                </a:lnTo>
                <a:close/>
              </a:path>
              <a:path w="530859" h="224155">
                <a:moveTo>
                  <a:pt x="189182" y="95250"/>
                </a:moveTo>
                <a:lnTo>
                  <a:pt x="184737" y="96011"/>
                </a:lnTo>
                <a:lnTo>
                  <a:pt x="181308" y="96646"/>
                </a:lnTo>
                <a:lnTo>
                  <a:pt x="178133" y="98043"/>
                </a:lnTo>
                <a:lnTo>
                  <a:pt x="175593" y="100329"/>
                </a:lnTo>
                <a:lnTo>
                  <a:pt x="173053" y="102488"/>
                </a:lnTo>
                <a:lnTo>
                  <a:pt x="172037" y="105282"/>
                </a:lnTo>
                <a:lnTo>
                  <a:pt x="172672" y="108838"/>
                </a:lnTo>
                <a:lnTo>
                  <a:pt x="187023" y="193294"/>
                </a:lnTo>
                <a:lnTo>
                  <a:pt x="188420" y="201421"/>
                </a:lnTo>
                <a:lnTo>
                  <a:pt x="193627" y="204723"/>
                </a:lnTo>
                <a:lnTo>
                  <a:pt x="202517" y="203200"/>
                </a:lnTo>
                <a:lnTo>
                  <a:pt x="206708" y="202437"/>
                </a:lnTo>
                <a:lnTo>
                  <a:pt x="210137" y="201040"/>
                </a:lnTo>
                <a:lnTo>
                  <a:pt x="214963" y="196469"/>
                </a:lnTo>
                <a:lnTo>
                  <a:pt x="215852" y="193039"/>
                </a:lnTo>
                <a:lnTo>
                  <a:pt x="215090" y="188721"/>
                </a:lnTo>
                <a:lnTo>
                  <a:pt x="200612" y="104775"/>
                </a:lnTo>
                <a:lnTo>
                  <a:pt x="200104" y="101600"/>
                </a:lnTo>
                <a:lnTo>
                  <a:pt x="198453" y="99059"/>
                </a:lnTo>
                <a:lnTo>
                  <a:pt x="195659" y="97408"/>
                </a:lnTo>
                <a:lnTo>
                  <a:pt x="192738" y="95757"/>
                </a:lnTo>
                <a:lnTo>
                  <a:pt x="189182" y="95250"/>
                </a:lnTo>
                <a:close/>
              </a:path>
              <a:path w="530859" h="224155">
                <a:moveTo>
                  <a:pt x="181943" y="52450"/>
                </a:moveTo>
                <a:lnTo>
                  <a:pt x="170259" y="54356"/>
                </a:lnTo>
                <a:lnTo>
                  <a:pt x="166068" y="57022"/>
                </a:lnTo>
                <a:lnTo>
                  <a:pt x="163909" y="61086"/>
                </a:lnTo>
                <a:lnTo>
                  <a:pt x="161623" y="65150"/>
                </a:lnTo>
                <a:lnTo>
                  <a:pt x="160861" y="69468"/>
                </a:lnTo>
                <a:lnTo>
                  <a:pt x="161623" y="73913"/>
                </a:lnTo>
                <a:lnTo>
                  <a:pt x="162512" y="78866"/>
                </a:lnTo>
                <a:lnTo>
                  <a:pt x="164925" y="82676"/>
                </a:lnTo>
                <a:lnTo>
                  <a:pt x="168989" y="85470"/>
                </a:lnTo>
                <a:lnTo>
                  <a:pt x="172926" y="88264"/>
                </a:lnTo>
                <a:lnTo>
                  <a:pt x="177498" y="89153"/>
                </a:lnTo>
                <a:lnTo>
                  <a:pt x="182324" y="88391"/>
                </a:lnTo>
                <a:lnTo>
                  <a:pt x="187912" y="87375"/>
                </a:lnTo>
                <a:lnTo>
                  <a:pt x="191976" y="84835"/>
                </a:lnTo>
                <a:lnTo>
                  <a:pt x="194516" y="80771"/>
                </a:lnTo>
                <a:lnTo>
                  <a:pt x="196929" y="76707"/>
                </a:lnTo>
                <a:lnTo>
                  <a:pt x="197818" y="72389"/>
                </a:lnTo>
                <a:lnTo>
                  <a:pt x="196294" y="63118"/>
                </a:lnTo>
                <a:lnTo>
                  <a:pt x="194008" y="59308"/>
                </a:lnTo>
                <a:lnTo>
                  <a:pt x="186515" y="53339"/>
                </a:lnTo>
                <a:lnTo>
                  <a:pt x="181943" y="52450"/>
                </a:lnTo>
                <a:close/>
              </a:path>
              <a:path w="530859" h="224155">
                <a:moveTo>
                  <a:pt x="278209" y="69087"/>
                </a:moveTo>
                <a:lnTo>
                  <a:pt x="241887" y="85597"/>
                </a:lnTo>
                <a:lnTo>
                  <a:pt x="228679" y="129031"/>
                </a:lnTo>
                <a:lnTo>
                  <a:pt x="229314" y="136906"/>
                </a:lnTo>
                <a:lnTo>
                  <a:pt x="243627" y="172408"/>
                </a:lnTo>
                <a:lnTo>
                  <a:pt x="276879" y="186007"/>
                </a:lnTo>
                <a:lnTo>
                  <a:pt x="287861" y="184911"/>
                </a:lnTo>
                <a:lnTo>
                  <a:pt x="320881" y="162306"/>
                </a:lnTo>
                <a:lnTo>
                  <a:pt x="321360" y="161416"/>
                </a:lnTo>
                <a:lnTo>
                  <a:pt x="274907" y="161416"/>
                </a:lnTo>
                <a:lnTo>
                  <a:pt x="269827" y="160654"/>
                </a:lnTo>
                <a:lnTo>
                  <a:pt x="263477" y="155320"/>
                </a:lnTo>
                <a:lnTo>
                  <a:pt x="261191" y="151637"/>
                </a:lnTo>
                <a:lnTo>
                  <a:pt x="259794" y="146811"/>
                </a:lnTo>
                <a:lnTo>
                  <a:pt x="321516" y="136144"/>
                </a:lnTo>
                <a:lnTo>
                  <a:pt x="324691" y="132206"/>
                </a:lnTo>
                <a:lnTo>
                  <a:pt x="322692" y="121411"/>
                </a:lnTo>
                <a:lnTo>
                  <a:pt x="256111" y="121411"/>
                </a:lnTo>
                <a:lnTo>
                  <a:pt x="256111" y="115823"/>
                </a:lnTo>
                <a:lnTo>
                  <a:pt x="275288" y="96392"/>
                </a:lnTo>
                <a:lnTo>
                  <a:pt x="278336" y="95884"/>
                </a:lnTo>
                <a:lnTo>
                  <a:pt x="315028" y="95884"/>
                </a:lnTo>
                <a:lnTo>
                  <a:pt x="313769" y="92709"/>
                </a:lnTo>
                <a:lnTo>
                  <a:pt x="310213" y="86613"/>
                </a:lnTo>
                <a:lnTo>
                  <a:pt x="301577" y="76961"/>
                </a:lnTo>
                <a:lnTo>
                  <a:pt x="296497" y="73532"/>
                </a:lnTo>
                <a:lnTo>
                  <a:pt x="284686" y="69468"/>
                </a:lnTo>
                <a:lnTo>
                  <a:pt x="278209" y="69087"/>
                </a:lnTo>
                <a:close/>
              </a:path>
              <a:path w="530859" h="224155">
                <a:moveTo>
                  <a:pt x="311356" y="142239"/>
                </a:moveTo>
                <a:lnTo>
                  <a:pt x="304371" y="144017"/>
                </a:lnTo>
                <a:lnTo>
                  <a:pt x="301831" y="145922"/>
                </a:lnTo>
                <a:lnTo>
                  <a:pt x="300307" y="148716"/>
                </a:lnTo>
                <a:lnTo>
                  <a:pt x="298783" y="151637"/>
                </a:lnTo>
                <a:lnTo>
                  <a:pt x="296370" y="154050"/>
                </a:lnTo>
                <a:lnTo>
                  <a:pt x="293322" y="156082"/>
                </a:lnTo>
                <a:lnTo>
                  <a:pt x="290147" y="157987"/>
                </a:lnTo>
                <a:lnTo>
                  <a:pt x="286464" y="159384"/>
                </a:lnTo>
                <a:lnTo>
                  <a:pt x="274907" y="161416"/>
                </a:lnTo>
                <a:lnTo>
                  <a:pt x="321360" y="161416"/>
                </a:lnTo>
                <a:lnTo>
                  <a:pt x="322659" y="159003"/>
                </a:lnTo>
                <a:lnTo>
                  <a:pt x="323389" y="156082"/>
                </a:lnTo>
                <a:lnTo>
                  <a:pt x="323341" y="155320"/>
                </a:lnTo>
                <a:lnTo>
                  <a:pt x="322659" y="149859"/>
                </a:lnTo>
                <a:lnTo>
                  <a:pt x="321008" y="147446"/>
                </a:lnTo>
                <a:lnTo>
                  <a:pt x="318214" y="145669"/>
                </a:lnTo>
                <a:lnTo>
                  <a:pt x="314785" y="143128"/>
                </a:lnTo>
                <a:lnTo>
                  <a:pt x="311356" y="142239"/>
                </a:lnTo>
                <a:close/>
              </a:path>
              <a:path w="530859" h="224155">
                <a:moveTo>
                  <a:pt x="315028" y="95884"/>
                </a:moveTo>
                <a:lnTo>
                  <a:pt x="278336" y="95884"/>
                </a:lnTo>
                <a:lnTo>
                  <a:pt x="280876" y="96011"/>
                </a:lnTo>
                <a:lnTo>
                  <a:pt x="285448" y="98043"/>
                </a:lnTo>
                <a:lnTo>
                  <a:pt x="287480" y="99567"/>
                </a:lnTo>
                <a:lnTo>
                  <a:pt x="289004" y="101472"/>
                </a:lnTo>
                <a:lnTo>
                  <a:pt x="290655" y="103377"/>
                </a:lnTo>
                <a:lnTo>
                  <a:pt x="291926" y="105792"/>
                </a:lnTo>
                <a:lnTo>
                  <a:pt x="293068" y="108584"/>
                </a:lnTo>
                <a:lnTo>
                  <a:pt x="294846" y="113283"/>
                </a:lnTo>
                <a:lnTo>
                  <a:pt x="295100" y="114681"/>
                </a:lnTo>
                <a:lnTo>
                  <a:pt x="256111" y="121411"/>
                </a:lnTo>
                <a:lnTo>
                  <a:pt x="322692" y="121411"/>
                </a:lnTo>
                <a:lnTo>
                  <a:pt x="322137" y="118417"/>
                </a:lnTo>
                <a:lnTo>
                  <a:pt x="320579" y="111902"/>
                </a:lnTo>
                <a:lnTo>
                  <a:pt x="318760" y="105792"/>
                </a:lnTo>
                <a:lnTo>
                  <a:pt x="316690" y="100075"/>
                </a:lnTo>
                <a:lnTo>
                  <a:pt x="315028" y="95884"/>
                </a:lnTo>
                <a:close/>
              </a:path>
              <a:path w="530859" h="224155">
                <a:moveTo>
                  <a:pt x="349964" y="56895"/>
                </a:moveTo>
                <a:lnTo>
                  <a:pt x="336756" y="59181"/>
                </a:lnTo>
                <a:lnTo>
                  <a:pt x="332946" y="63753"/>
                </a:lnTo>
                <a:lnTo>
                  <a:pt x="334216" y="71627"/>
                </a:lnTo>
                <a:lnTo>
                  <a:pt x="349964" y="163321"/>
                </a:lnTo>
                <a:lnTo>
                  <a:pt x="360251" y="174625"/>
                </a:lnTo>
                <a:lnTo>
                  <a:pt x="364696" y="174116"/>
                </a:lnTo>
                <a:lnTo>
                  <a:pt x="373967" y="172846"/>
                </a:lnTo>
                <a:lnTo>
                  <a:pt x="377904" y="167512"/>
                </a:lnTo>
                <a:lnTo>
                  <a:pt x="376761" y="158241"/>
                </a:lnTo>
                <a:lnTo>
                  <a:pt x="365712" y="93979"/>
                </a:lnTo>
                <a:lnTo>
                  <a:pt x="368760" y="89281"/>
                </a:lnTo>
                <a:lnTo>
                  <a:pt x="371935" y="85978"/>
                </a:lnTo>
                <a:lnTo>
                  <a:pt x="375364" y="83946"/>
                </a:lnTo>
                <a:lnTo>
                  <a:pt x="378666" y="81914"/>
                </a:lnTo>
                <a:lnTo>
                  <a:pt x="382095" y="80517"/>
                </a:lnTo>
                <a:lnTo>
                  <a:pt x="385524" y="80009"/>
                </a:lnTo>
                <a:lnTo>
                  <a:pt x="388572" y="79501"/>
                </a:lnTo>
                <a:lnTo>
                  <a:pt x="427249" y="79501"/>
                </a:lnTo>
                <a:lnTo>
                  <a:pt x="426037" y="76961"/>
                </a:lnTo>
                <a:lnTo>
                  <a:pt x="423497" y="71500"/>
                </a:lnTo>
                <a:lnTo>
                  <a:pt x="421087" y="68198"/>
                </a:lnTo>
                <a:lnTo>
                  <a:pt x="361267" y="68198"/>
                </a:lnTo>
                <a:lnTo>
                  <a:pt x="360505" y="63753"/>
                </a:lnTo>
                <a:lnTo>
                  <a:pt x="358854" y="60706"/>
                </a:lnTo>
                <a:lnTo>
                  <a:pt x="356187" y="59054"/>
                </a:lnTo>
                <a:lnTo>
                  <a:pt x="353520" y="57276"/>
                </a:lnTo>
                <a:lnTo>
                  <a:pt x="349964" y="56895"/>
                </a:lnTo>
                <a:close/>
              </a:path>
              <a:path w="530859" h="224155">
                <a:moveTo>
                  <a:pt x="427249" y="79501"/>
                </a:moveTo>
                <a:lnTo>
                  <a:pt x="388572" y="79501"/>
                </a:lnTo>
                <a:lnTo>
                  <a:pt x="391239" y="79628"/>
                </a:lnTo>
                <a:lnTo>
                  <a:pt x="393271" y="80517"/>
                </a:lnTo>
                <a:lnTo>
                  <a:pt x="404574" y="100964"/>
                </a:lnTo>
                <a:lnTo>
                  <a:pt x="413337" y="151891"/>
                </a:lnTo>
                <a:lnTo>
                  <a:pt x="413972" y="155956"/>
                </a:lnTo>
                <a:lnTo>
                  <a:pt x="415877" y="158876"/>
                </a:lnTo>
                <a:lnTo>
                  <a:pt x="421973" y="162686"/>
                </a:lnTo>
                <a:lnTo>
                  <a:pt x="425402" y="163194"/>
                </a:lnTo>
                <a:lnTo>
                  <a:pt x="429339" y="162559"/>
                </a:lnTo>
                <a:lnTo>
                  <a:pt x="433657" y="161797"/>
                </a:lnTo>
                <a:lnTo>
                  <a:pt x="436832" y="159892"/>
                </a:lnTo>
                <a:lnTo>
                  <a:pt x="438610" y="156717"/>
                </a:lnTo>
                <a:lnTo>
                  <a:pt x="440515" y="153542"/>
                </a:lnTo>
                <a:lnTo>
                  <a:pt x="440929" y="150748"/>
                </a:lnTo>
                <a:lnTo>
                  <a:pt x="440850" y="149097"/>
                </a:lnTo>
                <a:lnTo>
                  <a:pt x="430609" y="88772"/>
                </a:lnTo>
                <a:lnTo>
                  <a:pt x="428704" y="82550"/>
                </a:lnTo>
                <a:lnTo>
                  <a:pt x="427249" y="79501"/>
                </a:lnTo>
                <a:close/>
              </a:path>
              <a:path w="530859" h="224155">
                <a:moveTo>
                  <a:pt x="487519" y="70611"/>
                </a:moveTo>
                <a:lnTo>
                  <a:pt x="460327" y="70611"/>
                </a:lnTo>
                <a:lnTo>
                  <a:pt x="469217" y="122300"/>
                </a:lnTo>
                <a:lnTo>
                  <a:pt x="470487" y="126745"/>
                </a:lnTo>
                <a:lnTo>
                  <a:pt x="472265" y="130936"/>
                </a:lnTo>
                <a:lnTo>
                  <a:pt x="473916" y="135127"/>
                </a:lnTo>
                <a:lnTo>
                  <a:pt x="476329" y="138810"/>
                </a:lnTo>
                <a:lnTo>
                  <a:pt x="479377" y="141985"/>
                </a:lnTo>
                <a:lnTo>
                  <a:pt x="482298" y="145160"/>
                </a:lnTo>
                <a:lnTo>
                  <a:pt x="485981" y="147573"/>
                </a:lnTo>
                <a:lnTo>
                  <a:pt x="490299" y="149097"/>
                </a:lnTo>
                <a:lnTo>
                  <a:pt x="494617" y="150748"/>
                </a:lnTo>
                <a:lnTo>
                  <a:pt x="499570" y="151002"/>
                </a:lnTo>
                <a:lnTo>
                  <a:pt x="505158" y="149986"/>
                </a:lnTo>
                <a:lnTo>
                  <a:pt x="506809" y="149732"/>
                </a:lnTo>
                <a:lnTo>
                  <a:pt x="508587" y="149351"/>
                </a:lnTo>
                <a:lnTo>
                  <a:pt x="510492" y="148716"/>
                </a:lnTo>
                <a:lnTo>
                  <a:pt x="512397" y="147954"/>
                </a:lnTo>
                <a:lnTo>
                  <a:pt x="514429" y="147192"/>
                </a:lnTo>
                <a:lnTo>
                  <a:pt x="516461" y="146050"/>
                </a:lnTo>
                <a:lnTo>
                  <a:pt x="518493" y="145033"/>
                </a:lnTo>
                <a:lnTo>
                  <a:pt x="520398" y="143763"/>
                </a:lnTo>
                <a:lnTo>
                  <a:pt x="522176" y="142239"/>
                </a:lnTo>
                <a:lnTo>
                  <a:pt x="523954" y="140842"/>
                </a:lnTo>
                <a:lnTo>
                  <a:pt x="525478" y="139064"/>
                </a:lnTo>
                <a:lnTo>
                  <a:pt x="526748" y="137032"/>
                </a:lnTo>
                <a:lnTo>
                  <a:pt x="529415" y="132841"/>
                </a:lnTo>
                <a:lnTo>
                  <a:pt x="530558" y="128904"/>
                </a:lnTo>
                <a:lnTo>
                  <a:pt x="530050" y="124332"/>
                </a:lnTo>
                <a:lnTo>
                  <a:pt x="500840" y="124332"/>
                </a:lnTo>
                <a:lnTo>
                  <a:pt x="499824" y="124206"/>
                </a:lnTo>
                <a:lnTo>
                  <a:pt x="499062" y="123825"/>
                </a:lnTo>
                <a:lnTo>
                  <a:pt x="498300" y="123570"/>
                </a:lnTo>
                <a:lnTo>
                  <a:pt x="497665" y="122935"/>
                </a:lnTo>
                <a:lnTo>
                  <a:pt x="496522" y="121284"/>
                </a:lnTo>
                <a:lnTo>
                  <a:pt x="496141" y="120395"/>
                </a:lnTo>
                <a:lnTo>
                  <a:pt x="495887" y="119252"/>
                </a:lnTo>
                <a:lnTo>
                  <a:pt x="495633" y="118236"/>
                </a:lnTo>
                <a:lnTo>
                  <a:pt x="494998" y="114681"/>
                </a:lnTo>
                <a:lnTo>
                  <a:pt x="487519" y="70611"/>
                </a:lnTo>
                <a:close/>
              </a:path>
              <a:path w="530859" h="224155">
                <a:moveTo>
                  <a:pt x="520525" y="114934"/>
                </a:moveTo>
                <a:lnTo>
                  <a:pt x="517350" y="115315"/>
                </a:lnTo>
                <a:lnTo>
                  <a:pt x="514175" y="115569"/>
                </a:lnTo>
                <a:lnTo>
                  <a:pt x="511254" y="117475"/>
                </a:lnTo>
                <a:lnTo>
                  <a:pt x="508460" y="121031"/>
                </a:lnTo>
                <a:lnTo>
                  <a:pt x="508206" y="121411"/>
                </a:lnTo>
                <a:lnTo>
                  <a:pt x="507444" y="121919"/>
                </a:lnTo>
                <a:lnTo>
                  <a:pt x="506174" y="122681"/>
                </a:lnTo>
                <a:lnTo>
                  <a:pt x="504904" y="123316"/>
                </a:lnTo>
                <a:lnTo>
                  <a:pt x="503507" y="123825"/>
                </a:lnTo>
                <a:lnTo>
                  <a:pt x="500840" y="124332"/>
                </a:lnTo>
                <a:lnTo>
                  <a:pt x="530050" y="124332"/>
                </a:lnTo>
                <a:lnTo>
                  <a:pt x="529810" y="122173"/>
                </a:lnTo>
                <a:lnTo>
                  <a:pt x="529735" y="121919"/>
                </a:lnTo>
                <a:lnTo>
                  <a:pt x="528526" y="119379"/>
                </a:lnTo>
                <a:lnTo>
                  <a:pt x="523446" y="115823"/>
                </a:lnTo>
                <a:lnTo>
                  <a:pt x="520525" y="114934"/>
                </a:lnTo>
                <a:close/>
              </a:path>
              <a:path w="530859" h="224155">
                <a:moveTo>
                  <a:pt x="469598" y="0"/>
                </a:moveTo>
                <a:lnTo>
                  <a:pt x="452961" y="2793"/>
                </a:lnTo>
                <a:lnTo>
                  <a:pt x="449532" y="7238"/>
                </a:lnTo>
                <a:lnTo>
                  <a:pt x="450802" y="14858"/>
                </a:lnTo>
                <a:lnTo>
                  <a:pt x="455882" y="44450"/>
                </a:lnTo>
                <a:lnTo>
                  <a:pt x="440388" y="47116"/>
                </a:lnTo>
                <a:lnTo>
                  <a:pt x="437848" y="48767"/>
                </a:lnTo>
                <a:lnTo>
                  <a:pt x="436324" y="51561"/>
                </a:lnTo>
                <a:lnTo>
                  <a:pt x="434673" y="54356"/>
                </a:lnTo>
                <a:lnTo>
                  <a:pt x="444833" y="73278"/>
                </a:lnTo>
                <a:lnTo>
                  <a:pt x="448897" y="72516"/>
                </a:lnTo>
                <a:lnTo>
                  <a:pt x="460327" y="70611"/>
                </a:lnTo>
                <a:lnTo>
                  <a:pt x="487519" y="70611"/>
                </a:lnTo>
                <a:lnTo>
                  <a:pt x="486743" y="66039"/>
                </a:lnTo>
                <a:lnTo>
                  <a:pt x="513286" y="61467"/>
                </a:lnTo>
                <a:lnTo>
                  <a:pt x="516207" y="56514"/>
                </a:lnTo>
                <a:lnTo>
                  <a:pt x="514175" y="43941"/>
                </a:lnTo>
                <a:lnTo>
                  <a:pt x="512651" y="41020"/>
                </a:lnTo>
                <a:lnTo>
                  <a:pt x="511515" y="40004"/>
                </a:lnTo>
                <a:lnTo>
                  <a:pt x="481790" y="40004"/>
                </a:lnTo>
                <a:lnTo>
                  <a:pt x="476837" y="11048"/>
                </a:lnTo>
                <a:lnTo>
                  <a:pt x="474805" y="3175"/>
                </a:lnTo>
                <a:lnTo>
                  <a:pt x="469598" y="0"/>
                </a:lnTo>
                <a:close/>
              </a:path>
              <a:path w="530859" h="224155">
                <a:moveTo>
                  <a:pt x="389207" y="53085"/>
                </a:moveTo>
                <a:lnTo>
                  <a:pt x="377904" y="54990"/>
                </a:lnTo>
                <a:lnTo>
                  <a:pt x="373332" y="56641"/>
                </a:lnTo>
                <a:lnTo>
                  <a:pt x="368633" y="59308"/>
                </a:lnTo>
                <a:lnTo>
                  <a:pt x="363807" y="61848"/>
                </a:lnTo>
                <a:lnTo>
                  <a:pt x="361394" y="64769"/>
                </a:lnTo>
                <a:lnTo>
                  <a:pt x="361267" y="68198"/>
                </a:lnTo>
                <a:lnTo>
                  <a:pt x="421087" y="68198"/>
                </a:lnTo>
                <a:lnTo>
                  <a:pt x="420068" y="66801"/>
                </a:lnTo>
                <a:lnTo>
                  <a:pt x="411813" y="59308"/>
                </a:lnTo>
                <a:lnTo>
                  <a:pt x="406860" y="56514"/>
                </a:lnTo>
                <a:lnTo>
                  <a:pt x="401272" y="54990"/>
                </a:lnTo>
                <a:lnTo>
                  <a:pt x="395557" y="53339"/>
                </a:lnTo>
                <a:lnTo>
                  <a:pt x="389207" y="53085"/>
                </a:lnTo>
                <a:close/>
              </a:path>
              <a:path w="530859" h="224155">
                <a:moveTo>
                  <a:pt x="504904" y="36067"/>
                </a:moveTo>
                <a:lnTo>
                  <a:pt x="500967" y="36702"/>
                </a:lnTo>
                <a:lnTo>
                  <a:pt x="481790" y="40004"/>
                </a:lnTo>
                <a:lnTo>
                  <a:pt x="511515" y="40004"/>
                </a:lnTo>
                <a:lnTo>
                  <a:pt x="510238" y="38861"/>
                </a:lnTo>
                <a:lnTo>
                  <a:pt x="507952" y="36702"/>
                </a:lnTo>
                <a:lnTo>
                  <a:pt x="504904" y="36067"/>
                </a:lnTo>
                <a:close/>
              </a:path>
            </a:pathLst>
          </a:custGeom>
          <a:solidFill>
            <a:srgbClr val="0D0D0D"/>
          </a:solidFill>
        </p:spPr>
        <p:txBody>
          <a:bodyPr wrap="square" lIns="0" tIns="0" rIns="0" bIns="0" rtlCol="0"/>
          <a:lstStyle/>
          <a:p>
            <a:endParaRPr/>
          </a:p>
        </p:txBody>
      </p:sp>
      <p:pic>
        <p:nvPicPr>
          <p:cNvPr id="25" name="Picture 2" descr="Image result for WIZ750SR">
            <a:extLst>
              <a:ext uri="{FF2B5EF4-FFF2-40B4-BE49-F238E27FC236}">
                <a16:creationId xmlns:a16="http://schemas.microsoft.com/office/drawing/2014/main" id="{CF26EA0B-BFE3-4370-86CB-6DC2472D94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1503" y="3056945"/>
            <a:ext cx="2569390" cy="208031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862F4E1-FA0D-4B2E-A454-70BF581234CF}"/>
              </a:ext>
            </a:extLst>
          </p:cNvPr>
          <p:cNvSpPr txBox="1"/>
          <p:nvPr/>
        </p:nvSpPr>
        <p:spPr>
          <a:xfrm>
            <a:off x="2217427" y="5915410"/>
            <a:ext cx="5273608" cy="369332"/>
          </a:xfrm>
          <a:prstGeom prst="rect">
            <a:avLst/>
          </a:prstGeom>
          <a:noFill/>
        </p:spPr>
        <p:txBody>
          <a:bodyPr wrap="square" rtlCol="0">
            <a:spAutoFit/>
          </a:bodyPr>
          <a:lstStyle/>
          <a:p>
            <a:pPr algn="ctr"/>
            <a:r>
              <a:rPr lang="en-US" dirty="0"/>
              <a:t>BASIC SERVER CLIENT MODEL</a:t>
            </a:r>
          </a:p>
        </p:txBody>
      </p:sp>
    </p:spTree>
    <p:extLst>
      <p:ext uri="{BB962C8B-B14F-4D97-AF65-F5344CB8AC3E}">
        <p14:creationId xmlns:p14="http://schemas.microsoft.com/office/powerpoint/2010/main" val="198145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DE420EEC-261B-4D58-982D-7A207EB3E9EA}"/>
              </a:ext>
            </a:extLst>
          </p:cNvPr>
          <p:cNvSpPr txBox="1">
            <a:spLocks noGrp="1"/>
          </p:cNvSpPr>
          <p:nvPr>
            <p:ph type="title"/>
          </p:nvPr>
        </p:nvSpPr>
        <p:spPr>
          <a:xfrm>
            <a:off x="68986" y="424941"/>
            <a:ext cx="2479040" cy="439420"/>
          </a:xfrm>
          <a:prstGeom prst="rect">
            <a:avLst/>
          </a:prstGeom>
        </p:spPr>
        <p:txBody>
          <a:bodyPr vert="horz" wrap="square" lIns="0" tIns="0" rIns="0" bIns="0" rtlCol="0">
            <a:spAutoFit/>
          </a:bodyPr>
          <a:lstStyle/>
          <a:p>
            <a:pPr marL="12700">
              <a:lnSpc>
                <a:spcPct val="100000"/>
              </a:lnSpc>
              <a:tabLst>
                <a:tab pos="556895" algn="l"/>
              </a:tabLst>
            </a:pPr>
            <a:r>
              <a:rPr sz="2800" spc="-375" dirty="0"/>
              <a:t>HTTP</a:t>
            </a:r>
            <a:r>
              <a:rPr sz="2800" spc="-160" dirty="0"/>
              <a:t> </a:t>
            </a:r>
            <a:r>
              <a:rPr sz="2800" spc="-140" dirty="0"/>
              <a:t>Method</a:t>
            </a:r>
            <a:endParaRPr sz="2800" dirty="0"/>
          </a:p>
        </p:txBody>
      </p:sp>
      <p:sp>
        <p:nvSpPr>
          <p:cNvPr id="18" name="object 3">
            <a:extLst>
              <a:ext uri="{FF2B5EF4-FFF2-40B4-BE49-F238E27FC236}">
                <a16:creationId xmlns:a16="http://schemas.microsoft.com/office/drawing/2014/main" id="{AB8D581F-FE48-4DBD-A396-3713A1072160}"/>
              </a:ext>
            </a:extLst>
          </p:cNvPr>
          <p:cNvSpPr txBox="1"/>
          <p:nvPr/>
        </p:nvSpPr>
        <p:spPr>
          <a:xfrm>
            <a:off x="460547" y="2003867"/>
            <a:ext cx="9372565" cy="2880276"/>
          </a:xfrm>
          <a:prstGeom prst="rect">
            <a:avLst/>
          </a:prstGeom>
        </p:spPr>
        <p:txBody>
          <a:bodyPr vert="horz" wrap="square" lIns="0" tIns="0" rIns="0" bIns="0" rtlCol="0">
            <a:spAutoFit/>
          </a:bodyPr>
          <a:lstStyle/>
          <a:p>
            <a:pPr marL="469900" indent="-457200">
              <a:lnSpc>
                <a:spcPct val="100000"/>
              </a:lnSpc>
              <a:buAutoNum type="arabicParenR"/>
              <a:tabLst>
                <a:tab pos="469265" algn="l"/>
                <a:tab pos="469900" algn="l"/>
              </a:tabLst>
            </a:pPr>
            <a:r>
              <a:rPr sz="2000" spc="-150" dirty="0">
                <a:latin typeface="Arial"/>
                <a:cs typeface="Arial"/>
              </a:rPr>
              <a:t>GET</a:t>
            </a:r>
          </a:p>
          <a:p>
            <a:pPr marL="614680" lvl="1" indent="-193675">
              <a:lnSpc>
                <a:spcPct val="100000"/>
              </a:lnSpc>
              <a:spcBef>
                <a:spcPts val="860"/>
              </a:spcBef>
              <a:buChar char="•"/>
              <a:tabLst>
                <a:tab pos="614680" algn="l"/>
              </a:tabLst>
            </a:pPr>
            <a:r>
              <a:rPr lang="en-US" sz="1800" dirty="0">
                <a:latin typeface="Arial"/>
                <a:cs typeface="Arial"/>
              </a:rPr>
              <a:t>Method to get value of </a:t>
            </a:r>
            <a:r>
              <a:rPr sz="1800" dirty="0">
                <a:latin typeface="Arial"/>
                <a:cs typeface="Arial"/>
              </a:rPr>
              <a:t>Web  Server</a:t>
            </a:r>
            <a:endParaRPr sz="1800" spc="-150" dirty="0">
              <a:latin typeface="Malgun Gothic"/>
              <a:cs typeface="Malgun Gothic"/>
            </a:endParaRPr>
          </a:p>
          <a:p>
            <a:pPr marL="614680" lvl="1" indent="-193675">
              <a:lnSpc>
                <a:spcPct val="100000"/>
              </a:lnSpc>
              <a:spcBef>
                <a:spcPts val="430"/>
              </a:spcBef>
              <a:buChar char="•"/>
              <a:tabLst>
                <a:tab pos="614680" algn="l"/>
              </a:tabLst>
            </a:pPr>
            <a:r>
              <a:rPr sz="1800" dirty="0">
                <a:latin typeface="Arial"/>
                <a:cs typeface="Arial"/>
              </a:rPr>
              <a:t>Client </a:t>
            </a:r>
            <a:r>
              <a:rPr lang="en-US" sz="1800" dirty="0">
                <a:latin typeface="Arial"/>
                <a:cs typeface="Arial"/>
              </a:rPr>
              <a:t> obtain DATA in </a:t>
            </a:r>
            <a:r>
              <a:rPr sz="1800" dirty="0">
                <a:latin typeface="Arial"/>
                <a:cs typeface="Arial"/>
              </a:rPr>
              <a:t>Web  Server storage</a:t>
            </a:r>
            <a:endParaRPr lang="en-US" sz="1800" dirty="0">
              <a:latin typeface="Arial"/>
              <a:cs typeface="Arial"/>
            </a:endParaRPr>
          </a:p>
          <a:p>
            <a:pPr marL="421005" lvl="1">
              <a:lnSpc>
                <a:spcPct val="100000"/>
              </a:lnSpc>
              <a:spcBef>
                <a:spcPts val="430"/>
              </a:spcBef>
              <a:tabLst>
                <a:tab pos="614680" algn="l"/>
              </a:tabLst>
            </a:pPr>
            <a:endParaRPr lang="en-US" dirty="0">
              <a:latin typeface="Arial"/>
              <a:cs typeface="Arial"/>
            </a:endParaRPr>
          </a:p>
          <a:p>
            <a:pPr marL="421005" lvl="1">
              <a:lnSpc>
                <a:spcPct val="100000"/>
              </a:lnSpc>
              <a:spcBef>
                <a:spcPts val="430"/>
              </a:spcBef>
              <a:tabLst>
                <a:tab pos="614680" algn="l"/>
              </a:tabLst>
            </a:pPr>
            <a:endParaRPr sz="1800" dirty="0">
              <a:latin typeface="Malgun Gothic"/>
              <a:cs typeface="Malgun Gothic"/>
            </a:endParaRPr>
          </a:p>
          <a:p>
            <a:pPr marL="469900" indent="-457200">
              <a:lnSpc>
                <a:spcPct val="100000"/>
              </a:lnSpc>
              <a:spcBef>
                <a:spcPts val="1255"/>
              </a:spcBef>
              <a:buAutoNum type="arabicParenR"/>
              <a:tabLst>
                <a:tab pos="469265" algn="l"/>
                <a:tab pos="469900" algn="l"/>
              </a:tabLst>
            </a:pPr>
            <a:r>
              <a:rPr sz="2000" spc="-150" dirty="0">
                <a:latin typeface="Arial"/>
                <a:cs typeface="Arial"/>
              </a:rPr>
              <a:t>POST</a:t>
            </a:r>
          </a:p>
          <a:p>
            <a:pPr marL="421005">
              <a:lnSpc>
                <a:spcPct val="100000"/>
              </a:lnSpc>
              <a:spcBef>
                <a:spcPts val="860"/>
              </a:spcBef>
            </a:pPr>
            <a:r>
              <a:rPr sz="1800" spc="-150" dirty="0">
                <a:latin typeface="Arial"/>
                <a:cs typeface="Arial"/>
              </a:rPr>
              <a:t>•  </a:t>
            </a:r>
            <a:r>
              <a:rPr lang="en-US" sz="1800" dirty="0">
                <a:latin typeface="Arial"/>
                <a:cs typeface="Arial"/>
              </a:rPr>
              <a:t>Method to </a:t>
            </a:r>
            <a:r>
              <a:rPr lang="en-US" dirty="0">
                <a:latin typeface="Arial"/>
                <a:cs typeface="Arial"/>
              </a:rPr>
              <a:t>transmit changed value to </a:t>
            </a:r>
            <a:r>
              <a:rPr sz="1800" dirty="0">
                <a:latin typeface="Arial"/>
                <a:cs typeface="Arial"/>
              </a:rPr>
              <a:t>Web  Server</a:t>
            </a:r>
            <a:endParaRPr sz="1800" dirty="0">
              <a:latin typeface="Malgun Gothic"/>
              <a:cs typeface="Malgun Gothic"/>
            </a:endParaRPr>
          </a:p>
          <a:p>
            <a:pPr marL="421005">
              <a:lnSpc>
                <a:spcPct val="100000"/>
              </a:lnSpc>
              <a:spcBef>
                <a:spcPts val="430"/>
              </a:spcBef>
            </a:pPr>
            <a:r>
              <a:rPr sz="1800" spc="-150" dirty="0">
                <a:latin typeface="Arial"/>
                <a:cs typeface="Arial"/>
              </a:rPr>
              <a:t>•  </a:t>
            </a:r>
            <a:r>
              <a:rPr lang="en-US" sz="1800" spc="-150" dirty="0">
                <a:latin typeface="Malgun Gothic"/>
                <a:cs typeface="Malgun Gothic"/>
              </a:rPr>
              <a:t>When value is changed from Client, Device(Server) receive this request and then change value.</a:t>
            </a:r>
            <a:endParaRPr sz="1800" spc="-150" dirty="0">
              <a:latin typeface="Malgun Gothic"/>
              <a:cs typeface="Malgun Gothic"/>
            </a:endParaRPr>
          </a:p>
        </p:txBody>
      </p:sp>
    </p:spTree>
    <p:extLst>
      <p:ext uri="{BB962C8B-B14F-4D97-AF65-F5344CB8AC3E}">
        <p14:creationId xmlns:p14="http://schemas.microsoft.com/office/powerpoint/2010/main" val="280690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2765-1B54-4C1B-8EE4-4AC675698BB0}"/>
              </a:ext>
            </a:extLst>
          </p:cNvPr>
          <p:cNvSpPr>
            <a:spLocks noGrp="1"/>
          </p:cNvSpPr>
          <p:nvPr>
            <p:ph type="title"/>
          </p:nvPr>
        </p:nvSpPr>
        <p:spPr>
          <a:xfrm>
            <a:off x="849612" y="2557670"/>
            <a:ext cx="8596668" cy="1320800"/>
          </a:xfrm>
        </p:spPr>
        <p:txBody>
          <a:bodyPr/>
          <a:lstStyle/>
          <a:p>
            <a:pPr algn="ctr"/>
            <a:r>
              <a:rPr lang="en-US" dirty="0"/>
              <a:t>WIZ750SR Server Programming</a:t>
            </a:r>
          </a:p>
        </p:txBody>
      </p:sp>
    </p:spTree>
    <p:extLst>
      <p:ext uri="{BB962C8B-B14F-4D97-AF65-F5344CB8AC3E}">
        <p14:creationId xmlns:p14="http://schemas.microsoft.com/office/powerpoint/2010/main" val="2144357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B134-3712-47EA-9231-4B1338F43B94}"/>
              </a:ext>
            </a:extLst>
          </p:cNvPr>
          <p:cNvSpPr>
            <a:spLocks noGrp="1"/>
          </p:cNvSpPr>
          <p:nvPr>
            <p:ph type="title"/>
          </p:nvPr>
        </p:nvSpPr>
        <p:spPr>
          <a:xfrm>
            <a:off x="624325" y="675861"/>
            <a:ext cx="8596668" cy="1320800"/>
          </a:xfrm>
        </p:spPr>
        <p:txBody>
          <a:bodyPr>
            <a:normAutofit fontScale="90000"/>
          </a:bodyPr>
          <a:lstStyle/>
          <a:p>
            <a:r>
              <a:rPr lang="en-US" dirty="0"/>
              <a:t>Source code link:</a:t>
            </a:r>
            <a:br>
              <a:rPr lang="en-US" dirty="0"/>
            </a:br>
            <a:br>
              <a:rPr lang="en-US" dirty="0">
                <a:solidFill>
                  <a:schemeClr val="tx1"/>
                </a:solidFill>
              </a:rPr>
            </a:br>
            <a:r>
              <a:rPr lang="en-US" sz="2200" dirty="0">
                <a:solidFill>
                  <a:schemeClr val="tx1"/>
                </a:solidFill>
                <a:hlinkClick r:id="rId2"/>
              </a:rPr>
              <a:t>https://os.mbed.com/users/wiznetw7500/code/WIZ750SR_test/</a:t>
            </a:r>
            <a:r>
              <a:rPr lang="en-US" sz="2200" dirty="0">
                <a:solidFill>
                  <a:schemeClr val="tx1"/>
                </a:solidFill>
              </a:rPr>
              <a:t> </a:t>
            </a:r>
            <a:br>
              <a:rPr lang="en-US" dirty="0"/>
            </a:br>
            <a:endParaRPr lang="en-US" dirty="0"/>
          </a:p>
        </p:txBody>
      </p:sp>
    </p:spTree>
    <p:extLst>
      <p:ext uri="{BB962C8B-B14F-4D97-AF65-F5344CB8AC3E}">
        <p14:creationId xmlns:p14="http://schemas.microsoft.com/office/powerpoint/2010/main" val="30222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1409EF-0985-48D6-8598-170B3E438D09}"/>
              </a:ext>
            </a:extLst>
          </p:cNvPr>
          <p:cNvPicPr>
            <a:picLocks noChangeAspect="1"/>
          </p:cNvPicPr>
          <p:nvPr/>
        </p:nvPicPr>
        <p:blipFill rotWithShape="1">
          <a:blip r:embed="rId2"/>
          <a:srcRect b="5679"/>
          <a:stretch/>
        </p:blipFill>
        <p:spPr>
          <a:xfrm>
            <a:off x="0" y="1674"/>
            <a:ext cx="12192000" cy="6856326"/>
          </a:xfrm>
          <a:prstGeom prst="rect">
            <a:avLst/>
          </a:prstGeom>
        </p:spPr>
      </p:pic>
    </p:spTree>
    <p:extLst>
      <p:ext uri="{BB962C8B-B14F-4D97-AF65-F5344CB8AC3E}">
        <p14:creationId xmlns:p14="http://schemas.microsoft.com/office/powerpoint/2010/main" val="118658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1D1D-1DF4-4A0B-BF5A-1CFE45BEF5AD}"/>
              </a:ext>
            </a:extLst>
          </p:cNvPr>
          <p:cNvSpPr>
            <a:spLocks noGrp="1"/>
          </p:cNvSpPr>
          <p:nvPr>
            <p:ph type="title"/>
          </p:nvPr>
        </p:nvSpPr>
        <p:spPr/>
        <p:txBody>
          <a:bodyPr/>
          <a:lstStyle/>
          <a:p>
            <a:r>
              <a:rPr lang="en-US" dirty="0"/>
              <a:t>What is DHCP ? ? ?</a:t>
            </a:r>
          </a:p>
        </p:txBody>
      </p:sp>
      <p:sp>
        <p:nvSpPr>
          <p:cNvPr id="3" name="Content Placeholder 2">
            <a:extLst>
              <a:ext uri="{FF2B5EF4-FFF2-40B4-BE49-F238E27FC236}">
                <a16:creationId xmlns:a16="http://schemas.microsoft.com/office/drawing/2014/main" id="{0EDF6463-9485-46BF-8453-27F8D79C43D8}"/>
              </a:ext>
            </a:extLst>
          </p:cNvPr>
          <p:cNvSpPr>
            <a:spLocks noGrp="1"/>
          </p:cNvSpPr>
          <p:nvPr>
            <p:ph idx="1"/>
          </p:nvPr>
        </p:nvSpPr>
        <p:spPr/>
        <p:txBody>
          <a:bodyPr/>
          <a:lstStyle/>
          <a:p>
            <a:pPr marL="297815" marR="5080" indent="-285750" algn="just">
              <a:lnSpc>
                <a:spcPct val="120800"/>
              </a:lnSpc>
              <a:tabLst>
                <a:tab pos="622236" algn="l"/>
              </a:tabLst>
            </a:pPr>
            <a:r>
              <a:rPr lang="en-US" spc="-151" dirty="0">
                <a:solidFill>
                  <a:schemeClr val="tx1"/>
                </a:solidFill>
              </a:rPr>
              <a:t>Only if computer should have unique IP address is to access internet. But if DHCP is used, internet access is possible without unique IP address.</a:t>
            </a:r>
          </a:p>
          <a:p>
            <a:pPr marL="297815" marR="5080" indent="-285750" algn="just">
              <a:lnSpc>
                <a:spcPct val="120800"/>
              </a:lnSpc>
              <a:tabLst>
                <a:tab pos="622236" algn="l"/>
              </a:tabLst>
            </a:pPr>
            <a:endParaRPr lang="en-US" spc="-151" dirty="0">
              <a:solidFill>
                <a:schemeClr val="tx1"/>
              </a:solidFill>
            </a:endParaRPr>
          </a:p>
          <a:p>
            <a:r>
              <a:rPr lang="en-US" spc="25" dirty="0">
                <a:solidFill>
                  <a:schemeClr val="tx1"/>
                </a:solidFill>
                <a:latin typeface="Arial"/>
                <a:cs typeface="Arial"/>
              </a:rPr>
              <a:t> </a:t>
            </a:r>
            <a:r>
              <a:rPr lang="en-US" spc="-151" dirty="0">
                <a:solidFill>
                  <a:schemeClr val="tx1"/>
                </a:solidFill>
              </a:rPr>
              <a:t>DHCP lease valid IP which can use for a period of time to Client that request IP. Therefore, if there is more computers than the number of available IP addresses, DHCP can dynamically reconfigure network by making short the lease time of IP address.</a:t>
            </a:r>
          </a:p>
          <a:p>
            <a:endParaRPr lang="en-US" dirty="0"/>
          </a:p>
        </p:txBody>
      </p:sp>
    </p:spTree>
    <p:extLst>
      <p:ext uri="{BB962C8B-B14F-4D97-AF65-F5344CB8AC3E}">
        <p14:creationId xmlns:p14="http://schemas.microsoft.com/office/powerpoint/2010/main" val="165093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5182-4E61-4DCC-A4CC-D865C5F84C70}"/>
              </a:ext>
            </a:extLst>
          </p:cNvPr>
          <p:cNvSpPr>
            <a:spLocks noGrp="1"/>
          </p:cNvSpPr>
          <p:nvPr>
            <p:ph type="title"/>
          </p:nvPr>
        </p:nvSpPr>
        <p:spPr/>
        <p:txBody>
          <a:bodyPr/>
          <a:lstStyle/>
          <a:p>
            <a:r>
              <a:rPr lang="en-US" dirty="0"/>
              <a:t>What is WIZ750SR ? ? ?</a:t>
            </a:r>
          </a:p>
        </p:txBody>
      </p:sp>
      <p:sp>
        <p:nvSpPr>
          <p:cNvPr id="3" name="Content Placeholder 2">
            <a:extLst>
              <a:ext uri="{FF2B5EF4-FFF2-40B4-BE49-F238E27FC236}">
                <a16:creationId xmlns:a16="http://schemas.microsoft.com/office/drawing/2014/main" id="{C2D68A57-F5A7-497D-B610-4BE585E63654}"/>
              </a:ext>
            </a:extLst>
          </p:cNvPr>
          <p:cNvSpPr>
            <a:spLocks noGrp="1"/>
          </p:cNvSpPr>
          <p:nvPr>
            <p:ph idx="1"/>
          </p:nvPr>
        </p:nvSpPr>
        <p:spPr>
          <a:xfrm>
            <a:off x="385786" y="1930400"/>
            <a:ext cx="9646110" cy="3880773"/>
          </a:xfrm>
        </p:spPr>
        <p:txBody>
          <a:bodyPr>
            <a:normAutofit/>
          </a:bodyPr>
          <a:lstStyle/>
          <a:p>
            <a:r>
              <a:rPr lang="en-US" sz="2400" dirty="0"/>
              <a:t>WIZ70SR is the compact sized serial to Ethernet module using W75050P, </a:t>
            </a:r>
            <a:r>
              <a:rPr lang="en-US" sz="2400" dirty="0" err="1"/>
              <a:t>WIZnet</a:t>
            </a:r>
            <a:r>
              <a:rPr lang="en-US" sz="2400" dirty="0"/>
              <a:t> </a:t>
            </a:r>
            <a:r>
              <a:rPr lang="en-US" sz="2400" dirty="0" err="1"/>
              <a:t>iMCU</a:t>
            </a:r>
            <a:r>
              <a:rPr lang="en-US" sz="2400" dirty="0"/>
              <a:t>, cortex-M0. WIZ750SR is the protocol converter that transmits the data sent by serial equipment as TCP/IP data type, and converts back the TCP/IP data received through the network into serial data to transmit back to a serial equipment.</a:t>
            </a:r>
          </a:p>
        </p:txBody>
      </p:sp>
    </p:spTree>
    <p:extLst>
      <p:ext uri="{BB962C8B-B14F-4D97-AF65-F5344CB8AC3E}">
        <p14:creationId xmlns:p14="http://schemas.microsoft.com/office/powerpoint/2010/main" val="174100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1B53-BE88-4A2E-98BA-F4DCE9B50C8A}"/>
              </a:ext>
            </a:extLst>
          </p:cNvPr>
          <p:cNvSpPr>
            <a:spLocks noGrp="1"/>
          </p:cNvSpPr>
          <p:nvPr>
            <p:ph type="title"/>
          </p:nvPr>
        </p:nvSpPr>
        <p:spPr>
          <a:xfrm>
            <a:off x="968881" y="2438400"/>
            <a:ext cx="8596668" cy="1320800"/>
          </a:xfrm>
        </p:spPr>
        <p:txBody>
          <a:bodyPr/>
          <a:lstStyle/>
          <a:p>
            <a:pPr algn="ctr"/>
            <a:r>
              <a:rPr lang="en-US" dirty="0"/>
              <a:t>WIZ750SR Client Programming</a:t>
            </a:r>
            <a:br>
              <a:rPr lang="en-US" dirty="0"/>
            </a:br>
            <a:r>
              <a:rPr lang="en-US" dirty="0"/>
              <a:t>(Weather Forecasting)</a:t>
            </a:r>
          </a:p>
        </p:txBody>
      </p:sp>
    </p:spTree>
    <p:extLst>
      <p:ext uri="{BB962C8B-B14F-4D97-AF65-F5344CB8AC3E}">
        <p14:creationId xmlns:p14="http://schemas.microsoft.com/office/powerpoint/2010/main" val="901339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BD24-F2D1-4C13-9E7C-F73B9DB2A510}"/>
              </a:ext>
            </a:extLst>
          </p:cNvPr>
          <p:cNvSpPr>
            <a:spLocks noGrp="1"/>
          </p:cNvSpPr>
          <p:nvPr>
            <p:ph type="title"/>
          </p:nvPr>
        </p:nvSpPr>
        <p:spPr/>
        <p:txBody>
          <a:bodyPr>
            <a:normAutofit fontScale="90000"/>
          </a:bodyPr>
          <a:lstStyle/>
          <a:p>
            <a:r>
              <a:rPr lang="en-US" dirty="0"/>
              <a:t>For Weather forecasting:</a:t>
            </a:r>
            <a:br>
              <a:rPr lang="en-US" dirty="0"/>
            </a:br>
            <a:r>
              <a:rPr lang="en-US" dirty="0"/>
              <a:t>     api.openweathermap.org</a:t>
            </a:r>
            <a:br>
              <a:rPr lang="en-US" dirty="0"/>
            </a:br>
            <a:br>
              <a:rPr lang="en-US" dirty="0"/>
            </a:br>
            <a:r>
              <a:rPr lang="en-US" dirty="0"/>
              <a:t>Source code link:</a:t>
            </a:r>
            <a:br>
              <a:rPr lang="en-US" dirty="0"/>
            </a:br>
            <a:br>
              <a:rPr lang="en-US" dirty="0"/>
            </a:br>
            <a:r>
              <a:rPr lang="en-US" sz="1800" dirty="0">
                <a:hlinkClick r:id="rId2"/>
              </a:rPr>
              <a:t>https://os.mbed.com/users/wiznetw7500/code/WIZ750SR_test_client_Weather_forecast/</a:t>
            </a:r>
            <a:r>
              <a:rPr lang="en-US" sz="1800" dirty="0"/>
              <a:t> </a:t>
            </a:r>
            <a:br>
              <a:rPr lang="en-US" sz="1800" dirty="0"/>
            </a:br>
            <a:br>
              <a:rPr lang="en-US" dirty="0"/>
            </a:br>
            <a:endParaRPr lang="en-US" dirty="0"/>
          </a:p>
        </p:txBody>
      </p:sp>
    </p:spTree>
    <p:extLst>
      <p:ext uri="{BB962C8B-B14F-4D97-AF65-F5344CB8AC3E}">
        <p14:creationId xmlns:p14="http://schemas.microsoft.com/office/powerpoint/2010/main" val="1019822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580A-86A0-4171-8773-A9E9AF31A5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8DE881-9F33-4B8E-BFA1-B711E8263D6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4C440F2-4158-4F30-B9B4-88AF23E5EC05}"/>
              </a:ext>
            </a:extLst>
          </p:cNvPr>
          <p:cNvPicPr>
            <a:picLocks noChangeAspect="1"/>
          </p:cNvPicPr>
          <p:nvPr/>
        </p:nvPicPr>
        <p:blipFill rotWithShape="1">
          <a:blip r:embed="rId2"/>
          <a:srcRect b="5292"/>
          <a:stretch/>
        </p:blipFill>
        <p:spPr>
          <a:xfrm>
            <a:off x="0" y="1674"/>
            <a:ext cx="12192000" cy="6856326"/>
          </a:xfrm>
          <a:prstGeom prst="rect">
            <a:avLst/>
          </a:prstGeom>
        </p:spPr>
      </p:pic>
    </p:spTree>
    <p:extLst>
      <p:ext uri="{BB962C8B-B14F-4D97-AF65-F5344CB8AC3E}">
        <p14:creationId xmlns:p14="http://schemas.microsoft.com/office/powerpoint/2010/main" val="309953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1B53-BE88-4A2E-98BA-F4DCE9B50C8A}"/>
              </a:ext>
            </a:extLst>
          </p:cNvPr>
          <p:cNvSpPr>
            <a:spLocks noGrp="1"/>
          </p:cNvSpPr>
          <p:nvPr>
            <p:ph type="title"/>
          </p:nvPr>
        </p:nvSpPr>
        <p:spPr>
          <a:xfrm>
            <a:off x="968881" y="2438400"/>
            <a:ext cx="8596668" cy="1320800"/>
          </a:xfrm>
        </p:spPr>
        <p:txBody>
          <a:bodyPr/>
          <a:lstStyle/>
          <a:p>
            <a:pPr algn="ctr"/>
            <a:r>
              <a:rPr lang="en-US" dirty="0"/>
              <a:t>WIZ750SR Client Programming</a:t>
            </a:r>
            <a:br>
              <a:rPr lang="en-US" dirty="0"/>
            </a:br>
            <a:r>
              <a:rPr lang="en-US" dirty="0"/>
              <a:t>(</a:t>
            </a:r>
            <a:r>
              <a:rPr lang="en-US" dirty="0" err="1"/>
              <a:t>ThingSpeak</a:t>
            </a:r>
            <a:r>
              <a:rPr lang="en-US" dirty="0"/>
              <a:t> Cloud)</a:t>
            </a:r>
          </a:p>
        </p:txBody>
      </p:sp>
    </p:spTree>
    <p:extLst>
      <p:ext uri="{BB962C8B-B14F-4D97-AF65-F5344CB8AC3E}">
        <p14:creationId xmlns:p14="http://schemas.microsoft.com/office/powerpoint/2010/main" val="125278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BD24-F2D1-4C13-9E7C-F73B9DB2A510}"/>
              </a:ext>
            </a:extLst>
          </p:cNvPr>
          <p:cNvSpPr>
            <a:spLocks noGrp="1"/>
          </p:cNvSpPr>
          <p:nvPr>
            <p:ph type="title"/>
          </p:nvPr>
        </p:nvSpPr>
        <p:spPr/>
        <p:txBody>
          <a:bodyPr>
            <a:normAutofit fontScale="90000"/>
          </a:bodyPr>
          <a:lstStyle/>
          <a:p>
            <a:r>
              <a:rPr lang="en-US" dirty="0"/>
              <a:t>For </a:t>
            </a:r>
            <a:r>
              <a:rPr lang="en-US" dirty="0" err="1"/>
              <a:t>ThingSpeak</a:t>
            </a:r>
            <a:r>
              <a:rPr lang="en-US" dirty="0"/>
              <a:t>:</a:t>
            </a:r>
            <a:br>
              <a:rPr lang="en-US" dirty="0"/>
            </a:br>
            <a:r>
              <a:rPr lang="en-US" dirty="0"/>
              <a:t>     www.thingspeak.com</a:t>
            </a:r>
            <a:br>
              <a:rPr lang="en-US" dirty="0"/>
            </a:br>
            <a:br>
              <a:rPr lang="en-US" dirty="0"/>
            </a:br>
            <a:r>
              <a:rPr lang="en-US" dirty="0"/>
              <a:t>Source code link:</a:t>
            </a:r>
            <a:br>
              <a:rPr lang="en-US" dirty="0"/>
            </a:br>
            <a:br>
              <a:rPr lang="en-US" dirty="0"/>
            </a:br>
            <a:r>
              <a:rPr lang="en-US" sz="1800" dirty="0">
                <a:hlinkClick r:id="rId2"/>
              </a:rPr>
              <a:t>https://os.mbed.com/users/wiznetw7500/code/WIZ750SR_test_client_ThingSpeak/</a:t>
            </a:r>
            <a:r>
              <a:rPr lang="en-US" sz="1800" dirty="0"/>
              <a:t> </a:t>
            </a:r>
            <a:br>
              <a:rPr lang="en-US" sz="1800" dirty="0"/>
            </a:br>
            <a:br>
              <a:rPr lang="en-US" dirty="0"/>
            </a:br>
            <a:endParaRPr lang="en-US" dirty="0"/>
          </a:p>
        </p:txBody>
      </p:sp>
    </p:spTree>
    <p:extLst>
      <p:ext uri="{BB962C8B-B14F-4D97-AF65-F5344CB8AC3E}">
        <p14:creationId xmlns:p14="http://schemas.microsoft.com/office/powerpoint/2010/main" val="3930975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9EE1-1D91-4CD7-922D-28730188B9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9A1E64-BE6F-4605-932E-CC783C05C14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AD6B744-73CC-4736-A173-271E89E72314}"/>
              </a:ext>
            </a:extLst>
          </p:cNvPr>
          <p:cNvPicPr>
            <a:picLocks noChangeAspect="1"/>
          </p:cNvPicPr>
          <p:nvPr/>
        </p:nvPicPr>
        <p:blipFill rotWithShape="1">
          <a:blip r:embed="rId2"/>
          <a:srcRect b="5099"/>
          <a:stretch/>
        </p:blipFill>
        <p:spPr>
          <a:xfrm>
            <a:off x="0" y="1674"/>
            <a:ext cx="12192000" cy="6856326"/>
          </a:xfrm>
          <a:prstGeom prst="rect">
            <a:avLst/>
          </a:prstGeom>
        </p:spPr>
      </p:pic>
    </p:spTree>
    <p:extLst>
      <p:ext uri="{BB962C8B-B14F-4D97-AF65-F5344CB8AC3E}">
        <p14:creationId xmlns:p14="http://schemas.microsoft.com/office/powerpoint/2010/main" val="223201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441C-DB9A-4A3E-AEF9-DA2A3C6DD67F}"/>
              </a:ext>
            </a:extLst>
          </p:cNvPr>
          <p:cNvSpPr>
            <a:spLocks noGrp="1"/>
          </p:cNvSpPr>
          <p:nvPr>
            <p:ph type="title"/>
          </p:nvPr>
        </p:nvSpPr>
        <p:spPr/>
        <p:txBody>
          <a:bodyPr/>
          <a:lstStyle/>
          <a:p>
            <a:r>
              <a:rPr lang="en-US" dirty="0"/>
              <a:t>Basic Features:</a:t>
            </a:r>
          </a:p>
        </p:txBody>
      </p:sp>
      <p:sp>
        <p:nvSpPr>
          <p:cNvPr id="3" name="Content Placeholder 2">
            <a:extLst>
              <a:ext uri="{FF2B5EF4-FFF2-40B4-BE49-F238E27FC236}">
                <a16:creationId xmlns:a16="http://schemas.microsoft.com/office/drawing/2014/main" id="{1E71B657-277E-4497-843E-D658BFC5CE0E}"/>
              </a:ext>
            </a:extLst>
          </p:cNvPr>
          <p:cNvSpPr>
            <a:spLocks noGrp="1"/>
          </p:cNvSpPr>
          <p:nvPr>
            <p:ph idx="1"/>
          </p:nvPr>
        </p:nvSpPr>
        <p:spPr>
          <a:xfrm>
            <a:off x="160498" y="1488613"/>
            <a:ext cx="9659363" cy="3880773"/>
          </a:xfrm>
        </p:spPr>
        <p:txBody>
          <a:bodyPr>
            <a:normAutofit/>
          </a:bodyPr>
          <a:lstStyle/>
          <a:p>
            <a:pPr fontAlgn="base"/>
            <a:r>
              <a:rPr lang="en-US" dirty="0"/>
              <a:t>Serial to Ethernet Module based on W7500P</a:t>
            </a:r>
          </a:p>
          <a:p>
            <a:pPr fontAlgn="base"/>
            <a:r>
              <a:rPr lang="en-US" dirty="0"/>
              <a:t>RJ-45 mounted, Pin-header type module</a:t>
            </a:r>
          </a:p>
          <a:p>
            <a:pPr fontAlgn="base"/>
            <a:r>
              <a:rPr lang="en-US" dirty="0"/>
              <a:t>TTL, RS-232 Serial signals: TXD, RXD, RTS, CTS, GND (optional DSR,DTR) (TTL, RS-232 transceiver optionally built-in)</a:t>
            </a:r>
          </a:p>
          <a:p>
            <a:pPr fontAlgn="base"/>
            <a:r>
              <a:rPr lang="en-US" dirty="0"/>
              <a:t>RS-422/485 Serial signals: TXD+, TXD-, RXD+, RXD- (RS-422/485 transceiver optionally built-in)</a:t>
            </a:r>
          </a:p>
          <a:p>
            <a:pPr fontAlgn="base"/>
            <a:r>
              <a:rPr lang="en-US" dirty="0"/>
              <a:t>Support the configuration method of AT command &amp; Configuration tool program</a:t>
            </a:r>
          </a:p>
          <a:p>
            <a:pPr fontAlgn="base"/>
            <a:r>
              <a:rPr lang="en-US" dirty="0"/>
              <a:t>Support password function for the security</a:t>
            </a:r>
          </a:p>
          <a:p>
            <a:pPr fontAlgn="base"/>
            <a:r>
              <a:rPr lang="en-US" dirty="0"/>
              <a:t>10/100Mbps Ethernet &amp; Max.230kbps serial speed</a:t>
            </a:r>
          </a:p>
          <a:p>
            <a:pPr fontAlgn="base"/>
            <a:r>
              <a:rPr lang="en-US" dirty="0"/>
              <a:t>Support WIZ VSP (Virtual Serial Port) program</a:t>
            </a:r>
          </a:p>
          <a:p>
            <a:endParaRPr lang="en-US" dirty="0"/>
          </a:p>
        </p:txBody>
      </p:sp>
    </p:spTree>
    <p:extLst>
      <p:ext uri="{BB962C8B-B14F-4D97-AF65-F5344CB8AC3E}">
        <p14:creationId xmlns:p14="http://schemas.microsoft.com/office/powerpoint/2010/main" val="297158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254E-199F-42DB-A370-CDBBA5185A72}"/>
              </a:ext>
            </a:extLst>
          </p:cNvPr>
          <p:cNvSpPr>
            <a:spLocks noGrp="1"/>
          </p:cNvSpPr>
          <p:nvPr>
            <p:ph type="title"/>
          </p:nvPr>
        </p:nvSpPr>
        <p:spPr>
          <a:xfrm>
            <a:off x="955630" y="2768600"/>
            <a:ext cx="8596668" cy="1320800"/>
          </a:xfrm>
        </p:spPr>
        <p:txBody>
          <a:bodyPr/>
          <a:lstStyle/>
          <a:p>
            <a:pPr algn="ctr"/>
            <a:r>
              <a:rPr lang="en-US" dirty="0"/>
              <a:t>PROGRAMMING ENVIRONMENT</a:t>
            </a:r>
          </a:p>
        </p:txBody>
      </p:sp>
    </p:spTree>
    <p:extLst>
      <p:ext uri="{BB962C8B-B14F-4D97-AF65-F5344CB8AC3E}">
        <p14:creationId xmlns:p14="http://schemas.microsoft.com/office/powerpoint/2010/main" val="22311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C54A-FDE9-42E8-A2B5-1D5BE24B432D}"/>
              </a:ext>
            </a:extLst>
          </p:cNvPr>
          <p:cNvSpPr>
            <a:spLocks noGrp="1"/>
          </p:cNvSpPr>
          <p:nvPr>
            <p:ph type="title"/>
          </p:nvPr>
        </p:nvSpPr>
        <p:spPr>
          <a:xfrm>
            <a:off x="240012" y="304800"/>
            <a:ext cx="8596668" cy="755374"/>
          </a:xfrm>
        </p:spPr>
        <p:txBody>
          <a:bodyPr/>
          <a:lstStyle/>
          <a:p>
            <a:pPr algn="ctr"/>
            <a:r>
              <a:rPr lang="en-US" dirty="0"/>
              <a:t>STEPS TO USE ARMMBED COMPILER</a:t>
            </a:r>
          </a:p>
        </p:txBody>
      </p:sp>
      <p:sp>
        <p:nvSpPr>
          <p:cNvPr id="3" name="TextBox 2">
            <a:extLst>
              <a:ext uri="{FF2B5EF4-FFF2-40B4-BE49-F238E27FC236}">
                <a16:creationId xmlns:a16="http://schemas.microsoft.com/office/drawing/2014/main" id="{D819A0BE-2137-4DD7-B910-6A0AEABED3A2}"/>
              </a:ext>
            </a:extLst>
          </p:cNvPr>
          <p:cNvSpPr txBox="1"/>
          <p:nvPr/>
        </p:nvSpPr>
        <p:spPr>
          <a:xfrm>
            <a:off x="834887" y="1351722"/>
            <a:ext cx="818984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These steps are quite same as the programming steps for </a:t>
            </a:r>
            <a:r>
              <a:rPr lang="en-US" sz="2800" dirty="0" err="1"/>
              <a:t>Wizwiki</a:t>
            </a:r>
            <a:r>
              <a:rPr lang="en-US" sz="2800" dirty="0"/>
              <a:t> w7500</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Only after downloading the .bin file we need a separate tool to flash the program.</a:t>
            </a:r>
          </a:p>
        </p:txBody>
      </p:sp>
    </p:spTree>
    <p:extLst>
      <p:ext uri="{BB962C8B-B14F-4D97-AF65-F5344CB8AC3E}">
        <p14:creationId xmlns:p14="http://schemas.microsoft.com/office/powerpoint/2010/main" val="71571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AA9B-86F0-44AE-9568-B052F8F7617E}"/>
              </a:ext>
            </a:extLst>
          </p:cNvPr>
          <p:cNvSpPr>
            <a:spLocks noGrp="1"/>
          </p:cNvSpPr>
          <p:nvPr>
            <p:ph type="title"/>
          </p:nvPr>
        </p:nvSpPr>
        <p:spPr>
          <a:xfrm>
            <a:off x="995386" y="2928731"/>
            <a:ext cx="8596668" cy="1320800"/>
          </a:xfrm>
        </p:spPr>
        <p:txBody>
          <a:bodyPr/>
          <a:lstStyle/>
          <a:p>
            <a:pPr algn="ctr"/>
            <a:r>
              <a:rPr lang="en-US" dirty="0"/>
              <a:t>STEPS TO USE WIZ750SR ISP </a:t>
            </a:r>
          </a:p>
        </p:txBody>
      </p:sp>
    </p:spTree>
    <p:extLst>
      <p:ext uri="{BB962C8B-B14F-4D97-AF65-F5344CB8AC3E}">
        <p14:creationId xmlns:p14="http://schemas.microsoft.com/office/powerpoint/2010/main" val="241205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B13C-95B5-43AB-88E8-9628F45A63BD}"/>
              </a:ext>
            </a:extLst>
          </p:cNvPr>
          <p:cNvSpPr>
            <a:spLocks noGrp="1"/>
          </p:cNvSpPr>
          <p:nvPr>
            <p:ph type="title"/>
          </p:nvPr>
        </p:nvSpPr>
        <p:spPr/>
        <p:txBody>
          <a:bodyPr/>
          <a:lstStyle/>
          <a:p>
            <a:r>
              <a:rPr lang="en-US" dirty="0"/>
              <a:t>OPEN WIZ7500P ISP tool</a:t>
            </a:r>
          </a:p>
        </p:txBody>
      </p:sp>
      <p:pic>
        <p:nvPicPr>
          <p:cNvPr id="4" name="Picture 3">
            <a:extLst>
              <a:ext uri="{FF2B5EF4-FFF2-40B4-BE49-F238E27FC236}">
                <a16:creationId xmlns:a16="http://schemas.microsoft.com/office/drawing/2014/main" id="{7780F8EF-30B4-4DBF-B773-36060F45430E}"/>
              </a:ext>
            </a:extLst>
          </p:cNvPr>
          <p:cNvPicPr>
            <a:picLocks noChangeAspect="1"/>
          </p:cNvPicPr>
          <p:nvPr/>
        </p:nvPicPr>
        <p:blipFill rotWithShape="1">
          <a:blip r:embed="rId2"/>
          <a:srcRect l="11630" t="16989" r="19783" b="23660"/>
          <a:stretch/>
        </p:blipFill>
        <p:spPr>
          <a:xfrm>
            <a:off x="794607" y="1563755"/>
            <a:ext cx="8362121" cy="4068417"/>
          </a:xfrm>
          <a:prstGeom prst="rect">
            <a:avLst/>
          </a:prstGeom>
        </p:spPr>
      </p:pic>
    </p:spTree>
    <p:extLst>
      <p:ext uri="{BB962C8B-B14F-4D97-AF65-F5344CB8AC3E}">
        <p14:creationId xmlns:p14="http://schemas.microsoft.com/office/powerpoint/2010/main" val="409765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B13C-95B5-43AB-88E8-9628F45A63BD}"/>
              </a:ext>
            </a:extLst>
          </p:cNvPr>
          <p:cNvSpPr>
            <a:spLocks noGrp="1"/>
          </p:cNvSpPr>
          <p:nvPr>
            <p:ph type="title"/>
          </p:nvPr>
        </p:nvSpPr>
        <p:spPr>
          <a:xfrm>
            <a:off x="677334" y="609600"/>
            <a:ext cx="8585936" cy="1320800"/>
          </a:xfrm>
        </p:spPr>
        <p:txBody>
          <a:bodyPr/>
          <a:lstStyle/>
          <a:p>
            <a:r>
              <a:rPr lang="en-US" dirty="0"/>
              <a:t>Click on the “Refresh” button to get the COM Port</a:t>
            </a:r>
          </a:p>
        </p:txBody>
      </p:sp>
      <p:pic>
        <p:nvPicPr>
          <p:cNvPr id="3" name="Picture 2">
            <a:extLst>
              <a:ext uri="{FF2B5EF4-FFF2-40B4-BE49-F238E27FC236}">
                <a16:creationId xmlns:a16="http://schemas.microsoft.com/office/drawing/2014/main" id="{EAB86414-6793-43C1-B97D-D33A9F531C33}"/>
              </a:ext>
            </a:extLst>
          </p:cNvPr>
          <p:cNvPicPr>
            <a:picLocks noChangeAspect="1"/>
          </p:cNvPicPr>
          <p:nvPr/>
        </p:nvPicPr>
        <p:blipFill rotWithShape="1">
          <a:blip r:embed="rId2"/>
          <a:srcRect l="11848" t="17182" r="19783" b="24046"/>
          <a:stretch/>
        </p:blipFill>
        <p:spPr>
          <a:xfrm>
            <a:off x="677334" y="1930400"/>
            <a:ext cx="8335618" cy="4028661"/>
          </a:xfrm>
          <a:prstGeom prst="rect">
            <a:avLst/>
          </a:prstGeom>
        </p:spPr>
      </p:pic>
    </p:spTree>
    <p:extLst>
      <p:ext uri="{BB962C8B-B14F-4D97-AF65-F5344CB8AC3E}">
        <p14:creationId xmlns:p14="http://schemas.microsoft.com/office/powerpoint/2010/main" val="140487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D333-A6CF-4F3E-9BBA-777EF6BCE33A}"/>
              </a:ext>
            </a:extLst>
          </p:cNvPr>
          <p:cNvSpPr>
            <a:spLocks noGrp="1"/>
          </p:cNvSpPr>
          <p:nvPr>
            <p:ph type="title"/>
          </p:nvPr>
        </p:nvSpPr>
        <p:spPr/>
        <p:txBody>
          <a:bodyPr/>
          <a:lstStyle/>
          <a:p>
            <a:r>
              <a:rPr lang="en-US" dirty="0"/>
              <a:t>Switch on the BOOT switch and press “Reset” to enter boot mode</a:t>
            </a:r>
          </a:p>
        </p:txBody>
      </p:sp>
      <p:pic>
        <p:nvPicPr>
          <p:cNvPr id="4" name="Picture 2" descr="Image result for WIZ750SR">
            <a:extLst>
              <a:ext uri="{FF2B5EF4-FFF2-40B4-BE49-F238E27FC236}">
                <a16:creationId xmlns:a16="http://schemas.microsoft.com/office/drawing/2014/main" id="{8170A9C6-CAE7-4247-BCF9-95717A4AE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019" y="1930400"/>
            <a:ext cx="6487316" cy="49276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3CD07238-8C85-418A-9F23-E5517F720D59}"/>
              </a:ext>
            </a:extLst>
          </p:cNvPr>
          <p:cNvSpPr/>
          <p:nvPr/>
        </p:nvSpPr>
        <p:spPr>
          <a:xfrm>
            <a:off x="2478157" y="5675087"/>
            <a:ext cx="914400" cy="203200"/>
          </a:xfrm>
          <a:prstGeom prst="ellipse">
            <a:avLst/>
          </a:prstGeom>
          <a:noFill/>
          <a:ln w="34925">
            <a:solidFill>
              <a:schemeClr val="bg1"/>
            </a:solidFill>
          </a:ln>
          <a:effectLst>
            <a:glow>
              <a:schemeClr val="bg1">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4687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467</Words>
  <Application>Microsoft Office PowerPoint</Application>
  <PresentationFormat>Widescreen</PresentationFormat>
  <Paragraphs>53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Malgun Gothic</vt:lpstr>
      <vt:lpstr>Arial</vt:lpstr>
      <vt:lpstr>Times New Roman</vt:lpstr>
      <vt:lpstr>Trebuchet MS</vt:lpstr>
      <vt:lpstr>Wingdings 3</vt:lpstr>
      <vt:lpstr>Facet</vt:lpstr>
      <vt:lpstr>WIZ750SR Programming</vt:lpstr>
      <vt:lpstr>What is WIZ750SR ? ? ?</vt:lpstr>
      <vt:lpstr>Basic Features:</vt:lpstr>
      <vt:lpstr>PROGRAMMING ENVIRONMENT</vt:lpstr>
      <vt:lpstr>STEPS TO USE ARMMBED COMPILER</vt:lpstr>
      <vt:lpstr>STEPS TO USE WIZ750SR ISP </vt:lpstr>
      <vt:lpstr>OPEN WIZ7500P ISP tool</vt:lpstr>
      <vt:lpstr>Click on the “Refresh” button to get the COM Port</vt:lpstr>
      <vt:lpstr>Switch on the BOOT switch and press “Reset” to enter boot mode</vt:lpstr>
      <vt:lpstr>After selecting the COM port, click on “Open to open the Serial terminal</vt:lpstr>
      <vt:lpstr>Click on “Browse” in Step 5 window and select your .bin file and click “Open”</vt:lpstr>
      <vt:lpstr>Click on “ISP Start” to flash the .bin file to the WIZ750SR board</vt:lpstr>
      <vt:lpstr>Switch off the boot switch and press “Reset” to check the output</vt:lpstr>
      <vt:lpstr>PowerPoint Presentation</vt:lpstr>
      <vt:lpstr>HTTP Method</vt:lpstr>
      <vt:lpstr>WIZ750SR Server Programming</vt:lpstr>
      <vt:lpstr>Source code link:  https://os.mbed.com/users/wiznetw7500/code/WIZ750SR_test/  </vt:lpstr>
      <vt:lpstr>PowerPoint Presentation</vt:lpstr>
      <vt:lpstr>What is DHCP ? ? ?</vt:lpstr>
      <vt:lpstr>WIZ750SR Client Programming (Weather Forecasting)</vt:lpstr>
      <vt:lpstr>For Weather forecasting:      api.openweathermap.org  Source code link:  https://os.mbed.com/users/wiznetw7500/code/WIZ750SR_test_client_Weather_forecast/   </vt:lpstr>
      <vt:lpstr>PowerPoint Presentation</vt:lpstr>
      <vt:lpstr>WIZ750SR Client Programming (ThingSpeak Cloud)</vt:lpstr>
      <vt:lpstr>For ThingSpeak:      www.thingspeak.com  Source code link:  https://os.mbed.com/users/wiznetw7500/code/WIZ750SR_test_client_ThingSpeak/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WIZ750SR Programming</dc:title>
  <dc:creator>Biswajit Padhi</dc:creator>
  <cp:lastModifiedBy>Biswajit Padhi</cp:lastModifiedBy>
  <cp:revision>9</cp:revision>
  <dcterms:created xsi:type="dcterms:W3CDTF">2018-04-27T08:26:36Z</dcterms:created>
  <dcterms:modified xsi:type="dcterms:W3CDTF">2018-06-28T10:32:41Z</dcterms:modified>
</cp:coreProperties>
</file>