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99" autoAdjust="0"/>
  </p:normalViewPr>
  <p:slideViewPr>
    <p:cSldViewPr snapToGrid="0">
      <p:cViewPr varScale="1">
        <p:scale>
          <a:sx n="87" d="100"/>
          <a:sy n="87" d="100"/>
        </p:scale>
        <p:origin x="49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C940680-9BC7-43DF-B164-8BB04F84312F}" type="datetimeFigureOut">
              <a:rPr lang="en-US" smtClean="0"/>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253B8-FA42-4E0E-92CB-1F72AEDF3D69}" type="slidenum">
              <a:rPr lang="en-US" smtClean="0"/>
              <a:t>‹#›</a:t>
            </a:fld>
            <a:endParaRPr lang="en-US"/>
          </a:p>
        </p:txBody>
      </p:sp>
    </p:spTree>
    <p:extLst>
      <p:ext uri="{BB962C8B-B14F-4D97-AF65-F5344CB8AC3E}">
        <p14:creationId xmlns:p14="http://schemas.microsoft.com/office/powerpoint/2010/main" val="544348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940680-9BC7-43DF-B164-8BB04F84312F}" type="datetimeFigureOut">
              <a:rPr lang="en-US" smtClean="0"/>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253B8-FA42-4E0E-92CB-1F72AEDF3D69}" type="slidenum">
              <a:rPr lang="en-US" smtClean="0"/>
              <a:t>‹#›</a:t>
            </a:fld>
            <a:endParaRPr lang="en-US"/>
          </a:p>
        </p:txBody>
      </p:sp>
    </p:spTree>
    <p:extLst>
      <p:ext uri="{BB962C8B-B14F-4D97-AF65-F5344CB8AC3E}">
        <p14:creationId xmlns:p14="http://schemas.microsoft.com/office/powerpoint/2010/main" val="560473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940680-9BC7-43DF-B164-8BB04F84312F}" type="datetimeFigureOut">
              <a:rPr lang="en-US" smtClean="0"/>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253B8-FA42-4E0E-92CB-1F72AEDF3D69}" type="slidenum">
              <a:rPr lang="en-US" smtClean="0"/>
              <a:t>‹#›</a:t>
            </a:fld>
            <a:endParaRPr lang="en-US"/>
          </a:p>
        </p:txBody>
      </p:sp>
    </p:spTree>
    <p:extLst>
      <p:ext uri="{BB962C8B-B14F-4D97-AF65-F5344CB8AC3E}">
        <p14:creationId xmlns:p14="http://schemas.microsoft.com/office/powerpoint/2010/main" val="4174207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940680-9BC7-43DF-B164-8BB04F84312F}" type="datetimeFigureOut">
              <a:rPr lang="en-US" smtClean="0"/>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253B8-FA42-4E0E-92CB-1F72AEDF3D69}" type="slidenum">
              <a:rPr lang="en-US" smtClean="0"/>
              <a:t>‹#›</a:t>
            </a:fld>
            <a:endParaRPr lang="en-US"/>
          </a:p>
        </p:txBody>
      </p:sp>
    </p:spTree>
    <p:extLst>
      <p:ext uri="{BB962C8B-B14F-4D97-AF65-F5344CB8AC3E}">
        <p14:creationId xmlns:p14="http://schemas.microsoft.com/office/powerpoint/2010/main" val="827646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940680-9BC7-43DF-B164-8BB04F84312F}" type="datetimeFigureOut">
              <a:rPr lang="en-US" smtClean="0"/>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253B8-FA42-4E0E-92CB-1F72AEDF3D69}" type="slidenum">
              <a:rPr lang="en-US" smtClean="0"/>
              <a:t>‹#›</a:t>
            </a:fld>
            <a:endParaRPr lang="en-US"/>
          </a:p>
        </p:txBody>
      </p:sp>
    </p:spTree>
    <p:extLst>
      <p:ext uri="{BB962C8B-B14F-4D97-AF65-F5344CB8AC3E}">
        <p14:creationId xmlns:p14="http://schemas.microsoft.com/office/powerpoint/2010/main" val="2231745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940680-9BC7-43DF-B164-8BB04F84312F}" type="datetimeFigureOut">
              <a:rPr lang="en-US" smtClean="0"/>
              <a:t>12/19/2017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253B8-FA42-4E0E-92CB-1F72AEDF3D69}" type="slidenum">
              <a:rPr lang="en-US" smtClean="0"/>
              <a:t>‹#›</a:t>
            </a:fld>
            <a:endParaRPr lang="en-US"/>
          </a:p>
        </p:txBody>
      </p:sp>
    </p:spTree>
    <p:extLst>
      <p:ext uri="{BB962C8B-B14F-4D97-AF65-F5344CB8AC3E}">
        <p14:creationId xmlns:p14="http://schemas.microsoft.com/office/powerpoint/2010/main" val="66963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940680-9BC7-43DF-B164-8BB04F84312F}" type="datetimeFigureOut">
              <a:rPr lang="en-US" smtClean="0"/>
              <a:t>12/19/2017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3253B8-FA42-4E0E-92CB-1F72AEDF3D69}" type="slidenum">
              <a:rPr lang="en-US" smtClean="0"/>
              <a:t>‹#›</a:t>
            </a:fld>
            <a:endParaRPr lang="en-US"/>
          </a:p>
        </p:txBody>
      </p:sp>
    </p:spTree>
    <p:extLst>
      <p:ext uri="{BB962C8B-B14F-4D97-AF65-F5344CB8AC3E}">
        <p14:creationId xmlns:p14="http://schemas.microsoft.com/office/powerpoint/2010/main" val="358861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940680-9BC7-43DF-B164-8BB04F84312F}" type="datetimeFigureOut">
              <a:rPr lang="en-US" smtClean="0"/>
              <a:t>12/19/2017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3253B8-FA42-4E0E-92CB-1F72AEDF3D69}" type="slidenum">
              <a:rPr lang="en-US" smtClean="0"/>
              <a:t>‹#›</a:t>
            </a:fld>
            <a:endParaRPr lang="en-US"/>
          </a:p>
        </p:txBody>
      </p:sp>
    </p:spTree>
    <p:extLst>
      <p:ext uri="{BB962C8B-B14F-4D97-AF65-F5344CB8AC3E}">
        <p14:creationId xmlns:p14="http://schemas.microsoft.com/office/powerpoint/2010/main" val="2161165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940680-9BC7-43DF-B164-8BB04F84312F}" type="datetimeFigureOut">
              <a:rPr lang="en-US" smtClean="0"/>
              <a:t>12/19/2017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3253B8-FA42-4E0E-92CB-1F72AEDF3D69}" type="slidenum">
              <a:rPr lang="en-US" smtClean="0"/>
              <a:t>‹#›</a:t>
            </a:fld>
            <a:endParaRPr lang="en-US"/>
          </a:p>
        </p:txBody>
      </p:sp>
    </p:spTree>
    <p:extLst>
      <p:ext uri="{BB962C8B-B14F-4D97-AF65-F5344CB8AC3E}">
        <p14:creationId xmlns:p14="http://schemas.microsoft.com/office/powerpoint/2010/main" val="1495075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940680-9BC7-43DF-B164-8BB04F84312F}" type="datetimeFigureOut">
              <a:rPr lang="en-US" smtClean="0"/>
              <a:t>12/19/2017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253B8-FA42-4E0E-92CB-1F72AEDF3D69}" type="slidenum">
              <a:rPr lang="en-US" smtClean="0"/>
              <a:t>‹#›</a:t>
            </a:fld>
            <a:endParaRPr lang="en-US"/>
          </a:p>
        </p:txBody>
      </p:sp>
    </p:spTree>
    <p:extLst>
      <p:ext uri="{BB962C8B-B14F-4D97-AF65-F5344CB8AC3E}">
        <p14:creationId xmlns:p14="http://schemas.microsoft.com/office/powerpoint/2010/main" val="268101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940680-9BC7-43DF-B164-8BB04F84312F}" type="datetimeFigureOut">
              <a:rPr lang="en-US" smtClean="0"/>
              <a:t>12/19/2017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253B8-FA42-4E0E-92CB-1F72AEDF3D69}" type="slidenum">
              <a:rPr lang="en-US" smtClean="0"/>
              <a:t>‹#›</a:t>
            </a:fld>
            <a:endParaRPr lang="en-US"/>
          </a:p>
        </p:txBody>
      </p:sp>
    </p:spTree>
    <p:extLst>
      <p:ext uri="{BB962C8B-B14F-4D97-AF65-F5344CB8AC3E}">
        <p14:creationId xmlns:p14="http://schemas.microsoft.com/office/powerpoint/2010/main" val="1395521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40680-9BC7-43DF-B164-8BB04F84312F}" type="datetimeFigureOut">
              <a:rPr lang="en-US" smtClean="0"/>
              <a:t>12/19/2017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253B8-FA42-4E0E-92CB-1F72AEDF3D69}" type="slidenum">
              <a:rPr lang="en-US" smtClean="0"/>
              <a:t>‹#›</a:t>
            </a:fld>
            <a:endParaRPr lang="en-US"/>
          </a:p>
        </p:txBody>
      </p:sp>
    </p:spTree>
    <p:extLst>
      <p:ext uri="{BB962C8B-B14F-4D97-AF65-F5344CB8AC3E}">
        <p14:creationId xmlns:p14="http://schemas.microsoft.com/office/powerpoint/2010/main" val="1746974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ontinuum.io/downloa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mn-lt"/>
              </a:rPr>
              <a:t>Installation of </a:t>
            </a:r>
            <a:r>
              <a:rPr lang="en-US" b="1" dirty="0" err="1">
                <a:latin typeface="+mn-lt"/>
              </a:rPr>
              <a:t>Anacoda</a:t>
            </a:r>
            <a:r>
              <a:rPr lang="en-US" dirty="0">
                <a:latin typeface="+mn-lt"/>
              </a:rPr>
              <a:t>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85021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1"/>
            <a:ext cx="8813800" cy="465992"/>
          </a:xfrm>
        </p:spPr>
        <p:txBody>
          <a:bodyPr>
            <a:normAutofit fontScale="90000"/>
          </a:bodyPr>
          <a:lstStyle/>
          <a:p>
            <a:r>
              <a:rPr lang="en-US" sz="2800" b="1" dirty="0">
                <a:latin typeface="+mn-lt"/>
              </a:rPr>
              <a:t>Download Anaconda From the below URL:</a:t>
            </a:r>
          </a:p>
        </p:txBody>
      </p:sp>
      <p:sp>
        <p:nvSpPr>
          <p:cNvPr id="3" name="Content Placeholder 2"/>
          <p:cNvSpPr>
            <a:spLocks noGrp="1"/>
          </p:cNvSpPr>
          <p:nvPr>
            <p:ph idx="1"/>
          </p:nvPr>
        </p:nvSpPr>
        <p:spPr>
          <a:xfrm>
            <a:off x="1016000" y="241300"/>
            <a:ext cx="10515600" cy="4351338"/>
          </a:xfrm>
        </p:spPr>
        <p:txBody>
          <a:bodyPr/>
          <a:lstStyle/>
          <a:p>
            <a:endParaRPr lang="en-US" dirty="0"/>
          </a:p>
          <a:p>
            <a:r>
              <a:rPr lang="en-US" sz="2400" dirty="0"/>
              <a:t>URL: </a:t>
            </a:r>
            <a:r>
              <a:rPr lang="en-US" sz="2400" b="1" i="1" dirty="0">
                <a:hlinkClick r:id="rId2"/>
              </a:rPr>
              <a:t>https://www.continuum.io/downloads</a:t>
            </a:r>
            <a:endParaRPr lang="en-US" sz="2400" b="1" i="1" dirty="0"/>
          </a:p>
          <a:p>
            <a:r>
              <a:rPr lang="en-US" sz="1800" b="1" i="1" dirty="0"/>
              <a:t>Download the latest version =&gt; Click 32-BIT or 64-BIT depending on OS (32 or 64 bit) available </a:t>
            </a:r>
          </a:p>
          <a:p>
            <a:pPr marL="0" indent="0">
              <a:buNone/>
            </a:pPr>
            <a:r>
              <a:rPr lang="en-US" sz="1800" b="1" i="1" dirty="0"/>
              <a:t>In your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 y="1866900"/>
            <a:ext cx="10610850" cy="4991100"/>
          </a:xfrm>
          <a:prstGeom prst="rect">
            <a:avLst/>
          </a:prstGeom>
        </p:spPr>
      </p:pic>
    </p:spTree>
    <p:extLst>
      <p:ext uri="{BB962C8B-B14F-4D97-AF65-F5344CB8AC3E}">
        <p14:creationId xmlns:p14="http://schemas.microsoft.com/office/powerpoint/2010/main" val="4135168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746" y="0"/>
            <a:ext cx="9093200" cy="473075"/>
          </a:xfrm>
        </p:spPr>
        <p:txBody>
          <a:bodyPr>
            <a:noAutofit/>
          </a:bodyPr>
          <a:lstStyle/>
          <a:p>
            <a:r>
              <a:rPr lang="en-US" sz="2800" b="1" dirty="0">
                <a:latin typeface="+mn-lt"/>
              </a:rPr>
              <a:t>Installing .exe file and Checking any updates</a:t>
            </a:r>
          </a:p>
        </p:txBody>
      </p:sp>
      <p:sp>
        <p:nvSpPr>
          <p:cNvPr id="3" name="Content Placeholder 2"/>
          <p:cNvSpPr>
            <a:spLocks noGrp="1"/>
          </p:cNvSpPr>
          <p:nvPr>
            <p:ph idx="1"/>
          </p:nvPr>
        </p:nvSpPr>
        <p:spPr>
          <a:xfrm>
            <a:off x="838200" y="580857"/>
            <a:ext cx="10515600" cy="4351338"/>
          </a:xfrm>
        </p:spPr>
        <p:txBody>
          <a:bodyPr/>
          <a:lstStyle/>
          <a:p>
            <a:r>
              <a:rPr lang="en-US" sz="1800" dirty="0"/>
              <a:t>Click on </a:t>
            </a:r>
            <a:r>
              <a:rPr lang="en-US" sz="1800" b="1" dirty="0"/>
              <a:t>Anaconda3-4.3.1-Windows-x86_64.exe </a:t>
            </a:r>
            <a:r>
              <a:rPr lang="en-US" sz="1800" dirty="0"/>
              <a:t>and Run as Administrator</a:t>
            </a:r>
          </a:p>
          <a:p>
            <a:r>
              <a:rPr lang="en-US" sz="1800" dirty="0"/>
              <a:t>Click next.  Once installed, open anaconda prompt and type </a:t>
            </a:r>
          </a:p>
          <a:p>
            <a:r>
              <a:rPr lang="en-US" sz="1800" b="1" dirty="0" err="1"/>
              <a:t>conda</a:t>
            </a:r>
            <a:r>
              <a:rPr lang="en-US" sz="1800" b="1" dirty="0"/>
              <a:t> update --all </a:t>
            </a:r>
            <a:r>
              <a:rPr lang="en-US" sz="1800" dirty="0"/>
              <a:t>and Check if everything is updated or not.</a:t>
            </a:r>
          </a:p>
          <a:p>
            <a:r>
              <a:rPr lang="en-US" sz="1800" dirty="0"/>
              <a:t>And type </a:t>
            </a:r>
            <a:r>
              <a:rPr lang="en-US" sz="1800" b="1" dirty="0" err="1"/>
              <a:t>conda</a:t>
            </a:r>
            <a:r>
              <a:rPr lang="en-US" sz="1800" b="1" dirty="0"/>
              <a:t> update anaconda </a:t>
            </a:r>
            <a:r>
              <a:rPr lang="en-US" sz="1800" dirty="0"/>
              <a:t>and check if the anaconda is updated or not.</a:t>
            </a:r>
          </a:p>
          <a:p>
            <a:r>
              <a:rPr lang="en-US" sz="1800" dirty="0"/>
              <a:t>To install any library, open command prompt and type =&gt; </a:t>
            </a:r>
            <a:r>
              <a:rPr lang="en-US" sz="1800" b="1" dirty="0" err="1"/>
              <a:t>conda</a:t>
            </a:r>
            <a:r>
              <a:rPr lang="en-US" sz="1800" b="1" dirty="0"/>
              <a:t> install &lt;library name&gt; </a:t>
            </a:r>
          </a:p>
          <a:p>
            <a:endParaRPr lang="en-US" sz="1800" dirty="0"/>
          </a:p>
          <a:p>
            <a:pPr marL="0" indent="0">
              <a:buNone/>
            </a:pP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716" y="2430378"/>
            <a:ext cx="8097253" cy="4150895"/>
          </a:xfrm>
          <a:prstGeom prst="rect">
            <a:avLst/>
          </a:prstGeom>
        </p:spPr>
      </p:pic>
    </p:spTree>
    <p:extLst>
      <p:ext uri="{BB962C8B-B14F-4D97-AF65-F5344CB8AC3E}">
        <p14:creationId xmlns:p14="http://schemas.microsoft.com/office/powerpoint/2010/main" val="67678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328"/>
            <a:ext cx="10515600" cy="398605"/>
          </a:xfrm>
        </p:spPr>
        <p:txBody>
          <a:bodyPr>
            <a:normAutofit fontScale="90000"/>
          </a:bodyPr>
          <a:lstStyle/>
          <a:p>
            <a:r>
              <a:rPr lang="en-US" sz="2800" b="1" dirty="0">
                <a:latin typeface="+mn-lt"/>
              </a:rPr>
              <a:t>Install Packages from Anaconda Navigator</a:t>
            </a:r>
          </a:p>
        </p:txBody>
      </p:sp>
      <p:sp>
        <p:nvSpPr>
          <p:cNvPr id="3" name="Content Placeholder 2"/>
          <p:cNvSpPr>
            <a:spLocks noGrp="1"/>
          </p:cNvSpPr>
          <p:nvPr>
            <p:ph idx="1"/>
          </p:nvPr>
        </p:nvSpPr>
        <p:spPr>
          <a:xfrm>
            <a:off x="838200" y="517357"/>
            <a:ext cx="10515600" cy="4351338"/>
          </a:xfrm>
        </p:spPr>
        <p:txBody>
          <a:bodyPr/>
          <a:lstStyle/>
          <a:p>
            <a:r>
              <a:rPr lang="en-US" sz="1800" dirty="0"/>
              <a:t>To install any package</a:t>
            </a:r>
          </a:p>
          <a:p>
            <a:r>
              <a:rPr lang="en-US" sz="1800" dirty="0"/>
              <a:t>Open Anaconda Navigator and Click Environments </a:t>
            </a:r>
          </a:p>
          <a:p>
            <a:r>
              <a:rPr lang="en-US" sz="1800" dirty="0"/>
              <a:t>On right side, change the option installed to not installed.</a:t>
            </a:r>
          </a:p>
          <a:p>
            <a:r>
              <a:rPr lang="en-US" sz="1800" dirty="0"/>
              <a:t>We will be getting list of packages and search for the you want to install in search bar and check the box for that package and click apply.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155277"/>
            <a:ext cx="10856495" cy="4546313"/>
          </a:xfrm>
          <a:prstGeom prst="rect">
            <a:avLst/>
          </a:prstGeom>
        </p:spPr>
      </p:pic>
    </p:spTree>
    <p:extLst>
      <p:ext uri="{BB962C8B-B14F-4D97-AF65-F5344CB8AC3E}">
        <p14:creationId xmlns:p14="http://schemas.microsoft.com/office/powerpoint/2010/main" val="3366625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968" y="-60157"/>
            <a:ext cx="10515600" cy="534655"/>
          </a:xfrm>
        </p:spPr>
        <p:txBody>
          <a:bodyPr>
            <a:noAutofit/>
          </a:bodyPr>
          <a:lstStyle/>
          <a:p>
            <a:r>
              <a:rPr lang="en-US" sz="2800" b="1" dirty="0">
                <a:latin typeface="+mn-lt"/>
              </a:rPr>
              <a:t>       Creating New Environment </a:t>
            </a:r>
            <a:r>
              <a:rPr lang="en-US" sz="2800" dirty="0">
                <a:latin typeface="+mn-lt"/>
              </a:rPr>
              <a:t>	</a:t>
            </a:r>
          </a:p>
        </p:txBody>
      </p:sp>
      <p:sp>
        <p:nvSpPr>
          <p:cNvPr id="3" name="Content Placeholder 2"/>
          <p:cNvSpPr>
            <a:spLocks noGrp="1"/>
          </p:cNvSpPr>
          <p:nvPr>
            <p:ph idx="1"/>
          </p:nvPr>
        </p:nvSpPr>
        <p:spPr>
          <a:xfrm>
            <a:off x="838201" y="407575"/>
            <a:ext cx="10515600" cy="5618747"/>
          </a:xfrm>
        </p:spPr>
        <p:txBody>
          <a:bodyPr>
            <a:normAutofit/>
          </a:bodyPr>
          <a:lstStyle/>
          <a:p>
            <a:pPr marL="0" indent="0">
              <a:buNone/>
            </a:pPr>
            <a:r>
              <a:rPr lang="en-US" sz="1800" dirty="0"/>
              <a:t>Some packages will work only on specific python version. </a:t>
            </a:r>
          </a:p>
          <a:p>
            <a:pPr marL="0" indent="0">
              <a:buNone/>
            </a:pPr>
            <a:r>
              <a:rPr lang="en-US" sz="1800" dirty="0"/>
              <a:t>Ex: word cloud package was created under python 3.5.</a:t>
            </a:r>
          </a:p>
          <a:p>
            <a:pPr marL="0" indent="0">
              <a:buNone/>
            </a:pPr>
            <a:r>
              <a:rPr lang="en-US" sz="1800" dirty="0"/>
              <a:t>To work with those packages we need to create new environment</a:t>
            </a:r>
          </a:p>
          <a:p>
            <a:pPr marL="0" indent="0">
              <a:buNone/>
            </a:pPr>
            <a:r>
              <a:rPr lang="en-US" sz="1800" dirty="0"/>
              <a:t>To create new environment apart from the root environment i.e. python 3.6, Open Anaconda Navigator and go to Environments </a:t>
            </a:r>
          </a:p>
          <a:p>
            <a:pPr marL="0" indent="0">
              <a:buNone/>
            </a:pPr>
            <a:r>
              <a:rPr lang="en-US" sz="1800" dirty="0"/>
              <a:t>Click create and type appropriate name for the new environment so that it will reflect python version and choose the python version and click ok.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516" y="2683042"/>
            <a:ext cx="10134600" cy="3969620"/>
          </a:xfrm>
          <a:prstGeom prst="rect">
            <a:avLst/>
          </a:prstGeom>
        </p:spPr>
      </p:pic>
    </p:spTree>
    <p:extLst>
      <p:ext uri="{BB962C8B-B14F-4D97-AF65-F5344CB8AC3E}">
        <p14:creationId xmlns:p14="http://schemas.microsoft.com/office/powerpoint/2010/main" val="1448291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09433"/>
          </a:xfrm>
        </p:spPr>
        <p:txBody>
          <a:bodyPr>
            <a:noAutofit/>
          </a:bodyPr>
          <a:lstStyle/>
          <a:p>
            <a:r>
              <a:rPr lang="en-US" sz="2800" b="1" dirty="0">
                <a:latin typeface="+mn-lt"/>
              </a:rPr>
              <a:t>Installing Packages in New Environment </a:t>
            </a:r>
          </a:p>
        </p:txBody>
      </p:sp>
      <p:sp>
        <p:nvSpPr>
          <p:cNvPr id="3" name="Content Placeholder 2"/>
          <p:cNvSpPr>
            <a:spLocks noGrp="1"/>
          </p:cNvSpPr>
          <p:nvPr>
            <p:ph idx="1"/>
          </p:nvPr>
        </p:nvSpPr>
        <p:spPr>
          <a:xfrm>
            <a:off x="1006643" y="694657"/>
            <a:ext cx="10515600" cy="3011069"/>
          </a:xfrm>
        </p:spPr>
        <p:txBody>
          <a:bodyPr>
            <a:normAutofit/>
          </a:bodyPr>
          <a:lstStyle/>
          <a:p>
            <a:r>
              <a:rPr lang="en-US" sz="1800" dirty="0"/>
              <a:t>Open Anaconda Navigator and click environments </a:t>
            </a:r>
          </a:p>
          <a:p>
            <a:r>
              <a:rPr lang="en-US" sz="1800" dirty="0"/>
              <a:t>And Click the environment, for which you need to install packages into that environment.</a:t>
            </a:r>
          </a:p>
          <a:p>
            <a:r>
              <a:rPr lang="en-US" sz="1800" dirty="0"/>
              <a:t>Change the option on right side to installed to see which packages are installed in that environments.</a:t>
            </a:r>
          </a:p>
          <a:p>
            <a:r>
              <a:rPr lang="en-US" sz="1800" dirty="0"/>
              <a:t>Change that option to not installed to install any new package which is necessary.  And check the box beside the package and click Apply.</a:t>
            </a:r>
          </a:p>
          <a:p>
            <a:r>
              <a:rPr lang="en-US" sz="1800" dirty="0"/>
              <a:t>Those packages will be installed. Make sure you were installing the environment which you are going to work.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832" y="2875532"/>
            <a:ext cx="9384631" cy="3607231"/>
          </a:xfrm>
          <a:prstGeom prst="rect">
            <a:avLst/>
          </a:prstGeom>
        </p:spPr>
      </p:pic>
    </p:spTree>
    <p:extLst>
      <p:ext uri="{BB962C8B-B14F-4D97-AF65-F5344CB8AC3E}">
        <p14:creationId xmlns:p14="http://schemas.microsoft.com/office/powerpoint/2010/main" val="574653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452" y="14119"/>
            <a:ext cx="10515600" cy="477085"/>
          </a:xfrm>
        </p:spPr>
        <p:txBody>
          <a:bodyPr>
            <a:noAutofit/>
          </a:bodyPr>
          <a:lstStyle/>
          <a:p>
            <a:r>
              <a:rPr lang="en-US" sz="2800" b="1" dirty="0">
                <a:latin typeface="+mn-lt"/>
              </a:rPr>
              <a:t>For Creating new programs (Python Script -</a:t>
            </a:r>
            <a:r>
              <a:rPr lang="en-US" sz="2800" b="1" dirty="0" err="1">
                <a:latin typeface="+mn-lt"/>
              </a:rPr>
              <a:t>spyder</a:t>
            </a:r>
            <a:r>
              <a:rPr lang="en-US" sz="2800" b="1" dirty="0">
                <a:latin typeface="+mn-lt"/>
              </a:rPr>
              <a:t>)</a:t>
            </a:r>
          </a:p>
        </p:txBody>
      </p:sp>
      <p:sp>
        <p:nvSpPr>
          <p:cNvPr id="3" name="Content Placeholder 2"/>
          <p:cNvSpPr>
            <a:spLocks noGrp="1"/>
          </p:cNvSpPr>
          <p:nvPr>
            <p:ph idx="1"/>
          </p:nvPr>
        </p:nvSpPr>
        <p:spPr>
          <a:xfrm>
            <a:off x="766010" y="491204"/>
            <a:ext cx="10515600" cy="6268453"/>
          </a:xfrm>
        </p:spPr>
        <p:txBody>
          <a:bodyPr>
            <a:normAutofit/>
          </a:bodyPr>
          <a:lstStyle/>
          <a:p>
            <a:r>
              <a:rPr lang="en-US" sz="1800" dirty="0"/>
              <a:t>Open windows and type </a:t>
            </a:r>
            <a:r>
              <a:rPr lang="en-US" sz="1800" dirty="0" err="1"/>
              <a:t>spyder</a:t>
            </a:r>
            <a:r>
              <a:rPr lang="en-US" sz="1800" dirty="0"/>
              <a:t> ( or </a:t>
            </a:r>
            <a:r>
              <a:rPr lang="en-US" sz="1800" dirty="0" err="1"/>
              <a:t>spyder</a:t>
            </a:r>
            <a:r>
              <a:rPr lang="en-US" sz="1800" dirty="0"/>
              <a:t> 3.5), You will see 2 different </a:t>
            </a:r>
            <a:r>
              <a:rPr lang="en-US" sz="1800" dirty="0" err="1"/>
              <a:t>spyder</a:t>
            </a:r>
            <a:r>
              <a:rPr lang="en-US" sz="1800" dirty="0"/>
              <a:t> versions. </a:t>
            </a:r>
          </a:p>
          <a:p>
            <a:r>
              <a:rPr lang="en-US" sz="1800" dirty="0"/>
              <a:t>Click any one of the </a:t>
            </a:r>
            <a:r>
              <a:rPr lang="en-US" sz="1800" dirty="0" err="1"/>
              <a:t>spyder</a:t>
            </a:r>
            <a:r>
              <a:rPr lang="en-US" sz="1800" dirty="0"/>
              <a:t> and you can start working on it.</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To use word cloud package use </a:t>
            </a:r>
            <a:r>
              <a:rPr lang="en-US" sz="1800" dirty="0" err="1"/>
              <a:t>spyder</a:t>
            </a:r>
            <a:r>
              <a:rPr lang="en-US" sz="1800" dirty="0"/>
              <a:t> 3.5 version instead of </a:t>
            </a:r>
            <a:r>
              <a:rPr lang="en-US" sz="1800" dirty="0" err="1"/>
              <a:t>deafault</a:t>
            </a:r>
            <a:r>
              <a:rPr lang="en-US" sz="1800" dirty="0"/>
              <a:t> </a:t>
            </a:r>
            <a:r>
              <a:rPr lang="en-US" sz="1800" dirty="0" err="1"/>
              <a:t>spyder</a:t>
            </a:r>
            <a:r>
              <a:rPr lang="en-US" sz="1800" dirty="0"/>
              <a:t> and make sure you install the </a:t>
            </a:r>
            <a:r>
              <a:rPr lang="en-US" sz="1800" dirty="0" err="1"/>
              <a:t>wordcloud</a:t>
            </a:r>
            <a:r>
              <a:rPr lang="en-US" sz="1800" dirty="0"/>
              <a:t> package in the new environment.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1724" y="1155031"/>
            <a:ext cx="6254918" cy="4848727"/>
          </a:xfrm>
          <a:prstGeom prst="rect">
            <a:avLst/>
          </a:prstGeom>
        </p:spPr>
      </p:pic>
    </p:spTree>
    <p:extLst>
      <p:ext uri="{BB962C8B-B14F-4D97-AF65-F5344CB8AC3E}">
        <p14:creationId xmlns:p14="http://schemas.microsoft.com/office/powerpoint/2010/main" val="1305082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C866A-63D2-4A47-8579-798D378DC442}"/>
              </a:ext>
            </a:extLst>
          </p:cNvPr>
          <p:cNvSpPr>
            <a:spLocks noGrp="1"/>
          </p:cNvSpPr>
          <p:nvPr>
            <p:ph type="title"/>
          </p:nvPr>
        </p:nvSpPr>
        <p:spPr>
          <a:xfrm>
            <a:off x="838200" y="0"/>
            <a:ext cx="10515600" cy="536331"/>
          </a:xfrm>
        </p:spPr>
        <p:txBody>
          <a:bodyPr>
            <a:normAutofit fontScale="90000"/>
          </a:bodyPr>
          <a:lstStyle/>
          <a:p>
            <a:r>
              <a:rPr lang="en-IN" sz="3600" b="1" dirty="0">
                <a:latin typeface="+mn-lt"/>
              </a:rPr>
              <a:t>                     Word cloud Package Installation For Text Mining</a:t>
            </a:r>
          </a:p>
        </p:txBody>
      </p:sp>
      <p:sp>
        <p:nvSpPr>
          <p:cNvPr id="3" name="Content Placeholder 2">
            <a:extLst>
              <a:ext uri="{FF2B5EF4-FFF2-40B4-BE49-F238E27FC236}">
                <a16:creationId xmlns:a16="http://schemas.microsoft.com/office/drawing/2014/main" id="{D3150EA6-C6F2-4899-8153-1A6AA15BB5EE}"/>
              </a:ext>
            </a:extLst>
          </p:cNvPr>
          <p:cNvSpPr>
            <a:spLocks noGrp="1"/>
          </p:cNvSpPr>
          <p:nvPr>
            <p:ph idx="1"/>
          </p:nvPr>
        </p:nvSpPr>
        <p:spPr>
          <a:xfrm>
            <a:off x="0" y="536330"/>
            <a:ext cx="12192000" cy="6321669"/>
          </a:xfrm>
        </p:spPr>
        <p:txBody>
          <a:bodyPr>
            <a:normAutofit/>
          </a:bodyPr>
          <a:lstStyle/>
          <a:p>
            <a:r>
              <a:rPr lang="en-IN" sz="1800" dirty="0"/>
              <a:t>Once new environment is created i.e. which use python 3.5 version</a:t>
            </a:r>
          </a:p>
          <a:p>
            <a:r>
              <a:rPr lang="en-IN" sz="1800" dirty="0"/>
              <a:t>Open anaconda navigator and go to environments tab and choose the </a:t>
            </a:r>
            <a:r>
              <a:rPr lang="en-IN" sz="1800" dirty="0" err="1"/>
              <a:t>newley</a:t>
            </a:r>
            <a:r>
              <a:rPr lang="en-IN" sz="1800" dirty="0"/>
              <a:t> created environment which uses python 3.5 version</a:t>
            </a:r>
          </a:p>
          <a:p>
            <a:r>
              <a:rPr lang="en-IN" sz="1800" dirty="0"/>
              <a:t>Then click on the “play” button which we see beside the created environment name. It will show few options then choose open terminal. </a:t>
            </a:r>
          </a:p>
          <a:p>
            <a:r>
              <a:rPr lang="en-IN" sz="1800" dirty="0"/>
              <a:t>It will now open anaconda terminal which is related to </a:t>
            </a:r>
            <a:r>
              <a:rPr lang="en-IN" sz="1800" dirty="0" err="1"/>
              <a:t>newley</a:t>
            </a:r>
            <a:r>
              <a:rPr lang="en-IN" sz="1800" dirty="0"/>
              <a:t> created environment which is uses python 3.5 version</a:t>
            </a:r>
          </a:p>
          <a:p>
            <a:r>
              <a:rPr lang="en-IN" sz="1800" dirty="0"/>
              <a:t>Now copy the below syntax and paste, press enter. It will install the word cloud package for that specific environment.</a:t>
            </a:r>
          </a:p>
          <a:p>
            <a:pPr marL="0" indent="0">
              <a:buNone/>
            </a:pPr>
            <a:r>
              <a:rPr lang="en-IN" sz="1800" dirty="0"/>
              <a:t>Syntax : </a:t>
            </a:r>
            <a:r>
              <a:rPr lang="en-US" sz="2000" b="1" dirty="0" err="1"/>
              <a:t>conda</a:t>
            </a:r>
            <a:r>
              <a:rPr lang="en-US" sz="2000" b="1" dirty="0"/>
              <a:t> install -c </a:t>
            </a:r>
            <a:r>
              <a:rPr lang="en-US" sz="2000" b="1" dirty="0" err="1"/>
              <a:t>conda</a:t>
            </a:r>
            <a:r>
              <a:rPr lang="en-US" sz="2000" b="1" dirty="0"/>
              <a:t>-forge </a:t>
            </a:r>
            <a:r>
              <a:rPr lang="en-US" sz="2000" b="1" dirty="0" err="1"/>
              <a:t>wordcloud</a:t>
            </a:r>
            <a:endParaRPr lang="en-US" sz="2000" b="1" dirty="0"/>
          </a:p>
          <a:p>
            <a:r>
              <a:rPr lang="en-US" sz="1800" dirty="0"/>
              <a:t>If we want to implement text mining code then we need to choose the </a:t>
            </a:r>
            <a:r>
              <a:rPr lang="en-US" sz="1800" dirty="0" err="1"/>
              <a:t>spyder</a:t>
            </a:r>
            <a:r>
              <a:rPr lang="en-US" sz="1800" dirty="0"/>
              <a:t> application from the environment where we have installed our word cloud package i.e. environment which works on python 3.5 version</a:t>
            </a:r>
          </a:p>
          <a:p>
            <a:r>
              <a:rPr lang="en-US" sz="1800" dirty="0"/>
              <a:t>To do that, open Anaconda Navigator, go to home button and We can see Applications on Tab. In that choose the environment where we </a:t>
            </a:r>
            <a:r>
              <a:rPr lang="en-US" sz="1800" dirty="0" err="1"/>
              <a:t>newley</a:t>
            </a:r>
            <a:r>
              <a:rPr lang="en-US" sz="1800" dirty="0"/>
              <a:t> created. Once it is chosen then launch </a:t>
            </a:r>
            <a:r>
              <a:rPr lang="en-US" sz="1800" dirty="0" err="1"/>
              <a:t>spyder</a:t>
            </a:r>
            <a:r>
              <a:rPr lang="en-US" sz="1800" dirty="0"/>
              <a:t> application and Now we can start executing the Text Mining Code.</a:t>
            </a:r>
          </a:p>
          <a:p>
            <a:endParaRPr lang="en-US" sz="1800" dirty="0"/>
          </a:p>
          <a:p>
            <a:pPr marL="0" indent="0">
              <a:buNone/>
            </a:pPr>
            <a:endParaRPr lang="en-IN" sz="1800" b="1" dirty="0"/>
          </a:p>
        </p:txBody>
      </p:sp>
    </p:spTree>
    <p:extLst>
      <p:ext uri="{BB962C8B-B14F-4D97-AF65-F5344CB8AC3E}">
        <p14:creationId xmlns:p14="http://schemas.microsoft.com/office/powerpoint/2010/main" val="390397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E5B02-B2D2-41D7-BF68-944E0A931E47}"/>
              </a:ext>
            </a:extLst>
          </p:cNvPr>
          <p:cNvSpPr>
            <a:spLocks noGrp="1"/>
          </p:cNvSpPr>
          <p:nvPr>
            <p:ph type="title"/>
          </p:nvPr>
        </p:nvSpPr>
        <p:spPr>
          <a:xfrm>
            <a:off x="961292" y="1"/>
            <a:ext cx="10515600" cy="439614"/>
          </a:xfrm>
        </p:spPr>
        <p:txBody>
          <a:bodyPr>
            <a:noAutofit/>
          </a:bodyPr>
          <a:lstStyle/>
          <a:p>
            <a:r>
              <a:rPr lang="en-US" sz="3200" b="1" dirty="0">
                <a:latin typeface="+mn-lt"/>
              </a:rPr>
              <a:t>                 Error After Installing Anaconda( Resolution)</a:t>
            </a:r>
            <a:endParaRPr lang="en-IN" sz="3200" b="1" dirty="0">
              <a:latin typeface="+mn-lt"/>
            </a:endParaRPr>
          </a:p>
        </p:txBody>
      </p:sp>
      <p:sp>
        <p:nvSpPr>
          <p:cNvPr id="3" name="Content Placeholder 2">
            <a:extLst>
              <a:ext uri="{FF2B5EF4-FFF2-40B4-BE49-F238E27FC236}">
                <a16:creationId xmlns:a16="http://schemas.microsoft.com/office/drawing/2014/main" id="{C0B872C2-E5F8-4025-B858-B636F6C86E81}"/>
              </a:ext>
            </a:extLst>
          </p:cNvPr>
          <p:cNvSpPr>
            <a:spLocks noGrp="1"/>
          </p:cNvSpPr>
          <p:nvPr>
            <p:ph idx="1"/>
          </p:nvPr>
        </p:nvSpPr>
        <p:spPr>
          <a:xfrm>
            <a:off x="0" y="518746"/>
            <a:ext cx="12192000" cy="6339254"/>
          </a:xfrm>
        </p:spPr>
        <p:txBody>
          <a:bodyPr>
            <a:normAutofit/>
          </a:bodyPr>
          <a:lstStyle/>
          <a:p>
            <a:r>
              <a:rPr lang="en-US" sz="1800" dirty="0"/>
              <a:t>Once the Anaconda installation is done. And when we try to launch anaconda navigator, If it is throwing any error or unable to launch then we need to reset the anaconda navigator </a:t>
            </a:r>
          </a:p>
          <a:p>
            <a:r>
              <a:rPr lang="en-US" sz="1800" dirty="0"/>
              <a:t>For this open the anaconda prompt by simply typing “anaconda prompt”. </a:t>
            </a:r>
          </a:p>
          <a:p>
            <a:r>
              <a:rPr lang="en-US" sz="1800" dirty="0"/>
              <a:t>It will be looking like our </a:t>
            </a:r>
            <a:r>
              <a:rPr lang="en-US" sz="1800" b="1" dirty="0" err="1"/>
              <a:t>cmd</a:t>
            </a:r>
            <a:r>
              <a:rPr lang="en-US" sz="1800" dirty="0"/>
              <a:t> terminal. Once it is opened, past the below line and press enter. It will reset the Anaconda Navigator. </a:t>
            </a:r>
          </a:p>
          <a:p>
            <a:r>
              <a:rPr lang="en-US" sz="1800" dirty="0"/>
              <a:t>Now we can using the </a:t>
            </a:r>
            <a:r>
              <a:rPr lang="en-US" sz="1800" b="1" dirty="0" err="1"/>
              <a:t>spyder</a:t>
            </a:r>
            <a:r>
              <a:rPr lang="en-US" sz="1800" dirty="0"/>
              <a:t>, </a:t>
            </a:r>
            <a:r>
              <a:rPr lang="en-US" sz="1800" b="1" dirty="0"/>
              <a:t>Anaconda</a:t>
            </a:r>
            <a:r>
              <a:rPr lang="en-US" sz="1800" dirty="0"/>
              <a:t> </a:t>
            </a:r>
            <a:r>
              <a:rPr lang="en-US" sz="1800" b="1" dirty="0"/>
              <a:t>Navigator</a:t>
            </a:r>
            <a:r>
              <a:rPr lang="en-US" sz="1800" dirty="0"/>
              <a:t> and other applications with out any kind of interruptions.  Below are the lines to reset specific applications.</a:t>
            </a:r>
          </a:p>
          <a:p>
            <a:pPr marL="0" indent="0">
              <a:buNone/>
            </a:pPr>
            <a:r>
              <a:rPr lang="en-US" sz="1800" dirty="0"/>
              <a:t># Below lines should be done in Anaconda prompt </a:t>
            </a:r>
          </a:p>
          <a:p>
            <a:pPr marL="0" indent="0">
              <a:buNone/>
            </a:pPr>
            <a:endParaRPr lang="en-US" sz="1800" dirty="0"/>
          </a:p>
          <a:p>
            <a:pPr marL="0" indent="0">
              <a:buNone/>
            </a:pPr>
            <a:r>
              <a:rPr lang="en-US" sz="1800" dirty="0"/>
              <a:t>Anaconda navigator :  </a:t>
            </a:r>
            <a:r>
              <a:rPr lang="en-IN" sz="1800" b="1" dirty="0"/>
              <a:t>anaconda</a:t>
            </a:r>
            <a:r>
              <a:rPr lang="en-IN" sz="1800" dirty="0"/>
              <a:t>-</a:t>
            </a:r>
            <a:r>
              <a:rPr lang="en-IN" sz="1800" b="1" dirty="0"/>
              <a:t>navigator</a:t>
            </a:r>
            <a:r>
              <a:rPr lang="en-IN" sz="1800" dirty="0"/>
              <a:t> --</a:t>
            </a:r>
            <a:r>
              <a:rPr lang="en-IN" sz="1800" b="1" dirty="0"/>
              <a:t>reset</a:t>
            </a:r>
          </a:p>
          <a:p>
            <a:pPr marL="0" indent="0">
              <a:buNone/>
            </a:pPr>
            <a:r>
              <a:rPr lang="en-US" sz="1800" dirty="0"/>
              <a:t>S</a:t>
            </a:r>
            <a:r>
              <a:rPr lang="en-IN" sz="1800" dirty="0" err="1"/>
              <a:t>pyder</a:t>
            </a:r>
            <a:r>
              <a:rPr lang="en-IN" sz="1800" dirty="0"/>
              <a:t> :  </a:t>
            </a:r>
            <a:r>
              <a:rPr lang="en-IN" sz="1800" b="1" dirty="0" err="1"/>
              <a:t>spyder</a:t>
            </a:r>
            <a:r>
              <a:rPr lang="en-IN" sz="1800" dirty="0"/>
              <a:t> --</a:t>
            </a:r>
            <a:r>
              <a:rPr lang="en-IN" sz="1800" b="1" dirty="0"/>
              <a:t>reset     </a:t>
            </a:r>
          </a:p>
        </p:txBody>
      </p:sp>
    </p:spTree>
    <p:extLst>
      <p:ext uri="{BB962C8B-B14F-4D97-AF65-F5344CB8AC3E}">
        <p14:creationId xmlns:p14="http://schemas.microsoft.com/office/powerpoint/2010/main" val="1522798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746</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Installation of Anacoda </vt:lpstr>
      <vt:lpstr>Download Anaconda From the below URL:</vt:lpstr>
      <vt:lpstr>Installing .exe file and Checking any updates</vt:lpstr>
      <vt:lpstr>Install Packages from Anaconda Navigator</vt:lpstr>
      <vt:lpstr>       Creating New Environment  </vt:lpstr>
      <vt:lpstr>Installing Packages in New Environment </vt:lpstr>
      <vt:lpstr>For Creating new programs (Python Script -spyder)</vt:lpstr>
      <vt:lpstr>                     Word cloud Package Installation For Text Mining</vt:lpstr>
      <vt:lpstr>                 Error After Installing Anaconda( Resolution)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Installation of Anacoda </dc:title>
  <dc:creator>Pavan</dc:creator>
  <cp:lastModifiedBy>Pavan Satya</cp:lastModifiedBy>
  <cp:revision>16</cp:revision>
  <dcterms:created xsi:type="dcterms:W3CDTF">2017-07-13T06:01:45Z</dcterms:created>
  <dcterms:modified xsi:type="dcterms:W3CDTF">2017-12-20T02:06:04Z</dcterms:modified>
</cp:coreProperties>
</file>