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SSIS Project	</a:t>
            </a:r>
            <a:endParaRPr lang="en-US" dirty="0"/>
          </a:p>
        </p:txBody>
      </p:sp>
      <p:sp>
        <p:nvSpPr>
          <p:cNvPr id="3" name="Subtitle 2"/>
          <p:cNvSpPr>
            <a:spLocks noGrp="1"/>
          </p:cNvSpPr>
          <p:nvPr>
            <p:ph type="subTitle" idx="1"/>
          </p:nvPr>
        </p:nvSpPr>
        <p:spPr/>
        <p:txBody>
          <a:bodyPr/>
          <a:lstStyle/>
          <a:p>
            <a:r>
              <a:rPr lang="en-US" dirty="0" smtClean="0"/>
              <a:t>Author : Biswajit Banerjee</a:t>
            </a:r>
            <a:endParaRPr lang="en-US" dirty="0"/>
          </a:p>
        </p:txBody>
      </p:sp>
    </p:spTree>
    <p:extLst>
      <p:ext uri="{BB962C8B-B14F-4D97-AF65-F5344CB8AC3E}">
        <p14:creationId xmlns:p14="http://schemas.microsoft.com/office/powerpoint/2010/main" val="3681659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Package and it executed error free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029" y="2160588"/>
            <a:ext cx="7511141" cy="3881437"/>
          </a:xfrm>
        </p:spPr>
      </p:pic>
    </p:spTree>
    <p:extLst>
      <p:ext uri="{BB962C8B-B14F-4D97-AF65-F5344CB8AC3E}">
        <p14:creationId xmlns:p14="http://schemas.microsoft.com/office/powerpoint/2010/main" val="1215057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402080"/>
          </a:xfrm>
        </p:spPr>
        <p:txBody>
          <a:bodyPr>
            <a:noAutofit/>
          </a:bodyPr>
          <a:lstStyle/>
          <a:p>
            <a:r>
              <a:rPr lang="en-US" sz="2800" dirty="0" smtClean="0"/>
              <a:t>Total 1000 row inserted into [dbo].[EMPDetails] table among which only 290 row matched with [HumanResources</a:t>
            </a:r>
            <a:r>
              <a:rPr lang="en-US" sz="2800" dirty="0"/>
              <a:t>].[Employee</a:t>
            </a:r>
            <a:r>
              <a:rPr lang="en-US" sz="2800" dirty="0" smtClean="0"/>
              <a:t>] table.</a:t>
            </a:r>
            <a:endParaRPr lang="en-US" sz="28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863" y="2495006"/>
            <a:ext cx="4183062" cy="310896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89525" y="2495007"/>
            <a:ext cx="4184650" cy="2955126"/>
          </a:xfrm>
        </p:spPr>
      </p:pic>
    </p:spTree>
    <p:extLst>
      <p:ext uri="{BB962C8B-B14F-4D97-AF65-F5344CB8AC3E}">
        <p14:creationId xmlns:p14="http://schemas.microsoft.com/office/powerpoint/2010/main" val="1815505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Result of SQL table [dbo].[EMPDetails]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160588"/>
            <a:ext cx="8596668" cy="3881437"/>
          </a:xfrm>
        </p:spPr>
      </p:pic>
    </p:spTree>
    <p:extLst>
      <p:ext uri="{BB962C8B-B14F-4D97-AF65-F5344CB8AC3E}">
        <p14:creationId xmlns:p14="http://schemas.microsoft.com/office/powerpoint/2010/main" val="442882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of Match </a:t>
            </a:r>
            <a:r>
              <a:rPr lang="en-US" dirty="0"/>
              <a:t>List Excel file created in destination folder.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7619" y="2160588"/>
            <a:ext cx="8016799" cy="3881437"/>
          </a:xfrm>
        </p:spPr>
      </p:pic>
    </p:spTree>
    <p:extLst>
      <p:ext uri="{BB962C8B-B14F-4D97-AF65-F5344CB8AC3E}">
        <p14:creationId xmlns:p14="http://schemas.microsoft.com/office/powerpoint/2010/main" val="375734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767840"/>
          </a:xfrm>
        </p:spPr>
        <p:txBody>
          <a:bodyPr>
            <a:normAutofit/>
          </a:bodyPr>
          <a:lstStyle/>
          <a:p>
            <a:r>
              <a:rPr lang="en-US" sz="3200" dirty="0" smtClean="0"/>
              <a:t>We can see the Source file moved to the folder “Archive” after renaming “Source_YYYY_MM_DD”.</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4119" y="3200400"/>
            <a:ext cx="7543800" cy="1529556"/>
          </a:xfrm>
        </p:spPr>
      </p:pic>
    </p:spTree>
    <p:extLst>
      <p:ext uri="{BB962C8B-B14F-4D97-AF65-F5344CB8AC3E}">
        <p14:creationId xmlns:p14="http://schemas.microsoft.com/office/powerpoint/2010/main" val="1777230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We have deployed this project “Matchdata” inside SSMS integration service catalog by using .ispac setup file and ran it manually to check test result.</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167780"/>
            <a:ext cx="8596312" cy="3867053"/>
          </a:xfrm>
        </p:spPr>
      </p:pic>
    </p:spTree>
    <p:extLst>
      <p:ext uri="{BB962C8B-B14F-4D97-AF65-F5344CB8AC3E}">
        <p14:creationId xmlns:p14="http://schemas.microsoft.com/office/powerpoint/2010/main" val="1167124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Now we created a Job name “Match_Data” inside SSMS Job list.</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184468"/>
            <a:ext cx="8596312" cy="3833677"/>
          </a:xfrm>
        </p:spPr>
      </p:pic>
    </p:spTree>
    <p:extLst>
      <p:ext uri="{BB962C8B-B14F-4D97-AF65-F5344CB8AC3E}">
        <p14:creationId xmlns:p14="http://schemas.microsoft.com/office/powerpoint/2010/main" val="1850215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have schedule this job for every Sunday at 09:34 PM occurring once at a time.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8903" y="2160588"/>
            <a:ext cx="8046719" cy="3881437"/>
          </a:xfrm>
        </p:spPr>
      </p:pic>
    </p:spTree>
    <p:extLst>
      <p:ext uri="{BB962C8B-B14F-4D97-AF65-F5344CB8AC3E}">
        <p14:creationId xmlns:p14="http://schemas.microsoft.com/office/powerpoint/2010/main" val="3752073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“Match_Data” ran Successfully.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835" y="2144141"/>
            <a:ext cx="8268788" cy="4068464"/>
          </a:xfrm>
        </p:spPr>
      </p:pic>
    </p:spTree>
    <p:extLst>
      <p:ext uri="{BB962C8B-B14F-4D97-AF65-F5344CB8AC3E}">
        <p14:creationId xmlns:p14="http://schemas.microsoft.com/office/powerpoint/2010/main" val="1174691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a result another Source file moved to “Archive” folder after renaming.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3594" y="2691606"/>
            <a:ext cx="8324850" cy="2819400"/>
          </a:xfrm>
        </p:spPr>
      </p:pic>
    </p:spTree>
    <p:extLst>
      <p:ext uri="{BB962C8B-B14F-4D97-AF65-F5344CB8AC3E}">
        <p14:creationId xmlns:p14="http://schemas.microsoft.com/office/powerpoint/2010/main" val="190130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p:txBody>
          <a:bodyPr/>
          <a:lstStyle/>
          <a:p>
            <a:r>
              <a:rPr lang="en-US" dirty="0" smtClean="0"/>
              <a:t>Need to load data from CSV file to SQL Server Table using SSIS.</a:t>
            </a:r>
          </a:p>
          <a:p>
            <a:r>
              <a:rPr lang="en-US" dirty="0" smtClean="0"/>
              <a:t>Rename CSV file with date time. (ABC.txt </a:t>
            </a:r>
            <a:r>
              <a:rPr lang="en-US" dirty="0" smtClean="0">
                <a:sym typeface="Wingdings" panose="05000000000000000000" pitchFamily="2" charset="2"/>
              </a:rPr>
              <a:t> ABC.txt-2024_03_05)</a:t>
            </a:r>
            <a:endParaRPr lang="en-US" dirty="0" smtClean="0"/>
          </a:p>
          <a:p>
            <a:r>
              <a:rPr lang="en-US" dirty="0" smtClean="0"/>
              <a:t>Need to move file from source to archiver</a:t>
            </a:r>
          </a:p>
          <a:p>
            <a:r>
              <a:rPr lang="en-US" dirty="0" smtClean="0"/>
              <a:t>Need to match loaded data with other table</a:t>
            </a:r>
          </a:p>
          <a:p>
            <a:r>
              <a:rPr lang="en-US" dirty="0" smtClean="0"/>
              <a:t>Matching data should export to Excel file from SQL server</a:t>
            </a:r>
          </a:p>
          <a:p>
            <a:r>
              <a:rPr lang="en-US" dirty="0" smtClean="0"/>
              <a:t>Set up a job in job activity monitor list in SSMS</a:t>
            </a:r>
          </a:p>
          <a:p>
            <a:r>
              <a:rPr lang="en-US" dirty="0" smtClean="0"/>
              <a:t>Schedule this Job to execute the package automatically.</a:t>
            </a:r>
            <a:endParaRPr lang="en-US" dirty="0"/>
          </a:p>
        </p:txBody>
      </p:sp>
    </p:spTree>
    <p:extLst>
      <p:ext uri="{BB962C8B-B14F-4D97-AF65-F5344CB8AC3E}">
        <p14:creationId xmlns:p14="http://schemas.microsoft.com/office/powerpoint/2010/main" val="925510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321" y="274320"/>
            <a:ext cx="7589520" cy="1600438"/>
          </a:xfrm>
          <a:prstGeom prst="rect">
            <a:avLst/>
          </a:prstGeom>
          <a:noFill/>
        </p:spPr>
        <p:txBody>
          <a:bodyPr wrap="square" rtlCol="0">
            <a:spAutoFit/>
          </a:bodyPr>
          <a:lstStyle/>
          <a:p>
            <a:pPr algn="ctr"/>
            <a:r>
              <a:rPr lang="en-US" sz="4000" b="1" dirty="0"/>
              <a:t>Thank You !</a:t>
            </a:r>
          </a:p>
          <a:p>
            <a:pPr algn="ctr"/>
            <a:r>
              <a:rPr lang="en-US" sz="4000" b="1" dirty="0"/>
              <a:t>Let Me Know If any doubt</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177" y="2000250"/>
            <a:ext cx="3905793" cy="4064238"/>
          </a:xfrm>
          <a:prstGeom prst="rect">
            <a:avLst/>
          </a:prstGeom>
        </p:spPr>
      </p:pic>
    </p:spTree>
    <p:extLst>
      <p:ext uri="{BB962C8B-B14F-4D97-AF65-F5344CB8AC3E}">
        <p14:creationId xmlns:p14="http://schemas.microsoft.com/office/powerpoint/2010/main" val="117050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have taken a .CSV file named as Source.csv and create two separate folder Archive and Destination for future</a:t>
            </a:r>
            <a:br>
              <a:rPr lang="en-US" dirty="0" smtClean="0"/>
            </a:br>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631" y="3167856"/>
            <a:ext cx="6962775" cy="1866900"/>
          </a:xfrm>
        </p:spPr>
      </p:pic>
    </p:spTree>
    <p:extLst>
      <p:ext uri="{BB962C8B-B14F-4D97-AF65-F5344CB8AC3E}">
        <p14:creationId xmlns:p14="http://schemas.microsoft.com/office/powerpoint/2010/main" val="2657484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t>We Created a Project “MatchData” inside which we created “MatchingData.dtsx” SSIS package. Now inside this package we have taken two Data flow task and two file system task. One file system task named as “Rename” and another “Move to Archive”</a:t>
            </a:r>
            <a:endParaRPr lang="en-US" sz="20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242518"/>
            <a:ext cx="8596312" cy="3717577"/>
          </a:xfrm>
        </p:spPr>
      </p:pic>
    </p:spTree>
    <p:extLst>
      <p:ext uri="{BB962C8B-B14F-4D97-AF65-F5344CB8AC3E}">
        <p14:creationId xmlns:p14="http://schemas.microsoft.com/office/powerpoint/2010/main" val="2643169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Inside “CSV to SQL Table” data flow task we have taken one Flat file Source, one Data Conversion task and a OLE DB Destination.</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5920" y="2160588"/>
            <a:ext cx="7315200" cy="3881437"/>
          </a:xfrm>
        </p:spPr>
      </p:pic>
    </p:spTree>
    <p:extLst>
      <p:ext uri="{BB962C8B-B14F-4D97-AF65-F5344CB8AC3E}">
        <p14:creationId xmlns:p14="http://schemas.microsoft.com/office/powerpoint/2010/main" val="2950023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Inside another data flow task we have taken one OLE DB Source, one Lookup task and a Excel Destination. That Excel will be kept at destination folder with Match output.</a:t>
            </a:r>
            <a:endParaRPr lang="en-US" sz="2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3256" y="2482056"/>
            <a:ext cx="6105525" cy="3238500"/>
          </a:xfrm>
        </p:spPr>
      </p:pic>
    </p:spTree>
    <p:extLst>
      <p:ext uri="{BB962C8B-B14F-4D97-AF65-F5344CB8AC3E}">
        <p14:creationId xmlns:p14="http://schemas.microsoft.com/office/powerpoint/2010/main" val="2428684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Parameters and Variables to make the package dynamic.</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863" y="3379648"/>
            <a:ext cx="4183062" cy="1443316"/>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89525" y="3617585"/>
            <a:ext cx="4184650" cy="967443"/>
          </a:xfrm>
        </p:spPr>
      </p:pic>
    </p:spTree>
    <p:extLst>
      <p:ext uri="{BB962C8B-B14F-4D97-AF65-F5344CB8AC3E}">
        <p14:creationId xmlns:p14="http://schemas.microsoft.com/office/powerpoint/2010/main" val="1893860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Configuring File system task called </a:t>
            </a:r>
            <a:r>
              <a:rPr lang="en-US" sz="3200" dirty="0"/>
              <a:t>“Rename”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6651" y="2160588"/>
            <a:ext cx="7680960" cy="3881437"/>
          </a:xfrm>
        </p:spPr>
      </p:pic>
    </p:spTree>
    <p:extLst>
      <p:ext uri="{BB962C8B-B14F-4D97-AF65-F5344CB8AC3E}">
        <p14:creationId xmlns:p14="http://schemas.microsoft.com/office/powerpoint/2010/main" val="3895340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Configuring File System task called “Archived”</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846" y="2160588"/>
            <a:ext cx="7171507" cy="3881437"/>
          </a:xfrm>
        </p:spPr>
      </p:pic>
    </p:spTree>
    <p:extLst>
      <p:ext uri="{BB962C8B-B14F-4D97-AF65-F5344CB8AC3E}">
        <p14:creationId xmlns:p14="http://schemas.microsoft.com/office/powerpoint/2010/main" val="4271807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346</TotalTime>
  <Words>401</Words>
  <Application>Microsoft Office PowerPoint</Application>
  <PresentationFormat>Widescreen</PresentationFormat>
  <Paragraphs>29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Trebuchet MS</vt:lpstr>
      <vt:lpstr>Wingdings</vt:lpstr>
      <vt:lpstr>Wingdings 3</vt:lpstr>
      <vt:lpstr>Facet</vt:lpstr>
      <vt:lpstr>SSIS Project </vt:lpstr>
      <vt:lpstr>CASE STUDY</vt:lpstr>
      <vt:lpstr>We have taken a .CSV file named as Source.csv and create two separate folder Archive and Destination for future  </vt:lpstr>
      <vt:lpstr>We Created a Project “MatchData” inside which we created “MatchingData.dtsx” SSIS package. Now inside this package we have taken two Data flow task and two file system task. One file system task named as “Rename” and another “Move to Archive”</vt:lpstr>
      <vt:lpstr>Inside “CSV to SQL Table” data flow task we have taken one Flat file Source, one Data Conversion task and a OLE DB Destination.</vt:lpstr>
      <vt:lpstr>Inside another data flow task we have taken one OLE DB Source, one Lookup task and a Excel Destination. That Excel will be kept at destination folder with Match output.</vt:lpstr>
      <vt:lpstr>Declaring Parameters and Variables to make the package dynamic.</vt:lpstr>
      <vt:lpstr>Configuring File system task called “Rename” </vt:lpstr>
      <vt:lpstr>Configuring File System task called “Archived”</vt:lpstr>
      <vt:lpstr>Starting Package and it executed error free</vt:lpstr>
      <vt:lpstr>Total 1000 row inserted into [dbo].[EMPDetails] table among which only 290 row matched with [HumanResources].[Employee] table.</vt:lpstr>
      <vt:lpstr>Output Result of SQL table [dbo].[EMPDetails]</vt:lpstr>
      <vt:lpstr>Output of Match List Excel file created in destination folder.</vt:lpstr>
      <vt:lpstr>We can see the Source file moved to the folder “Archive” after renaming “Source_YYYY_MM_DD”.</vt:lpstr>
      <vt:lpstr>We have deployed this project “Matchdata” inside SSMS integration service catalog by using .ispac setup file and ran it manually to check test result.</vt:lpstr>
      <vt:lpstr>Now we created a Job name “Match_Data” inside SSMS Job list.</vt:lpstr>
      <vt:lpstr>We have schedule this job for every Sunday at 09:34 PM occurring once at a time.</vt:lpstr>
      <vt:lpstr>Job “Match_Data” ran Successfully.</vt:lpstr>
      <vt:lpstr>As a result another Source file moved to “Archive” folder after renaming.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SSIS Project </dc:title>
  <dc:creator>Biswajit Banerjee</dc:creator>
  <cp:lastModifiedBy>Biswajit Banerjee</cp:lastModifiedBy>
  <cp:revision>25</cp:revision>
  <dcterms:created xsi:type="dcterms:W3CDTF">2024-02-25T15:05:22Z</dcterms:created>
  <dcterms:modified xsi:type="dcterms:W3CDTF">2024-03-10T16:56:29Z</dcterms:modified>
</cp:coreProperties>
</file>