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3T08:39:00.6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9C5A-9CAC-4B4A-81A0-479E9211244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A02F8-7E34-4931-8FA8-71F0800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8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A02F8-7E34-4931-8FA8-71F08005CAD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7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AJ Ecom Pvt </a:t>
            </a:r>
            <a:r>
              <a:rPr lang="en-IN" sz="36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Ltd Data Visualization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sz="2700" b="1" dirty="0" smtClean="0">
                <a:solidFill>
                  <a:srgbClr val="FF0000"/>
                </a:solidFill>
              </a:rPr>
              <a:t>Decode </a:t>
            </a:r>
            <a:r>
              <a:rPr lang="en-IN" sz="2700" b="1" dirty="0">
                <a:solidFill>
                  <a:srgbClr val="FF0000"/>
                </a:solidFill>
              </a:rPr>
              <a:t>9.1 (Python Hackathon)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By:-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sz="2400" b="1" dirty="0" smtClean="0">
                <a:solidFill>
                  <a:srgbClr val="00B050"/>
                </a:solidFill>
              </a:rPr>
              <a:t>Biswajit Kumar Singh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4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399245"/>
            <a:ext cx="989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</a:rPr>
              <a:t>6.Which month has highest number of sales of the items ?</a:t>
            </a:r>
            <a:endParaRPr lang="en-IN" sz="3600" b="1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647824"/>
            <a:ext cx="11372045" cy="49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282" y="334851"/>
            <a:ext cx="10470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7.Which day of the week has maximum number of sales ?</a:t>
            </a:r>
            <a:endParaRPr lang="en-IN" sz="4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1803041"/>
            <a:ext cx="11062951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6" y="180304"/>
            <a:ext cx="1045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8. Which </a:t>
            </a:r>
            <a:r>
              <a:rPr lang="en-US" sz="3600" b="1" dirty="0" smtClean="0">
                <a:solidFill>
                  <a:schemeClr val="accent2"/>
                </a:solidFill>
              </a:rPr>
              <a:t>sub_category </a:t>
            </a:r>
            <a:r>
              <a:rPr lang="en-US" sz="3600" b="1" dirty="0">
                <a:solidFill>
                  <a:schemeClr val="accent2"/>
                </a:solidFill>
              </a:rPr>
              <a:t>related to  product peoples are  buying from supermarket ? 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485900"/>
            <a:ext cx="11436439" cy="52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070" y="309093"/>
            <a:ext cx="9839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9.Which </a:t>
            </a:r>
            <a:r>
              <a:rPr lang="en-US" sz="4400" b="1" dirty="0">
                <a:solidFill>
                  <a:srgbClr val="7030A0"/>
                </a:solidFill>
              </a:rPr>
              <a:t>Store type Collecting maximum revenue ?</a:t>
            </a:r>
          </a:p>
          <a:p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747837"/>
            <a:ext cx="10019763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946" y="321972"/>
            <a:ext cx="102902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10.Which </a:t>
            </a:r>
            <a:r>
              <a:rPr lang="en-US" sz="4000" b="1" dirty="0">
                <a:solidFill>
                  <a:srgbClr val="00B050"/>
                </a:solidFill>
              </a:rPr>
              <a:t>Store type Collecting more taxes on items 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815920"/>
            <a:ext cx="11616743" cy="47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428" y="270456"/>
            <a:ext cx="113591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</a:t>
            </a:r>
            <a:r>
              <a:rPr lang="en-US" sz="3200" b="1" u="sng" dirty="0" smtClean="0">
                <a:latin typeface="Algerian" panose="04020705040A02060702" pitchFamily="82" charset="0"/>
              </a:rPr>
              <a:t>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People from age group of 1975 has purchasing more number of items from super market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 people are shopping more than female people from the supermarket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eoples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interested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buy the books more from the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E-shop category was contributing more number of sales from store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2012 more number of items was sales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 of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Jan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sales of items was high in a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of sun in every week the sales of the item was more from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Men's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women's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related product are peoples are buying more from the supermarket.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E-shop store type has generated maximum revenue from the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e-shop store type taking more number of taxes from people if they are buying some items from the superstore.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23450">
            <a:off x="2112136" y="2279560"/>
            <a:ext cx="941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lgerian" panose="04020705040A02060702" pitchFamily="82" charset="0"/>
              </a:rPr>
              <a:t>THANK YOU !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313" y="180304"/>
            <a:ext cx="1073668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sz="2400" b="1" u="sng" dirty="0">
              <a:latin typeface="Arial Black" panose="020B0A04020102020204" pitchFamily="34" charset="0"/>
            </a:endParaRPr>
          </a:p>
          <a:p>
            <a:r>
              <a:rPr lang="en-US" sz="3200" b="1" dirty="0"/>
              <a:t>AJ Ecom Pvt Ltd is one of the leading business who have supermarkets across different regions</a:t>
            </a:r>
          </a:p>
          <a:p>
            <a:r>
              <a:rPr lang="en-US" sz="3200" b="1" dirty="0"/>
              <a:t>of India. They want to understand the performance of their supermarket in terms of customers,</a:t>
            </a:r>
          </a:p>
          <a:p>
            <a:r>
              <a:rPr lang="en-IN" sz="3200" b="1" dirty="0"/>
              <a:t>products and its sale</a:t>
            </a:r>
            <a:r>
              <a:rPr lang="en-IN" sz="3200" b="1" dirty="0" smtClean="0"/>
              <a:t>.</a:t>
            </a:r>
          </a:p>
          <a:p>
            <a:r>
              <a:rPr lang="en-US" sz="3200" b="1" dirty="0" smtClean="0"/>
              <a:t>Come </a:t>
            </a:r>
            <a:r>
              <a:rPr lang="en-US" sz="3200" b="1" dirty="0"/>
              <a:t>up with minimum 10 different problem statements which could give valuable insights for</a:t>
            </a:r>
          </a:p>
          <a:p>
            <a:r>
              <a:rPr lang="en-US" sz="3200" b="1" dirty="0"/>
              <a:t>AJ Pvt Ltd with the help of data analytics and science.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244698"/>
            <a:ext cx="102129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B050"/>
                </a:solidFill>
              </a:rPr>
              <a:t>Dataset File 1: Customer.csv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Customer_id: Unique id for the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DOB</a:t>
            </a:r>
            <a:r>
              <a:rPr lang="en-US" dirty="0"/>
              <a:t>: Date of birth of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Gender: Male or female sex of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City code: Unique code of city of </a:t>
            </a:r>
            <a:r>
              <a:rPr lang="en-US" dirty="0" smtClean="0"/>
              <a:t>customer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00B050"/>
                </a:solidFill>
              </a:rPr>
              <a:t>Dataset File 2: Prod_cat_info.csv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Prod_cat_id: id of product of a particular (main)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Prod_cat: Unique type (Category of product)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Prod_sub_cat_code: Sub-category code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Prod_sub_cat: Sub category </a:t>
            </a:r>
            <a:r>
              <a:rPr lang="en-IN" dirty="0" smtClean="0"/>
              <a:t>description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00B050"/>
                </a:solidFill>
              </a:rPr>
              <a:t>Dataset File 3: Transaction.csv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Transact_id: Unique id of transaction done by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Cust_id: customer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Transact_date: Date on which customer has made the transaction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Prod_subcat_code: sub category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Prodcat_code: main category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Qty: Quantity of item purchased (ignore the negative symbol)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Rate: Price to be paid ( Ignore the negative symbol)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Tax: GST as per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Total_amount: Amount paid by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Store_type: Different types of stores present in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1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46" y="90152"/>
            <a:ext cx="11449318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                 </a:t>
            </a:r>
            <a:r>
              <a:rPr lang="en-US" sz="3600" b="1" u="sng" dirty="0" smtClean="0">
                <a:latin typeface="Algerian" panose="04020705040A02060702" pitchFamily="82" charset="0"/>
              </a:rPr>
              <a:t>Problem Statements:-</a:t>
            </a:r>
          </a:p>
          <a:p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1.Which Gender is Contributing more to the sales of items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2.Which Age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Group of people who are buying the products ?</a:t>
            </a:r>
            <a:endParaRPr lang="en-IN" sz="2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3.Which product items was brought by the customers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more from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the supermarket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4.Which Store type Contribute to the highest sales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5.Which Year Has more number of sales of the items from the super market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6.Which month has highest number of sales of the items ?</a:t>
            </a:r>
            <a:endParaRPr lang="en-IN" sz="2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7.Which day of the week has maximum number of sales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8. Which sub_category related to  product peoples are  buying from supermarket ? </a:t>
            </a:r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9.Which Store type Collecting maximum revenue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10.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Which Store type Collecting more taxes on items ?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endParaRPr lang="en-IN" sz="2400" b="1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7" y="270456"/>
            <a:ext cx="10161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1.Which Gender is Contributing more to the sales of items?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2" y="1347674"/>
            <a:ext cx="10621680" cy="55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180304"/>
            <a:ext cx="1034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2.Age Group of people who are buying the products ?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1498779"/>
            <a:ext cx="11204620" cy="51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296215"/>
            <a:ext cx="102000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3.Which product items was brought by the customers from the supermarket ?</a:t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endParaRPr lang="en-US" sz="3200" b="1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1584101"/>
            <a:ext cx="10959921" cy="50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8" y="283335"/>
            <a:ext cx="10483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4.Which Store type </a:t>
            </a:r>
            <a:r>
              <a:rPr lang="en-US" sz="4000" b="1" dirty="0">
                <a:solidFill>
                  <a:srgbClr val="FF0000"/>
                </a:solidFill>
              </a:rPr>
              <a:t>Contribute to the highest </a:t>
            </a:r>
            <a:r>
              <a:rPr lang="en-US" sz="4000" b="1" dirty="0" smtClean="0">
                <a:solidFill>
                  <a:srgbClr val="FF0000"/>
                </a:solidFill>
              </a:rPr>
              <a:t>sales ?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764406"/>
            <a:ext cx="10463949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476518"/>
            <a:ext cx="10187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5.Which Year Has more number of sales of the items from the super market ?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1584101"/>
            <a:ext cx="10895527" cy="50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530</TotalTime>
  <Words>586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Century Gothic</vt:lpstr>
      <vt:lpstr>Wingdings</vt:lpstr>
      <vt:lpstr>Wingdings 3</vt:lpstr>
      <vt:lpstr>Wisp</vt:lpstr>
      <vt:lpstr>AJ Ecom Pvt Ltd Data Visualization          Decode 9.1 (Python Hackathon)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 Ecom Pvt Ltd Data Visualization          Decode 9.1 (Python Hackathon)</dc:title>
  <dc:creator>lenovo</dc:creator>
  <cp:lastModifiedBy>lenovo</cp:lastModifiedBy>
  <cp:revision>34</cp:revision>
  <dcterms:created xsi:type="dcterms:W3CDTF">2020-12-13T01:37:02Z</dcterms:created>
  <dcterms:modified xsi:type="dcterms:W3CDTF">2020-12-13T10:27:51Z</dcterms:modified>
</cp:coreProperties>
</file>