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3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5T15:43:52.3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5T16:19:43.665" idx="3">
    <p:pos x="5760" y="115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5T15:55:22.217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11595-A62A-409D-8EDF-B85CA467F1CC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E9D7-BF4B-4715-8C04-1BF2CB3E1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0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BE9D7-BF4B-4715-8C04-1BF2CB3E10B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4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9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77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17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9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4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3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6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514601"/>
            <a:ext cx="8161867" cy="99059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IPL DATA </a:t>
            </a:r>
            <a:r>
              <a:rPr lang="en-IN" b="1" dirty="0" smtClean="0"/>
              <a:t>VISUALIZATION</a:t>
            </a:r>
            <a:br>
              <a:rPr lang="en-IN" b="1" dirty="0" smtClean="0"/>
            </a:br>
            <a:r>
              <a:rPr lang="en-IN" b="1" dirty="0"/>
              <a:t> </a:t>
            </a:r>
            <a:r>
              <a:rPr lang="en-IN" b="1" dirty="0" smtClean="0"/>
              <a:t>                               </a:t>
            </a:r>
            <a:endParaRPr lang="en-IN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114801"/>
            <a:ext cx="6600451" cy="1219200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 smtClean="0"/>
              <a:t>                                         </a:t>
            </a:r>
            <a:r>
              <a:rPr lang="en-IN" sz="2400" b="1" dirty="0" smtClean="0"/>
              <a:t>Decode8.2(</a:t>
            </a:r>
            <a:r>
              <a:rPr lang="en-IN" sz="2400" b="1" dirty="0" err="1" smtClean="0"/>
              <a:t>TableauHackathon</a:t>
            </a:r>
            <a:r>
              <a:rPr lang="en-IN" sz="2400" b="1" dirty="0" smtClean="0"/>
              <a:t>)</a:t>
            </a:r>
          </a:p>
          <a:p>
            <a:r>
              <a:rPr lang="en-US" sz="2400" b="1" dirty="0" smtClean="0"/>
              <a:t>                                                      By:-</a:t>
            </a:r>
          </a:p>
          <a:p>
            <a:r>
              <a:rPr lang="en-US" sz="2400" b="1" dirty="0" smtClean="0"/>
              <a:t>                                                    </a:t>
            </a:r>
            <a:r>
              <a:rPr lang="en-US" sz="2400" b="1" dirty="0" err="1" smtClean="0"/>
              <a:t>Biswajit</a:t>
            </a:r>
            <a:r>
              <a:rPr lang="en-US" sz="2400" b="1" dirty="0" smtClean="0"/>
              <a:t> Kumar Singh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1467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686800" cy="4848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381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different types of bowling adapted by bowlers?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904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different countries from where players have come?</a:t>
            </a:r>
            <a:endParaRPr lang="en-IN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32743"/>
            <a:ext cx="6127725" cy="5291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2576" y="2286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extra runs given in the match?</a:t>
            </a:r>
            <a:endParaRPr lang="en-IN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781675" cy="6158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  <a:r>
              <a:rPr lang="en-IN" sz="3200" b="1" dirty="0" smtClean="0"/>
              <a:t>atsmen </a:t>
            </a:r>
            <a:r>
              <a:rPr lang="en-IN" sz="3200" b="1" dirty="0"/>
              <a:t>have got dismissed?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1051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" y="1981200"/>
            <a:ext cx="9144000" cy="4656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A</a:t>
            </a:r>
            <a:r>
              <a:rPr lang="en-US" sz="3600" b="1" dirty="0" smtClean="0">
                <a:latin typeface="Algerian" panose="04020705040A02060702" pitchFamily="82" charset="0"/>
              </a:rPr>
              <a:t>warded </a:t>
            </a:r>
            <a:r>
              <a:rPr lang="en-US" sz="3600" b="1" dirty="0">
                <a:latin typeface="Algerian" panose="04020705040A02060702" pitchFamily="82" charset="0"/>
              </a:rPr>
              <a:t>man of the match multiple times?</a:t>
            </a:r>
            <a:endParaRPr lang="en-IN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48299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3810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many international players are there in multiple teams?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8349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4"/>
            <a:ext cx="9144000" cy="5999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lgerian" panose="04020705040A02060702" pitchFamily="82" charset="0"/>
              </a:rPr>
              <a:t>                    DASHBOARD 1</a:t>
            </a:r>
            <a:endParaRPr lang="en-IN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4"/>
            <a:ext cx="9144000" cy="5999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2286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               DASHBOARD 2</a:t>
            </a:r>
            <a:endParaRPr lang="en-IN" sz="3600" b="1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4"/>
            <a:ext cx="9144000" cy="5847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3048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                 DASHBOARD 3</a:t>
            </a:r>
            <a:endParaRPr lang="en-IN" sz="3600" b="1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9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4"/>
            <a:ext cx="9144000" cy="6151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28600"/>
            <a:ext cx="7391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lgerian" panose="04020705040A02060702" pitchFamily="82" charset="0"/>
              </a:rPr>
              <a:t>           DASHBOARD 4</a:t>
            </a:r>
            <a:endParaRPr lang="en-IN" sz="4400" b="1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1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8077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            INTRODUCTION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b="1" dirty="0" smtClean="0">
                <a:latin typeface="Bahnschrift" panose="020B0502040204020203" pitchFamily="34" charset="0"/>
              </a:rPr>
              <a:t>BCCI </a:t>
            </a:r>
            <a:r>
              <a:rPr lang="en-US" sz="2800" b="1" dirty="0">
                <a:latin typeface="Bahnschrift" panose="020B0502040204020203" pitchFamily="34" charset="0"/>
              </a:rPr>
              <a:t>wants to understand the performance of cricket of every team. Design the dashboard</a:t>
            </a:r>
          </a:p>
          <a:p>
            <a:r>
              <a:rPr lang="en-US" sz="2800" b="1" dirty="0">
                <a:latin typeface="Bahnschrift" panose="020B0502040204020203" pitchFamily="34" charset="0"/>
              </a:rPr>
              <a:t>which clearly explains about cricket match, performance of players, outcome of match and every</a:t>
            </a:r>
          </a:p>
          <a:p>
            <a:r>
              <a:rPr lang="en-US" sz="2800" b="1" dirty="0">
                <a:latin typeface="Bahnschrift" panose="020B0502040204020203" pitchFamily="34" charset="0"/>
              </a:rPr>
              <a:t>single factor which is responsible for the match like venue, toss, captain’s performance,</a:t>
            </a:r>
          </a:p>
          <a:p>
            <a:r>
              <a:rPr lang="en-US" sz="2800" b="1" dirty="0">
                <a:latin typeface="Bahnschrift" panose="020B0502040204020203" pitchFamily="34" charset="0"/>
              </a:rPr>
              <a:t>individual’s performance </a:t>
            </a:r>
            <a:r>
              <a:rPr lang="en-US" sz="2800" b="1" dirty="0" smtClean="0">
                <a:latin typeface="Bahnschrift" panose="020B0502040204020203" pitchFamily="34" charset="0"/>
              </a:rPr>
              <a:t>etc. </a:t>
            </a:r>
            <a:r>
              <a:rPr lang="en-US" sz="2800" b="1" dirty="0">
                <a:latin typeface="Bahnschrift" panose="020B0502040204020203" pitchFamily="34" charset="0"/>
              </a:rPr>
              <a:t>over the years.</a:t>
            </a:r>
            <a:endParaRPr lang="en-IN" sz="28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7696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Important Insights</a:t>
            </a:r>
          </a:p>
          <a:p>
            <a:r>
              <a:rPr lang="en-US" sz="2000" b="1" dirty="0" smtClean="0"/>
              <a:t>1.As it is indian preamer league, the maximum number of player is from India.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2.Mumbai India has won the maximum no of matches during the ipl matches from 2008-2017.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3.Maximum number of matches has been played </a:t>
            </a:r>
            <a:r>
              <a:rPr lang="en-US" sz="2000" b="1" dirty="0"/>
              <a:t>in m chinnaswamy </a:t>
            </a:r>
            <a:r>
              <a:rPr lang="en-US" sz="2000" b="1" dirty="0" smtClean="0"/>
              <a:t>stadium.</a:t>
            </a:r>
          </a:p>
          <a:p>
            <a:endParaRPr lang="en-US" sz="2000" b="1" dirty="0"/>
          </a:p>
          <a:p>
            <a:r>
              <a:rPr lang="en-US" sz="2000" b="1" dirty="0" smtClean="0"/>
              <a:t>4.Crish Gayle has won the maximum number of man of the match during the ipl matches from 2008-2017.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5.Age doesn't matter for winning the man of the match 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04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578631">
            <a:off x="841589" y="2085534"/>
            <a:ext cx="6995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Algerian" panose="04020705040A02060702" pitchFamily="82" charset="0"/>
              </a:rPr>
              <a:t>THANK YOU </a:t>
            </a:r>
            <a:endParaRPr lang="en-IN" sz="9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457200"/>
            <a:ext cx="7620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Problem Statements</a:t>
            </a:r>
          </a:p>
          <a:p>
            <a:r>
              <a:rPr lang="en-US" sz="2000" b="1" dirty="0"/>
              <a:t>1. Does age matter in the performance of a game?</a:t>
            </a:r>
          </a:p>
          <a:p>
            <a:r>
              <a:rPr lang="en-US" sz="2000" b="1" dirty="0"/>
              <a:t>2. How many matches have been held from 2008 to 2017?</a:t>
            </a:r>
          </a:p>
          <a:p>
            <a:r>
              <a:rPr lang="en-US" sz="2000" b="1" dirty="0"/>
              <a:t>3. How many matches have been held in different venues? Which venue has hosted the highest</a:t>
            </a:r>
          </a:p>
          <a:p>
            <a:r>
              <a:rPr lang="en-US" sz="2000" b="1" dirty="0"/>
              <a:t>and least number of matches?</a:t>
            </a:r>
          </a:p>
          <a:p>
            <a:r>
              <a:rPr lang="en-US" sz="2000" b="1" dirty="0"/>
              <a:t>4. Which team has won the most number of matches?</a:t>
            </a:r>
          </a:p>
          <a:p>
            <a:r>
              <a:rPr lang="en-US" sz="2000" b="1" dirty="0"/>
              <a:t>5. Which team has won the most number of tosses?</a:t>
            </a:r>
          </a:p>
          <a:p>
            <a:r>
              <a:rPr lang="en-US" sz="2000" b="1" dirty="0"/>
              <a:t>6. What percent of types of batting are involved by players?</a:t>
            </a:r>
          </a:p>
          <a:p>
            <a:r>
              <a:rPr lang="en-US" sz="2000" b="1" dirty="0"/>
              <a:t>7. What are the different types of bowling adapted by bowlers?</a:t>
            </a:r>
          </a:p>
          <a:p>
            <a:r>
              <a:rPr lang="en-US" sz="2000" b="1" dirty="0"/>
              <a:t>8. What are the different countries from where players have come?</a:t>
            </a:r>
          </a:p>
          <a:p>
            <a:r>
              <a:rPr lang="en-US" sz="2000" b="1" dirty="0"/>
              <a:t>9. How were the extra runs given in the match?</a:t>
            </a:r>
          </a:p>
          <a:p>
            <a:r>
              <a:rPr lang="en-US" sz="2000" b="1" dirty="0"/>
              <a:t>10. How batsmen have got dismissed?</a:t>
            </a:r>
          </a:p>
          <a:p>
            <a:r>
              <a:rPr lang="en-US" sz="2000" b="1" dirty="0"/>
              <a:t>11. Is there any player who has been awarded man of the match multiple times?</a:t>
            </a:r>
          </a:p>
          <a:p>
            <a:r>
              <a:rPr lang="en-US" sz="2000" b="1" dirty="0"/>
              <a:t>12. How many international players are there in multiple teams?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300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098623"/>
            <a:ext cx="9144000" cy="47593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5334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Does age matter in the performance of a game?</a:t>
            </a:r>
            <a:endParaRPr lang="en-IN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4572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matches have been held from 2008 to 2017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829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74460"/>
            <a:ext cx="9144000" cy="49835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30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How many matches have been held in different venues? Which venue has hosted the highest</a:t>
            </a:r>
          </a:p>
          <a:p>
            <a:r>
              <a:rPr lang="en-US" sz="2400" b="1" dirty="0">
                <a:latin typeface="Algerian" panose="04020705040A02060702" pitchFamily="82" charset="0"/>
              </a:rPr>
              <a:t>and least number of matches?</a:t>
            </a:r>
            <a:endParaRPr lang="en-IN" sz="2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4450"/>
            <a:ext cx="8381999" cy="554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  <a:cs typeface="Aparajita" panose="02020603050405020304" pitchFamily="18" charset="0"/>
              </a:rPr>
              <a:t>team has won the most number of matches?</a:t>
            </a:r>
            <a:endParaRPr lang="en-IN" sz="3200" b="1" dirty="0">
              <a:latin typeface="Algerian" panose="04020705040A02060702" pitchFamily="82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76400"/>
            <a:ext cx="9105900" cy="490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9150" y="2286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team has won the most number of tosses?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33124"/>
            <a:ext cx="5791200" cy="55123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percent of types of batting are involved by players?</a:t>
            </a:r>
            <a:endParaRPr lang="en-IN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438</Words>
  <Application>Microsoft Office PowerPoint</Application>
  <PresentationFormat>On-screen Show (4:3)</PresentationFormat>
  <Paragraphs>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Aparajita</vt:lpstr>
      <vt:lpstr>Arial</vt:lpstr>
      <vt:lpstr>Bahnschrift</vt:lpstr>
      <vt:lpstr>Calibri</vt:lpstr>
      <vt:lpstr>Century Gothic</vt:lpstr>
      <vt:lpstr>Wingdings 3</vt:lpstr>
      <vt:lpstr>Wisp</vt:lpstr>
      <vt:lpstr>IPL DATA VISUALIZATION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VISUALIZATION                                 </dc:title>
  <dc:creator>lenovo</dc:creator>
  <cp:lastModifiedBy>lenovo</cp:lastModifiedBy>
  <cp:revision>23</cp:revision>
  <dcterms:created xsi:type="dcterms:W3CDTF">2006-08-16T00:00:00Z</dcterms:created>
  <dcterms:modified xsi:type="dcterms:W3CDTF">2020-10-25T11:34:15Z</dcterms:modified>
</cp:coreProperties>
</file>