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787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024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154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41424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3040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55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6232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7434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646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484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78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181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27-Jan-21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913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39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635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27-Jan-21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437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81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27-Jan-21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98863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8382000" cy="3733799"/>
          </a:xfrm>
        </p:spPr>
        <p:txBody>
          <a:bodyPr>
            <a:normAutofit/>
          </a:bodyPr>
          <a:lstStyle/>
          <a:p>
            <a:r>
              <a:rPr lang="en-US" b="1" dirty="0" smtClean="0">
                <a:solidFill>
                  <a:schemeClr val="accent3">
                    <a:lumMod val="60000"/>
                    <a:lumOff val="40000"/>
                  </a:schemeClr>
                </a:solidFill>
                <a:latin typeface="Algerian" panose="04020705040A02060702" pitchFamily="82" charset="0"/>
              </a:rPr>
              <a:t>Uber Supply-demand Gap Analysis  </a:t>
            </a:r>
            <a:endParaRPr lang="en-IN" b="1" dirty="0">
              <a:solidFill>
                <a:schemeClr val="accent3">
                  <a:lumMod val="60000"/>
                  <a:lumOff val="40000"/>
                </a:schemeClr>
              </a:solidFill>
              <a:latin typeface="Algerian" panose="04020705040A02060702" pitchFamily="82" charset="0"/>
            </a:endParaRPr>
          </a:p>
        </p:txBody>
      </p:sp>
      <p:sp>
        <p:nvSpPr>
          <p:cNvPr id="3" name="Subtitle 2"/>
          <p:cNvSpPr>
            <a:spLocks noGrp="1"/>
          </p:cNvSpPr>
          <p:nvPr>
            <p:ph type="subTitle" idx="1"/>
          </p:nvPr>
        </p:nvSpPr>
        <p:spPr>
          <a:xfrm>
            <a:off x="1676400" y="4777380"/>
            <a:ext cx="7162800" cy="861420"/>
          </a:xfrm>
        </p:spPr>
        <p:txBody>
          <a:bodyPr>
            <a:noAutofit/>
          </a:bodyPr>
          <a:lstStyle/>
          <a:p>
            <a:r>
              <a:rPr lang="en-US" b="1" dirty="0" smtClean="0"/>
              <a:t>                                                  By:-</a:t>
            </a:r>
          </a:p>
          <a:p>
            <a:r>
              <a:rPr lang="en-US" b="1" dirty="0" smtClean="0"/>
              <a:t>                                                   BiSWAJIT KUMAR sINGH</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191000"/>
            <a:ext cx="4648200" cy="2395302"/>
          </a:xfrm>
          <a:prstGeom prst="rect">
            <a:avLst/>
          </a:prstGeom>
        </p:spPr>
      </p:pic>
    </p:spTree>
    <p:extLst>
      <p:ext uri="{BB962C8B-B14F-4D97-AF65-F5344CB8AC3E}">
        <p14:creationId xmlns:p14="http://schemas.microsoft.com/office/powerpoint/2010/main" val="799437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0"/>
            <a:ext cx="7055380" cy="1066800"/>
          </a:xfrm>
        </p:spPr>
        <p:txBody>
          <a:bodyPr/>
          <a:lstStyle/>
          <a:p>
            <a:r>
              <a:rPr lang="en-US" sz="2000" b="1" dirty="0" smtClean="0">
                <a:latin typeface="Arial Black" panose="020B0A04020102020204" pitchFamily="34" charset="0"/>
              </a:rPr>
              <a:t>The Time between  5am to 9 am and from 5Pm to 10Pm request of car are more from airport to city and vice versa.</a:t>
            </a:r>
            <a:endParaRPr lang="en-IN" sz="2000" b="1"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6800"/>
            <a:ext cx="9144000" cy="5791200"/>
          </a:xfrm>
        </p:spPr>
      </p:pic>
    </p:spTree>
    <p:extLst>
      <p:ext uri="{BB962C8B-B14F-4D97-AF65-F5344CB8AC3E}">
        <p14:creationId xmlns:p14="http://schemas.microsoft.com/office/powerpoint/2010/main" val="3619913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0"/>
            <a:ext cx="7055380" cy="1295400"/>
          </a:xfrm>
        </p:spPr>
        <p:txBody>
          <a:bodyPr/>
          <a:lstStyle/>
          <a:p>
            <a:r>
              <a:rPr lang="en-US" sz="1800" b="1" dirty="0" smtClean="0">
                <a:latin typeface="Arial Black" panose="020B0A04020102020204" pitchFamily="34" charset="0"/>
              </a:rPr>
              <a:t>* From Airport to city Request of car are more in the evening hours(5pm to 9 pm).</a:t>
            </a:r>
            <a:br>
              <a:rPr lang="en-US" sz="1800" b="1" dirty="0" smtClean="0">
                <a:latin typeface="Arial Black" panose="020B0A04020102020204" pitchFamily="34" charset="0"/>
              </a:rPr>
            </a:br>
            <a:r>
              <a:rPr lang="en-US" sz="1800" b="1" dirty="0" smtClean="0">
                <a:latin typeface="Arial Black" panose="020B0A04020102020204" pitchFamily="34" charset="0"/>
              </a:rPr>
              <a:t>* From City to airport The requested of car are more from in the morning time (5am to 9 am).</a:t>
            </a:r>
            <a:br>
              <a:rPr lang="en-US" sz="1800" b="1" dirty="0" smtClean="0">
                <a:latin typeface="Arial Black" panose="020B0A04020102020204" pitchFamily="34" charset="0"/>
              </a:rPr>
            </a:br>
            <a:endParaRPr lang="en-IN" sz="1800" b="1"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9144000" cy="5562599"/>
          </a:xfrm>
        </p:spPr>
      </p:pic>
    </p:spTree>
    <p:extLst>
      <p:ext uri="{BB962C8B-B14F-4D97-AF65-F5344CB8AC3E}">
        <p14:creationId xmlns:p14="http://schemas.microsoft.com/office/powerpoint/2010/main" val="2278053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055380" cy="990600"/>
          </a:xfrm>
        </p:spPr>
        <p:txBody>
          <a:bodyPr/>
          <a:lstStyle/>
          <a:p>
            <a:r>
              <a:rPr lang="en-US" sz="1800" b="1" dirty="0" smtClean="0">
                <a:latin typeface="Arial Black" panose="020B0A04020102020204" pitchFamily="34" charset="0"/>
              </a:rPr>
              <a:t>As Per the user requested for the uber the details of number of trip completed ,no car available and cancelled status .</a:t>
            </a:r>
            <a:endParaRPr lang="en-IN" sz="1800" b="1"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0600"/>
            <a:ext cx="9144000" cy="5867400"/>
          </a:xfrm>
        </p:spPr>
      </p:pic>
    </p:spTree>
    <p:extLst>
      <p:ext uri="{BB962C8B-B14F-4D97-AF65-F5344CB8AC3E}">
        <p14:creationId xmlns:p14="http://schemas.microsoft.com/office/powerpoint/2010/main" val="308549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0"/>
            <a:ext cx="7055380" cy="1295400"/>
          </a:xfrm>
        </p:spPr>
        <p:txBody>
          <a:bodyPr/>
          <a:lstStyle/>
          <a:p>
            <a:r>
              <a:rPr lang="en-US" sz="1800" b="1" dirty="0" smtClean="0"/>
              <a:t>From The airport The Number of car unavailable more in the evening time</a:t>
            </a:r>
            <a:br>
              <a:rPr lang="en-US" sz="1800" b="1" dirty="0" smtClean="0"/>
            </a:br>
            <a:r>
              <a:rPr lang="en-US" sz="1800" b="1" dirty="0" smtClean="0"/>
              <a:t>From the city the number of car cancelled more from the driver in the morning time.</a:t>
            </a:r>
            <a:endParaRPr lang="en-IN"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9144000" cy="5562600"/>
          </a:xfrm>
        </p:spPr>
      </p:pic>
    </p:spTree>
    <p:extLst>
      <p:ext uri="{BB962C8B-B14F-4D97-AF65-F5344CB8AC3E}">
        <p14:creationId xmlns:p14="http://schemas.microsoft.com/office/powerpoint/2010/main" val="1118204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7540090" cy="1219200"/>
          </a:xfrm>
        </p:spPr>
        <p:txBody>
          <a:bodyPr/>
          <a:lstStyle/>
          <a:p>
            <a:r>
              <a:rPr lang="en-US" sz="1800" b="1" dirty="0" smtClean="0"/>
              <a:t>From the time slot graph evening time the request of the car is more in airport</a:t>
            </a:r>
            <a:br>
              <a:rPr lang="en-US" sz="1800" b="1" dirty="0" smtClean="0"/>
            </a:br>
            <a:r>
              <a:rPr lang="en-US" sz="1800" b="1" dirty="0" smtClean="0"/>
              <a:t>From the time slot graph morning time the request of car is more in city.</a:t>
            </a:r>
            <a:endParaRPr lang="en-IN"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9144000" cy="5562599"/>
          </a:xfrm>
        </p:spPr>
      </p:pic>
    </p:spTree>
    <p:extLst>
      <p:ext uri="{BB962C8B-B14F-4D97-AF65-F5344CB8AC3E}">
        <p14:creationId xmlns:p14="http://schemas.microsoft.com/office/powerpoint/2010/main" val="2831316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839200" cy="6463308"/>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Problem Solutions:-</a:t>
            </a:r>
          </a:p>
          <a:p>
            <a:r>
              <a:rPr lang="en-US" sz="2800" b="1" u="sng" dirty="0" smtClean="0">
                <a:solidFill>
                  <a:schemeClr val="bg2">
                    <a:lumMod val="40000"/>
                    <a:lumOff val="60000"/>
                  </a:schemeClr>
                </a:solidFill>
                <a:effectLst>
                  <a:outerShdw blurRad="38100" dist="38100" dir="2700000" algn="tl">
                    <a:srgbClr val="000000">
                      <a:alpha val="43137"/>
                    </a:srgbClr>
                  </a:outerShdw>
                </a:effectLst>
              </a:rPr>
              <a:t>From Airport to city:-</a:t>
            </a:r>
          </a:p>
          <a:p>
            <a:r>
              <a:rPr lang="en-US" sz="2400" dirty="0" smtClean="0"/>
              <a:t>(*)An </a:t>
            </a:r>
            <a:r>
              <a:rPr lang="en-US" sz="2400" dirty="0"/>
              <a:t>Uber stand can be created at Airport where Cabs will available all the time, this will itself lower down the  No Cars Available status</a:t>
            </a:r>
            <a:r>
              <a:rPr lang="en-US" sz="2400" dirty="0" smtClean="0"/>
              <a:t>.</a:t>
            </a:r>
          </a:p>
          <a:p>
            <a:endParaRPr lang="en-US" dirty="0" smtClean="0"/>
          </a:p>
          <a:p>
            <a:endParaRPr lang="en-US" dirty="0" smtClean="0"/>
          </a:p>
          <a:p>
            <a:r>
              <a:rPr lang="en-US" sz="2800" b="1" u="sng" dirty="0" smtClean="0">
                <a:solidFill>
                  <a:schemeClr val="bg2">
                    <a:lumMod val="40000"/>
                    <a:lumOff val="60000"/>
                  </a:schemeClr>
                </a:solidFill>
              </a:rPr>
              <a:t>From City to Airport:-</a:t>
            </a:r>
          </a:p>
          <a:p>
            <a:r>
              <a:rPr lang="en-US" sz="2000" dirty="0" smtClean="0"/>
              <a:t>(*) Uber </a:t>
            </a:r>
            <a:r>
              <a:rPr lang="en-US" sz="2000" dirty="0"/>
              <a:t>can give some small reward or something to the drives in the morning. This might attract drivers to go for Airport, this step can be helpful in reducing the number of cancellation during morning time for Airport</a:t>
            </a:r>
            <a:r>
              <a:rPr lang="en-US" sz="2000" dirty="0" smtClean="0"/>
              <a:t>.</a:t>
            </a:r>
          </a:p>
          <a:p>
            <a:endParaRPr lang="en-US" dirty="0"/>
          </a:p>
          <a:p>
            <a:r>
              <a:rPr lang="en-US" sz="2000" dirty="0" smtClean="0"/>
              <a:t>(*) </a:t>
            </a:r>
            <a:r>
              <a:rPr lang="en-US" sz="2000" dirty="0"/>
              <a:t>Penalty for driver cancelling Airport booking thrice a day</a:t>
            </a:r>
            <a:r>
              <a:rPr lang="en-US" sz="2000" dirty="0" smtClean="0"/>
              <a:t>, it </a:t>
            </a:r>
            <a:r>
              <a:rPr lang="en-US" sz="2000" dirty="0"/>
              <a:t>will reduce the cancellation of rides from city to airport in the morning time</a:t>
            </a:r>
            <a:r>
              <a:rPr lang="en-US" sz="2000" dirty="0" smtClean="0"/>
              <a:t>.</a:t>
            </a:r>
          </a:p>
          <a:p>
            <a:endParaRPr lang="en-US" dirty="0"/>
          </a:p>
          <a:p>
            <a:endParaRPr lang="en-US" dirty="0"/>
          </a:p>
          <a:p>
            <a:r>
              <a:rPr lang="en-US" sz="2000" dirty="0" smtClean="0"/>
              <a:t>(*) There </a:t>
            </a:r>
            <a:r>
              <a:rPr lang="en-US" sz="2000" dirty="0"/>
              <a:t>is </a:t>
            </a:r>
            <a:r>
              <a:rPr lang="en-US" sz="2000" dirty="0" smtClean="0"/>
              <a:t>definitely </a:t>
            </a:r>
            <a:r>
              <a:rPr lang="en-US" sz="2000" dirty="0"/>
              <a:t>need of more cars for filling the Gap.</a:t>
            </a:r>
            <a:endParaRPr lang="en-IN" sz="2000" dirty="0"/>
          </a:p>
        </p:txBody>
      </p:sp>
    </p:spTree>
    <p:extLst>
      <p:ext uri="{BB962C8B-B14F-4D97-AF65-F5344CB8AC3E}">
        <p14:creationId xmlns:p14="http://schemas.microsoft.com/office/powerpoint/2010/main" val="2208339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48</TotalTime>
  <Words>229</Words>
  <Application>Microsoft Office PowerPoint</Application>
  <PresentationFormat>On-screen Show (4:3)</PresentationFormat>
  <Paragraphs>20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Arial Black</vt:lpstr>
      <vt:lpstr>Century Gothic</vt:lpstr>
      <vt:lpstr>Wingdings 3</vt:lpstr>
      <vt:lpstr>Ion</vt:lpstr>
      <vt:lpstr>Uber Supply-demand Gap Analysis  </vt:lpstr>
      <vt:lpstr>The Time between  5am to 9 am and from 5Pm to 10Pm request of car are more from airport to city and vice versa.</vt:lpstr>
      <vt:lpstr>* From Airport to city Request of car are more in the evening hours(5pm to 9 pm). * From City to airport The requested of car are more from in the morning time (5am to 9 am). </vt:lpstr>
      <vt:lpstr>As Per the user requested for the uber the details of number of trip completed ,no car available and cancelled status .</vt:lpstr>
      <vt:lpstr>From The airport The Number of car unavailable more in the evening time From the city the number of car cancelled more from the driver in the morning time.</vt:lpstr>
      <vt:lpstr>From the time slot graph evening time the request of the car is more in airport From the time slot graph morning time the request of car is more in city.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 Analysis  </dc:title>
  <dc:creator>lenovo</dc:creator>
  <cp:lastModifiedBy>lenovo</cp:lastModifiedBy>
  <cp:revision>12</cp:revision>
  <dcterms:created xsi:type="dcterms:W3CDTF">2006-08-16T00:00:00Z</dcterms:created>
  <dcterms:modified xsi:type="dcterms:W3CDTF">2021-01-27T16:36:37Z</dcterms:modified>
</cp:coreProperties>
</file>