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62" r:id="rId5"/>
    <p:sldId id="271" r:id="rId6"/>
    <p:sldId id="272" r:id="rId7"/>
    <p:sldId id="273" r:id="rId8"/>
    <p:sldId id="274" r:id="rId9"/>
    <p:sldId id="275" r:id="rId10"/>
    <p:sldId id="270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5B42-5D02-4CBE-986E-085E74F67CF7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3BAF6-60DB-4AE6-8B77-0FF64CDE32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03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BAF6-60DB-4AE6-8B77-0FF64CDE32B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BAF6-60DB-4AE6-8B77-0FF64CDE32B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BAF6-60DB-4AE6-8B77-0FF64CDE32B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BAF6-60DB-4AE6-8B77-0FF64CDE32B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B3BAF6-60DB-4AE6-8B77-0FF64CDE32B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25DEEF-1BE0-4D28-8612-2669634C709D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4039BDA-3175-43F5-9A8E-74A8FAA1A49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docs.com/learn-css/border.html" TargetMode="External"/><Relationship Id="rId2" Type="http://schemas.openxmlformats.org/officeDocument/2006/relationships/hyperlink" Target="https://www.w3docs.com/learn-css/padd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docs.com/learn-css/margi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dim_min-height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dim_min-height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dim_min-heigh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dim_min-heigh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dim_min-heigh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45" y="171206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Learn CSS</a:t>
            </a:r>
            <a:endParaRPr lang="en-IN" sz="7200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871662"/>
            <a:ext cx="4191000" cy="1752600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tx1"/>
                </a:solidFill>
              </a:rPr>
              <a:t>Lesson 6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Height and Width in CSS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69" y="1641231"/>
            <a:ext cx="2143125" cy="2143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60198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more information  visit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https://bptechnical2020.blogspot.com/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/>
              <a:t>An inline element is an element that's width and height are determined by the content it contains. Inline elements, such as a &lt;span&gt; , will completely ignore the width and height as well the </a:t>
            </a:r>
            <a:r>
              <a:rPr lang="en-US" dirty="0" err="1"/>
              <a:t>the</a:t>
            </a:r>
            <a:r>
              <a:rPr lang="en-US" dirty="0"/>
              <a:t> top and bottom margin properties because, </a:t>
            </a:r>
            <a:r>
              <a:rPr lang="en-US" dirty="0" smtClean="0"/>
              <a:t>the </a:t>
            </a:r>
            <a:r>
              <a:rPr lang="en-US" dirty="0"/>
              <a:t>content is what determines the dimensions.</a:t>
            </a:r>
            <a:endParaRPr lang="en-IN" dirty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Height and width of inline elements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536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value of said property is adjusted </a:t>
            </a:r>
            <a:r>
              <a:rPr lang="en-US" b="1" dirty="0"/>
              <a:t>automatically</a:t>
            </a:r>
            <a:r>
              <a:rPr lang="en-US" dirty="0"/>
              <a:t> according to the content or the context of the element.</a:t>
            </a:r>
          </a:p>
          <a:p>
            <a:pPr algn="just"/>
            <a:r>
              <a:rPr lang="en-US" dirty="0"/>
              <a:t>For example, a block-level element with height: auto will grow taller as it contains more text. For another example, a block element with margin: 0 auto will have the left and right margins increased until it becomes centered along the y-axis of the viewport.</a:t>
            </a:r>
          </a:p>
          <a:p>
            <a:pPr algn="just"/>
            <a:r>
              <a:rPr lang="en-US" dirty="0"/>
              <a:t>It really depends on the property you give the value to, different properties behave differently depending on the content and context.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Auto value in CSS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18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IN" dirty="0" smtClean="0"/>
              <a:t>If you like this video please share and subscribe. Please comment your suggestions.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Thank you for watching!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height and width in </a:t>
            </a:r>
            <a:r>
              <a:rPr lang="en-IN" dirty="0" err="1" smtClean="0"/>
              <a:t>css</a:t>
            </a:r>
            <a:r>
              <a:rPr lang="en-IN" dirty="0" smtClean="0"/>
              <a:t>?</a:t>
            </a:r>
          </a:p>
          <a:p>
            <a:r>
              <a:rPr lang="en-IN" dirty="0" smtClean="0"/>
              <a:t>Height property</a:t>
            </a:r>
          </a:p>
          <a:p>
            <a:r>
              <a:rPr lang="en-IN" dirty="0" smtClean="0"/>
              <a:t>Width property</a:t>
            </a:r>
          </a:p>
          <a:p>
            <a:r>
              <a:rPr lang="en-IN" dirty="0" smtClean="0"/>
              <a:t>Min-height property</a:t>
            </a:r>
          </a:p>
          <a:p>
            <a:r>
              <a:rPr lang="en-IN" dirty="0" smtClean="0"/>
              <a:t>Max-height property</a:t>
            </a:r>
          </a:p>
          <a:p>
            <a:r>
              <a:rPr lang="en-IN" dirty="0" smtClean="0"/>
              <a:t>Min-width property</a:t>
            </a:r>
          </a:p>
          <a:p>
            <a:r>
              <a:rPr lang="en-IN" dirty="0" smtClean="0"/>
              <a:t>Max-width property</a:t>
            </a:r>
          </a:p>
          <a:p>
            <a:endParaRPr lang="en-IN" dirty="0" smtClean="0"/>
          </a:p>
          <a:p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  <a:p>
            <a:pPr lvl="1"/>
            <a:endParaRPr lang="en-US" dirty="0"/>
          </a:p>
          <a:p>
            <a:pPr lvl="1" algn="just"/>
            <a:endParaRPr lang="en-IN" sz="2000" dirty="0"/>
          </a:p>
          <a:p>
            <a:pPr lvl="1" algn="just"/>
            <a:endParaRPr lang="en-IN" sz="2000" dirty="0" smtClean="0"/>
          </a:p>
          <a:p>
            <a:pPr lvl="1" algn="just"/>
            <a:endParaRPr lang="en-IN" sz="2000" dirty="0"/>
          </a:p>
          <a:p>
            <a:pPr lvl="1" algn="just"/>
            <a:endParaRPr lang="en-IN" sz="2000" dirty="0"/>
          </a:p>
          <a:p>
            <a:pPr lvl="1" algn="just"/>
            <a:endParaRPr lang="en-US" sz="2000" dirty="0" smtClean="0"/>
          </a:p>
          <a:p>
            <a:pPr lvl="1"/>
            <a:endParaRPr lang="en-US" dirty="0"/>
          </a:p>
          <a:p>
            <a:pPr marL="393192" lvl="1" indent="0" algn="just">
              <a:buNone/>
            </a:pPr>
            <a:endParaRPr lang="en-IN" sz="1600" dirty="0" smtClean="0"/>
          </a:p>
          <a:p>
            <a:pPr algn="just"/>
            <a:endParaRPr lang="en-IN" sz="2000" dirty="0" smtClean="0"/>
          </a:p>
          <a:p>
            <a:pPr algn="just"/>
            <a:endParaRPr lang="en-IN" sz="2000" dirty="0">
              <a:solidFill>
                <a:srgbClr val="FF0000"/>
              </a:solidFill>
            </a:endParaRPr>
          </a:p>
          <a:p>
            <a:pPr algn="just"/>
            <a:endParaRPr lang="en-IN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Height and width in CSS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266523"/>
            <a:ext cx="3048000" cy="19768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335280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In the image above we can understand what is height and what is width. Height is the vertical space taken by a element. And width is the horizontal space taken by any element. The default width of a block level element is 100% width of its parent. And the height is auto, that is it takes the space required by </a:t>
            </a:r>
            <a:r>
              <a:rPr lang="en-IN" smtClean="0"/>
              <a:t>its content.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8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 smtClean="0"/>
              <a:t>The height property is used to set an element's height. This property does not include </a:t>
            </a:r>
            <a:r>
              <a:rPr lang="en-US" dirty="0" smtClean="0">
                <a:hlinkClick r:id="rId2"/>
              </a:rPr>
              <a:t>padding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borders</a:t>
            </a:r>
            <a:r>
              <a:rPr lang="en-US" dirty="0" smtClean="0"/>
              <a:t>, or </a:t>
            </a:r>
            <a:r>
              <a:rPr lang="en-US" dirty="0" smtClean="0">
                <a:hlinkClick r:id="rId4"/>
              </a:rPr>
              <a:t>margins</a:t>
            </a:r>
            <a:r>
              <a:rPr lang="en-US" dirty="0" smtClean="0"/>
              <a:t>. The height property can be specified by "px", "cm", "vh" or by percentages. The default value is "auto".  You can specify height of a element using the following syntax</a:t>
            </a:r>
          </a:p>
          <a:p>
            <a:pPr marL="109728" indent="0" algn="just">
              <a:buNone/>
            </a:pPr>
            <a:r>
              <a:rPr lang="en-IN" dirty="0">
                <a:solidFill>
                  <a:srgbClr val="FF0000"/>
                </a:solidFill>
              </a:rPr>
              <a:t>height: 40px</a:t>
            </a:r>
            <a:r>
              <a:rPr lang="en-IN" dirty="0" smtClean="0">
                <a:solidFill>
                  <a:srgbClr val="FF0000"/>
                </a:solidFill>
              </a:rPr>
              <a:t>;</a:t>
            </a:r>
          </a:p>
          <a:p>
            <a:pPr marL="109728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Height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min-height property </a:t>
            </a:r>
            <a:r>
              <a:rPr lang="en-US" b="1" dirty="0"/>
              <a:t>defines the minimum height of an element</a:t>
            </a:r>
            <a:r>
              <a:rPr lang="en-US" dirty="0"/>
              <a:t>. If the content is smaller than the minimum height, the minimum height will be applied. If the content is larger than the minimum height, the min-height property has no effect</a:t>
            </a:r>
            <a:r>
              <a:rPr lang="en-US" dirty="0" smtClean="0"/>
              <a:t>. If the height is 200px and min-height is 300px, the height of the element will be 300px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Min-height:300px;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endParaRPr lang="en-US" dirty="0"/>
          </a:p>
          <a:p>
            <a:pPr marL="109728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min-height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max-height </a:t>
            </a:r>
            <a:r>
              <a:rPr lang="en-US" dirty="0"/>
              <a:t>property </a:t>
            </a:r>
            <a:r>
              <a:rPr lang="en-US" b="1" dirty="0"/>
              <a:t>defines the </a:t>
            </a:r>
            <a:r>
              <a:rPr lang="en-US" b="1" dirty="0" smtClean="0"/>
              <a:t>maximum height </a:t>
            </a:r>
            <a:r>
              <a:rPr lang="en-US" b="1" dirty="0"/>
              <a:t>of an element</a:t>
            </a:r>
            <a:r>
              <a:rPr lang="en-US" dirty="0"/>
              <a:t>. If the content is </a:t>
            </a:r>
            <a:r>
              <a:rPr lang="en-US" dirty="0" smtClean="0"/>
              <a:t>larger than </a:t>
            </a:r>
            <a:r>
              <a:rPr lang="en-US" dirty="0"/>
              <a:t>the </a:t>
            </a:r>
            <a:r>
              <a:rPr lang="en-US" dirty="0" smtClean="0"/>
              <a:t>maximum height</a:t>
            </a:r>
            <a:r>
              <a:rPr lang="en-US" dirty="0"/>
              <a:t>, the </a:t>
            </a:r>
            <a:r>
              <a:rPr lang="en-US" dirty="0" smtClean="0"/>
              <a:t>maximum height </a:t>
            </a:r>
            <a:r>
              <a:rPr lang="en-US" dirty="0"/>
              <a:t>will be applied. If the content is </a:t>
            </a:r>
            <a:r>
              <a:rPr lang="en-US" dirty="0" smtClean="0"/>
              <a:t>small than </a:t>
            </a:r>
            <a:r>
              <a:rPr lang="en-US" dirty="0"/>
              <a:t>the </a:t>
            </a:r>
            <a:r>
              <a:rPr lang="en-US" dirty="0" smtClean="0"/>
              <a:t>maximum height</a:t>
            </a:r>
            <a:r>
              <a:rPr lang="en-US" dirty="0"/>
              <a:t>, the </a:t>
            </a:r>
            <a:r>
              <a:rPr lang="en-US" dirty="0" smtClean="0"/>
              <a:t>max-height </a:t>
            </a:r>
            <a:r>
              <a:rPr lang="en-US" dirty="0"/>
              <a:t>property has no effect</a:t>
            </a:r>
            <a:r>
              <a:rPr lang="en-US" dirty="0" smtClean="0"/>
              <a:t>. If the height is 200px and min-height is 100px, the height of the element will be 100px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max-height:100px;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endParaRPr lang="en-US" dirty="0"/>
          </a:p>
          <a:p>
            <a:pPr marL="109728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max-height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7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default width of a block-level element is set to the width of the page. If there are block level elements inside of a parent block, then the width of the child will take on the width of that parent block by default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endParaRPr lang="en-US" dirty="0"/>
          </a:p>
          <a:p>
            <a:pPr marL="109728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width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min-width property specifies the minimum width. It indicates the minimal possible width for an element.</a:t>
            </a:r>
          </a:p>
          <a:p>
            <a:pPr algn="just"/>
            <a:r>
              <a:rPr lang="en-US" dirty="0"/>
              <a:t>In some cases, you may want your element to have flexible width, so you give it a width in a relative unit such as a percentage. But as the screen shrinks, the element's width shrinks as well. </a:t>
            </a:r>
          </a:p>
          <a:p>
            <a:pPr algn="just"/>
            <a:r>
              <a:rPr lang="en-US" dirty="0"/>
              <a:t>This is where min-width comes in – you can set a minimum width so that the card knows not to shrink smaller than the specified width.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endParaRPr lang="en-US" dirty="0"/>
          </a:p>
          <a:p>
            <a:pPr marL="109728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min-width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86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max-width property lets you specify an element's maximum width. This means that an element can increase in width until it reaches a specific </a:t>
            </a:r>
            <a:r>
              <a:rPr lang="en-US" dirty="0" smtClean="0"/>
              <a:t>width, </a:t>
            </a:r>
            <a:r>
              <a:rPr lang="en-US" dirty="0"/>
              <a:t>at which point it should fix its width to that unit.</a:t>
            </a:r>
            <a:endParaRPr lang="en-US" dirty="0" smtClean="0"/>
          </a:p>
          <a:p>
            <a:pPr algn="just"/>
            <a:r>
              <a:rPr lang="en-US" dirty="0">
                <a:hlinkClick r:id="rId3"/>
              </a:rPr>
              <a:t/>
            </a:r>
            <a:br>
              <a:rPr lang="en-US" dirty="0">
                <a:hlinkClick r:id="rId3"/>
              </a:rPr>
            </a:br>
            <a:endParaRPr lang="en-US" dirty="0"/>
          </a:p>
          <a:p>
            <a:pPr marL="109728" indent="0" algn="just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109728" indent="0" algn="just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CSS max-width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0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919</TotalTime>
  <Words>672</Words>
  <Application>Microsoft Office PowerPoint</Application>
  <PresentationFormat>On-screen Show (4:3)</PresentationFormat>
  <Paragraphs>70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Learn CSS</vt:lpstr>
      <vt:lpstr>Contents</vt:lpstr>
      <vt:lpstr>Height and width in CSS</vt:lpstr>
      <vt:lpstr>CSS Height</vt:lpstr>
      <vt:lpstr>CSS min-height</vt:lpstr>
      <vt:lpstr>CSS max-height</vt:lpstr>
      <vt:lpstr>CSS width</vt:lpstr>
      <vt:lpstr>CSS min-width</vt:lpstr>
      <vt:lpstr>CSS max-width</vt:lpstr>
      <vt:lpstr>Height and width of inline elements</vt:lpstr>
      <vt:lpstr>What is Auto value in CSS</vt:lpstr>
      <vt:lpstr>Thank you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</dc:creator>
  <cp:lastModifiedBy>intel</cp:lastModifiedBy>
  <cp:revision>73</cp:revision>
  <dcterms:created xsi:type="dcterms:W3CDTF">2021-09-30T07:58:17Z</dcterms:created>
  <dcterms:modified xsi:type="dcterms:W3CDTF">2021-10-04T16:40:40Z</dcterms:modified>
</cp:coreProperties>
</file>