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Padding in </a:t>
            </a:r>
            <a:r>
              <a:rPr lang="en-IN" dirty="0" smtClean="0">
                <a:solidFill>
                  <a:schemeClr val="tx1"/>
                </a:solidFill>
              </a:rPr>
              <a:t>CSS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Padding in CSS</a:t>
            </a:r>
            <a:endParaRPr lang="en-IN" dirty="0" smtClean="0"/>
          </a:p>
          <a:p>
            <a:r>
              <a:rPr lang="en-IN" dirty="0" smtClean="0"/>
              <a:t>Padding individual sides</a:t>
            </a:r>
            <a:endParaRPr lang="en-IN" dirty="0" smtClean="0"/>
          </a:p>
          <a:p>
            <a:r>
              <a:rPr lang="en-IN" dirty="0" smtClean="0"/>
              <a:t>Padding </a:t>
            </a:r>
            <a:r>
              <a:rPr lang="en-IN" dirty="0" err="1" smtClean="0"/>
              <a:t>Contd</a:t>
            </a:r>
            <a:r>
              <a:rPr lang="en-IN" smtClean="0"/>
              <a:t>…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 element's padding area is </a:t>
            </a:r>
            <a:r>
              <a:rPr lang="en-US" b="1" dirty="0"/>
              <a:t>the space between its content and its border</a:t>
            </a:r>
            <a:r>
              <a:rPr lang="en-US" dirty="0"/>
              <a:t>. Note: Padding creates extra space within an element. In contrast, margin creates extra space around an element</a:t>
            </a:r>
            <a:r>
              <a:rPr lang="en-US" dirty="0" smtClean="0"/>
              <a:t>.</a:t>
            </a:r>
          </a:p>
          <a:p>
            <a:r>
              <a:rPr lang="en-US" dirty="0"/>
              <a:t>The CSS padding properties are used to generate space around an element's content, inside of any defined borders.</a:t>
            </a:r>
          </a:p>
          <a:p>
            <a:r>
              <a:rPr lang="en-US" dirty="0"/>
              <a:t>With CSS, you have full control over the padding. There are properties for setting the padding for each side of an element (top, right, bottom, and left).</a:t>
            </a:r>
          </a:p>
          <a:p>
            <a:pPr algn="just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padding in CSS?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 smtClean="0"/>
              <a:t>You can specify padding for each side using the following properties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padding-top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padding-right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padding-bottom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padding-left</a:t>
            </a:r>
          </a:p>
          <a:p>
            <a:pPr algn="just"/>
            <a:r>
              <a:rPr lang="en-IN" sz="2600" dirty="0" smtClean="0"/>
              <a:t>Note in padding negative values are not allowed</a:t>
            </a:r>
          </a:p>
          <a:p>
            <a:pPr algn="just"/>
            <a:r>
              <a:rPr lang="en-IN" sz="2600" dirty="0" smtClean="0"/>
              <a:t>You can specify padding for all sides at a time using this property</a:t>
            </a:r>
          </a:p>
          <a:p>
            <a:pPr lvl="1" algn="just"/>
            <a:r>
              <a:rPr lang="en-IN" sz="2000" b="1" dirty="0"/>
              <a:t>padding: 25px 50px 75px 100px;</a:t>
            </a:r>
            <a:endParaRPr lang="en-IN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 individual sides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When </a:t>
            </a:r>
            <a:r>
              <a:rPr lang="en-US" sz="2400" b="1" dirty="0"/>
              <a:t>one</a:t>
            </a:r>
            <a:r>
              <a:rPr lang="en-US" sz="2400" dirty="0"/>
              <a:t> value is specified, it applies the same padding to </a:t>
            </a:r>
            <a:r>
              <a:rPr lang="en-US" sz="2400" b="1" dirty="0"/>
              <a:t>all four sides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b="1" dirty="0"/>
              <a:t>two</a:t>
            </a:r>
            <a:r>
              <a:rPr lang="en-US" sz="2400" dirty="0"/>
              <a:t> values are specified, the first padding applies to the </a:t>
            </a:r>
            <a:r>
              <a:rPr lang="en-US" sz="2400" b="1" dirty="0"/>
              <a:t>top and bottom</a:t>
            </a:r>
            <a:r>
              <a:rPr lang="en-US" sz="2400" dirty="0"/>
              <a:t>, the second to the </a:t>
            </a:r>
            <a:r>
              <a:rPr lang="en-US" sz="2400" b="1" dirty="0"/>
              <a:t>left and right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b="1" dirty="0"/>
              <a:t>three</a:t>
            </a:r>
            <a:r>
              <a:rPr lang="en-US" sz="2400" dirty="0"/>
              <a:t> values are specified, the first padding applies to the </a:t>
            </a:r>
            <a:r>
              <a:rPr lang="en-US" sz="2400" b="1" dirty="0"/>
              <a:t>top</a:t>
            </a:r>
            <a:r>
              <a:rPr lang="en-US" sz="2400" dirty="0"/>
              <a:t>, the second to the </a:t>
            </a:r>
            <a:r>
              <a:rPr lang="en-US" sz="2400" b="1" dirty="0"/>
              <a:t>right and left</a:t>
            </a:r>
            <a:r>
              <a:rPr lang="en-US" sz="2400" dirty="0"/>
              <a:t>, the third to the </a:t>
            </a:r>
            <a:r>
              <a:rPr lang="en-US" sz="2400" b="1" dirty="0"/>
              <a:t>bottom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b="1" dirty="0"/>
              <a:t>four</a:t>
            </a:r>
            <a:r>
              <a:rPr lang="en-US" sz="2400" dirty="0"/>
              <a:t> values are specified, the paddings apply to the </a:t>
            </a:r>
            <a:r>
              <a:rPr lang="en-US" sz="2400" b="1" dirty="0"/>
              <a:t>top</a:t>
            </a:r>
            <a:r>
              <a:rPr lang="en-US" sz="2400" dirty="0"/>
              <a:t>, </a:t>
            </a:r>
            <a:r>
              <a:rPr lang="en-US" sz="2400" b="1" dirty="0"/>
              <a:t>right</a:t>
            </a:r>
            <a:r>
              <a:rPr lang="en-US" sz="2400" dirty="0"/>
              <a:t>, </a:t>
            </a:r>
            <a:r>
              <a:rPr lang="en-US" sz="2400" b="1" dirty="0"/>
              <a:t>bottom</a:t>
            </a:r>
            <a:r>
              <a:rPr lang="en-US" sz="2400" dirty="0"/>
              <a:t>, and </a:t>
            </a:r>
            <a:r>
              <a:rPr lang="en-US" sz="2400" b="1" dirty="0"/>
              <a:t>left</a:t>
            </a:r>
            <a:r>
              <a:rPr lang="en-US" sz="2400" dirty="0"/>
              <a:t> in that order (clockwise).</a:t>
            </a:r>
            <a:endParaRPr lang="en-IN" sz="2400" dirty="0">
              <a:solidFill>
                <a:srgbClr val="FF0000"/>
              </a:solidFill>
            </a:endParaRPr>
          </a:p>
          <a:p>
            <a:pPr algn="just"/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2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822</TotalTime>
  <Words>284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padding in CSS?</vt:lpstr>
      <vt:lpstr>Padding individual sides</vt:lpstr>
      <vt:lpstr>Padding contd…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66</cp:revision>
  <dcterms:created xsi:type="dcterms:W3CDTF">2021-09-30T07:58:17Z</dcterms:created>
  <dcterms:modified xsi:type="dcterms:W3CDTF">2021-10-04T17:22:36Z</dcterms:modified>
</cp:coreProperties>
</file>