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63" r:id="rId4"/>
    <p:sldId id="264" r:id="rId5"/>
    <p:sldId id="265" r:id="rId6"/>
    <p:sldId id="266" r:id="rId7"/>
    <p:sldId id="267"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37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95B42-5D02-4CBE-986E-085E74F67CF7}" type="datetimeFigureOut">
              <a:rPr lang="en-IN" smtClean="0"/>
              <a:t>18-10-2021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B3BAF6-60DB-4AE6-8B77-0FF64CDE32B9}" type="slidenum">
              <a:rPr lang="en-IN" smtClean="0"/>
              <a:t>‹#›</a:t>
            </a:fld>
            <a:endParaRPr lang="en-IN"/>
          </a:p>
        </p:txBody>
      </p:sp>
    </p:spTree>
    <p:extLst>
      <p:ext uri="{BB962C8B-B14F-4D97-AF65-F5344CB8AC3E}">
        <p14:creationId xmlns:p14="http://schemas.microsoft.com/office/powerpoint/2010/main" val="3004103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425DEEF-1BE0-4D28-8612-2669634C709D}" type="datetimeFigureOut">
              <a:rPr lang="en-IN" smtClean="0"/>
              <a:t>18-10-2021</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4039BDA-3175-43F5-9A8E-74A8FAA1A49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25DEEF-1BE0-4D28-8612-2669634C709D}" type="datetimeFigureOut">
              <a:rPr lang="en-IN" smtClean="0"/>
              <a:t>18-10-2021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25DEEF-1BE0-4D28-8612-2669634C709D}" type="datetimeFigureOut">
              <a:rPr lang="en-IN" smtClean="0"/>
              <a:t>18-10-2021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25DEEF-1BE0-4D28-8612-2669634C709D}" type="datetimeFigureOut">
              <a:rPr lang="en-IN" smtClean="0"/>
              <a:t>18-10-2021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4039BDA-3175-43F5-9A8E-74A8FAA1A491}"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425DEEF-1BE0-4D28-8612-2669634C709D}" type="datetimeFigureOut">
              <a:rPr lang="en-IN" smtClean="0"/>
              <a:t>18-10-2021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4039BDA-3175-43F5-9A8E-74A8FAA1A491}"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425DEEF-1BE0-4D28-8612-2669634C709D}" type="datetimeFigureOut">
              <a:rPr lang="en-IN" smtClean="0"/>
              <a:t>18-10-2021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4039BDA-3175-43F5-9A8E-74A8FAA1A491}"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425DEEF-1BE0-4D28-8612-2669634C709D}" type="datetimeFigureOut">
              <a:rPr lang="en-IN" smtClean="0"/>
              <a:t>18-10-2021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425DEEF-1BE0-4D28-8612-2669634C709D}" type="datetimeFigureOut">
              <a:rPr lang="en-IN" smtClean="0"/>
              <a:t>18-10-2021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94039BDA-3175-43F5-9A8E-74A8FAA1A491}"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425DEEF-1BE0-4D28-8612-2669634C709D}" type="datetimeFigureOut">
              <a:rPr lang="en-IN" smtClean="0"/>
              <a:t>18-10-2021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425DEEF-1BE0-4D28-8612-2669634C709D}" type="datetimeFigureOut">
              <a:rPr lang="en-IN" smtClean="0"/>
              <a:t>18-10-2021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425DEEF-1BE0-4D28-8612-2669634C709D}" type="datetimeFigureOut">
              <a:rPr lang="en-IN" smtClean="0"/>
              <a:t>18-10-2021</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4039BDA-3175-43F5-9A8E-74A8FAA1A491}"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425DEEF-1BE0-4D28-8612-2669634C709D}" type="datetimeFigureOut">
              <a:rPr lang="en-IN" smtClean="0"/>
              <a:t>18-10-2021</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4039BDA-3175-43F5-9A8E-74A8FAA1A49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745" y="171206"/>
            <a:ext cx="7772400" cy="1470025"/>
          </a:xfrm>
        </p:spPr>
        <p:txBody>
          <a:bodyPr>
            <a:normAutofit/>
          </a:bodyPr>
          <a:lstStyle/>
          <a:p>
            <a:pPr algn="ctr"/>
            <a:r>
              <a:rPr lang="en-IN" sz="7200" b="1" dirty="0" smtClean="0">
                <a:solidFill>
                  <a:schemeClr val="accent6">
                    <a:lumMod val="75000"/>
                  </a:schemeClr>
                </a:solidFill>
                <a:latin typeface="Arial Black" pitchFamily="34" charset="0"/>
              </a:rPr>
              <a:t>Learn CSS</a:t>
            </a:r>
            <a:endParaRPr lang="en-IN" sz="7200" b="1" dirty="0">
              <a:solidFill>
                <a:schemeClr val="accent6">
                  <a:lumMod val="75000"/>
                </a:schemeClr>
              </a:solidFill>
              <a:latin typeface="Arial Black" pitchFamily="34" charset="0"/>
            </a:endParaRPr>
          </a:p>
        </p:txBody>
      </p:sp>
      <p:sp>
        <p:nvSpPr>
          <p:cNvPr id="3" name="Subtitle 2"/>
          <p:cNvSpPr>
            <a:spLocks noGrp="1"/>
          </p:cNvSpPr>
          <p:nvPr>
            <p:ph type="subTitle" idx="1"/>
          </p:nvPr>
        </p:nvSpPr>
        <p:spPr>
          <a:xfrm>
            <a:off x="228600" y="1871662"/>
            <a:ext cx="4191000" cy="1752600"/>
          </a:xfrm>
        </p:spPr>
        <p:txBody>
          <a:bodyPr/>
          <a:lstStyle/>
          <a:p>
            <a:pPr algn="l"/>
            <a:r>
              <a:rPr lang="en-IN" dirty="0" smtClean="0">
                <a:solidFill>
                  <a:schemeClr val="tx1"/>
                </a:solidFill>
              </a:rPr>
              <a:t>Lesson </a:t>
            </a:r>
            <a:r>
              <a:rPr lang="en-IN" dirty="0" smtClean="0">
                <a:solidFill>
                  <a:schemeClr val="tx1"/>
                </a:solidFill>
              </a:rPr>
              <a:t>12</a:t>
            </a:r>
            <a:endParaRPr lang="en-IN" dirty="0" smtClean="0">
              <a:solidFill>
                <a:schemeClr val="tx1"/>
              </a:solidFill>
            </a:endParaRPr>
          </a:p>
          <a:p>
            <a:pPr algn="l"/>
            <a:r>
              <a:rPr lang="en-IN" dirty="0" smtClean="0">
                <a:solidFill>
                  <a:schemeClr val="tx1"/>
                </a:solidFill>
              </a:rPr>
              <a:t>CSS </a:t>
            </a:r>
            <a:r>
              <a:rPr lang="en-IN" dirty="0" smtClean="0">
                <a:solidFill>
                  <a:schemeClr val="tx1"/>
                </a:solidFill>
              </a:rPr>
              <a:t>Links</a:t>
            </a:r>
            <a:endParaRPr lang="en-IN"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3469" y="1641231"/>
            <a:ext cx="2143125" cy="2143125"/>
          </a:xfrm>
          <a:prstGeom prst="rect">
            <a:avLst/>
          </a:prstGeom>
        </p:spPr>
      </p:pic>
      <p:sp>
        <p:nvSpPr>
          <p:cNvPr id="6" name="TextBox 5"/>
          <p:cNvSpPr txBox="1"/>
          <p:nvPr/>
        </p:nvSpPr>
        <p:spPr>
          <a:xfrm>
            <a:off x="228600" y="6019800"/>
            <a:ext cx="4953000" cy="646331"/>
          </a:xfrm>
          <a:prstGeom prst="rect">
            <a:avLst/>
          </a:prstGeom>
          <a:noFill/>
        </p:spPr>
        <p:txBody>
          <a:bodyPr wrap="square" rtlCol="0">
            <a:spAutoFit/>
          </a:bodyPr>
          <a:lstStyle/>
          <a:p>
            <a:r>
              <a:rPr lang="en-IN" dirty="0" smtClean="0"/>
              <a:t>For more information  visit</a:t>
            </a:r>
          </a:p>
          <a:p>
            <a:r>
              <a:rPr lang="en-IN" dirty="0" smtClean="0">
                <a:solidFill>
                  <a:schemeClr val="accent2"/>
                </a:solidFill>
              </a:rPr>
              <a:t>https://bptechnical2020.blogspot.com/</a:t>
            </a:r>
            <a:endParaRPr lang="en-IN" dirty="0">
              <a:solidFill>
                <a:schemeClr val="accent2"/>
              </a:solidFill>
            </a:endParaRPr>
          </a:p>
        </p:txBody>
      </p:sp>
    </p:spTree>
    <p:extLst>
      <p:ext uri="{BB962C8B-B14F-4D97-AF65-F5344CB8AC3E}">
        <p14:creationId xmlns:p14="http://schemas.microsoft.com/office/powerpoint/2010/main" val="4030007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smtClean="0"/>
              <a:t>What is a link in CSS?</a:t>
            </a:r>
          </a:p>
          <a:p>
            <a:r>
              <a:rPr lang="en-IN" dirty="0" smtClean="0"/>
              <a:t>Different link states</a:t>
            </a:r>
          </a:p>
          <a:p>
            <a:r>
              <a:rPr lang="en-IN" dirty="0" smtClean="0"/>
              <a:t>Styling link states</a:t>
            </a:r>
          </a:p>
          <a:p>
            <a:r>
              <a:rPr lang="en-IN" dirty="0" smtClean="0"/>
              <a:t>Order of styling links</a:t>
            </a:r>
            <a:endParaRPr lang="en-IN" dirty="0" smtClean="0"/>
          </a:p>
          <a:p>
            <a:endParaRPr lang="en-IN" dirty="0" smtClean="0"/>
          </a:p>
          <a:p>
            <a:endParaRPr lang="en-IN" dirty="0" smtClean="0"/>
          </a:p>
          <a:p>
            <a:pPr lvl="1"/>
            <a:endParaRPr lang="en-IN" dirty="0" smtClean="0"/>
          </a:p>
          <a:p>
            <a:endParaRPr lang="en-IN" dirty="0"/>
          </a:p>
        </p:txBody>
      </p:sp>
      <p:sp>
        <p:nvSpPr>
          <p:cNvPr id="2" name="Title 1"/>
          <p:cNvSpPr>
            <a:spLocks noGrp="1"/>
          </p:cNvSpPr>
          <p:nvPr>
            <p:ph type="title"/>
          </p:nvPr>
        </p:nvSpPr>
        <p:spPr/>
        <p:txBody>
          <a:bodyPr/>
          <a:lstStyle/>
          <a:p>
            <a:r>
              <a:rPr lang="en-IN" dirty="0" smtClean="0"/>
              <a:t>Contents</a:t>
            </a:r>
            <a:endParaRPr lang="en-IN" dirty="0"/>
          </a:p>
        </p:txBody>
      </p:sp>
    </p:spTree>
    <p:extLst>
      <p:ext uri="{BB962C8B-B14F-4D97-AF65-F5344CB8AC3E}">
        <p14:creationId xmlns:p14="http://schemas.microsoft.com/office/powerpoint/2010/main" val="1279741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2800" dirty="0" smtClean="0"/>
              <a:t>A link or hyperlink is an HTML element that links to another position of a web page, or links to another page  all together.  On webpages the links  or hyperlinks are underlined and colored in purple or blue. You can changes the color of the links using CSS. You can use simple text, or images or urls or controls(buttons) to create links.   Links have different states. The  &lt;a&gt; tag is used to create the links.</a:t>
            </a:r>
            <a:endParaRPr lang="en-IN" sz="2800" dirty="0"/>
          </a:p>
        </p:txBody>
      </p:sp>
      <p:sp>
        <p:nvSpPr>
          <p:cNvPr id="2" name="Title 1"/>
          <p:cNvSpPr>
            <a:spLocks noGrp="1"/>
          </p:cNvSpPr>
          <p:nvPr>
            <p:ph type="title"/>
          </p:nvPr>
        </p:nvSpPr>
        <p:spPr/>
        <p:txBody>
          <a:bodyPr/>
          <a:lstStyle/>
          <a:p>
            <a:r>
              <a:rPr lang="en-IN" dirty="0"/>
              <a:t>What is a link in CSS?</a:t>
            </a:r>
          </a:p>
        </p:txBody>
      </p:sp>
    </p:spTree>
    <p:extLst>
      <p:ext uri="{BB962C8B-B14F-4D97-AF65-F5344CB8AC3E}">
        <p14:creationId xmlns:p14="http://schemas.microsoft.com/office/powerpoint/2010/main" val="3614215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3200" dirty="0" smtClean="0"/>
              <a:t>Links or hyperlinks have different states. They are :</a:t>
            </a:r>
          </a:p>
          <a:p>
            <a:pPr lvl="1" algn="just"/>
            <a:r>
              <a:rPr lang="en-US" sz="2400" dirty="0"/>
              <a:t> a:link - a normal, unvisited link</a:t>
            </a:r>
          </a:p>
          <a:p>
            <a:pPr lvl="1" algn="just"/>
            <a:r>
              <a:rPr lang="en-US" sz="2400" dirty="0"/>
              <a:t> </a:t>
            </a:r>
            <a:r>
              <a:rPr lang="en-US" sz="2400" dirty="0" smtClean="0"/>
              <a:t>a:visited </a:t>
            </a:r>
            <a:r>
              <a:rPr lang="en-US" sz="2400" dirty="0"/>
              <a:t>- a link the user has visited</a:t>
            </a:r>
          </a:p>
          <a:p>
            <a:pPr lvl="1" algn="just"/>
            <a:r>
              <a:rPr lang="en-US" sz="2400" dirty="0" smtClean="0"/>
              <a:t> </a:t>
            </a:r>
            <a:r>
              <a:rPr lang="en-US" sz="2400" dirty="0"/>
              <a:t>a:hover - a link when the user </a:t>
            </a:r>
            <a:r>
              <a:rPr lang="en-US" sz="2400" dirty="0" smtClean="0"/>
              <a:t>moves the mouse over </a:t>
            </a:r>
            <a:r>
              <a:rPr lang="en-US" sz="2400" dirty="0"/>
              <a:t>it</a:t>
            </a:r>
          </a:p>
          <a:p>
            <a:pPr lvl="1" algn="just"/>
            <a:r>
              <a:rPr lang="en-US" sz="2400" dirty="0"/>
              <a:t> </a:t>
            </a:r>
            <a:r>
              <a:rPr lang="en-US" sz="2400" dirty="0" smtClean="0"/>
              <a:t>a:active </a:t>
            </a:r>
            <a:r>
              <a:rPr lang="en-US" sz="2400" dirty="0"/>
              <a:t>- a link the moment it is clicked</a:t>
            </a:r>
            <a:r>
              <a:rPr lang="en-IN" sz="2400" dirty="0" smtClean="0"/>
              <a:t> </a:t>
            </a:r>
          </a:p>
          <a:p>
            <a:pPr algn="just"/>
            <a:endParaRPr lang="en-IN" sz="1900" dirty="0"/>
          </a:p>
        </p:txBody>
      </p:sp>
      <p:sp>
        <p:nvSpPr>
          <p:cNvPr id="2" name="Title 1"/>
          <p:cNvSpPr>
            <a:spLocks noGrp="1"/>
          </p:cNvSpPr>
          <p:nvPr>
            <p:ph type="title"/>
          </p:nvPr>
        </p:nvSpPr>
        <p:spPr/>
        <p:txBody>
          <a:bodyPr/>
          <a:lstStyle/>
          <a:p>
            <a:r>
              <a:rPr lang="en-IN" dirty="0"/>
              <a:t>Different link states</a:t>
            </a:r>
          </a:p>
        </p:txBody>
      </p:sp>
    </p:spTree>
    <p:extLst>
      <p:ext uri="{BB962C8B-B14F-4D97-AF65-F5344CB8AC3E}">
        <p14:creationId xmlns:p14="http://schemas.microsoft.com/office/powerpoint/2010/main" val="10639724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just"/>
            <a:r>
              <a:rPr lang="en-US" sz="1900" dirty="0"/>
              <a:t>/* unvisited link */</a:t>
            </a:r>
          </a:p>
          <a:p>
            <a:pPr algn="just"/>
            <a:r>
              <a:rPr lang="en-US" sz="1900" dirty="0"/>
              <a:t>a:link {</a:t>
            </a:r>
          </a:p>
          <a:p>
            <a:pPr algn="just"/>
            <a:r>
              <a:rPr lang="en-US" sz="1900" dirty="0"/>
              <a:t>  color: red;</a:t>
            </a:r>
          </a:p>
          <a:p>
            <a:pPr algn="just"/>
            <a:r>
              <a:rPr lang="en-US" sz="1900" dirty="0"/>
              <a:t>}</a:t>
            </a:r>
          </a:p>
          <a:p>
            <a:pPr algn="just"/>
            <a:endParaRPr lang="en-US" sz="1900" dirty="0"/>
          </a:p>
          <a:p>
            <a:pPr algn="just"/>
            <a:r>
              <a:rPr lang="en-US" sz="1900" dirty="0"/>
              <a:t>/* visited link */</a:t>
            </a:r>
          </a:p>
          <a:p>
            <a:pPr algn="just"/>
            <a:r>
              <a:rPr lang="en-US" sz="1900" dirty="0"/>
              <a:t>a:visited {</a:t>
            </a:r>
          </a:p>
          <a:p>
            <a:pPr algn="just"/>
            <a:r>
              <a:rPr lang="en-US" sz="1900" dirty="0"/>
              <a:t>  color: green;</a:t>
            </a:r>
          </a:p>
          <a:p>
            <a:pPr algn="just"/>
            <a:r>
              <a:rPr lang="en-US" sz="1900" dirty="0"/>
              <a:t>}</a:t>
            </a:r>
          </a:p>
          <a:p>
            <a:pPr algn="just"/>
            <a:endParaRPr lang="en-US" sz="1900" dirty="0"/>
          </a:p>
          <a:p>
            <a:pPr algn="just"/>
            <a:r>
              <a:rPr lang="en-US" sz="1900" dirty="0"/>
              <a:t>/* mouse over link */</a:t>
            </a:r>
          </a:p>
          <a:p>
            <a:pPr algn="just"/>
            <a:r>
              <a:rPr lang="en-US" sz="1900" dirty="0"/>
              <a:t>a:hover {</a:t>
            </a:r>
          </a:p>
          <a:p>
            <a:pPr algn="just"/>
            <a:r>
              <a:rPr lang="en-US" sz="1900" dirty="0"/>
              <a:t>  color: </a:t>
            </a:r>
            <a:r>
              <a:rPr lang="en-US" sz="1900" dirty="0" err="1"/>
              <a:t>hotpink</a:t>
            </a:r>
            <a:r>
              <a:rPr lang="en-US" sz="1900" dirty="0"/>
              <a:t>;</a:t>
            </a:r>
          </a:p>
          <a:p>
            <a:pPr algn="just"/>
            <a:r>
              <a:rPr lang="en-US" sz="1900" dirty="0"/>
              <a:t>}</a:t>
            </a:r>
          </a:p>
          <a:p>
            <a:pPr algn="just"/>
            <a:endParaRPr lang="en-US" sz="1900" dirty="0"/>
          </a:p>
          <a:p>
            <a:pPr algn="just"/>
            <a:r>
              <a:rPr lang="en-US" sz="1900" dirty="0"/>
              <a:t>/* selected link */</a:t>
            </a:r>
          </a:p>
          <a:p>
            <a:pPr algn="just"/>
            <a:r>
              <a:rPr lang="en-US" sz="1900" dirty="0"/>
              <a:t>a:active {</a:t>
            </a:r>
          </a:p>
          <a:p>
            <a:pPr algn="just"/>
            <a:r>
              <a:rPr lang="en-US" sz="1900" dirty="0"/>
              <a:t>  color: blue;</a:t>
            </a:r>
          </a:p>
          <a:p>
            <a:pPr algn="just"/>
            <a:r>
              <a:rPr lang="en-US" sz="1900" dirty="0"/>
              <a:t>}  </a:t>
            </a:r>
            <a:endParaRPr lang="en-IN" sz="1900" dirty="0"/>
          </a:p>
        </p:txBody>
      </p:sp>
      <p:sp>
        <p:nvSpPr>
          <p:cNvPr id="2" name="Title 1"/>
          <p:cNvSpPr>
            <a:spLocks noGrp="1"/>
          </p:cNvSpPr>
          <p:nvPr>
            <p:ph type="title"/>
          </p:nvPr>
        </p:nvSpPr>
        <p:spPr/>
        <p:txBody>
          <a:bodyPr/>
          <a:lstStyle/>
          <a:p>
            <a:r>
              <a:rPr lang="en-IN" dirty="0"/>
              <a:t>Styling link states</a:t>
            </a:r>
          </a:p>
        </p:txBody>
      </p:sp>
    </p:spTree>
    <p:extLst>
      <p:ext uri="{BB962C8B-B14F-4D97-AF65-F5344CB8AC3E}">
        <p14:creationId xmlns:p14="http://schemas.microsoft.com/office/powerpoint/2010/main" val="3428782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dirty="0" smtClean="0"/>
              <a:t>When </a:t>
            </a:r>
            <a:r>
              <a:rPr lang="en-US" sz="2400" dirty="0"/>
              <a:t>styling different link states, there are some order rules that have to be followed</a:t>
            </a:r>
            <a:r>
              <a:rPr lang="en-US" sz="2400" dirty="0" smtClean="0"/>
              <a:t>:</a:t>
            </a:r>
          </a:p>
          <a:p>
            <a:pPr lvl="1" algn="just"/>
            <a:r>
              <a:rPr lang="en-US" sz="2000" dirty="0"/>
              <a:t>a:active MUST come after </a:t>
            </a:r>
            <a:r>
              <a:rPr lang="en-US" sz="2000" dirty="0" smtClean="0"/>
              <a:t>a:hover</a:t>
            </a:r>
          </a:p>
          <a:p>
            <a:pPr lvl="1" algn="just"/>
            <a:r>
              <a:rPr lang="en-US" sz="2000" dirty="0"/>
              <a:t>a:hover MUST come after a:link and a:visited</a:t>
            </a:r>
            <a:endParaRPr lang="en-IN" sz="2000" dirty="0"/>
          </a:p>
        </p:txBody>
      </p:sp>
      <p:sp>
        <p:nvSpPr>
          <p:cNvPr id="2" name="Title 1"/>
          <p:cNvSpPr>
            <a:spLocks noGrp="1"/>
          </p:cNvSpPr>
          <p:nvPr>
            <p:ph type="title"/>
          </p:nvPr>
        </p:nvSpPr>
        <p:spPr/>
        <p:txBody>
          <a:bodyPr/>
          <a:lstStyle/>
          <a:p>
            <a:r>
              <a:rPr lang="en-IN" dirty="0"/>
              <a:t>Order of styling links</a:t>
            </a:r>
          </a:p>
        </p:txBody>
      </p:sp>
    </p:spTree>
    <p:extLst>
      <p:ext uri="{BB962C8B-B14F-4D97-AF65-F5344CB8AC3E}">
        <p14:creationId xmlns:p14="http://schemas.microsoft.com/office/powerpoint/2010/main" val="14175813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dirty="0"/>
              <a:t>In CSS, "id" is a selector that is used to designate an area that a link should point to, similar to anchor in HTML. The nice thing about using id is you can create a link to any element on the page, rather than only the top or bottom. In the following sections, you'll see how to apply id to an HTML tag, and then how to link to it. This example will link to the opening paragraph at the top of this page.</a:t>
            </a:r>
          </a:p>
        </p:txBody>
      </p:sp>
      <p:sp>
        <p:nvSpPr>
          <p:cNvPr id="2" name="Title 1"/>
          <p:cNvSpPr>
            <a:spLocks noGrp="1"/>
          </p:cNvSpPr>
          <p:nvPr>
            <p:ph type="title"/>
          </p:nvPr>
        </p:nvSpPr>
        <p:spPr/>
        <p:txBody>
          <a:bodyPr/>
          <a:lstStyle/>
          <a:p>
            <a:r>
              <a:rPr lang="en-IN" dirty="0" smtClean="0"/>
              <a:t>Create link in </a:t>
            </a:r>
            <a:r>
              <a:rPr lang="en-IN" smtClean="0"/>
              <a:t>the same page</a:t>
            </a:r>
            <a:endParaRPr lang="en-IN" dirty="0"/>
          </a:p>
        </p:txBody>
      </p:sp>
    </p:spTree>
    <p:extLst>
      <p:ext uri="{BB962C8B-B14F-4D97-AF65-F5344CB8AC3E}">
        <p14:creationId xmlns:p14="http://schemas.microsoft.com/office/powerpoint/2010/main" val="22089456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09728" indent="0" algn="just">
              <a:buNone/>
            </a:pPr>
            <a:r>
              <a:rPr lang="en-IN" dirty="0" smtClean="0"/>
              <a:t>If you like this video please share and subscribe. Please comment your suggestions.  </a:t>
            </a:r>
            <a:endParaRPr lang="en-IN" dirty="0"/>
          </a:p>
        </p:txBody>
      </p:sp>
      <p:sp>
        <p:nvSpPr>
          <p:cNvPr id="2" name="Title 1"/>
          <p:cNvSpPr>
            <a:spLocks noGrp="1"/>
          </p:cNvSpPr>
          <p:nvPr>
            <p:ph type="title"/>
          </p:nvPr>
        </p:nvSpPr>
        <p:spPr/>
        <p:txBody>
          <a:bodyPr>
            <a:normAutofit/>
          </a:bodyPr>
          <a:lstStyle/>
          <a:p>
            <a:r>
              <a:rPr lang="en-IN" dirty="0" smtClean="0"/>
              <a:t>Thank you for watching!</a:t>
            </a:r>
            <a:endParaRPr lang="en-IN" dirty="0"/>
          </a:p>
        </p:txBody>
      </p:sp>
    </p:spTree>
    <p:extLst>
      <p:ext uri="{BB962C8B-B14F-4D97-AF65-F5344CB8AC3E}">
        <p14:creationId xmlns:p14="http://schemas.microsoft.com/office/powerpoint/2010/main" val="41415082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1165</TotalTime>
  <Words>384</Words>
  <Application>Microsoft Office PowerPoint</Application>
  <PresentationFormat>On-screen Show (4:3)</PresentationFormat>
  <Paragraphs>48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Concourse</vt:lpstr>
      <vt:lpstr>Learn CSS</vt:lpstr>
      <vt:lpstr>Contents</vt:lpstr>
      <vt:lpstr>What is a link in CSS?</vt:lpstr>
      <vt:lpstr>Different link states</vt:lpstr>
      <vt:lpstr>Styling link states</vt:lpstr>
      <vt:lpstr>Order of styling links</vt:lpstr>
      <vt:lpstr>Create link in the same page</vt:lpstr>
      <vt:lpstr>Thank you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intel</dc:creator>
  <cp:lastModifiedBy>intel</cp:lastModifiedBy>
  <cp:revision>95</cp:revision>
  <dcterms:created xsi:type="dcterms:W3CDTF">2021-09-30T07:58:17Z</dcterms:created>
  <dcterms:modified xsi:type="dcterms:W3CDTF">2021-10-18T16:38:23Z</dcterms:modified>
</cp:coreProperties>
</file>