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3" r:id="rId4"/>
    <p:sldId id="264" r:id="rId5"/>
    <p:sldId id="265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7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5B42-5D02-4CBE-986E-085E74F67CF7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3BAF6-60DB-4AE6-8B77-0FF64CDE3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103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25DEEF-1BE0-4D28-8612-2669634C709D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425DEEF-1BE0-4D28-8612-2669634C709D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425DEEF-1BE0-4D28-8612-2669634C709D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745" y="171206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IN" sz="7200" b="1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Learn CSS</a:t>
            </a:r>
            <a:endParaRPr lang="en-IN" sz="7200" b="1" dirty="0">
              <a:solidFill>
                <a:schemeClr val="accent6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871662"/>
            <a:ext cx="4191000" cy="1752600"/>
          </a:xfrm>
        </p:spPr>
        <p:txBody>
          <a:bodyPr/>
          <a:lstStyle/>
          <a:p>
            <a:pPr algn="l"/>
            <a:r>
              <a:rPr lang="en-IN" dirty="0" smtClean="0">
                <a:solidFill>
                  <a:schemeClr val="tx1"/>
                </a:solidFill>
              </a:rPr>
              <a:t>Lesson 13</a:t>
            </a:r>
          </a:p>
          <a:p>
            <a:pPr algn="l"/>
            <a:r>
              <a:rPr lang="en-IN" dirty="0" smtClean="0">
                <a:solidFill>
                  <a:schemeClr val="tx1"/>
                </a:solidFill>
              </a:rPr>
              <a:t>CSS Units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469" y="1641231"/>
            <a:ext cx="2143125" cy="2143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60198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For more information  visit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https://bptechnical2020.blogspot.com/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00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is a unit in CSS?</a:t>
            </a:r>
          </a:p>
          <a:p>
            <a:r>
              <a:rPr lang="en-IN" dirty="0" smtClean="0"/>
              <a:t>Absolute unit.</a:t>
            </a:r>
          </a:p>
          <a:p>
            <a:r>
              <a:rPr lang="en-IN" dirty="0" smtClean="0"/>
              <a:t>Relative unit.</a:t>
            </a:r>
          </a:p>
          <a:p>
            <a:endParaRPr lang="en-IN" dirty="0" smtClean="0"/>
          </a:p>
          <a:p>
            <a:endParaRPr lang="en-IN" dirty="0" smtClean="0"/>
          </a:p>
          <a:p>
            <a:pPr lvl="1"/>
            <a:endParaRPr lang="en-IN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7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dirty="0"/>
              <a:t>CSS uses </a:t>
            </a:r>
            <a:r>
              <a:rPr lang="en-US" sz="2800" dirty="0" err="1"/>
              <a:t>differents</a:t>
            </a:r>
            <a:r>
              <a:rPr lang="en-US" sz="2800" dirty="0"/>
              <a:t> units for expressing a length. CSS properties such as width, margin, height, padding, font-size</a:t>
            </a:r>
            <a:r>
              <a:rPr lang="en-US" sz="2800" dirty="0" smtClean="0"/>
              <a:t>, </a:t>
            </a:r>
            <a:r>
              <a:rPr lang="en-US" sz="2800" dirty="0" err="1" smtClean="0"/>
              <a:t>etc</a:t>
            </a:r>
            <a:r>
              <a:rPr lang="en-US" sz="2800" dirty="0" smtClean="0"/>
              <a:t> </a:t>
            </a:r>
            <a:r>
              <a:rPr lang="en-US" sz="2800" dirty="0"/>
              <a:t>takes length. Length is a number followed by a unit, for example 20px</a:t>
            </a:r>
            <a:r>
              <a:rPr lang="en-US" sz="2800" dirty="0" smtClean="0"/>
              <a:t>, 2em</a:t>
            </a:r>
            <a:r>
              <a:rPr lang="en-US" sz="2800" dirty="0"/>
              <a:t>, etc. </a:t>
            </a:r>
            <a:r>
              <a:rPr lang="en-US" sz="2800" dirty="0" smtClean="0"/>
              <a:t>There </a:t>
            </a:r>
            <a:r>
              <a:rPr lang="en-US" sz="2800" dirty="0"/>
              <a:t>cannot be any white space between the number and the unit. In case the value is zero (0) the unit can be omitted.</a:t>
            </a:r>
          </a:p>
          <a:p>
            <a:pPr algn="just"/>
            <a:r>
              <a:rPr lang="en-US" sz="2800" dirty="0"/>
              <a:t>There are two types of units</a:t>
            </a:r>
          </a:p>
          <a:p>
            <a:pPr algn="just"/>
            <a:r>
              <a:rPr lang="en-US" sz="2800" dirty="0"/>
              <a:t>1. Absolute</a:t>
            </a:r>
          </a:p>
          <a:p>
            <a:pPr algn="just"/>
            <a:r>
              <a:rPr lang="en-US" sz="2800" dirty="0"/>
              <a:t>2. Relative.</a:t>
            </a:r>
          </a:p>
          <a:p>
            <a:pPr algn="just"/>
            <a:endParaRPr lang="en-IN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u</a:t>
            </a:r>
            <a:r>
              <a:rPr lang="en-IN" dirty="0" smtClean="0"/>
              <a:t>nit in </a:t>
            </a:r>
            <a:r>
              <a:rPr lang="en-IN" dirty="0"/>
              <a:t>CSS?</a:t>
            </a:r>
          </a:p>
        </p:txBody>
      </p:sp>
    </p:spTree>
    <p:extLst>
      <p:ext uri="{BB962C8B-B14F-4D97-AF65-F5344CB8AC3E}">
        <p14:creationId xmlns:p14="http://schemas.microsoft.com/office/powerpoint/2010/main" val="361421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absolute units always indicate a fixed </a:t>
            </a:r>
            <a:r>
              <a:rPr lang="en-US" sz="2400" dirty="0" smtClean="0"/>
              <a:t>length. </a:t>
            </a:r>
          </a:p>
          <a:p>
            <a:pPr lvl="1" algn="just"/>
            <a:r>
              <a:rPr lang="en-US" sz="1800" dirty="0"/>
              <a:t>cm </a:t>
            </a:r>
            <a:r>
              <a:rPr lang="en-US" sz="1800" dirty="0" smtClean="0"/>
              <a:t> centimeters</a:t>
            </a:r>
            <a:endParaRPr lang="en-US" sz="1800" dirty="0"/>
          </a:p>
          <a:p>
            <a:pPr lvl="1" algn="just"/>
            <a:r>
              <a:rPr lang="en-US" sz="1800" dirty="0" smtClean="0"/>
              <a:t>Mm millimeters</a:t>
            </a:r>
            <a:endParaRPr lang="en-US" sz="1800" dirty="0"/>
          </a:p>
          <a:p>
            <a:pPr lvl="1" algn="just"/>
            <a:r>
              <a:rPr lang="en-US" sz="1800" dirty="0"/>
              <a:t>in 	inches (1in = 96px = 2.54cm)</a:t>
            </a:r>
          </a:p>
          <a:p>
            <a:pPr lvl="1" algn="just"/>
            <a:r>
              <a:rPr lang="en-US" sz="1800" dirty="0"/>
              <a:t>pt 	points (1pt = 1/72 of 1in)</a:t>
            </a:r>
          </a:p>
          <a:p>
            <a:pPr lvl="1" algn="just"/>
            <a:r>
              <a:rPr lang="en-US" sz="1800" dirty="0"/>
              <a:t>pc 	picas (1pc = 12 pt) </a:t>
            </a:r>
            <a:endParaRPr lang="en-IN" sz="1800" dirty="0"/>
          </a:p>
          <a:p>
            <a:pPr marL="393192" lvl="1" indent="0" algn="just">
              <a:buNone/>
            </a:pPr>
            <a:r>
              <a:rPr lang="en-US" sz="2000" b="1" dirty="0"/>
              <a:t>Pixels (px) are relative to the viewing device.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Absolute Unit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397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900" dirty="0" smtClean="0"/>
              <a:t>The relative </a:t>
            </a:r>
            <a:r>
              <a:rPr lang="en-US" sz="1900" dirty="0"/>
              <a:t>units the length is always calculated in relation to other elements</a:t>
            </a:r>
            <a:r>
              <a:rPr lang="en-US" sz="1900" dirty="0" smtClean="0"/>
              <a:t>.</a:t>
            </a:r>
          </a:p>
          <a:p>
            <a:pPr lvl="1" algn="just"/>
            <a:r>
              <a:rPr lang="en-US" sz="1500" dirty="0"/>
              <a:t>em </a:t>
            </a:r>
            <a:r>
              <a:rPr lang="en-US" sz="1500" dirty="0" smtClean="0"/>
              <a:t>Relative </a:t>
            </a:r>
            <a:r>
              <a:rPr lang="en-US" sz="1500" dirty="0"/>
              <a:t>to the font-size of the element (2em means 2 times the size of the current font) 	</a:t>
            </a:r>
          </a:p>
          <a:p>
            <a:pPr lvl="1" algn="just"/>
            <a:r>
              <a:rPr lang="en-US" sz="1500" dirty="0"/>
              <a:t>ex 	Relative to the x-height of the current font (rarely used) 	</a:t>
            </a:r>
          </a:p>
          <a:p>
            <a:pPr lvl="1" algn="just"/>
            <a:r>
              <a:rPr lang="en-US" sz="1500" dirty="0"/>
              <a:t>ch 	Relative to the width of the "0" (zero) 	</a:t>
            </a:r>
          </a:p>
          <a:p>
            <a:pPr lvl="1" algn="just"/>
            <a:r>
              <a:rPr lang="en-US" sz="1500" dirty="0"/>
              <a:t>rem </a:t>
            </a:r>
            <a:r>
              <a:rPr lang="en-US" sz="1500" dirty="0" smtClean="0"/>
              <a:t> Relative </a:t>
            </a:r>
            <a:r>
              <a:rPr lang="en-US" sz="1500" dirty="0"/>
              <a:t>to font-size of the root element 	</a:t>
            </a:r>
          </a:p>
          <a:p>
            <a:pPr lvl="1" algn="just"/>
            <a:r>
              <a:rPr lang="en-US" sz="1500" dirty="0"/>
              <a:t>vw </a:t>
            </a:r>
            <a:r>
              <a:rPr lang="en-US" sz="1500" dirty="0" smtClean="0"/>
              <a:t>Relative </a:t>
            </a:r>
            <a:r>
              <a:rPr lang="en-US" sz="1500" dirty="0"/>
              <a:t>to 1% of the width of the viewport* 	</a:t>
            </a:r>
          </a:p>
          <a:p>
            <a:pPr lvl="1" algn="just"/>
            <a:r>
              <a:rPr lang="en-US" sz="1500" dirty="0"/>
              <a:t>vh 	Relative to 1% of the height of the viewport* 	</a:t>
            </a:r>
          </a:p>
          <a:p>
            <a:pPr lvl="1" algn="just"/>
            <a:r>
              <a:rPr lang="en-US" sz="1500" dirty="0"/>
              <a:t>vmin </a:t>
            </a:r>
            <a:r>
              <a:rPr lang="en-US" sz="1500" dirty="0" smtClean="0"/>
              <a:t>Relative </a:t>
            </a:r>
            <a:r>
              <a:rPr lang="en-US" sz="1500" dirty="0"/>
              <a:t>to 1% of viewport's* smaller dimension 	</a:t>
            </a:r>
          </a:p>
          <a:p>
            <a:pPr lvl="1" algn="just"/>
            <a:r>
              <a:rPr lang="en-US" sz="1500" dirty="0"/>
              <a:t>vmax </a:t>
            </a:r>
            <a:r>
              <a:rPr lang="en-US" sz="1500" dirty="0" smtClean="0"/>
              <a:t> Relative </a:t>
            </a:r>
            <a:r>
              <a:rPr lang="en-US" sz="1500" dirty="0"/>
              <a:t>to 1% of viewport's* larger dimension 	</a:t>
            </a:r>
          </a:p>
          <a:p>
            <a:pPr lvl="1" algn="just"/>
            <a:r>
              <a:rPr lang="en-US" sz="1500" dirty="0"/>
              <a:t>% </a:t>
            </a:r>
            <a:r>
              <a:rPr lang="en-US" sz="1500" dirty="0" smtClean="0"/>
              <a:t> Relative </a:t>
            </a:r>
            <a:r>
              <a:rPr lang="en-US" sz="1500" dirty="0"/>
              <a:t>to the parent element</a:t>
            </a:r>
            <a:endParaRPr lang="en-IN" sz="1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Relative Units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878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just">
              <a:buNone/>
            </a:pPr>
            <a:r>
              <a:rPr lang="en-IN" dirty="0" smtClean="0"/>
              <a:t>If you like this video please share and subscribe. Please comment your suggestions. 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Thank you for watching!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150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1201</TotalTime>
  <Words>192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Learn CSS</vt:lpstr>
      <vt:lpstr>Contents</vt:lpstr>
      <vt:lpstr>What is a unit in CSS?</vt:lpstr>
      <vt:lpstr>Absolute Unit</vt:lpstr>
      <vt:lpstr>Relative Units</vt:lpstr>
      <vt:lpstr>Thank you for watching!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intel</dc:creator>
  <cp:lastModifiedBy>intel</cp:lastModifiedBy>
  <cp:revision>98</cp:revision>
  <dcterms:created xsi:type="dcterms:W3CDTF">2021-09-30T07:58:17Z</dcterms:created>
  <dcterms:modified xsi:type="dcterms:W3CDTF">2021-10-21T01:27:15Z</dcterms:modified>
</cp:coreProperties>
</file>