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3" r:id="rId4"/>
    <p:sldId id="264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9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5B42-5D02-4CBE-986E-085E74F67CF7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3BAF6-60DB-4AE6-8B77-0FF64CDE3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103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25DEEF-1BE0-4D28-8612-2669634C709D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25DEEF-1BE0-4D28-8612-2669634C709D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425DEEF-1BE0-4D28-8612-2669634C709D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745" y="171206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Learn CSS</a:t>
            </a:r>
            <a:endParaRPr lang="en-IN" sz="7200" b="1" dirty="0">
              <a:solidFill>
                <a:schemeClr val="accent6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871662"/>
            <a:ext cx="4191000" cy="1752600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chemeClr val="tx1"/>
                </a:solidFill>
              </a:rPr>
              <a:t>Lesson </a:t>
            </a:r>
            <a:r>
              <a:rPr lang="en-IN" dirty="0" smtClean="0">
                <a:solidFill>
                  <a:schemeClr val="tx1"/>
                </a:solidFill>
              </a:rPr>
              <a:t>14</a:t>
            </a:r>
            <a:endParaRPr lang="en-IN" dirty="0" smtClean="0">
              <a:solidFill>
                <a:schemeClr val="tx1"/>
              </a:solidFill>
            </a:endParaRPr>
          </a:p>
          <a:p>
            <a:pPr algn="l"/>
            <a:r>
              <a:rPr lang="en-IN" dirty="0" smtClean="0">
                <a:solidFill>
                  <a:schemeClr val="tx1"/>
                </a:solidFill>
              </a:rPr>
              <a:t>CSS Cursors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469" y="1641231"/>
            <a:ext cx="2143125" cy="214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60198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For more information  visit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https://bptechnical2020.blogspot.com/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0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a Cursor in CSS?</a:t>
            </a:r>
          </a:p>
          <a:p>
            <a:r>
              <a:rPr lang="en-IN" dirty="0" smtClean="0"/>
              <a:t>Types of cursor</a:t>
            </a:r>
          </a:p>
          <a:p>
            <a:endParaRPr lang="en-IN" dirty="0" smtClean="0"/>
          </a:p>
          <a:p>
            <a:endParaRPr lang="en-IN" dirty="0" smtClean="0"/>
          </a:p>
          <a:p>
            <a:pPr lvl="1"/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7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Cursor in </a:t>
            </a:r>
            <a:r>
              <a:rPr lang="en-US" sz="2800" dirty="0" smtClean="0"/>
              <a:t>CSS property </a:t>
            </a:r>
            <a:r>
              <a:rPr lang="en-US" sz="2800" dirty="0"/>
              <a:t>controls </a:t>
            </a:r>
            <a:r>
              <a:rPr lang="en-US" sz="2800" b="1" dirty="0"/>
              <a:t>the shape or look and feel of the cursor</a:t>
            </a:r>
            <a:r>
              <a:rPr lang="en-US" sz="2800" dirty="0"/>
              <a:t> when it is hovering on any HTML element by using a specific type of cursor property. </a:t>
            </a:r>
            <a:endParaRPr lang="en-IN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</a:t>
            </a:r>
            <a:r>
              <a:rPr lang="en-IN" dirty="0" smtClean="0"/>
              <a:t>cursor in </a:t>
            </a:r>
            <a:r>
              <a:rPr lang="en-IN" dirty="0"/>
              <a:t>CSS?</a:t>
            </a:r>
          </a:p>
        </p:txBody>
      </p:sp>
    </p:spTree>
    <p:extLst>
      <p:ext uri="{BB962C8B-B14F-4D97-AF65-F5344CB8AC3E}">
        <p14:creationId xmlns:p14="http://schemas.microsoft.com/office/powerpoint/2010/main" val="361421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144863"/>
              </p:ext>
            </p:extLst>
          </p:nvPr>
        </p:nvGraphicFramePr>
        <p:xfrm>
          <a:off x="457200" y="1481138"/>
          <a:ext cx="82296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.alias {cursor: alias;}</a:t>
                      </a:r>
                    </a:p>
                    <a:p>
                      <a:r>
                        <a:rPr lang="en-IN" sz="1600" dirty="0" smtClean="0"/>
                        <a:t>.all-scroll {cursor: all-scroll;}</a:t>
                      </a:r>
                    </a:p>
                    <a:p>
                      <a:r>
                        <a:rPr lang="en-IN" sz="1600" dirty="0" smtClean="0"/>
                        <a:t>.auto {cursor: auto;}</a:t>
                      </a:r>
                    </a:p>
                    <a:p>
                      <a:r>
                        <a:rPr lang="en-IN" sz="1600" dirty="0" smtClean="0"/>
                        <a:t>.cell {cursor: cell;}</a:t>
                      </a:r>
                    </a:p>
                    <a:p>
                      <a:r>
                        <a:rPr lang="en-IN" sz="1600" dirty="0" smtClean="0"/>
                        <a:t>.context-menu {cursor: context-menu;}</a:t>
                      </a:r>
                    </a:p>
                    <a:p>
                      <a:r>
                        <a:rPr lang="en-IN" sz="1600" dirty="0" smtClean="0"/>
                        <a:t>.col-resize {cursor: col-resize;}</a:t>
                      </a:r>
                    </a:p>
                    <a:p>
                      <a:r>
                        <a:rPr lang="en-IN" sz="1600" dirty="0" smtClean="0"/>
                        <a:t>.copy {cursor: copy;}</a:t>
                      </a:r>
                    </a:p>
                    <a:p>
                      <a:r>
                        <a:rPr lang="en-IN" sz="1600" dirty="0" smtClean="0"/>
                        <a:t>.crosshair {cursor: crosshair;}</a:t>
                      </a:r>
                    </a:p>
                    <a:p>
                      <a:r>
                        <a:rPr lang="en-IN" sz="1600" dirty="0" smtClean="0"/>
                        <a:t>.default {cursor: default;}</a:t>
                      </a:r>
                    </a:p>
                    <a:p>
                      <a:r>
                        <a:rPr lang="en-IN" sz="1600" dirty="0" smtClean="0"/>
                        <a:t>.e-resize {cursor: e-resize;}</a:t>
                      </a:r>
                    </a:p>
                    <a:p>
                      <a:r>
                        <a:rPr lang="en-IN" sz="1600" dirty="0" smtClean="0"/>
                        <a:t>.</a:t>
                      </a:r>
                      <a:r>
                        <a:rPr lang="en-IN" sz="1600" dirty="0" err="1" smtClean="0"/>
                        <a:t>ew</a:t>
                      </a:r>
                      <a:r>
                        <a:rPr lang="en-IN" sz="1600" dirty="0" smtClean="0"/>
                        <a:t>-resize {cursor: </a:t>
                      </a:r>
                      <a:r>
                        <a:rPr lang="en-IN" sz="1600" dirty="0" err="1" smtClean="0"/>
                        <a:t>ew</a:t>
                      </a:r>
                      <a:r>
                        <a:rPr lang="en-IN" sz="1600" dirty="0" smtClean="0"/>
                        <a:t>-resize;}</a:t>
                      </a:r>
                    </a:p>
                    <a:p>
                      <a:r>
                        <a:rPr lang="en-IN" sz="1600" dirty="0" smtClean="0"/>
                        <a:t>.grab {cursor: grab;}</a:t>
                      </a:r>
                    </a:p>
                    <a:p>
                      <a:r>
                        <a:rPr lang="en-IN" sz="1600" dirty="0" smtClean="0"/>
                        <a:t>.grabbing {cursor: grabbing;}</a:t>
                      </a:r>
                    </a:p>
                    <a:p>
                      <a:r>
                        <a:rPr lang="en-IN" sz="1600" dirty="0" smtClean="0"/>
                        <a:t>.help {cursor: help;}</a:t>
                      </a:r>
                    </a:p>
                    <a:p>
                      <a:r>
                        <a:rPr lang="en-IN" sz="1600" dirty="0" smtClean="0"/>
                        <a:t>.move {cursor: move;}</a:t>
                      </a:r>
                    </a:p>
                    <a:p>
                      <a:r>
                        <a:rPr lang="en-IN" sz="1600" dirty="0" smtClean="0"/>
                        <a:t>.n-resize {cursor: n-resize;}</a:t>
                      </a:r>
                    </a:p>
                    <a:p>
                      <a:r>
                        <a:rPr lang="en-IN" sz="1600" dirty="0" smtClean="0"/>
                        <a:t>.ne-resize {cursor: ne-resize;}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.</a:t>
                      </a:r>
                      <a:r>
                        <a:rPr lang="en-IN" sz="1600" dirty="0" err="1" smtClean="0"/>
                        <a:t>nesw</a:t>
                      </a:r>
                      <a:r>
                        <a:rPr lang="en-IN" sz="1600" dirty="0" smtClean="0"/>
                        <a:t>-resize {cursor: </a:t>
                      </a:r>
                      <a:r>
                        <a:rPr lang="en-IN" sz="1600" dirty="0" err="1" smtClean="0"/>
                        <a:t>nesw</a:t>
                      </a:r>
                      <a:r>
                        <a:rPr lang="en-IN" sz="1600" dirty="0" smtClean="0"/>
                        <a:t>-resize;}</a:t>
                      </a:r>
                    </a:p>
                    <a:p>
                      <a:r>
                        <a:rPr lang="en-IN" sz="1600" dirty="0" smtClean="0"/>
                        <a:t>.ns-resize {cursor: ns-resize;}</a:t>
                      </a:r>
                    </a:p>
                    <a:p>
                      <a:r>
                        <a:rPr lang="en-IN" sz="1600" dirty="0" smtClean="0"/>
                        <a:t>.</a:t>
                      </a:r>
                      <a:r>
                        <a:rPr lang="en-IN" sz="1600" dirty="0" err="1" smtClean="0"/>
                        <a:t>nw</a:t>
                      </a:r>
                      <a:r>
                        <a:rPr lang="en-IN" sz="1600" dirty="0" smtClean="0"/>
                        <a:t>-resize {cursor: </a:t>
                      </a:r>
                      <a:r>
                        <a:rPr lang="en-IN" sz="1600" dirty="0" err="1" smtClean="0"/>
                        <a:t>nw</a:t>
                      </a:r>
                      <a:r>
                        <a:rPr lang="en-IN" sz="1600" dirty="0" smtClean="0"/>
                        <a:t>-resize;}</a:t>
                      </a:r>
                    </a:p>
                    <a:p>
                      <a:r>
                        <a:rPr lang="en-IN" sz="1600" dirty="0" smtClean="0"/>
                        <a:t>.</a:t>
                      </a:r>
                      <a:r>
                        <a:rPr lang="en-IN" sz="1600" dirty="0" err="1" smtClean="0"/>
                        <a:t>nwse</a:t>
                      </a:r>
                      <a:r>
                        <a:rPr lang="en-IN" sz="1600" dirty="0" smtClean="0"/>
                        <a:t>-resize {cursor: </a:t>
                      </a:r>
                      <a:r>
                        <a:rPr lang="en-IN" sz="1600" dirty="0" err="1" smtClean="0"/>
                        <a:t>nwse</a:t>
                      </a:r>
                      <a:r>
                        <a:rPr lang="en-IN" sz="1600" dirty="0" smtClean="0"/>
                        <a:t>-resize;}</a:t>
                      </a:r>
                    </a:p>
                    <a:p>
                      <a:r>
                        <a:rPr lang="en-IN" sz="1600" dirty="0" smtClean="0"/>
                        <a:t>.no-drop {cursor: no-drop;}</a:t>
                      </a:r>
                    </a:p>
                    <a:p>
                      <a:r>
                        <a:rPr lang="en-IN" sz="1600" dirty="0" smtClean="0"/>
                        <a:t>.none {cursor: none;}</a:t>
                      </a:r>
                    </a:p>
                    <a:p>
                      <a:r>
                        <a:rPr lang="en-IN" sz="1600" dirty="0" smtClean="0"/>
                        <a:t>.not-allowed {cursor: not-allowed;}</a:t>
                      </a:r>
                    </a:p>
                    <a:p>
                      <a:r>
                        <a:rPr lang="en-IN" sz="1600" dirty="0" smtClean="0"/>
                        <a:t>.pointer {cursor: pointer;}</a:t>
                      </a:r>
                    </a:p>
                    <a:p>
                      <a:r>
                        <a:rPr lang="en-IN" sz="1600" dirty="0" smtClean="0"/>
                        <a:t>.progress {cursor: progress;}</a:t>
                      </a:r>
                    </a:p>
                    <a:p>
                      <a:r>
                        <a:rPr lang="en-IN" sz="1600" dirty="0" smtClean="0"/>
                        <a:t>.row-resize {cursor: row-resize;}</a:t>
                      </a:r>
                    </a:p>
                    <a:p>
                      <a:r>
                        <a:rPr lang="en-IN" sz="1600" dirty="0" smtClean="0"/>
                        <a:t>.s-resize {cursor: s-resize;}</a:t>
                      </a:r>
                    </a:p>
                    <a:p>
                      <a:r>
                        <a:rPr lang="en-IN" sz="1600" dirty="0" smtClean="0"/>
                        <a:t>.se-resize {cursor: se-resize;}</a:t>
                      </a:r>
                    </a:p>
                    <a:p>
                      <a:r>
                        <a:rPr lang="en-IN" sz="1600" dirty="0" smtClean="0"/>
                        <a:t>.</a:t>
                      </a:r>
                      <a:r>
                        <a:rPr lang="en-IN" sz="1600" dirty="0" err="1" smtClean="0"/>
                        <a:t>sw</a:t>
                      </a:r>
                      <a:r>
                        <a:rPr lang="en-IN" sz="1600" dirty="0" smtClean="0"/>
                        <a:t>-resize {cursor: </a:t>
                      </a:r>
                      <a:r>
                        <a:rPr lang="en-IN" sz="1600" dirty="0" err="1" smtClean="0"/>
                        <a:t>sw</a:t>
                      </a:r>
                      <a:r>
                        <a:rPr lang="en-IN" sz="1600" dirty="0" smtClean="0"/>
                        <a:t>-resize;}</a:t>
                      </a:r>
                    </a:p>
                    <a:p>
                      <a:r>
                        <a:rPr lang="en-IN" sz="1600" dirty="0" smtClean="0"/>
                        <a:t>.text {cursor: text;}</a:t>
                      </a:r>
                    </a:p>
                    <a:p>
                      <a:r>
                        <a:rPr lang="en-IN" sz="1600" dirty="0" smtClean="0"/>
                        <a:t>.</a:t>
                      </a:r>
                      <a:r>
                        <a:rPr lang="en-IN" sz="1600" dirty="0" err="1" smtClean="0"/>
                        <a:t>url</a:t>
                      </a:r>
                      <a:r>
                        <a:rPr lang="en-IN" sz="1600" dirty="0" smtClean="0"/>
                        <a:t> {cursor: </a:t>
                      </a:r>
                      <a:r>
                        <a:rPr lang="en-IN" sz="1600" dirty="0" err="1" smtClean="0"/>
                        <a:t>url</a:t>
                      </a:r>
                      <a:r>
                        <a:rPr lang="en-IN" sz="1600" dirty="0" smtClean="0"/>
                        <a:t>(</a:t>
                      </a:r>
                      <a:r>
                        <a:rPr lang="en-IN" sz="1600" dirty="0" err="1" smtClean="0"/>
                        <a:t>myBall.cur</a:t>
                      </a:r>
                      <a:r>
                        <a:rPr lang="en-IN" sz="1600" dirty="0" smtClean="0"/>
                        <a:t>),auto;}</a:t>
                      </a:r>
                    </a:p>
                    <a:p>
                      <a:r>
                        <a:rPr lang="en-IN" sz="1600" dirty="0" smtClean="0"/>
                        <a:t>.w-resize {cursor: w-resize;}</a:t>
                      </a:r>
                    </a:p>
                    <a:p>
                      <a:r>
                        <a:rPr lang="en-IN" sz="1600" dirty="0" smtClean="0"/>
                        <a:t>.wait {cursor: wait;}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.zoom-in {cursor: zoom-in;}</a:t>
                      </a:r>
                    </a:p>
                    <a:p>
                      <a:r>
                        <a:rPr lang="en-IN" dirty="0" smtClean="0"/>
                        <a:t>.zoom-out {cursor: zoom-out;}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Cursor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97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just">
              <a:buNone/>
            </a:pPr>
            <a:r>
              <a:rPr lang="en-IN" dirty="0" smtClean="0"/>
              <a:t>If you like this video please share and subscribe. Please comment your suggestions. 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Thank you for watching!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150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1242</TotalTime>
  <Words>340</Words>
  <Application>Microsoft Office PowerPoint</Application>
  <PresentationFormat>On-screen Show (4:3)</PresentationFormat>
  <Paragraphs>51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Learn CSS</vt:lpstr>
      <vt:lpstr>Contents</vt:lpstr>
      <vt:lpstr>What is a cursor in CSS?</vt:lpstr>
      <vt:lpstr>Types of Cursor</vt:lpstr>
      <vt:lpstr>Thank you for watching!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intel</dc:creator>
  <cp:lastModifiedBy>intel</cp:lastModifiedBy>
  <cp:revision>101</cp:revision>
  <dcterms:created xsi:type="dcterms:W3CDTF">2021-09-30T07:58:17Z</dcterms:created>
  <dcterms:modified xsi:type="dcterms:W3CDTF">2021-10-31T06:57:38Z</dcterms:modified>
</cp:coreProperties>
</file>