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</a:t>
            </a:r>
            <a:r>
              <a:rPr lang="en-IN" dirty="0" smtClean="0">
                <a:solidFill>
                  <a:schemeClr val="tx1"/>
                </a:solidFill>
              </a:rPr>
              <a:t>Important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smtClean="0"/>
              <a:t>!important in </a:t>
            </a:r>
            <a:r>
              <a:rPr lang="en-IN" dirty="0" smtClean="0"/>
              <a:t>CSS?</a:t>
            </a:r>
          </a:p>
          <a:p>
            <a:r>
              <a:rPr lang="en-IN" dirty="0" smtClean="0"/>
              <a:t>Use of !important in CSS.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importance of the !</a:t>
            </a:r>
            <a:r>
              <a:rPr lang="en-US" sz="2800" dirty="0" err="1"/>
              <a:t>importnat</a:t>
            </a:r>
            <a:r>
              <a:rPr lang="en-US" sz="2800" dirty="0"/>
              <a:t> property in CSS is that all the subsequent rules on an element are to be ignored, and the rule denoted by !important is to be applied.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!important in </a:t>
            </a:r>
            <a:r>
              <a:rPr lang="en-IN" dirty="0"/>
              <a:t>CSS?</a:t>
            </a:r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2800" dirty="0"/>
              <a:t>&lt;!DOCTYPE html&gt;</a:t>
            </a:r>
          </a:p>
          <a:p>
            <a:r>
              <a:rPr lang="en-IN" sz="2800" dirty="0"/>
              <a:t>&lt;html </a:t>
            </a:r>
            <a:r>
              <a:rPr lang="en-IN" sz="2800" dirty="0" err="1"/>
              <a:t>lang</a:t>
            </a:r>
            <a:r>
              <a:rPr lang="en-IN" sz="2800" dirty="0"/>
              <a:t>="en"&gt;</a:t>
            </a:r>
          </a:p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&lt;head&gt;</a:t>
            </a:r>
          </a:p>
          <a:p>
            <a:r>
              <a:rPr lang="en-IN" sz="2800" dirty="0"/>
              <a:t>    &lt;meta charset="UTF-8"&gt;</a:t>
            </a:r>
          </a:p>
          <a:p>
            <a:r>
              <a:rPr lang="en-IN" sz="2800" dirty="0"/>
              <a:t>    &lt;meta http-</a:t>
            </a:r>
            <a:r>
              <a:rPr lang="en-IN" sz="2800" dirty="0" err="1"/>
              <a:t>equiv</a:t>
            </a:r>
            <a:r>
              <a:rPr lang="en-IN" sz="2800" dirty="0"/>
              <a:t>="X-UA-Compatible" content="IE=edge"&gt;</a:t>
            </a:r>
          </a:p>
          <a:p>
            <a:r>
              <a:rPr lang="en-IN" sz="2800" dirty="0"/>
              <a:t>    &lt;meta name="viewport" content="width=device-width, initial-scale=1.0"&gt;</a:t>
            </a:r>
          </a:p>
          <a:p>
            <a:r>
              <a:rPr lang="en-IN" sz="2800" dirty="0"/>
              <a:t>    &lt;title&gt;Important&lt;/title&gt;</a:t>
            </a:r>
          </a:p>
          <a:p>
            <a:r>
              <a:rPr lang="en-IN" sz="2800" dirty="0"/>
              <a:t>    &lt;style&gt;</a:t>
            </a:r>
          </a:p>
          <a:p>
            <a:r>
              <a:rPr lang="en-IN" sz="2800" dirty="0"/>
              <a:t>        #</a:t>
            </a:r>
            <a:r>
              <a:rPr lang="en-IN" sz="2800" dirty="0" err="1"/>
              <a:t>mydiv</a:t>
            </a:r>
            <a:r>
              <a:rPr lang="en-IN" sz="2800" dirty="0"/>
              <a:t> {</a:t>
            </a:r>
          </a:p>
          <a:p>
            <a:r>
              <a:rPr lang="en-IN" sz="2800" dirty="0"/>
              <a:t>            color: red;</a:t>
            </a:r>
          </a:p>
          <a:p>
            <a:r>
              <a:rPr lang="en-IN" sz="2800" dirty="0"/>
              <a:t>            background-color: yellow;</a:t>
            </a:r>
          </a:p>
          <a:p>
            <a:r>
              <a:rPr lang="en-IN" sz="2800" dirty="0"/>
              <a:t>            width: 200px;</a:t>
            </a:r>
          </a:p>
          <a:p>
            <a:r>
              <a:rPr lang="en-IN" sz="2800" dirty="0"/>
              <a:t>            height: 300px;</a:t>
            </a:r>
          </a:p>
          <a:p>
            <a:r>
              <a:rPr lang="en-IN" sz="2800" dirty="0"/>
              <a:t>        </a:t>
            </a:r>
            <a:r>
              <a:rPr lang="en-IN" sz="2800" dirty="0" smtClean="0"/>
              <a:t>}</a:t>
            </a:r>
            <a:r>
              <a:rPr lang="en-IN" sz="2800" dirty="0"/>
              <a:t>        </a:t>
            </a:r>
          </a:p>
          <a:p>
            <a:r>
              <a:rPr lang="en-IN" sz="2800" dirty="0"/>
              <a:t>        #</a:t>
            </a:r>
            <a:r>
              <a:rPr lang="en-IN" sz="2800" dirty="0" err="1"/>
              <a:t>myh</a:t>
            </a:r>
            <a:r>
              <a:rPr lang="en-IN" sz="2800" dirty="0"/>
              <a:t> {</a:t>
            </a:r>
          </a:p>
          <a:p>
            <a:r>
              <a:rPr lang="en-IN" sz="2800" dirty="0"/>
              <a:t>            color: </a:t>
            </a:r>
            <a:r>
              <a:rPr lang="en-IN" sz="2800" dirty="0" err="1"/>
              <a:t>skyblue</a:t>
            </a:r>
            <a:r>
              <a:rPr lang="en-IN" sz="2800" dirty="0"/>
              <a:t> !important;</a:t>
            </a:r>
          </a:p>
          <a:p>
            <a:r>
              <a:rPr lang="en-IN" sz="2800" dirty="0"/>
              <a:t>        }</a:t>
            </a:r>
          </a:p>
          <a:p>
            <a:r>
              <a:rPr lang="en-IN" sz="2800" dirty="0"/>
              <a:t>    &lt;/style&gt;</a:t>
            </a:r>
          </a:p>
          <a:p>
            <a:r>
              <a:rPr lang="en-IN" sz="2800" dirty="0"/>
              <a:t>&lt;/head&gt;</a:t>
            </a:r>
          </a:p>
          <a:p>
            <a:r>
              <a:rPr lang="en-IN" sz="2800" dirty="0"/>
              <a:t>&lt;body&gt;</a:t>
            </a:r>
          </a:p>
          <a:p>
            <a:r>
              <a:rPr lang="en-IN" sz="2800" dirty="0"/>
              <a:t>    &lt;div id="</a:t>
            </a:r>
            <a:r>
              <a:rPr lang="en-IN" sz="2800" dirty="0" err="1"/>
              <a:t>mydiv</a:t>
            </a:r>
            <a:r>
              <a:rPr lang="en-IN" sz="2800" dirty="0"/>
              <a:t>"&gt;</a:t>
            </a:r>
          </a:p>
          <a:p>
            <a:r>
              <a:rPr lang="en-IN" sz="2800" dirty="0"/>
              <a:t>        &lt;h1 id="</a:t>
            </a:r>
            <a:r>
              <a:rPr lang="en-IN" sz="2800" dirty="0" err="1"/>
              <a:t>myh</a:t>
            </a:r>
            <a:r>
              <a:rPr lang="en-IN" sz="2800" dirty="0"/>
              <a:t>" style="</a:t>
            </a:r>
            <a:r>
              <a:rPr lang="en-IN" sz="2800" dirty="0" err="1"/>
              <a:t>color:green</a:t>
            </a:r>
            <a:r>
              <a:rPr lang="en-IN" sz="2800" dirty="0"/>
              <a:t>"&gt;Hello world&lt;/h1&gt;</a:t>
            </a:r>
          </a:p>
          <a:p>
            <a:r>
              <a:rPr lang="en-IN" sz="2800" dirty="0"/>
              <a:t>    &lt;/div&gt;</a:t>
            </a:r>
          </a:p>
          <a:p>
            <a:r>
              <a:rPr lang="en-IN" sz="2800" dirty="0"/>
              <a:t>&lt;/body&gt;</a:t>
            </a:r>
          </a:p>
          <a:p>
            <a:r>
              <a:rPr lang="en-IN" sz="2800" dirty="0"/>
              <a:t>&lt;/html&gt;</a:t>
            </a:r>
          </a:p>
          <a:p>
            <a:pPr algn="just"/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!important in CSS.</a:t>
            </a:r>
          </a:p>
        </p:txBody>
      </p:sp>
    </p:spTree>
    <p:extLst>
      <p:ext uri="{BB962C8B-B14F-4D97-AF65-F5344CB8AC3E}">
        <p14:creationId xmlns:p14="http://schemas.microsoft.com/office/powerpoint/2010/main" val="5226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#</a:t>
            </a:r>
            <a:r>
              <a:rPr lang="en-IN" sz="2800" dirty="0" err="1"/>
              <a:t>myid</a:t>
            </a:r>
            <a:r>
              <a:rPr lang="en-IN" sz="2800" dirty="0"/>
              <a:t> {</a:t>
            </a:r>
            <a:br>
              <a:rPr lang="en-IN" sz="2800" dirty="0"/>
            </a:br>
            <a:r>
              <a:rPr lang="en-IN" sz="2800" dirty="0"/>
              <a:t>  background-color: </a:t>
            </a:r>
            <a:r>
              <a:rPr lang="en-IN" sz="2800" dirty="0" smtClean="0"/>
              <a:t>blue;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}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.</a:t>
            </a:r>
            <a:r>
              <a:rPr lang="en-IN" sz="2800" dirty="0" err="1"/>
              <a:t>myclass</a:t>
            </a:r>
            <a:r>
              <a:rPr lang="en-IN" sz="2800" dirty="0"/>
              <a:t> {</a:t>
            </a:r>
            <a:br>
              <a:rPr lang="en-IN" sz="2800" dirty="0"/>
            </a:br>
            <a:r>
              <a:rPr lang="en-IN" sz="2800" dirty="0"/>
              <a:t>  background-color: </a:t>
            </a:r>
            <a:r>
              <a:rPr lang="en-IN" sz="2800" dirty="0" err="1" smtClean="0"/>
              <a:t>gray</a:t>
            </a:r>
            <a:r>
              <a:rPr lang="en-IN" sz="2800" dirty="0" smtClean="0"/>
              <a:t>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}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p {</a:t>
            </a:r>
            <a:br>
              <a:rPr lang="en-IN" sz="2800" dirty="0"/>
            </a:br>
            <a:r>
              <a:rPr lang="en-IN" sz="2800" dirty="0"/>
              <a:t>  background-color: red </a:t>
            </a:r>
            <a:r>
              <a:rPr lang="en-IN" sz="2800" b="1" dirty="0"/>
              <a:t>!important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}</a:t>
            </a:r>
          </a:p>
          <a:p>
            <a:pPr algn="just"/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More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1283</TotalTime>
  <Words>114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Learn CSS</vt:lpstr>
      <vt:lpstr>Contents</vt:lpstr>
      <vt:lpstr>What is !important in CSS?</vt:lpstr>
      <vt:lpstr>Use of !important in CSS.</vt:lpstr>
      <vt:lpstr>One More Example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102</cp:revision>
  <dcterms:created xsi:type="dcterms:W3CDTF">2021-09-30T07:58:17Z</dcterms:created>
  <dcterms:modified xsi:type="dcterms:W3CDTF">2021-10-31T07:39:10Z</dcterms:modified>
</cp:coreProperties>
</file>