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5B42-5D02-4CBE-986E-085E74F67CF7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BAF6-60DB-4AE6-8B77-0FF64CDE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45" y="17120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Learn CSS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71662"/>
            <a:ext cx="41910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Lesson </a:t>
            </a:r>
            <a:r>
              <a:rPr lang="en-IN" dirty="0" smtClean="0">
                <a:solidFill>
                  <a:schemeClr val="tx1"/>
                </a:solidFill>
              </a:rPr>
              <a:t>16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CSS </a:t>
            </a:r>
            <a:r>
              <a:rPr lang="en-IN" dirty="0" smtClean="0">
                <a:solidFill>
                  <a:schemeClr val="tx1"/>
                </a:solidFill>
              </a:rPr>
              <a:t>Box-shadow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9" y="1641231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19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more information  visit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https://bptechnical2020.blogspot.com/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</a:t>
            </a:r>
            <a:r>
              <a:rPr lang="en-IN" dirty="0" smtClean="0"/>
              <a:t>box-shadow</a:t>
            </a:r>
            <a:r>
              <a:rPr lang="en-IN" dirty="0" smtClean="0"/>
              <a:t> in </a:t>
            </a:r>
            <a:r>
              <a:rPr lang="en-IN" dirty="0" smtClean="0"/>
              <a:t>CSS?</a:t>
            </a:r>
          </a:p>
          <a:p>
            <a:r>
              <a:rPr lang="en-IN" dirty="0" smtClean="0"/>
              <a:t>Example of box-shadow.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You can  add shadow effects around an element's frame. You can set multiple effects separated by commas. A box shadow is described by X and Y offsets relative to the element, blur and spread radius, and color.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smtClean="0"/>
              <a:t>box-shadow in </a:t>
            </a:r>
            <a:r>
              <a:rPr lang="en-IN" dirty="0"/>
              <a:t>CSS?</a:t>
            </a:r>
          </a:p>
        </p:txBody>
      </p:sp>
    </p:spTree>
    <p:extLst>
      <p:ext uri="{BB962C8B-B14F-4D97-AF65-F5344CB8AC3E}">
        <p14:creationId xmlns:p14="http://schemas.microsoft.com/office/powerpoint/2010/main" val="36142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  <a:p>
            <a:pPr algn="just"/>
            <a:r>
              <a:rPr lang="en-IN" sz="2800" dirty="0"/>
              <a:t>box-shadow: 5px </a:t>
            </a:r>
            <a:r>
              <a:rPr lang="en-IN" sz="2800" dirty="0" err="1"/>
              <a:t>5px</a:t>
            </a:r>
            <a:r>
              <a:rPr lang="en-IN" sz="2800" dirty="0"/>
              <a:t> blue, 10px </a:t>
            </a:r>
            <a:r>
              <a:rPr lang="en-IN" sz="2800" dirty="0" err="1"/>
              <a:t>10px</a:t>
            </a:r>
            <a:r>
              <a:rPr lang="en-IN" sz="2800" dirty="0"/>
              <a:t> red, 15px </a:t>
            </a:r>
            <a:r>
              <a:rPr lang="en-IN" sz="2800" dirty="0" err="1"/>
              <a:t>15px</a:t>
            </a:r>
            <a:r>
              <a:rPr lang="en-IN" sz="2800" dirty="0"/>
              <a:t> green;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If you want only one shadow you take the code till the </a:t>
            </a:r>
            <a:r>
              <a:rPr lang="en-IN" sz="2800" smtClean="0"/>
              <a:t>first comma (,).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box-shadow.</a:t>
            </a:r>
          </a:p>
        </p:txBody>
      </p:sp>
    </p:spTree>
    <p:extLst>
      <p:ext uri="{BB962C8B-B14F-4D97-AF65-F5344CB8AC3E}">
        <p14:creationId xmlns:p14="http://schemas.microsoft.com/office/powerpoint/2010/main" val="5226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#</a:t>
            </a:r>
            <a:r>
              <a:rPr lang="en-IN" sz="2800" dirty="0" err="1"/>
              <a:t>myid</a:t>
            </a:r>
            <a:r>
              <a:rPr lang="en-IN" sz="2800" dirty="0"/>
              <a:t> {</a:t>
            </a:r>
            <a:br>
              <a:rPr lang="en-IN" sz="2800" dirty="0"/>
            </a:br>
            <a:r>
              <a:rPr lang="en-IN" sz="2800" dirty="0"/>
              <a:t>  background-color: </a:t>
            </a:r>
            <a:r>
              <a:rPr lang="en-IN" sz="2800" dirty="0" smtClean="0"/>
              <a:t>blue;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}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.</a:t>
            </a:r>
            <a:r>
              <a:rPr lang="en-IN" sz="2800" dirty="0" err="1"/>
              <a:t>myclass</a:t>
            </a:r>
            <a:r>
              <a:rPr lang="en-IN" sz="2800" dirty="0"/>
              <a:t> {</a:t>
            </a:r>
            <a:br>
              <a:rPr lang="en-IN" sz="2800" dirty="0"/>
            </a:br>
            <a:r>
              <a:rPr lang="en-IN" sz="2800" dirty="0"/>
              <a:t>  background-color: </a:t>
            </a:r>
            <a:r>
              <a:rPr lang="en-IN" sz="2800" dirty="0" err="1" smtClean="0"/>
              <a:t>gray</a:t>
            </a:r>
            <a:r>
              <a:rPr lang="en-IN" sz="2800" dirty="0" smtClean="0"/>
              <a:t>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}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p {</a:t>
            </a:r>
            <a:br>
              <a:rPr lang="en-IN" sz="2800" dirty="0"/>
            </a:br>
            <a:r>
              <a:rPr lang="en-IN" sz="2800" dirty="0"/>
              <a:t>  background-color: red </a:t>
            </a:r>
            <a:r>
              <a:rPr lang="en-IN" sz="2800" b="1" dirty="0"/>
              <a:t>!important</a:t>
            </a:r>
            <a:r>
              <a:rPr lang="en-IN" sz="2800" dirty="0"/>
              <a:t>;</a:t>
            </a:r>
            <a:br>
              <a:rPr lang="en-IN" sz="2800" dirty="0"/>
            </a:br>
            <a:r>
              <a:rPr lang="en-IN" sz="2800" dirty="0"/>
              <a:t>}</a:t>
            </a:r>
          </a:p>
          <a:p>
            <a:pPr algn="just"/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More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7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If you like this video please share and subscribe. Please comment your suggestions.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 you for watching!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1292</TotalTime>
  <Words>132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Learn CSS</vt:lpstr>
      <vt:lpstr>Contents</vt:lpstr>
      <vt:lpstr>What is box-shadow in CSS?</vt:lpstr>
      <vt:lpstr>Example of box-shadow.</vt:lpstr>
      <vt:lpstr>One More Example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103</cp:revision>
  <dcterms:created xsi:type="dcterms:W3CDTF">2021-09-30T07:58:17Z</dcterms:created>
  <dcterms:modified xsi:type="dcterms:W3CDTF">2021-10-31T07:56:42Z</dcterms:modified>
</cp:coreProperties>
</file>