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</a:t>
            </a:r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CSS </a:t>
            </a:r>
            <a:r>
              <a:rPr lang="en-IN" dirty="0" smtClean="0">
                <a:solidFill>
                  <a:schemeClr val="tx1"/>
                </a:solidFill>
              </a:rPr>
              <a:t>Opacity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smtClean="0"/>
              <a:t>opacity </a:t>
            </a:r>
            <a:r>
              <a:rPr lang="en-IN" dirty="0" smtClean="0"/>
              <a:t>in CSS?</a:t>
            </a:r>
          </a:p>
          <a:p>
            <a:r>
              <a:rPr lang="en-IN" dirty="0" smtClean="0"/>
              <a:t>Example of </a:t>
            </a:r>
            <a:r>
              <a:rPr lang="en-IN" dirty="0" smtClean="0"/>
              <a:t>opacity.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You can add transparency to the background of an element using the opacity property of the CSS. All of its child elements as well. If you </a:t>
            </a:r>
            <a:r>
              <a:rPr lang="en-US" sz="2800" dirty="0" err="1"/>
              <a:t>dont</a:t>
            </a:r>
            <a:r>
              <a:rPr lang="en-US" sz="2800" dirty="0"/>
              <a:t> want to apply opacity to child elements  then use RGBA color values instead.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Opacity </a:t>
            </a:r>
            <a:r>
              <a:rPr lang="en-IN" dirty="0" smtClean="0"/>
              <a:t>in </a:t>
            </a:r>
            <a:r>
              <a:rPr lang="en-IN" dirty="0"/>
              <a:t>CSS?</a:t>
            </a:r>
          </a:p>
        </p:txBody>
      </p:sp>
    </p:spTree>
    <p:extLst>
      <p:ext uri="{BB962C8B-B14F-4D97-AF65-F5344CB8AC3E}">
        <p14:creationId xmlns:p14="http://schemas.microsoft.com/office/powerpoint/2010/main" val="36142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 opacity: 0.4</a:t>
            </a:r>
            <a:r>
              <a:rPr lang="en-IN" sz="2800" dirty="0" smtClean="0"/>
              <a:t>;</a:t>
            </a:r>
          </a:p>
          <a:p>
            <a:endParaRPr lang="en-IN" sz="2800" dirty="0"/>
          </a:p>
          <a:p>
            <a:r>
              <a:rPr lang="en-IN" sz="2800" dirty="0" smtClean="0"/>
              <a:t>If opacity is 1 it is not transparent at all. </a:t>
            </a:r>
          </a:p>
          <a:p>
            <a:r>
              <a:rPr lang="en-IN" sz="2800" dirty="0" smtClean="0"/>
              <a:t>If opacity is 0 it is fully transparent and you cannot </a:t>
            </a:r>
            <a:r>
              <a:rPr lang="en-IN" sz="2800" dirty="0" err="1" smtClean="0"/>
              <a:t>seet</a:t>
            </a:r>
            <a:r>
              <a:rPr lang="en-IN" sz="2800" dirty="0" smtClean="0"/>
              <a:t> it.</a:t>
            </a:r>
            <a:endParaRPr lang="en-IN" sz="2800" dirty="0"/>
          </a:p>
          <a:p>
            <a:endParaRPr lang="en-IN" sz="2800" dirty="0"/>
          </a:p>
          <a:p>
            <a:pPr algn="just"/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IN" dirty="0" smtClean="0"/>
              <a:t>Opacity.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6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1300</TotalTime>
  <Words>98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Learn CSS</vt:lpstr>
      <vt:lpstr>Contents</vt:lpstr>
      <vt:lpstr>What is Opacity in CSS?</vt:lpstr>
      <vt:lpstr>Example of Opacity.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107</cp:revision>
  <dcterms:created xsi:type="dcterms:W3CDTF">2021-09-30T07:58:17Z</dcterms:created>
  <dcterms:modified xsi:type="dcterms:W3CDTF">2021-10-31T08:11:51Z</dcterms:modified>
</cp:coreProperties>
</file>