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</a:t>
            </a:r>
            <a:r>
              <a:rPr lang="en-IN" dirty="0" smtClean="0">
                <a:solidFill>
                  <a:schemeClr val="tx1"/>
                </a:solidFill>
              </a:rPr>
              <a:t>11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CSS </a:t>
            </a:r>
            <a:r>
              <a:rPr lang="en-IN" dirty="0" smtClean="0">
                <a:solidFill>
                  <a:schemeClr val="tx1"/>
                </a:solidFill>
              </a:rPr>
              <a:t>Fonts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Text direction property is used to set the direction of </a:t>
            </a:r>
            <a:r>
              <a:rPr lang="en-US" sz="2000" dirty="0" smtClean="0"/>
              <a:t>the text.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direction can be set by using rtl : right to </a:t>
            </a:r>
            <a:r>
              <a:rPr lang="en-US" sz="2000" dirty="0" smtClean="0"/>
              <a:t>left.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Left </a:t>
            </a:r>
            <a:r>
              <a:rPr lang="en-US" sz="2000" dirty="0" smtClean="0"/>
              <a:t>to right (</a:t>
            </a:r>
            <a:r>
              <a:rPr lang="en-US" sz="2000" dirty="0" err="1" smtClean="0"/>
              <a:t>ltr</a:t>
            </a:r>
            <a:r>
              <a:rPr lang="en-US" sz="2000" dirty="0" smtClean="0"/>
              <a:t>) </a:t>
            </a:r>
            <a:r>
              <a:rPr lang="en-US" sz="2000" dirty="0"/>
              <a:t>is the default direction of the text. </a:t>
            </a:r>
            <a:endParaRPr lang="en-US" sz="2000" dirty="0" smtClean="0"/>
          </a:p>
          <a:p>
            <a:pPr algn="just"/>
            <a:endParaRPr lang="en-US" sz="2000" dirty="0"/>
          </a:p>
          <a:p>
            <a:r>
              <a:rPr lang="en-IN" sz="2000" b="1" dirty="0" smtClean="0">
                <a:solidFill>
                  <a:schemeClr val="accent2"/>
                </a:solidFill>
              </a:rPr>
              <a:t>direction</a:t>
            </a:r>
            <a:r>
              <a:rPr lang="en-IN" sz="2000" b="1" dirty="0">
                <a:solidFill>
                  <a:schemeClr val="accent2"/>
                </a:solidFill>
              </a:rPr>
              <a:t>: rtl;</a:t>
            </a:r>
          </a:p>
          <a:p>
            <a:r>
              <a:rPr lang="en-IN" sz="2000" b="1" dirty="0" smtClean="0">
                <a:solidFill>
                  <a:schemeClr val="accent2"/>
                </a:solidFill>
              </a:rPr>
              <a:t>direction</a:t>
            </a:r>
            <a:r>
              <a:rPr lang="en-IN" sz="2000" b="1" dirty="0">
                <a:solidFill>
                  <a:schemeClr val="accent2"/>
                </a:solidFill>
              </a:rPr>
              <a:t>: ltr;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Text-Direction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Text shadow property is used to add shadow to the text. </a:t>
            </a:r>
            <a:br>
              <a:rPr lang="en-US" sz="2000" dirty="0"/>
            </a:br>
            <a:r>
              <a:rPr lang="en-US" sz="2000" dirty="0"/>
              <a:t>You can specify the horizontal size, vertical size and shadow color for the text. 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IN" sz="2000" b="1" dirty="0">
                <a:solidFill>
                  <a:schemeClr val="accent2"/>
                </a:solidFill>
              </a:rPr>
              <a:t>text-shadow: 5px 1px red;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Text-Shadow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0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Word spacing is used to specify the space between the words of the line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 </a:t>
            </a:r>
            <a:r>
              <a:rPr lang="en-US" sz="2000" dirty="0" smtClean="0"/>
              <a:t>The </a:t>
            </a:r>
            <a:r>
              <a:rPr lang="en-US" sz="2000" dirty="0"/>
              <a:t>size can be given in px. 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IN" sz="2000" b="1" dirty="0">
                <a:solidFill>
                  <a:schemeClr val="accent2"/>
                </a:solidFill>
              </a:rPr>
              <a:t>word-spacing: 20px;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Word-Spacing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7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Text </a:t>
            </a:r>
            <a:r>
              <a:rPr lang="en-IN" dirty="0" smtClean="0"/>
              <a:t>Font properties</a:t>
            </a:r>
          </a:p>
          <a:p>
            <a:pPr lvl="1"/>
            <a:r>
              <a:rPr lang="en-IN" dirty="0"/>
              <a:t>Font-weight</a:t>
            </a:r>
          </a:p>
          <a:p>
            <a:pPr lvl="1"/>
            <a:r>
              <a:rPr lang="en-IN" dirty="0"/>
              <a:t>Font-style</a:t>
            </a:r>
          </a:p>
          <a:p>
            <a:pPr lvl="1"/>
            <a:r>
              <a:rPr lang="en-IN" dirty="0"/>
              <a:t>Font—size</a:t>
            </a:r>
          </a:p>
          <a:p>
            <a:pPr lvl="1"/>
            <a:r>
              <a:rPr lang="en-IN" dirty="0"/>
              <a:t>Font-variant</a:t>
            </a:r>
          </a:p>
          <a:p>
            <a:pPr lvl="1"/>
            <a:r>
              <a:rPr lang="en-IN" dirty="0"/>
              <a:t>Font-family</a:t>
            </a:r>
          </a:p>
          <a:p>
            <a:pPr lvl="1"/>
            <a:r>
              <a:rPr lang="en-IN" dirty="0"/>
              <a:t>@font-face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1900" dirty="0"/>
              <a:t>The font-weight property sets </a:t>
            </a:r>
            <a:r>
              <a:rPr lang="en-US" sz="1900" dirty="0" smtClean="0"/>
              <a:t>the thickness </a:t>
            </a:r>
            <a:r>
              <a:rPr lang="en-US" sz="1900" dirty="0"/>
              <a:t>or </a:t>
            </a:r>
            <a:r>
              <a:rPr lang="en-US" sz="1900" dirty="0" smtClean="0"/>
              <a:t>thinness of the  </a:t>
            </a:r>
            <a:r>
              <a:rPr lang="en-US" sz="1900" dirty="0"/>
              <a:t>characters in </a:t>
            </a:r>
            <a:r>
              <a:rPr lang="en-US" sz="1900" dirty="0" smtClean="0"/>
              <a:t>text.</a:t>
            </a:r>
          </a:p>
          <a:p>
            <a:pPr lvl="1"/>
            <a:r>
              <a:rPr lang="en-IN" sz="1600" dirty="0">
                <a:solidFill>
                  <a:srgbClr val="FF0000"/>
                </a:solidFill>
              </a:rPr>
              <a:t>font-weight: normal;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bold;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bolder;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lighter;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100;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200;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300;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400;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500;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600;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800;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900;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initial;</a:t>
            </a:r>
          </a:p>
          <a:p>
            <a:pPr lvl="1"/>
            <a:r>
              <a:rPr lang="en-IN" sz="1600" dirty="0" smtClean="0">
                <a:solidFill>
                  <a:srgbClr val="FF0000"/>
                </a:solidFill>
              </a:rPr>
              <a:t>font-weight</a:t>
            </a:r>
            <a:r>
              <a:rPr lang="en-IN" sz="1600" dirty="0">
                <a:solidFill>
                  <a:srgbClr val="FF0000"/>
                </a:solidFill>
              </a:rPr>
              <a:t>: inherit;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Font-weight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 smtClean="0"/>
              <a:t>The font-style property of CSS specifies the font style of the text. The font styles are </a:t>
            </a:r>
            <a:endParaRPr lang="en-US" sz="1900" dirty="0" smtClean="0"/>
          </a:p>
          <a:p>
            <a:pPr algn="just"/>
            <a:endParaRPr lang="en-US" sz="1900" dirty="0"/>
          </a:p>
          <a:p>
            <a:r>
              <a:rPr lang="fr-FR" sz="2000" dirty="0">
                <a:solidFill>
                  <a:srgbClr val="FF0000"/>
                </a:solidFill>
              </a:rPr>
              <a:t> font-style: italic;</a:t>
            </a:r>
          </a:p>
          <a:p>
            <a:r>
              <a:rPr lang="fr-FR" sz="2000" dirty="0">
                <a:solidFill>
                  <a:srgbClr val="FF0000"/>
                </a:solidFill>
              </a:rPr>
              <a:t> </a:t>
            </a:r>
            <a:r>
              <a:rPr lang="fr-FR" sz="2000" dirty="0" smtClean="0">
                <a:solidFill>
                  <a:srgbClr val="FF0000"/>
                </a:solidFill>
              </a:rPr>
              <a:t>font-style</a:t>
            </a:r>
            <a:r>
              <a:rPr lang="fr-FR" sz="2000" dirty="0">
                <a:solidFill>
                  <a:srgbClr val="FF0000"/>
                </a:solidFill>
              </a:rPr>
              <a:t>: oblique;</a:t>
            </a:r>
          </a:p>
          <a:p>
            <a:r>
              <a:rPr lang="fr-FR" sz="2000" dirty="0">
                <a:solidFill>
                  <a:srgbClr val="FF0000"/>
                </a:solidFill>
              </a:rPr>
              <a:t> </a:t>
            </a:r>
            <a:r>
              <a:rPr lang="fr-FR" sz="2000" dirty="0" smtClean="0">
                <a:solidFill>
                  <a:srgbClr val="FF0000"/>
                </a:solidFill>
              </a:rPr>
              <a:t>font-style</a:t>
            </a:r>
            <a:r>
              <a:rPr lang="fr-FR" sz="2000" dirty="0">
                <a:solidFill>
                  <a:srgbClr val="FF0000"/>
                </a:solidFill>
              </a:rPr>
              <a:t>: normal;</a:t>
            </a:r>
          </a:p>
          <a:p>
            <a:r>
              <a:rPr lang="fr-FR" sz="2000" dirty="0">
                <a:solidFill>
                  <a:srgbClr val="FF0000"/>
                </a:solidFill>
              </a:rPr>
              <a:t> </a:t>
            </a:r>
            <a:r>
              <a:rPr lang="fr-FR" sz="2000" dirty="0" smtClean="0">
                <a:solidFill>
                  <a:srgbClr val="FF0000"/>
                </a:solidFill>
              </a:rPr>
              <a:t>font-style</a:t>
            </a:r>
            <a:r>
              <a:rPr lang="fr-FR" sz="2000" dirty="0">
                <a:solidFill>
                  <a:srgbClr val="FF0000"/>
                </a:solidFill>
              </a:rPr>
              <a:t>: inherit;</a:t>
            </a:r>
          </a:p>
          <a:p>
            <a:r>
              <a:rPr lang="fr-FR" sz="2000" dirty="0">
                <a:solidFill>
                  <a:srgbClr val="FF0000"/>
                </a:solidFill>
              </a:rPr>
              <a:t>  </a:t>
            </a:r>
            <a:r>
              <a:rPr lang="fr-FR" sz="2000" dirty="0" smtClean="0">
                <a:solidFill>
                  <a:srgbClr val="FF0000"/>
                </a:solidFill>
              </a:rPr>
              <a:t>font-style</a:t>
            </a:r>
            <a:r>
              <a:rPr lang="fr-FR" sz="2000" dirty="0">
                <a:solidFill>
                  <a:srgbClr val="FF0000"/>
                </a:solidFill>
              </a:rPr>
              <a:t>: initial;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Font-style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9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1900" dirty="0" smtClean="0"/>
              <a:t>The font-size property of CSS sets the size of the font.</a:t>
            </a:r>
            <a:endParaRPr lang="en-US" sz="1900" dirty="0"/>
          </a:p>
          <a:p>
            <a:pPr algn="just"/>
            <a:r>
              <a:rPr lang="en-US" sz="1900" dirty="0" smtClean="0"/>
              <a:t>Text </a:t>
            </a:r>
            <a:r>
              <a:rPr lang="en-US" sz="1900" dirty="0"/>
              <a:t>decoration can be underline, overline, line-through or none</a:t>
            </a:r>
            <a:r>
              <a:rPr lang="en-US" sz="1900" dirty="0" smtClean="0"/>
              <a:t>.</a:t>
            </a:r>
          </a:p>
          <a:p>
            <a:pPr algn="just"/>
            <a:endParaRPr lang="en-US" sz="1900" dirty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medium </a:t>
            </a:r>
            <a:r>
              <a:rPr lang="en-US" sz="2000" b="1" dirty="0">
                <a:solidFill>
                  <a:schemeClr val="accent2"/>
                </a:solidFill>
              </a:rPr>
              <a:t>	Sets the font-size to a medium size. </a:t>
            </a:r>
            <a:r>
              <a:rPr lang="en-US" sz="2000" b="1" dirty="0" smtClean="0">
                <a:solidFill>
                  <a:schemeClr val="accent2"/>
                </a:solidFill>
              </a:rPr>
              <a:t>(Default)</a:t>
            </a:r>
            <a:r>
              <a:rPr lang="en-US" sz="2000" b="1" dirty="0">
                <a:solidFill>
                  <a:schemeClr val="accent2"/>
                </a:solidFill>
              </a:rPr>
              <a:t> 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xx-small 	Sets the font-size to an xx-small size 	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x-small 	Sets the font-size to an extra small size 	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small 	</a:t>
            </a:r>
            <a:r>
              <a:rPr lang="en-US" sz="2000" b="1" dirty="0" smtClean="0">
                <a:solidFill>
                  <a:schemeClr val="accent2"/>
                </a:solidFill>
              </a:rPr>
              <a:t>	Sets </a:t>
            </a:r>
            <a:r>
              <a:rPr lang="en-US" sz="2000" b="1" dirty="0">
                <a:solidFill>
                  <a:schemeClr val="accent2"/>
                </a:solidFill>
              </a:rPr>
              <a:t>the font-size to a small size 	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large 	</a:t>
            </a:r>
            <a:r>
              <a:rPr lang="en-US" sz="2000" b="1" dirty="0" smtClean="0">
                <a:solidFill>
                  <a:schemeClr val="accent2"/>
                </a:solidFill>
              </a:rPr>
              <a:t>	Sets </a:t>
            </a:r>
            <a:r>
              <a:rPr lang="en-US" sz="2000" b="1" dirty="0">
                <a:solidFill>
                  <a:schemeClr val="accent2"/>
                </a:solidFill>
              </a:rPr>
              <a:t>the font-size to a large size 	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x-large 	Sets the font-size to an extra large size 	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xx-large 	Sets the font-size to an xx-large size 	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smaller 	Sets the font-size to a smaller size than the parent element 	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larger 	Sets the font-size to a larger size than the parent element 	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length 	Sets the font-size to a fixed size in </a:t>
            </a:r>
            <a:r>
              <a:rPr lang="en-US" sz="2000" b="1" dirty="0" err="1">
                <a:solidFill>
                  <a:schemeClr val="accent2"/>
                </a:solidFill>
              </a:rPr>
              <a:t>px</a:t>
            </a:r>
            <a:r>
              <a:rPr lang="en-US" sz="2000" b="1" dirty="0">
                <a:solidFill>
                  <a:schemeClr val="accent2"/>
                </a:solidFill>
              </a:rPr>
              <a:t>, cm, etc. 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% 	</a:t>
            </a:r>
            <a:r>
              <a:rPr lang="en-US" sz="2000" b="1" dirty="0" smtClean="0">
                <a:solidFill>
                  <a:schemeClr val="accent2"/>
                </a:solidFill>
              </a:rPr>
              <a:t>	Sets </a:t>
            </a:r>
            <a:r>
              <a:rPr lang="en-US" sz="2000" b="1" dirty="0">
                <a:solidFill>
                  <a:schemeClr val="accent2"/>
                </a:solidFill>
              </a:rPr>
              <a:t>the font-size to a percent of  the parent element's font size 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initial </a:t>
            </a:r>
            <a:r>
              <a:rPr lang="en-US" sz="2000" b="1">
                <a:solidFill>
                  <a:schemeClr val="accent2"/>
                </a:solidFill>
              </a:rPr>
              <a:t>	</a:t>
            </a:r>
            <a:r>
              <a:rPr lang="en-US" sz="2000" b="1" smtClean="0">
                <a:solidFill>
                  <a:schemeClr val="accent2"/>
                </a:solidFill>
              </a:rPr>
              <a:t>	Sets </a:t>
            </a:r>
            <a:r>
              <a:rPr lang="en-US" sz="2000" b="1" dirty="0">
                <a:solidFill>
                  <a:schemeClr val="accent2"/>
                </a:solidFill>
              </a:rPr>
              <a:t>this property to its default value. Read about initial 	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inherit 	Inherits this property from its parent element. Read about inherit</a:t>
            </a:r>
            <a:endParaRPr lang="en-US" sz="2000" dirty="0"/>
          </a:p>
          <a:p>
            <a:pPr algn="just"/>
            <a:r>
              <a:rPr lang="en-US" sz="1900" dirty="0" smtClean="0"/>
              <a:t> </a:t>
            </a:r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Font—size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7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/>
              <a:t>Text transformation property is used to change the case of text, uppercase or lowercase. </a:t>
            </a:r>
          </a:p>
          <a:p>
            <a:pPr algn="just"/>
            <a:r>
              <a:rPr lang="en-US" sz="1900" dirty="0"/>
              <a:t>Text transformation can be uppercase, lowercase or </a:t>
            </a:r>
            <a:r>
              <a:rPr lang="en-US" sz="1800" dirty="0"/>
              <a:t>capitalize</a:t>
            </a:r>
            <a:r>
              <a:rPr lang="en-US" sz="1900" dirty="0" smtClean="0"/>
              <a:t>. </a:t>
            </a:r>
            <a:endParaRPr lang="en-US" sz="1900" dirty="0"/>
          </a:p>
          <a:p>
            <a:pPr algn="just"/>
            <a:r>
              <a:rPr lang="en-US" sz="1800" dirty="0" smtClean="0"/>
              <a:t>Capitalize </a:t>
            </a:r>
            <a:r>
              <a:rPr lang="en-US" sz="1900" dirty="0" smtClean="0"/>
              <a:t>is </a:t>
            </a:r>
            <a:r>
              <a:rPr lang="en-US" sz="1900" dirty="0"/>
              <a:t>used to change the first letter of each word to uppercase. </a:t>
            </a:r>
            <a:endParaRPr lang="en-US" sz="1900" dirty="0" smtClean="0"/>
          </a:p>
          <a:p>
            <a:pPr algn="just"/>
            <a:endParaRPr lang="en-US" sz="1900" dirty="0"/>
          </a:p>
          <a:p>
            <a:r>
              <a:rPr lang="en-US" sz="2000" b="1" dirty="0">
                <a:solidFill>
                  <a:schemeClr val="accent2"/>
                </a:solidFill>
              </a:rPr>
              <a:t>  text-transform: uppercase;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  </a:t>
            </a:r>
            <a:r>
              <a:rPr lang="en-US" sz="2000" b="1" dirty="0" smtClean="0">
                <a:solidFill>
                  <a:schemeClr val="accent2"/>
                </a:solidFill>
              </a:rPr>
              <a:t>text-transform</a:t>
            </a:r>
            <a:r>
              <a:rPr lang="en-US" sz="2000" b="1" dirty="0">
                <a:solidFill>
                  <a:schemeClr val="accent2"/>
                </a:solidFill>
              </a:rPr>
              <a:t>: lowercase;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   </a:t>
            </a:r>
            <a:r>
              <a:rPr lang="en-US" sz="2000" b="1" dirty="0" smtClean="0">
                <a:solidFill>
                  <a:schemeClr val="accent2"/>
                </a:solidFill>
              </a:rPr>
              <a:t>text-transform</a:t>
            </a:r>
            <a:r>
              <a:rPr lang="en-US" sz="2000" b="1" dirty="0">
                <a:solidFill>
                  <a:schemeClr val="accent2"/>
                </a:solidFill>
              </a:rPr>
              <a:t>: capitalize;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    </a:t>
            </a:r>
            <a:r>
              <a:rPr lang="en-US" sz="2000" b="1" dirty="0" smtClean="0">
                <a:solidFill>
                  <a:schemeClr val="accent2"/>
                </a:solidFill>
              </a:rPr>
              <a:t>text-transform</a:t>
            </a:r>
            <a:r>
              <a:rPr lang="en-US" sz="2000" b="1" dirty="0">
                <a:solidFill>
                  <a:schemeClr val="accent2"/>
                </a:solidFill>
              </a:rPr>
              <a:t>: none;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0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Text indentation property is used to indent the first line of the paragraph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The size </a:t>
            </a:r>
            <a:r>
              <a:rPr lang="en-US" sz="2000" dirty="0"/>
              <a:t>can be in px, cm, pt. 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IN" sz="2000" b="1" dirty="0">
                <a:solidFill>
                  <a:schemeClr val="accent2"/>
                </a:solidFill>
              </a:rPr>
              <a:t>text-indent: 10px;</a:t>
            </a:r>
          </a:p>
          <a:p>
            <a:pPr algn="just"/>
            <a:r>
              <a:rPr lang="en-IN" sz="1900" dirty="0" smtClean="0"/>
              <a:t>Text-indent can also have negative values.</a:t>
            </a:r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Text-Indentation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1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This property is used to specify the space between the characters of the text. 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size can be given in px. 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IN" sz="2000" b="1" dirty="0">
                <a:solidFill>
                  <a:schemeClr val="accent2"/>
                </a:solidFill>
              </a:rPr>
              <a:t>letter-spacing: 5px;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Letter-Spacing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8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This property is used to set the space between the lines. 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IN" sz="2000" b="1" dirty="0">
                <a:solidFill>
                  <a:schemeClr val="accent2"/>
                </a:solidFill>
              </a:rPr>
              <a:t>line-height: 15px;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Line-Height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1060</TotalTime>
  <Words>258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Learn CSS</vt:lpstr>
      <vt:lpstr>Contents</vt:lpstr>
      <vt:lpstr>Font-weight</vt:lpstr>
      <vt:lpstr>Font-style</vt:lpstr>
      <vt:lpstr>Font—size</vt:lpstr>
      <vt:lpstr>Text-Transformation</vt:lpstr>
      <vt:lpstr>Text-Indentation</vt:lpstr>
      <vt:lpstr>Letter-Spacing</vt:lpstr>
      <vt:lpstr>Line-Height</vt:lpstr>
      <vt:lpstr>Text-Direction</vt:lpstr>
      <vt:lpstr>Text-Shadow</vt:lpstr>
      <vt:lpstr>Word-Spacing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90</cp:revision>
  <dcterms:created xsi:type="dcterms:W3CDTF">2021-09-30T07:58:17Z</dcterms:created>
  <dcterms:modified xsi:type="dcterms:W3CDTF">2021-10-07T15:39:26Z</dcterms:modified>
</cp:coreProperties>
</file>