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25DEEF-1BE0-4D28-8612-2669634C709D}" type="datetimeFigureOut">
              <a:rPr lang="en-IN" smtClean="0"/>
              <a:t>30-09-2021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039BDA-3175-43F5-9A8E-74A8FAA1A4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5DEEF-1BE0-4D28-8612-2669634C709D}" type="datetimeFigureOut">
              <a:rPr lang="en-IN" smtClean="0"/>
              <a:t>30-09-2021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25DEEF-1BE0-4D28-8612-2669634C709D}" type="datetimeFigureOut">
              <a:rPr lang="en-IN" smtClean="0"/>
              <a:t>30-09-2021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039BDA-3175-43F5-9A8E-74A8FAA1A49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25DEEF-1BE0-4D28-8612-2669634C709D}" type="datetimeFigureOut">
              <a:rPr lang="en-IN" smtClean="0"/>
              <a:t>30-09-2021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039BDA-3175-43F5-9A8E-74A8FAA1A4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5" y="171206"/>
            <a:ext cx="7772400" cy="1470025"/>
          </a:xfrm>
        </p:spPr>
        <p:txBody>
          <a:bodyPr>
            <a:normAutofit/>
          </a:bodyPr>
          <a:lstStyle/>
          <a:p>
            <a:pPr algn="ctr"/>
            <a:r>
              <a:rPr lang="en-IN" sz="7200" b="1" dirty="0" smtClean="0">
                <a:solidFill>
                  <a:schemeClr val="accent6">
                    <a:lumMod val="75000"/>
                  </a:schemeClr>
                </a:solidFill>
                <a:latin typeface="Arial Black" pitchFamily="34" charset="0"/>
              </a:rPr>
              <a:t>Learn CSS</a:t>
            </a:r>
            <a:endParaRPr lang="en-IN" sz="7200" b="1" dirty="0">
              <a:solidFill>
                <a:schemeClr val="accent6">
                  <a:lumMod val="75000"/>
                </a:schemeClr>
              </a:solidFill>
              <a:latin typeface="Arial Black" pitchFamily="34" charset="0"/>
            </a:endParaRPr>
          </a:p>
        </p:txBody>
      </p:sp>
      <p:sp>
        <p:nvSpPr>
          <p:cNvPr id="3" name="Subtitle 2"/>
          <p:cNvSpPr>
            <a:spLocks noGrp="1"/>
          </p:cNvSpPr>
          <p:nvPr>
            <p:ph type="subTitle" idx="1"/>
          </p:nvPr>
        </p:nvSpPr>
        <p:spPr>
          <a:xfrm>
            <a:off x="228600" y="1871662"/>
            <a:ext cx="4191000" cy="1752600"/>
          </a:xfrm>
        </p:spPr>
        <p:txBody>
          <a:bodyPr/>
          <a:lstStyle/>
          <a:p>
            <a:pPr algn="l"/>
            <a:r>
              <a:rPr lang="en-IN" dirty="0" smtClean="0">
                <a:solidFill>
                  <a:schemeClr val="tx1"/>
                </a:solidFill>
              </a:rPr>
              <a:t>Lesson </a:t>
            </a:r>
            <a:r>
              <a:rPr lang="en-IN" dirty="0" smtClean="0">
                <a:solidFill>
                  <a:schemeClr val="tx1"/>
                </a:solidFill>
              </a:rPr>
              <a:t>2</a:t>
            </a:r>
            <a:endParaRPr lang="en-IN" dirty="0" smtClean="0">
              <a:solidFill>
                <a:schemeClr val="tx1"/>
              </a:solidFill>
            </a:endParaRPr>
          </a:p>
          <a:p>
            <a:pPr algn="l"/>
            <a:r>
              <a:rPr lang="en-IN" dirty="0" smtClean="0">
                <a:solidFill>
                  <a:schemeClr val="tx1"/>
                </a:solidFill>
              </a:rPr>
              <a:t>CSS Basic Syntax</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469" y="1641231"/>
            <a:ext cx="2143125" cy="2143125"/>
          </a:xfrm>
          <a:prstGeom prst="rect">
            <a:avLst/>
          </a:prstGeom>
        </p:spPr>
      </p:pic>
      <p:sp>
        <p:nvSpPr>
          <p:cNvPr id="6" name="TextBox 5"/>
          <p:cNvSpPr txBox="1"/>
          <p:nvPr/>
        </p:nvSpPr>
        <p:spPr>
          <a:xfrm>
            <a:off x="228600" y="6019800"/>
            <a:ext cx="4953000" cy="646331"/>
          </a:xfrm>
          <a:prstGeom prst="rect">
            <a:avLst/>
          </a:prstGeom>
          <a:noFill/>
        </p:spPr>
        <p:txBody>
          <a:bodyPr wrap="square" rtlCol="0">
            <a:spAutoFit/>
          </a:bodyPr>
          <a:lstStyle/>
          <a:p>
            <a:r>
              <a:rPr lang="en-IN" dirty="0" smtClean="0"/>
              <a:t>For more information  visit</a:t>
            </a:r>
          </a:p>
          <a:p>
            <a:r>
              <a:rPr lang="en-IN" dirty="0" smtClean="0">
                <a:solidFill>
                  <a:schemeClr val="accent2"/>
                </a:solidFill>
              </a:rPr>
              <a:t>https://bptechnical2020.blogspot.com/</a:t>
            </a:r>
            <a:endParaRPr lang="en-IN" dirty="0">
              <a:solidFill>
                <a:schemeClr val="accent2"/>
              </a:solidFill>
            </a:endParaRPr>
          </a:p>
        </p:txBody>
      </p:sp>
    </p:spTree>
    <p:extLst>
      <p:ext uri="{BB962C8B-B14F-4D97-AF65-F5344CB8AC3E}">
        <p14:creationId xmlns:p14="http://schemas.microsoft.com/office/powerpoint/2010/main" val="4030007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CSS Syntax</a:t>
            </a:r>
            <a:endParaRPr lang="en-IN" dirty="0" smtClean="0"/>
          </a:p>
          <a:p>
            <a:r>
              <a:rPr lang="en-IN" dirty="0" smtClean="0"/>
              <a:t>Implementing CSS in webpages</a:t>
            </a:r>
            <a:endParaRPr lang="en-IN" dirty="0" smtClean="0"/>
          </a:p>
          <a:p>
            <a:pPr lvl="1"/>
            <a:r>
              <a:rPr lang="en-IN" dirty="0" smtClean="0"/>
              <a:t>Inline CSS.</a:t>
            </a:r>
          </a:p>
          <a:p>
            <a:pPr lvl="1"/>
            <a:r>
              <a:rPr lang="en-US" dirty="0" smtClean="0"/>
              <a:t>Internal CSS.</a:t>
            </a:r>
          </a:p>
          <a:p>
            <a:pPr lvl="1"/>
            <a:r>
              <a:rPr lang="en-US" dirty="0" smtClean="0"/>
              <a:t>External CSS</a:t>
            </a:r>
            <a:endParaRPr lang="en-IN" dirty="0" smtClean="0"/>
          </a:p>
          <a:p>
            <a:r>
              <a:rPr lang="en-IN" dirty="0" smtClean="0"/>
              <a:t>Selectors in CSS.</a:t>
            </a:r>
          </a:p>
          <a:p>
            <a:r>
              <a:rPr lang="en-US" dirty="0" smtClean="0"/>
              <a:t>Comments in CSS.</a:t>
            </a:r>
            <a:endParaRPr lang="en-IN" dirty="0" smtClean="0"/>
          </a:p>
          <a:p>
            <a:endParaRPr lang="en-IN" dirty="0" smtClean="0"/>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Tree>
    <p:extLst>
      <p:ext uri="{BB962C8B-B14F-4D97-AF65-F5344CB8AC3E}">
        <p14:creationId xmlns:p14="http://schemas.microsoft.com/office/powerpoint/2010/main" val="127974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We know how to write HTML Tags and elements and create a web page. Now we shall learn how to design webpages with CSS. So we have to learn CSS Syntax. One small statement is given below..</a:t>
            </a:r>
          </a:p>
          <a:p>
            <a:r>
              <a:rPr lang="en-IN" dirty="0"/>
              <a:t>p</a:t>
            </a:r>
          </a:p>
          <a:p>
            <a:r>
              <a:rPr lang="en-IN" dirty="0"/>
              <a:t>{</a:t>
            </a:r>
          </a:p>
          <a:p>
            <a:r>
              <a:rPr lang="en-IN" dirty="0"/>
              <a:t>    </a:t>
            </a:r>
            <a:r>
              <a:rPr lang="en-IN" dirty="0" err="1"/>
              <a:t>color:blue</a:t>
            </a:r>
            <a:r>
              <a:rPr lang="en-IN" dirty="0"/>
              <a:t>;</a:t>
            </a:r>
          </a:p>
          <a:p>
            <a:r>
              <a:rPr lang="en-IN" dirty="0"/>
              <a:t>    text-align: </a:t>
            </a:r>
            <a:r>
              <a:rPr lang="en-IN" dirty="0" err="1"/>
              <a:t>center</a:t>
            </a:r>
            <a:r>
              <a:rPr lang="en-IN" dirty="0"/>
              <a:t>;</a:t>
            </a:r>
          </a:p>
          <a:p>
            <a:r>
              <a:rPr lang="en-IN" dirty="0"/>
              <a:t>}</a:t>
            </a:r>
          </a:p>
          <a:p>
            <a:pPr algn="just"/>
            <a:endParaRPr lang="en-IN" dirty="0"/>
          </a:p>
        </p:txBody>
      </p:sp>
      <p:sp>
        <p:nvSpPr>
          <p:cNvPr id="2" name="Title 1"/>
          <p:cNvSpPr>
            <a:spLocks noGrp="1"/>
          </p:cNvSpPr>
          <p:nvPr>
            <p:ph type="title"/>
          </p:nvPr>
        </p:nvSpPr>
        <p:spPr/>
        <p:txBody>
          <a:bodyPr/>
          <a:lstStyle/>
          <a:p>
            <a:r>
              <a:rPr lang="en-IN" dirty="0" smtClean="0"/>
              <a:t>CSS Syntax</a:t>
            </a:r>
            <a:endParaRPr lang="en-IN" dirty="0"/>
          </a:p>
        </p:txBody>
      </p:sp>
    </p:spTree>
    <p:extLst>
      <p:ext uri="{BB962C8B-B14F-4D97-AF65-F5344CB8AC3E}">
        <p14:creationId xmlns:p14="http://schemas.microsoft.com/office/powerpoint/2010/main" val="407196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CSS describes how the webpage will be displayed in the desktop, and how in the mobile. How to display the printed output of the web page. CSS helps us to design the web page very fast. We can have one CSS file that controls the style of the entire web site. </a:t>
            </a:r>
          </a:p>
          <a:p>
            <a:endParaRPr lang="en-IN" dirty="0"/>
          </a:p>
        </p:txBody>
      </p:sp>
      <p:sp>
        <p:nvSpPr>
          <p:cNvPr id="2" name="Title 1"/>
          <p:cNvSpPr>
            <a:spLocks noGrp="1"/>
          </p:cNvSpPr>
          <p:nvPr>
            <p:ph type="title"/>
          </p:nvPr>
        </p:nvSpPr>
        <p:spPr/>
        <p:txBody>
          <a:bodyPr>
            <a:normAutofit/>
          </a:bodyPr>
          <a:lstStyle/>
          <a:p>
            <a:r>
              <a:rPr lang="en-IN" dirty="0"/>
              <a:t>What are the uses of CSS</a:t>
            </a:r>
            <a:r>
              <a:rPr lang="en-IN" dirty="0" smtClean="0"/>
              <a:t>?</a:t>
            </a:r>
            <a:endParaRPr lang="en-IN" dirty="0"/>
          </a:p>
        </p:txBody>
      </p:sp>
    </p:spTree>
    <p:extLst>
      <p:ext uri="{BB962C8B-B14F-4D97-AF65-F5344CB8AC3E}">
        <p14:creationId xmlns:p14="http://schemas.microsoft.com/office/powerpoint/2010/main" val="337842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We can create any web page without any CSS code. Only with HTML tags and elements we can do it. But the output will not at all be nice. </a:t>
            </a:r>
            <a:endParaRPr lang="en-IN" dirty="0"/>
          </a:p>
        </p:txBody>
      </p:sp>
      <p:sp>
        <p:nvSpPr>
          <p:cNvPr id="2" name="Title 1"/>
          <p:cNvSpPr>
            <a:spLocks noGrp="1"/>
          </p:cNvSpPr>
          <p:nvPr>
            <p:ph type="title"/>
          </p:nvPr>
        </p:nvSpPr>
        <p:spPr/>
        <p:txBody>
          <a:bodyPr>
            <a:normAutofit/>
          </a:bodyPr>
          <a:lstStyle/>
          <a:p>
            <a:r>
              <a:rPr lang="en-IN" dirty="0"/>
              <a:t>Web page without CSS.</a:t>
            </a:r>
          </a:p>
        </p:txBody>
      </p:sp>
    </p:spTree>
    <p:extLst>
      <p:ext uri="{BB962C8B-B14F-4D97-AF65-F5344CB8AC3E}">
        <p14:creationId xmlns:p14="http://schemas.microsoft.com/office/powerpoint/2010/main" val="2298129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If we create a web page with CSS we can make it look beautiful and nice. We can give it different </a:t>
            </a:r>
            <a:r>
              <a:rPr lang="en-IN" dirty="0" err="1" smtClean="0"/>
              <a:t>colors</a:t>
            </a:r>
            <a:r>
              <a:rPr lang="en-IN" dirty="0" smtClean="0"/>
              <a:t> and we can use margins and paddings, and implement proper spacing among different elements. We can give beautiful backgrounds to design the webpage.</a:t>
            </a:r>
            <a:endParaRPr lang="en-IN" dirty="0"/>
          </a:p>
        </p:txBody>
      </p:sp>
      <p:sp>
        <p:nvSpPr>
          <p:cNvPr id="2" name="Title 1"/>
          <p:cNvSpPr>
            <a:spLocks noGrp="1"/>
          </p:cNvSpPr>
          <p:nvPr>
            <p:ph type="title"/>
          </p:nvPr>
        </p:nvSpPr>
        <p:spPr/>
        <p:txBody>
          <a:bodyPr>
            <a:normAutofit/>
          </a:bodyPr>
          <a:lstStyle/>
          <a:p>
            <a:r>
              <a:rPr lang="en-IN" dirty="0"/>
              <a:t>Web page </a:t>
            </a:r>
            <a:r>
              <a:rPr lang="en-IN" dirty="0" smtClean="0"/>
              <a:t>with </a:t>
            </a:r>
            <a:r>
              <a:rPr lang="en-IN" dirty="0"/>
              <a:t>CSS.</a:t>
            </a:r>
          </a:p>
        </p:txBody>
      </p:sp>
    </p:spTree>
    <p:extLst>
      <p:ext uri="{BB962C8B-B14F-4D97-AF65-F5344CB8AC3E}">
        <p14:creationId xmlns:p14="http://schemas.microsoft.com/office/powerpoint/2010/main" val="366869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just">
              <a:buNone/>
            </a:pPr>
            <a:r>
              <a:rPr lang="en-IN" dirty="0" smtClean="0"/>
              <a:t>If you like this video please share and subscribe. Please comment your suggestions.  </a:t>
            </a:r>
            <a:endParaRPr lang="en-IN" dirty="0"/>
          </a:p>
        </p:txBody>
      </p:sp>
      <p:sp>
        <p:nvSpPr>
          <p:cNvPr id="2" name="Title 1"/>
          <p:cNvSpPr>
            <a:spLocks noGrp="1"/>
          </p:cNvSpPr>
          <p:nvPr>
            <p:ph type="title"/>
          </p:nvPr>
        </p:nvSpPr>
        <p:spPr/>
        <p:txBody>
          <a:bodyPr>
            <a:normAutofit/>
          </a:bodyPr>
          <a:lstStyle/>
          <a:p>
            <a:r>
              <a:rPr lang="en-IN" dirty="0" smtClean="0"/>
              <a:t>Thank you for watching!</a:t>
            </a:r>
            <a:endParaRPr lang="en-IN" dirty="0"/>
          </a:p>
        </p:txBody>
      </p:sp>
    </p:spTree>
    <p:extLst>
      <p:ext uri="{BB962C8B-B14F-4D97-AF65-F5344CB8AC3E}">
        <p14:creationId xmlns:p14="http://schemas.microsoft.com/office/powerpoint/2010/main" val="4141508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TotalTime>
  <Words>257</Words>
  <Application>Microsoft Office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Learn CSS</vt:lpstr>
      <vt:lpstr>Contents</vt:lpstr>
      <vt:lpstr>CSS Syntax</vt:lpstr>
      <vt:lpstr>What are the uses of CSS?</vt:lpstr>
      <vt:lpstr>Web page without CSS.</vt:lpstr>
      <vt:lpstr>Web page with CSS.</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13</cp:revision>
  <dcterms:created xsi:type="dcterms:W3CDTF">2021-09-30T07:58:17Z</dcterms:created>
  <dcterms:modified xsi:type="dcterms:W3CDTF">2021-09-30T11:19:12Z</dcterms:modified>
</cp:coreProperties>
</file>