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</a:t>
            </a:r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CSS </a:t>
            </a:r>
            <a:r>
              <a:rPr lang="en-IN" dirty="0" smtClean="0">
                <a:solidFill>
                  <a:schemeClr val="tx1"/>
                </a:solidFill>
              </a:rPr>
              <a:t>Text </a:t>
            </a:r>
            <a:r>
              <a:rPr lang="en-IN" dirty="0" err="1" smtClean="0">
                <a:solidFill>
                  <a:schemeClr val="tx1"/>
                </a:solidFill>
              </a:rPr>
              <a:t>Formating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This property is used to set the space between the lines. 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line-height: 15px;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Line-Height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Text direction property is used to set the direction of </a:t>
            </a:r>
            <a:r>
              <a:rPr lang="en-US" sz="2000" dirty="0" smtClean="0"/>
              <a:t>the text.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direction can be set by using rtl : right to </a:t>
            </a:r>
            <a:r>
              <a:rPr lang="en-US" sz="2000" dirty="0" smtClean="0"/>
              <a:t>left.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Left </a:t>
            </a:r>
            <a:r>
              <a:rPr lang="en-US" sz="2000" dirty="0" smtClean="0"/>
              <a:t>to right (</a:t>
            </a:r>
            <a:r>
              <a:rPr lang="en-US" sz="2000" dirty="0" err="1" smtClean="0"/>
              <a:t>ltr</a:t>
            </a:r>
            <a:r>
              <a:rPr lang="en-US" sz="2000" dirty="0" smtClean="0"/>
              <a:t>) </a:t>
            </a:r>
            <a:r>
              <a:rPr lang="en-US" sz="2000" dirty="0"/>
              <a:t>is the default direction of the text. </a:t>
            </a:r>
            <a:endParaRPr lang="en-US" sz="2000" dirty="0" smtClean="0"/>
          </a:p>
          <a:p>
            <a:pPr algn="just"/>
            <a:endParaRPr lang="en-US" sz="2000" dirty="0"/>
          </a:p>
          <a:p>
            <a:r>
              <a:rPr lang="en-IN" sz="2000" b="1" dirty="0" smtClean="0">
                <a:solidFill>
                  <a:schemeClr val="accent2"/>
                </a:solidFill>
              </a:rPr>
              <a:t>direction</a:t>
            </a:r>
            <a:r>
              <a:rPr lang="en-IN" sz="2000" b="1" dirty="0">
                <a:solidFill>
                  <a:schemeClr val="accent2"/>
                </a:solidFill>
              </a:rPr>
              <a:t>: rtl;</a:t>
            </a:r>
          </a:p>
          <a:p>
            <a:r>
              <a:rPr lang="en-IN" sz="2000" b="1" dirty="0" smtClean="0">
                <a:solidFill>
                  <a:schemeClr val="accent2"/>
                </a:solidFill>
              </a:rPr>
              <a:t>direction</a:t>
            </a:r>
            <a:r>
              <a:rPr lang="en-IN" sz="2000" b="1" dirty="0">
                <a:solidFill>
                  <a:schemeClr val="accent2"/>
                </a:solidFill>
              </a:rPr>
              <a:t>: ltr;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Text-Direction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Text shadow property is used to add shadow to the text. </a:t>
            </a:r>
            <a:br>
              <a:rPr lang="en-US" sz="2000" dirty="0"/>
            </a:br>
            <a:r>
              <a:rPr lang="en-US" sz="2000" dirty="0"/>
              <a:t>You can specify the horizontal size, vertical size and shadow color for the text. 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text-shadow: 5px 1px red;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Text-Shadow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0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Word spacing is used to specify the space between the words of the line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 </a:t>
            </a:r>
            <a:r>
              <a:rPr lang="en-US" sz="2000" dirty="0" smtClean="0"/>
              <a:t>The </a:t>
            </a:r>
            <a:r>
              <a:rPr lang="en-US" sz="2000" dirty="0"/>
              <a:t>size can be given in px. 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word-spacing: 20px;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Word-Spacing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7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Text Formatting properties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/>
              <a:t>Text-color </a:t>
            </a:r>
          </a:p>
          <a:p>
            <a:pPr algn="just"/>
            <a:r>
              <a:rPr lang="en-US" sz="1900" dirty="0"/>
              <a:t>Text-alignment </a:t>
            </a:r>
          </a:p>
          <a:p>
            <a:pPr algn="just"/>
            <a:r>
              <a:rPr lang="en-US" sz="1900" dirty="0"/>
              <a:t>Text-decoration </a:t>
            </a:r>
          </a:p>
          <a:p>
            <a:pPr algn="just"/>
            <a:r>
              <a:rPr lang="en-US" sz="1900" dirty="0"/>
              <a:t>Text-transformation </a:t>
            </a:r>
          </a:p>
          <a:p>
            <a:pPr algn="just"/>
            <a:r>
              <a:rPr lang="en-US" sz="1900" dirty="0"/>
              <a:t>Text-indentation </a:t>
            </a:r>
          </a:p>
          <a:p>
            <a:pPr algn="just"/>
            <a:r>
              <a:rPr lang="en-US" sz="1900" dirty="0"/>
              <a:t>Letter spacing </a:t>
            </a:r>
          </a:p>
          <a:p>
            <a:pPr algn="just"/>
            <a:r>
              <a:rPr lang="en-US" sz="1900" dirty="0"/>
              <a:t>Line height </a:t>
            </a:r>
          </a:p>
          <a:p>
            <a:pPr algn="just"/>
            <a:r>
              <a:rPr lang="en-US" sz="1900" dirty="0"/>
              <a:t>Text-direction </a:t>
            </a:r>
          </a:p>
          <a:p>
            <a:pPr algn="just"/>
            <a:r>
              <a:rPr lang="en-US" sz="1900" dirty="0"/>
              <a:t>Text-shadow </a:t>
            </a:r>
          </a:p>
          <a:p>
            <a:pPr algn="just"/>
            <a:r>
              <a:rPr lang="en-US" sz="1900" dirty="0"/>
              <a:t>Word spacing</a:t>
            </a:r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Text Formatting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Text color can be changed by using the color property.</a:t>
            </a:r>
            <a:endParaRPr lang="en-US" sz="2400" dirty="0"/>
          </a:p>
          <a:p>
            <a:pPr algn="just"/>
            <a:r>
              <a:rPr lang="en-US" sz="2400" dirty="0" smtClean="0"/>
              <a:t>color </a:t>
            </a:r>
            <a:r>
              <a:rPr lang="en-US" sz="2400" dirty="0"/>
              <a:t>can be set by using the name “red”, hex value “#ff0000” or by its RGB </a:t>
            </a:r>
            <a:r>
              <a:rPr lang="en-US" sz="2400" dirty="0" smtClean="0"/>
              <a:t>value “</a:t>
            </a:r>
            <a:r>
              <a:rPr lang="en-US" sz="2400" dirty="0"/>
              <a:t>rgb(255, 0, 0</a:t>
            </a:r>
            <a:r>
              <a:rPr lang="en-US" sz="2400" dirty="0" smtClean="0"/>
              <a:t>)” or RGBA value “rgba(255,0,0,0.5)”</a:t>
            </a:r>
          </a:p>
          <a:p>
            <a:pPr algn="just"/>
            <a:endParaRPr lang="en-IN" sz="2400" dirty="0" smtClean="0"/>
          </a:p>
          <a:p>
            <a:r>
              <a:rPr lang="en-US" sz="2400" b="1" dirty="0">
                <a:solidFill>
                  <a:schemeClr val="accent2"/>
                </a:solidFill>
              </a:rPr>
              <a:t>   color: green;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   </a:t>
            </a:r>
            <a:r>
              <a:rPr lang="en-US" sz="2400" b="1" dirty="0" smtClean="0">
                <a:solidFill>
                  <a:schemeClr val="accent2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 rgb(255, 0, 0);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   </a:t>
            </a:r>
            <a:r>
              <a:rPr lang="en-US" sz="2400" b="1" dirty="0" smtClean="0">
                <a:solidFill>
                  <a:schemeClr val="accent2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 rgba(255, 0, 0, 0.5);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/>
              <a:t>Text alignment property is used to set the horizontal alignment of the text. </a:t>
            </a:r>
          </a:p>
          <a:p>
            <a:pPr algn="just"/>
            <a:r>
              <a:rPr lang="en-US" sz="1900" dirty="0"/>
              <a:t>The text can be set to left, right, centered and justified alignment. </a:t>
            </a:r>
          </a:p>
          <a:p>
            <a:pPr algn="just"/>
            <a:r>
              <a:rPr lang="en-US" sz="1900" dirty="0"/>
              <a:t>In justified alignment, line is stretched such that left and right margins are straight. </a:t>
            </a:r>
            <a:endParaRPr lang="en-US" sz="1900" dirty="0" smtClean="0"/>
          </a:p>
          <a:p>
            <a:pPr algn="just"/>
            <a:endParaRPr lang="en-US" sz="1900" dirty="0"/>
          </a:p>
          <a:p>
            <a:r>
              <a:rPr lang="en-US" sz="2000" b="1" dirty="0">
                <a:solidFill>
                  <a:schemeClr val="accent2"/>
                </a:solidFill>
              </a:rPr>
              <a:t>text-align: center;            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text-align</a:t>
            </a:r>
            <a:r>
              <a:rPr lang="en-US" sz="2000" b="1" dirty="0">
                <a:solidFill>
                  <a:schemeClr val="accent2"/>
                </a:solidFill>
              </a:rPr>
              <a:t>: justify;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text-align</a:t>
            </a:r>
            <a:r>
              <a:rPr lang="en-US" sz="2000" b="1" dirty="0">
                <a:solidFill>
                  <a:schemeClr val="accent2"/>
                </a:solidFill>
              </a:rPr>
              <a:t>: left</a:t>
            </a:r>
            <a:r>
              <a:rPr lang="en-US" sz="2000" b="1" dirty="0" smtClean="0">
                <a:solidFill>
                  <a:schemeClr val="accent2"/>
                </a:solidFill>
              </a:rPr>
              <a:t>; </a:t>
            </a:r>
            <a:r>
              <a:rPr lang="en-US" sz="2000" b="1" dirty="0" smtClean="0"/>
              <a:t>(default)</a:t>
            </a:r>
            <a:endParaRPr lang="en-US" sz="2000" b="1" dirty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text-align</a:t>
            </a:r>
            <a:r>
              <a:rPr lang="en-US" sz="2000" b="1" dirty="0">
                <a:solidFill>
                  <a:schemeClr val="accent2"/>
                </a:solidFill>
              </a:rPr>
              <a:t>: right;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Alignment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900" dirty="0"/>
              <a:t>Text decoration is used to add or remove decorations from the text. </a:t>
            </a:r>
          </a:p>
          <a:p>
            <a:pPr algn="just"/>
            <a:r>
              <a:rPr lang="en-US" sz="1900" dirty="0" smtClean="0"/>
              <a:t>Text </a:t>
            </a:r>
            <a:r>
              <a:rPr lang="en-US" sz="1900" dirty="0"/>
              <a:t>decoration can be underline, overline, line-through or none</a:t>
            </a:r>
            <a:r>
              <a:rPr lang="en-US" sz="1900" dirty="0" smtClean="0"/>
              <a:t>.</a:t>
            </a:r>
          </a:p>
          <a:p>
            <a:pPr algn="just"/>
            <a:endParaRPr lang="en-US" sz="1900" dirty="0"/>
          </a:p>
          <a:p>
            <a:r>
              <a:rPr lang="en-US" sz="2000" b="1" dirty="0">
                <a:solidFill>
                  <a:schemeClr val="accent2"/>
                </a:solidFill>
              </a:rPr>
              <a:t> text-decoration: underline;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 </a:t>
            </a:r>
            <a:r>
              <a:rPr lang="en-US" sz="2000" b="1" dirty="0" smtClean="0">
                <a:solidFill>
                  <a:schemeClr val="accent2"/>
                </a:solidFill>
              </a:rPr>
              <a:t>text-decoration</a:t>
            </a:r>
            <a:r>
              <a:rPr lang="en-US" sz="2000" b="1" dirty="0">
                <a:solidFill>
                  <a:schemeClr val="accent2"/>
                </a:solidFill>
              </a:rPr>
              <a:t>: overline;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 </a:t>
            </a:r>
            <a:r>
              <a:rPr lang="en-US" sz="2000" b="1" dirty="0" smtClean="0">
                <a:solidFill>
                  <a:schemeClr val="accent2"/>
                </a:solidFill>
              </a:rPr>
              <a:t>text-decoration</a:t>
            </a:r>
            <a:r>
              <a:rPr lang="en-US" sz="2000" b="1" dirty="0">
                <a:solidFill>
                  <a:schemeClr val="accent2"/>
                </a:solidFill>
              </a:rPr>
              <a:t>: line-through;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 </a:t>
            </a:r>
            <a:r>
              <a:rPr lang="en-US" sz="2000" b="1" dirty="0" smtClean="0">
                <a:solidFill>
                  <a:schemeClr val="accent2"/>
                </a:solidFill>
              </a:rPr>
              <a:t>text-decoration</a:t>
            </a:r>
            <a:r>
              <a:rPr lang="en-US" sz="2000" b="1" dirty="0">
                <a:solidFill>
                  <a:schemeClr val="accent2"/>
                </a:solidFill>
              </a:rPr>
              <a:t>: none</a:t>
            </a:r>
            <a:r>
              <a:rPr lang="en-US" sz="2000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sz="2000" dirty="0" smtClean="0"/>
              <a:t>If you want to change the color of the under line or overline or line-through you can use this property</a:t>
            </a:r>
          </a:p>
          <a:p>
            <a:endParaRPr lang="en-US" sz="2000" dirty="0"/>
          </a:p>
          <a:p>
            <a:r>
              <a:rPr lang="en-IN" sz="2000" b="1" dirty="0">
                <a:solidFill>
                  <a:schemeClr val="accent2"/>
                </a:solidFill>
              </a:rPr>
              <a:t>text-decoration-color: red;</a:t>
            </a:r>
          </a:p>
          <a:p>
            <a:endParaRPr lang="en-US" sz="2000" dirty="0"/>
          </a:p>
          <a:p>
            <a:pPr algn="just"/>
            <a:r>
              <a:rPr lang="en-US" sz="1900" dirty="0" smtClean="0"/>
              <a:t> </a:t>
            </a:r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Text-Decoration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7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/>
              <a:t>Text transformation property is used to change the case of text, uppercase or lowercase. </a:t>
            </a:r>
          </a:p>
          <a:p>
            <a:pPr algn="just"/>
            <a:r>
              <a:rPr lang="en-US" sz="1900" dirty="0"/>
              <a:t>Text transformation can be uppercase, lowercase or </a:t>
            </a:r>
            <a:r>
              <a:rPr lang="en-US" sz="1800" dirty="0"/>
              <a:t>capitalize</a:t>
            </a:r>
            <a:r>
              <a:rPr lang="en-US" sz="1900" dirty="0" smtClean="0"/>
              <a:t>. </a:t>
            </a:r>
            <a:endParaRPr lang="en-US" sz="1900" dirty="0"/>
          </a:p>
          <a:p>
            <a:pPr algn="just"/>
            <a:r>
              <a:rPr lang="en-US" sz="1800" dirty="0" smtClean="0"/>
              <a:t>Capitalize </a:t>
            </a:r>
            <a:r>
              <a:rPr lang="en-US" sz="1900" dirty="0" smtClean="0"/>
              <a:t>is </a:t>
            </a:r>
            <a:r>
              <a:rPr lang="en-US" sz="1900" dirty="0"/>
              <a:t>used to change the first letter of each word to uppercase. </a:t>
            </a:r>
            <a:endParaRPr lang="en-US" sz="1900" dirty="0" smtClean="0"/>
          </a:p>
          <a:p>
            <a:pPr algn="just"/>
            <a:endParaRPr lang="en-US" sz="1900" dirty="0"/>
          </a:p>
          <a:p>
            <a:r>
              <a:rPr lang="en-US" sz="2000" b="1" dirty="0">
                <a:solidFill>
                  <a:schemeClr val="accent2"/>
                </a:solidFill>
              </a:rPr>
              <a:t>  text-transform: uppercase;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  </a:t>
            </a:r>
            <a:r>
              <a:rPr lang="en-US" sz="2000" b="1" dirty="0" smtClean="0">
                <a:solidFill>
                  <a:schemeClr val="accent2"/>
                </a:solidFill>
              </a:rPr>
              <a:t>text-transform</a:t>
            </a:r>
            <a:r>
              <a:rPr lang="en-US" sz="2000" b="1" dirty="0">
                <a:solidFill>
                  <a:schemeClr val="accent2"/>
                </a:solidFill>
              </a:rPr>
              <a:t>: lowercase;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   </a:t>
            </a:r>
            <a:r>
              <a:rPr lang="en-US" sz="2000" b="1" dirty="0" smtClean="0">
                <a:solidFill>
                  <a:schemeClr val="accent2"/>
                </a:solidFill>
              </a:rPr>
              <a:t>text-transform</a:t>
            </a:r>
            <a:r>
              <a:rPr lang="en-US" sz="2000" b="1" dirty="0">
                <a:solidFill>
                  <a:schemeClr val="accent2"/>
                </a:solidFill>
              </a:rPr>
              <a:t>: capitalize;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    </a:t>
            </a:r>
            <a:r>
              <a:rPr lang="en-US" sz="2000" b="1" dirty="0" smtClean="0">
                <a:solidFill>
                  <a:schemeClr val="accent2"/>
                </a:solidFill>
              </a:rPr>
              <a:t>text-transform</a:t>
            </a:r>
            <a:r>
              <a:rPr lang="en-US" sz="2000" b="1" dirty="0">
                <a:solidFill>
                  <a:schemeClr val="accent2"/>
                </a:solidFill>
              </a:rPr>
              <a:t>: none;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0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Text indentation property is used to indent the first line of the paragraph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The size </a:t>
            </a:r>
            <a:r>
              <a:rPr lang="en-US" sz="2000" dirty="0"/>
              <a:t>can be in px, cm, pt. 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text-indent: 10px;</a:t>
            </a:r>
          </a:p>
          <a:p>
            <a:pPr algn="just"/>
            <a:r>
              <a:rPr lang="en-IN" sz="1900" dirty="0" smtClean="0"/>
              <a:t>Text-indent can also have negative values.</a:t>
            </a:r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Text-Indentation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1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This property is used to specify the space between the characters of the text. 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size can be given in px. 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IN" sz="2000" b="1" dirty="0">
                <a:solidFill>
                  <a:schemeClr val="accent2"/>
                </a:solidFill>
              </a:rPr>
              <a:t>letter-spacing: 5px;</a:t>
            </a:r>
          </a:p>
          <a:p>
            <a:pPr algn="just"/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Letter-Spacing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8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1022</TotalTime>
  <Words>329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Learn CSS</vt:lpstr>
      <vt:lpstr>Contents</vt:lpstr>
      <vt:lpstr>CSS Text Formatting</vt:lpstr>
      <vt:lpstr>Text Color</vt:lpstr>
      <vt:lpstr>Text Alignment</vt:lpstr>
      <vt:lpstr>Text-Decoration</vt:lpstr>
      <vt:lpstr>Text-Transformation</vt:lpstr>
      <vt:lpstr>Text-Indentation</vt:lpstr>
      <vt:lpstr>Letter-Spacing</vt:lpstr>
      <vt:lpstr>Line-Height</vt:lpstr>
      <vt:lpstr>Text-Direction</vt:lpstr>
      <vt:lpstr>Text-Shadow</vt:lpstr>
      <vt:lpstr>Word-Spacing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87</cp:revision>
  <dcterms:created xsi:type="dcterms:W3CDTF">2021-09-30T07:58:17Z</dcterms:created>
  <dcterms:modified xsi:type="dcterms:W3CDTF">2021-10-05T16:28:03Z</dcterms:modified>
</cp:coreProperties>
</file>