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9 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Box-Model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CSS Box Model</a:t>
            </a:r>
          </a:p>
          <a:p>
            <a:r>
              <a:rPr lang="en-IN" dirty="0" smtClean="0"/>
              <a:t>Calculate the total height and width of a element.</a:t>
            </a:r>
          </a:p>
          <a:p>
            <a:r>
              <a:rPr lang="en-IN" dirty="0" smtClean="0"/>
              <a:t>Use box-sizing property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All HTML elements can be considered as boxes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CSS box model is essentially a box that wraps around every HTML element. It consists of: margins, borders, padding, and the actual content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different parts of the CSS box model are</a:t>
            </a:r>
          </a:p>
          <a:p>
            <a:pPr lvl="1" algn="just"/>
            <a:r>
              <a:rPr lang="en-US" sz="1900" dirty="0"/>
              <a:t>Content - The content of the box, where text and images appear</a:t>
            </a:r>
          </a:p>
          <a:p>
            <a:pPr lvl="1" algn="just"/>
            <a:r>
              <a:rPr lang="en-US" sz="1900" dirty="0"/>
              <a:t>Padding - Clears an area around the content. The padding is transparent</a:t>
            </a:r>
          </a:p>
          <a:p>
            <a:pPr lvl="1" algn="just"/>
            <a:r>
              <a:rPr lang="en-US" sz="1900" dirty="0"/>
              <a:t>Border - A border that goes around the padding and content</a:t>
            </a:r>
          </a:p>
          <a:p>
            <a:pPr lvl="1" algn="just"/>
            <a:r>
              <a:rPr lang="en-US" sz="1900" dirty="0"/>
              <a:t>Margin - Clears an area outside the border. The margin is transparent</a:t>
            </a:r>
            <a:endParaRPr lang="en-IN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CSS Box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total width of an element should be calculated like this:</a:t>
            </a:r>
          </a:p>
          <a:p>
            <a:r>
              <a:rPr lang="en-US" sz="2400" dirty="0"/>
              <a:t>Total element width = width + left padding + right padding + left border + right border + left margin + right margin</a:t>
            </a:r>
          </a:p>
          <a:p>
            <a:r>
              <a:rPr lang="en-US" sz="2400" dirty="0"/>
              <a:t>The total height of an element should be calculated like this:</a:t>
            </a:r>
          </a:p>
          <a:p>
            <a:r>
              <a:rPr lang="en-US" sz="2400" dirty="0"/>
              <a:t>Total element height = height + top padding + bottom padding + top border + bottom border + top margin + bottom margin</a:t>
            </a:r>
          </a:p>
          <a:p>
            <a:pPr algn="just"/>
            <a:endParaRPr lang="en-IN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Calculate the </a:t>
            </a:r>
            <a:r>
              <a:rPr lang="en-IN" sz="3200" dirty="0" smtClean="0"/>
              <a:t>height ,width </a:t>
            </a:r>
            <a:r>
              <a:rPr lang="en-IN" sz="3200" dirty="0"/>
              <a:t>of a element</a:t>
            </a:r>
          </a:p>
        </p:txBody>
      </p:sp>
    </p:spTree>
    <p:extLst>
      <p:ext uri="{BB962C8B-B14F-4D97-AF65-F5344CB8AC3E}">
        <p14:creationId xmlns:p14="http://schemas.microsoft.com/office/powerpoint/2010/main" val="405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sz="2400" dirty="0"/>
              <a:t>The box-sizing property defines how the width and height of an element are calculated: should they include padding and borders, or not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The box-sizing property have two important values, they are</a:t>
            </a:r>
          </a:p>
          <a:p>
            <a:pPr lvl="1" algn="just"/>
            <a:r>
              <a:rPr lang="en-US" sz="2400" dirty="0"/>
              <a:t>content-box 	Default. The width and height properties (and min/max properties) includes only the content. </a:t>
            </a:r>
            <a:r>
              <a:rPr lang="en-US" sz="2400" dirty="0" smtClean="0"/>
              <a:t>Border, padding and margin </a:t>
            </a:r>
            <a:r>
              <a:rPr lang="en-US" sz="2400" dirty="0"/>
              <a:t>are not included</a:t>
            </a:r>
          </a:p>
          <a:p>
            <a:pPr lvl="1" algn="just"/>
            <a:r>
              <a:rPr lang="en-US" sz="2400" dirty="0"/>
              <a:t>border-box 	The width and height properties (and min/max properties) includes content, padding and </a:t>
            </a:r>
            <a:r>
              <a:rPr lang="en-US" sz="2400" dirty="0" smtClean="0"/>
              <a:t>border. </a:t>
            </a:r>
            <a:r>
              <a:rPr lang="en-US" sz="2400" dirty="0" smtClean="0">
                <a:solidFill>
                  <a:schemeClr val="accent2"/>
                </a:solidFill>
              </a:rPr>
              <a:t>But not the margin</a:t>
            </a:r>
            <a:endParaRPr lang="en-IN" sz="2400" dirty="0">
              <a:solidFill>
                <a:schemeClr val="accent2"/>
              </a:solidFill>
            </a:endParaRPr>
          </a:p>
          <a:p>
            <a:pPr algn="just"/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effectLst/>
              </a:rPr>
              <a:t>Using box-sizing property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12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928</TotalTime>
  <Words>273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Learn CSS</vt:lpstr>
      <vt:lpstr>Contents</vt:lpstr>
      <vt:lpstr>What is CSS Box Model</vt:lpstr>
      <vt:lpstr>Calculate the height ,width of a element</vt:lpstr>
      <vt:lpstr>Using box-sizing property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78</cp:revision>
  <dcterms:created xsi:type="dcterms:W3CDTF">2021-09-30T07:58:17Z</dcterms:created>
  <dcterms:modified xsi:type="dcterms:W3CDTF">2021-10-05T14:51:59Z</dcterms:modified>
</cp:coreProperties>
</file>