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01-10-2021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01-10-2021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01-10-2021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01-10-2021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01-10-2021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2</a:t>
            </a:r>
          </a:p>
          <a:p>
            <a:pPr algn="l"/>
            <a:r>
              <a:rPr lang="en-IN" dirty="0" smtClean="0">
                <a:solidFill>
                  <a:schemeClr val="tx1"/>
                </a:solidFill>
              </a:rPr>
              <a:t>CSS Basic Syntax</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Class Selector</a:t>
            </a:r>
          </a:p>
          <a:p>
            <a:pPr algn="just"/>
            <a:r>
              <a:rPr lang="en-IN" sz="2000" dirty="0" smtClean="0"/>
              <a:t>In a web page one element can have more than one Class, and those Classes can be used by any other elements. To define a  Class you have to use the Class attribute of the element. </a:t>
            </a:r>
            <a:r>
              <a:rPr lang="en-US" sz="2000" dirty="0"/>
              <a:t>To select an element with a specific </a:t>
            </a:r>
            <a:r>
              <a:rPr lang="en-US" sz="2000" dirty="0" smtClean="0"/>
              <a:t>Class, you have to use a full stop (.) character.</a:t>
            </a:r>
          </a:p>
          <a:p>
            <a:pPr algn="just"/>
            <a:r>
              <a:rPr lang="en-US" sz="2000" dirty="0" smtClean="0"/>
              <a:t>.</a:t>
            </a:r>
            <a:r>
              <a:rPr lang="en-US" sz="2000" dirty="0" err="1" smtClean="0"/>
              <a:t>myClass</a:t>
            </a:r>
            <a:endParaRPr lang="en-US" sz="2000" dirty="0" smtClean="0"/>
          </a:p>
          <a:p>
            <a:pPr algn="just"/>
            <a:r>
              <a:rPr lang="en-US" sz="2000" dirty="0" smtClean="0"/>
              <a:t>{</a:t>
            </a:r>
          </a:p>
          <a:p>
            <a:pPr lvl="1" algn="just"/>
            <a:r>
              <a:rPr lang="en-US" dirty="0" err="1" smtClean="0"/>
              <a:t>Color:red</a:t>
            </a:r>
            <a:r>
              <a:rPr lang="en-US" dirty="0" smtClean="0"/>
              <a:t>;</a:t>
            </a:r>
          </a:p>
          <a:p>
            <a:pPr marL="393192" lvl="1" indent="0" algn="just">
              <a:buNone/>
            </a:pPr>
            <a:r>
              <a:rPr lang="en-US" dirty="0" smtClean="0"/>
              <a:t>}</a:t>
            </a:r>
            <a:endParaRPr lang="en-IN" dirty="0"/>
          </a:p>
        </p:txBody>
      </p:sp>
      <p:sp>
        <p:nvSpPr>
          <p:cNvPr id="2" name="Title 1"/>
          <p:cNvSpPr>
            <a:spLocks noGrp="1"/>
          </p:cNvSpPr>
          <p:nvPr>
            <p:ph type="title"/>
          </p:nvPr>
        </p:nvSpPr>
        <p:spPr/>
        <p:txBody>
          <a:bodyPr>
            <a:normAutofit/>
          </a:bodyPr>
          <a:lstStyle/>
          <a:p>
            <a:r>
              <a:rPr lang="en-IN" dirty="0" smtClean="0"/>
              <a:t>Selectors Continue…</a:t>
            </a:r>
            <a:endParaRPr lang="en-IN" dirty="0"/>
          </a:p>
        </p:txBody>
      </p:sp>
    </p:spTree>
    <p:extLst>
      <p:ext uri="{BB962C8B-B14F-4D97-AF65-F5344CB8AC3E}">
        <p14:creationId xmlns:p14="http://schemas.microsoft.com/office/powerpoint/2010/main" val="2253370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smtClean="0"/>
              <a:t>Comments are like notes. When our CSS file or CSS codes becomes very long we will find it difficult to find out why we wrote this code. And if we have to debug others code it becomes more difficult to find out the styles and redesign it. In very programing languages you will find comments. Say it C or C++, or Java. In CSS we can write our comments by using the symbol /*…..*/. Whatever you write with this symbols nothing will be rendered in the front end, even it is CSS code.</a:t>
            </a:r>
            <a:endParaRPr lang="en-IN" dirty="0"/>
          </a:p>
        </p:txBody>
      </p:sp>
      <p:sp>
        <p:nvSpPr>
          <p:cNvPr id="2" name="Title 1"/>
          <p:cNvSpPr>
            <a:spLocks noGrp="1"/>
          </p:cNvSpPr>
          <p:nvPr>
            <p:ph type="title"/>
          </p:nvPr>
        </p:nvSpPr>
        <p:spPr/>
        <p:txBody>
          <a:bodyPr>
            <a:normAutofit/>
          </a:bodyPr>
          <a:lstStyle/>
          <a:p>
            <a:r>
              <a:rPr lang="en-IN" dirty="0" smtClean="0"/>
              <a:t>Comments in CSS</a:t>
            </a:r>
            <a:endParaRPr lang="en-IN" dirty="0"/>
          </a:p>
        </p:txBody>
      </p:sp>
    </p:spTree>
    <p:extLst>
      <p:ext uri="{BB962C8B-B14F-4D97-AF65-F5344CB8AC3E}">
        <p14:creationId xmlns:p14="http://schemas.microsoft.com/office/powerpoint/2010/main" val="406859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CSS Syntax</a:t>
            </a:r>
          </a:p>
          <a:p>
            <a:r>
              <a:rPr lang="en-IN" dirty="0" smtClean="0"/>
              <a:t>Implementing CSS in webpages</a:t>
            </a:r>
          </a:p>
          <a:p>
            <a:pPr lvl="1"/>
            <a:r>
              <a:rPr lang="en-IN" dirty="0" smtClean="0"/>
              <a:t>Inline CSS.</a:t>
            </a:r>
          </a:p>
          <a:p>
            <a:pPr lvl="1"/>
            <a:r>
              <a:rPr lang="en-US" dirty="0" smtClean="0"/>
              <a:t>Internal CSS.</a:t>
            </a:r>
          </a:p>
          <a:p>
            <a:pPr lvl="1"/>
            <a:r>
              <a:rPr lang="en-US" dirty="0" smtClean="0"/>
              <a:t>External CSS</a:t>
            </a:r>
            <a:endParaRPr lang="en-IN" dirty="0" smtClean="0"/>
          </a:p>
          <a:p>
            <a:r>
              <a:rPr lang="en-IN" dirty="0" smtClean="0"/>
              <a:t>Selectors in CSS.</a:t>
            </a:r>
          </a:p>
          <a:p>
            <a:r>
              <a:rPr lang="en-US" dirty="0" smtClean="0"/>
              <a:t>Comments in CSS.</a:t>
            </a:r>
            <a:endParaRPr lang="en-IN" dirty="0" smtClean="0"/>
          </a:p>
          <a:p>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We know how to write HTML Tags and elements and create a web page. Now we shall learn how to design webpages with CSS. So we have to learn CSS Syntax. One small statement is given below..</a:t>
            </a:r>
          </a:p>
          <a:p>
            <a:r>
              <a:rPr lang="en-IN" dirty="0"/>
              <a:t>p</a:t>
            </a:r>
          </a:p>
          <a:p>
            <a:r>
              <a:rPr lang="en-IN" dirty="0"/>
              <a:t>{</a:t>
            </a:r>
          </a:p>
          <a:p>
            <a:r>
              <a:rPr lang="en-IN" dirty="0"/>
              <a:t>    </a:t>
            </a:r>
            <a:r>
              <a:rPr lang="en-IN" dirty="0" err="1"/>
              <a:t>color:blue</a:t>
            </a:r>
            <a:r>
              <a:rPr lang="en-IN" dirty="0"/>
              <a:t>;</a:t>
            </a:r>
          </a:p>
          <a:p>
            <a:r>
              <a:rPr lang="en-IN" dirty="0"/>
              <a:t>    text-align: </a:t>
            </a:r>
            <a:r>
              <a:rPr lang="en-IN" dirty="0" err="1"/>
              <a:t>center</a:t>
            </a:r>
            <a:r>
              <a:rPr lang="en-IN" dirty="0"/>
              <a:t>;</a:t>
            </a:r>
          </a:p>
          <a:p>
            <a:r>
              <a:rPr lang="en-IN" dirty="0"/>
              <a:t>}</a:t>
            </a:r>
          </a:p>
          <a:p>
            <a:pPr algn="just"/>
            <a:endParaRPr lang="en-IN" dirty="0"/>
          </a:p>
        </p:txBody>
      </p:sp>
      <p:sp>
        <p:nvSpPr>
          <p:cNvPr id="2" name="Title 1"/>
          <p:cNvSpPr>
            <a:spLocks noGrp="1"/>
          </p:cNvSpPr>
          <p:nvPr>
            <p:ph type="title"/>
          </p:nvPr>
        </p:nvSpPr>
        <p:spPr/>
        <p:txBody>
          <a:bodyPr/>
          <a:lstStyle/>
          <a:p>
            <a:r>
              <a:rPr lang="en-IN" dirty="0" smtClean="0"/>
              <a:t>CSS Syntax</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Inline CSS is written in the element itself using the style attribute. </a:t>
            </a:r>
            <a:r>
              <a:rPr lang="en-IN" dirty="0" smtClean="0"/>
              <a:t>Inline CSS has the highest priority than any other CSS because it is implemented directly in the element itself.</a:t>
            </a:r>
          </a:p>
          <a:p>
            <a:r>
              <a:rPr lang="en-US" dirty="0"/>
              <a:t> </a:t>
            </a:r>
            <a:r>
              <a:rPr lang="en-US" dirty="0">
                <a:solidFill>
                  <a:srgbClr val="FF0000"/>
                </a:solidFill>
              </a:rPr>
              <a:t>&lt;p style="color:red;width:50%"&gt;Hello World&lt;/p</a:t>
            </a:r>
            <a:r>
              <a:rPr lang="en-US" dirty="0" smtClean="0">
                <a:solidFill>
                  <a:srgbClr val="FF0000"/>
                </a:solidFill>
              </a:rPr>
              <a:t>&gt;</a:t>
            </a:r>
          </a:p>
          <a:p>
            <a:pPr algn="just"/>
            <a:r>
              <a:rPr lang="en-US" dirty="0" smtClean="0"/>
              <a:t>In the above example p is the tag, style is the attribute, and </a:t>
            </a:r>
            <a:r>
              <a:rPr lang="en-US" dirty="0" err="1" smtClean="0"/>
              <a:t>color:red</a:t>
            </a:r>
            <a:r>
              <a:rPr lang="en-US" dirty="0" smtClean="0"/>
              <a:t> is the CSS property. </a:t>
            </a:r>
            <a:r>
              <a:rPr lang="en-US" dirty="0" smtClean="0">
                <a:solidFill>
                  <a:srgbClr val="FF0000"/>
                </a:solidFill>
              </a:rPr>
              <a:t>Inline CSS is used to style only one element.</a:t>
            </a:r>
            <a:endParaRPr lang="en-US" dirty="0">
              <a:solidFill>
                <a:srgbClr val="FF0000"/>
              </a:solidFill>
            </a:endParaRPr>
          </a:p>
        </p:txBody>
      </p:sp>
      <p:sp>
        <p:nvSpPr>
          <p:cNvPr id="2" name="Title 1"/>
          <p:cNvSpPr>
            <a:spLocks noGrp="1"/>
          </p:cNvSpPr>
          <p:nvPr>
            <p:ph type="title"/>
          </p:nvPr>
        </p:nvSpPr>
        <p:spPr/>
        <p:txBody>
          <a:bodyPr>
            <a:normAutofit/>
          </a:bodyPr>
          <a:lstStyle/>
          <a:p>
            <a:r>
              <a:rPr lang="en-IN" dirty="0" smtClean="0"/>
              <a:t>Inline CSS</a:t>
            </a:r>
            <a:endParaRPr lang="en-IN" dirty="0"/>
          </a:p>
        </p:txBody>
      </p:sp>
    </p:spTree>
    <p:extLst>
      <p:ext uri="{BB962C8B-B14F-4D97-AF65-F5344CB8AC3E}">
        <p14:creationId xmlns:p14="http://schemas.microsoft.com/office/powerpoint/2010/main" val="33784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Internal CSS is defined in the &lt;head&gt; section of a web page within the &lt;style&gt;element. Internal CSS is used to define the style for a single webpage. For each and every pages we need to write internal CSS. </a:t>
            </a:r>
          </a:p>
          <a:p>
            <a:pPr algn="just"/>
            <a:endParaRPr lang="en-IN" dirty="0"/>
          </a:p>
        </p:txBody>
      </p:sp>
      <p:sp>
        <p:nvSpPr>
          <p:cNvPr id="2" name="Title 1"/>
          <p:cNvSpPr>
            <a:spLocks noGrp="1"/>
          </p:cNvSpPr>
          <p:nvPr>
            <p:ph type="title"/>
          </p:nvPr>
        </p:nvSpPr>
        <p:spPr/>
        <p:txBody>
          <a:bodyPr>
            <a:normAutofit/>
          </a:bodyPr>
          <a:lstStyle/>
          <a:p>
            <a:r>
              <a:rPr lang="en-IN" dirty="0" smtClean="0"/>
              <a:t>Internal CSS</a:t>
            </a:r>
            <a:endParaRPr lang="en-IN" dirty="0"/>
          </a:p>
        </p:txBody>
      </p:sp>
    </p:spTree>
    <p:extLst>
      <p:ext uri="{BB962C8B-B14F-4D97-AF65-F5344CB8AC3E}">
        <p14:creationId xmlns:p14="http://schemas.microsoft.com/office/powerpoint/2010/main" val="229812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a:t>&lt;head&gt;</a:t>
            </a:r>
          </a:p>
          <a:p>
            <a:r>
              <a:rPr lang="en-IN" dirty="0"/>
              <a:t>    &lt;meta charset="UTF-8"&gt;</a:t>
            </a:r>
          </a:p>
          <a:p>
            <a:r>
              <a:rPr lang="en-IN" dirty="0"/>
              <a:t>    &lt;meta http-</a:t>
            </a:r>
            <a:r>
              <a:rPr lang="en-IN" dirty="0" err="1"/>
              <a:t>equiv</a:t>
            </a:r>
            <a:r>
              <a:rPr lang="en-IN" dirty="0"/>
              <a:t>="X-UA-Compatible" content="IE=edge"&gt;</a:t>
            </a:r>
          </a:p>
          <a:p>
            <a:r>
              <a:rPr lang="en-IN" dirty="0"/>
              <a:t>    &lt;meta name="viewport" content="width=device-width, initial-scale=1.0"&gt;</a:t>
            </a:r>
          </a:p>
          <a:p>
            <a:r>
              <a:rPr lang="en-IN" dirty="0">
                <a:solidFill>
                  <a:srgbClr val="FF0000"/>
                </a:solidFill>
              </a:rPr>
              <a:t>    </a:t>
            </a:r>
            <a:r>
              <a:rPr lang="en-IN" sz="3100" b="1" dirty="0">
                <a:solidFill>
                  <a:srgbClr val="FF0000"/>
                </a:solidFill>
              </a:rPr>
              <a:t>&lt;style&gt;</a:t>
            </a:r>
          </a:p>
          <a:p>
            <a:r>
              <a:rPr lang="en-IN" sz="3100" b="1" dirty="0">
                <a:solidFill>
                  <a:srgbClr val="FF0000"/>
                </a:solidFill>
              </a:rPr>
              <a:t>        p {</a:t>
            </a:r>
          </a:p>
          <a:p>
            <a:r>
              <a:rPr lang="en-IN" sz="3100" b="1" dirty="0">
                <a:solidFill>
                  <a:srgbClr val="FF0000"/>
                </a:solidFill>
              </a:rPr>
              <a:t>            color: blue;</a:t>
            </a:r>
          </a:p>
          <a:p>
            <a:r>
              <a:rPr lang="en-IN" sz="3100" b="1" dirty="0">
                <a:solidFill>
                  <a:srgbClr val="FF0000"/>
                </a:solidFill>
              </a:rPr>
              <a:t>            background-color: red;</a:t>
            </a:r>
          </a:p>
          <a:p>
            <a:r>
              <a:rPr lang="en-IN" sz="3100" b="1" dirty="0">
                <a:solidFill>
                  <a:srgbClr val="FF0000"/>
                </a:solidFill>
              </a:rPr>
              <a:t>        }</a:t>
            </a:r>
          </a:p>
          <a:p>
            <a:r>
              <a:rPr lang="en-IN" sz="3100" b="1" dirty="0">
                <a:solidFill>
                  <a:srgbClr val="FF0000"/>
                </a:solidFill>
              </a:rPr>
              <a:t>    &lt;/style&gt;</a:t>
            </a:r>
          </a:p>
          <a:p>
            <a:r>
              <a:rPr lang="en-IN" dirty="0"/>
              <a:t>    &lt;title&gt;Document&lt;/title&gt;</a:t>
            </a:r>
          </a:p>
          <a:p>
            <a:r>
              <a:rPr lang="en-IN" dirty="0"/>
              <a:t>&lt;/head&gt;</a:t>
            </a:r>
          </a:p>
          <a:p>
            <a:pPr algn="just"/>
            <a:endParaRPr lang="en-IN" dirty="0"/>
          </a:p>
        </p:txBody>
      </p:sp>
      <p:sp>
        <p:nvSpPr>
          <p:cNvPr id="2" name="Title 1"/>
          <p:cNvSpPr>
            <a:spLocks noGrp="1"/>
          </p:cNvSpPr>
          <p:nvPr>
            <p:ph type="title"/>
          </p:nvPr>
        </p:nvSpPr>
        <p:spPr/>
        <p:txBody>
          <a:bodyPr>
            <a:normAutofit/>
          </a:bodyPr>
          <a:lstStyle/>
          <a:p>
            <a:r>
              <a:rPr lang="en-IN" dirty="0" smtClean="0"/>
              <a:t>Example of internal CSS.</a:t>
            </a:r>
            <a:endParaRPr lang="en-IN" dirty="0"/>
          </a:p>
        </p:txBody>
      </p:sp>
    </p:spTree>
    <p:extLst>
      <p:ext uri="{BB962C8B-B14F-4D97-AF65-F5344CB8AC3E}">
        <p14:creationId xmlns:p14="http://schemas.microsoft.com/office/powerpoint/2010/main" val="366869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smtClean="0"/>
              <a:t>To define external CSS we need to create a separate .CSS file, like we have create .HTML file. In the .CSS file we don’t have any HTML code as we have in internal or inline CSS. We have to like the external CSS file with our .HTML file. More than one .HTML files can use the same external CSS file. We can link the external .CSS file with the .HTML file like this.</a:t>
            </a:r>
          </a:p>
          <a:p>
            <a:r>
              <a:rPr lang="en-IN" sz="2800" b="1" dirty="0">
                <a:solidFill>
                  <a:srgbClr val="FF0000"/>
                </a:solidFill>
              </a:rPr>
              <a:t>&lt;link </a:t>
            </a:r>
            <a:r>
              <a:rPr lang="en-IN" sz="2800" b="1" dirty="0" err="1">
                <a:solidFill>
                  <a:srgbClr val="FF0000"/>
                </a:solidFill>
              </a:rPr>
              <a:t>rel</a:t>
            </a:r>
            <a:r>
              <a:rPr lang="en-IN" sz="2800" b="1" dirty="0">
                <a:solidFill>
                  <a:srgbClr val="FF0000"/>
                </a:solidFill>
              </a:rPr>
              <a:t>="</a:t>
            </a:r>
            <a:r>
              <a:rPr lang="en-IN" sz="2800" b="1" dirty="0" err="1">
                <a:solidFill>
                  <a:srgbClr val="FF0000"/>
                </a:solidFill>
              </a:rPr>
              <a:t>stylesheet</a:t>
            </a:r>
            <a:r>
              <a:rPr lang="en-IN" sz="2800" b="1" dirty="0">
                <a:solidFill>
                  <a:srgbClr val="FF0000"/>
                </a:solidFill>
              </a:rPr>
              <a:t>" </a:t>
            </a:r>
            <a:r>
              <a:rPr lang="en-IN" sz="2800" b="1" dirty="0" err="1">
                <a:solidFill>
                  <a:srgbClr val="FF0000"/>
                </a:solidFill>
              </a:rPr>
              <a:t>href</a:t>
            </a:r>
            <a:r>
              <a:rPr lang="en-IN" sz="2800" b="1" dirty="0">
                <a:solidFill>
                  <a:srgbClr val="FF0000"/>
                </a:solidFill>
              </a:rPr>
              <a:t>="style.css"&gt;</a:t>
            </a:r>
          </a:p>
          <a:p>
            <a:endParaRPr lang="en-IN" dirty="0"/>
          </a:p>
          <a:p>
            <a:pPr algn="just"/>
            <a:endParaRPr lang="en-IN" dirty="0"/>
          </a:p>
        </p:txBody>
      </p:sp>
      <p:sp>
        <p:nvSpPr>
          <p:cNvPr id="2" name="Title 1"/>
          <p:cNvSpPr>
            <a:spLocks noGrp="1"/>
          </p:cNvSpPr>
          <p:nvPr>
            <p:ph type="title"/>
          </p:nvPr>
        </p:nvSpPr>
        <p:spPr/>
        <p:txBody>
          <a:bodyPr>
            <a:normAutofit/>
          </a:bodyPr>
          <a:lstStyle/>
          <a:p>
            <a:r>
              <a:rPr lang="en-IN" dirty="0" smtClean="0"/>
              <a:t>External CSS.</a:t>
            </a:r>
            <a:endParaRPr lang="en-IN" dirty="0"/>
          </a:p>
        </p:txBody>
      </p:sp>
    </p:spTree>
    <p:extLst>
      <p:ext uri="{BB962C8B-B14F-4D97-AF65-F5344CB8AC3E}">
        <p14:creationId xmlns:p14="http://schemas.microsoft.com/office/powerpoint/2010/main" val="1284693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What are Selectors in CSS?</a:t>
            </a:r>
          </a:p>
          <a:p>
            <a:pPr algn="just"/>
            <a:r>
              <a:rPr lang="en-IN" dirty="0" smtClean="0"/>
              <a:t>When we want to style one element in the web page say &lt;p&gt; we have to select that element and style it as we want. If we use the tag name it is called element selector. </a:t>
            </a:r>
          </a:p>
          <a:p>
            <a:pPr algn="just"/>
            <a:r>
              <a:rPr lang="en-IN" dirty="0" smtClean="0"/>
              <a:t>We also have id selector, class selector, universal selectors, group selectors. Here we will discuss only about the basic selectors. In our upcoming videos we shall also see advanced selectors.</a:t>
            </a:r>
            <a:endParaRPr lang="en-IN" dirty="0"/>
          </a:p>
          <a:p>
            <a:pPr algn="just"/>
            <a:endParaRPr lang="en-IN" dirty="0"/>
          </a:p>
        </p:txBody>
      </p:sp>
      <p:sp>
        <p:nvSpPr>
          <p:cNvPr id="2" name="Title 1"/>
          <p:cNvSpPr>
            <a:spLocks noGrp="1"/>
          </p:cNvSpPr>
          <p:nvPr>
            <p:ph type="title"/>
          </p:nvPr>
        </p:nvSpPr>
        <p:spPr/>
        <p:txBody>
          <a:bodyPr>
            <a:normAutofit/>
          </a:bodyPr>
          <a:lstStyle/>
          <a:p>
            <a:r>
              <a:rPr lang="en-IN" dirty="0" smtClean="0"/>
              <a:t>Selectors in CSS.</a:t>
            </a:r>
            <a:endParaRPr lang="en-IN" dirty="0"/>
          </a:p>
        </p:txBody>
      </p:sp>
    </p:spTree>
    <p:extLst>
      <p:ext uri="{BB962C8B-B14F-4D97-AF65-F5344CB8AC3E}">
        <p14:creationId xmlns:p14="http://schemas.microsoft.com/office/powerpoint/2010/main" val="2388695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ID Selector</a:t>
            </a:r>
          </a:p>
          <a:p>
            <a:pPr algn="just"/>
            <a:r>
              <a:rPr lang="en-IN" sz="2000" dirty="0" smtClean="0"/>
              <a:t>In a web page one element can have only one ID, and that ID cannot be used by any other elements. While in design mode you will not find any problem but when you use JavaScript you will find the problem. To define a  id you have to use the ID attribute of the element. </a:t>
            </a:r>
            <a:r>
              <a:rPr lang="en-US" sz="2000" dirty="0"/>
              <a:t>To select an element with a specific id, </a:t>
            </a:r>
            <a:r>
              <a:rPr lang="en-US" sz="2000" dirty="0" smtClean="0"/>
              <a:t>you have to use a </a:t>
            </a:r>
            <a:r>
              <a:rPr lang="en-US" sz="2000" dirty="0"/>
              <a:t>hash (#) </a:t>
            </a:r>
            <a:r>
              <a:rPr lang="en-US" sz="2000" dirty="0" smtClean="0"/>
              <a:t>character.</a:t>
            </a:r>
          </a:p>
          <a:p>
            <a:pPr algn="just"/>
            <a:r>
              <a:rPr lang="en-US" sz="2000" dirty="0" smtClean="0"/>
              <a:t>#</a:t>
            </a:r>
            <a:r>
              <a:rPr lang="en-US" sz="2000" dirty="0" err="1" smtClean="0"/>
              <a:t>myID</a:t>
            </a:r>
            <a:endParaRPr lang="en-US" sz="2000" dirty="0" smtClean="0"/>
          </a:p>
          <a:p>
            <a:pPr algn="just"/>
            <a:r>
              <a:rPr lang="en-US" sz="2000" dirty="0" smtClean="0"/>
              <a:t>{</a:t>
            </a:r>
          </a:p>
          <a:p>
            <a:pPr lvl="1" algn="just"/>
            <a:r>
              <a:rPr lang="en-US" dirty="0" err="1" smtClean="0"/>
              <a:t>Color:red</a:t>
            </a:r>
            <a:r>
              <a:rPr lang="en-US" dirty="0" smtClean="0"/>
              <a:t>;</a:t>
            </a:r>
          </a:p>
          <a:p>
            <a:pPr marL="393192" lvl="1" indent="0" algn="just">
              <a:buNone/>
            </a:pPr>
            <a:r>
              <a:rPr lang="en-US" dirty="0" smtClean="0"/>
              <a:t>}</a:t>
            </a:r>
            <a:endParaRPr lang="en-IN" dirty="0"/>
          </a:p>
        </p:txBody>
      </p:sp>
      <p:sp>
        <p:nvSpPr>
          <p:cNvPr id="2" name="Title 1"/>
          <p:cNvSpPr>
            <a:spLocks noGrp="1"/>
          </p:cNvSpPr>
          <p:nvPr>
            <p:ph type="title"/>
          </p:nvPr>
        </p:nvSpPr>
        <p:spPr/>
        <p:txBody>
          <a:bodyPr>
            <a:normAutofit/>
          </a:bodyPr>
          <a:lstStyle/>
          <a:p>
            <a:r>
              <a:rPr lang="en-IN" dirty="0" smtClean="0"/>
              <a:t>Selectors Continue…</a:t>
            </a:r>
            <a:endParaRPr lang="en-IN" dirty="0"/>
          </a:p>
        </p:txBody>
      </p:sp>
    </p:spTree>
    <p:extLst>
      <p:ext uri="{BB962C8B-B14F-4D97-AF65-F5344CB8AC3E}">
        <p14:creationId xmlns:p14="http://schemas.microsoft.com/office/powerpoint/2010/main" val="1331393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TotalTime>
  <Words>630</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Learn CSS</vt:lpstr>
      <vt:lpstr>Contents</vt:lpstr>
      <vt:lpstr>CSS Syntax</vt:lpstr>
      <vt:lpstr>Inline CSS</vt:lpstr>
      <vt:lpstr>Internal CSS</vt:lpstr>
      <vt:lpstr>Example of internal CSS.</vt:lpstr>
      <vt:lpstr>External CSS.</vt:lpstr>
      <vt:lpstr>Selectors in CSS.</vt:lpstr>
      <vt:lpstr>Selectors Continue…</vt:lpstr>
      <vt:lpstr>Selectors Continue…</vt:lpstr>
      <vt:lpstr>Comments in CSS</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20</cp:revision>
  <dcterms:created xsi:type="dcterms:W3CDTF">2021-09-30T07:58:17Z</dcterms:created>
  <dcterms:modified xsi:type="dcterms:W3CDTF">2021-10-01T16:45:04Z</dcterms:modified>
</cp:coreProperties>
</file>