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6" r:id="rId9"/>
    <p:sldId id="267" r:id="rId10"/>
    <p:sldId id="265"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02-10-2021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02-10-2021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a:t>
            </a:r>
            <a:r>
              <a:rPr lang="en-IN" dirty="0">
                <a:solidFill>
                  <a:schemeClr val="tx1"/>
                </a:solidFill>
              </a:rPr>
              <a:t>3</a:t>
            </a:r>
            <a:endParaRPr lang="en-IN" dirty="0" smtClean="0">
              <a:solidFill>
                <a:schemeClr val="tx1"/>
              </a:solidFill>
            </a:endParaRPr>
          </a:p>
          <a:p>
            <a:pPr algn="l"/>
            <a:r>
              <a:rPr lang="en-IN" dirty="0" smtClean="0">
                <a:solidFill>
                  <a:schemeClr val="tx1"/>
                </a:solidFill>
              </a:rPr>
              <a:t>Colors in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a:t>hsl(</a:t>
            </a:r>
            <a:r>
              <a:rPr lang="en-IN" i="1" dirty="0"/>
              <a:t>hue</a:t>
            </a:r>
            <a:r>
              <a:rPr lang="en-IN" dirty="0"/>
              <a:t>, </a:t>
            </a:r>
            <a:r>
              <a:rPr lang="en-IN" i="1" dirty="0"/>
              <a:t>saturation</a:t>
            </a:r>
            <a:r>
              <a:rPr lang="en-IN" dirty="0"/>
              <a:t>, </a:t>
            </a:r>
            <a:r>
              <a:rPr lang="en-IN" i="1" dirty="0" smtClean="0"/>
              <a:t>lightness, alpha</a:t>
            </a:r>
            <a:r>
              <a:rPr lang="en-IN" dirty="0" smtClean="0"/>
              <a:t>)</a:t>
            </a:r>
          </a:p>
          <a:p>
            <a:pPr algn="just"/>
            <a:r>
              <a:rPr lang="en-US" dirty="0"/>
              <a:t>alpha parameter is a </a:t>
            </a:r>
            <a:r>
              <a:rPr lang="en-US" dirty="0" smtClean="0"/>
              <a:t>number </a:t>
            </a:r>
            <a:r>
              <a:rPr lang="en-US" dirty="0"/>
              <a:t>between 0.0 (fully </a:t>
            </a:r>
            <a:r>
              <a:rPr lang="en-US" dirty="0" smtClean="0"/>
              <a:t>transparent( </a:t>
            </a:r>
            <a:r>
              <a:rPr lang="en-US" dirty="0"/>
              <a:t>and 1.0(not </a:t>
            </a:r>
            <a:r>
              <a:rPr lang="en-US" dirty="0" smtClean="0"/>
              <a:t>transparent </a:t>
            </a:r>
            <a:r>
              <a:rPr lang="en-US" dirty="0"/>
              <a:t>at all</a:t>
            </a:r>
            <a:r>
              <a:rPr lang="en-US" dirty="0" smtClean="0"/>
              <a:t>)</a:t>
            </a:r>
          </a:p>
          <a:p>
            <a:pPr algn="just"/>
            <a:r>
              <a:rPr lang="en-IN" dirty="0"/>
              <a:t>RED:hsl(0,100%,50</a:t>
            </a:r>
            <a:r>
              <a:rPr lang="en-IN" dirty="0" smtClean="0"/>
              <a:t>%, 0.5)</a:t>
            </a:r>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HSLA</a:t>
            </a:r>
            <a:endParaRPr lang="en-IN" dirty="0"/>
          </a:p>
        </p:txBody>
      </p:sp>
    </p:spTree>
    <p:extLst>
      <p:ext uri="{BB962C8B-B14F-4D97-AF65-F5344CB8AC3E}">
        <p14:creationId xmlns:p14="http://schemas.microsoft.com/office/powerpoint/2010/main" val="69270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How to Specify Colors in CSS?</a:t>
            </a:r>
            <a:endParaRPr lang="en-IN" dirty="0" smtClean="0"/>
          </a:p>
          <a:p>
            <a:r>
              <a:rPr lang="en-IN" dirty="0" smtClean="0"/>
              <a:t>Implementing CSS in webpages</a:t>
            </a:r>
          </a:p>
          <a:p>
            <a:pPr lvl="1"/>
            <a:r>
              <a:rPr lang="en-IN" dirty="0" smtClean="0"/>
              <a:t>Inline CSS.</a:t>
            </a:r>
          </a:p>
          <a:p>
            <a:pPr lvl="1"/>
            <a:r>
              <a:rPr lang="en-US" dirty="0" smtClean="0"/>
              <a:t>Internal CSS.</a:t>
            </a:r>
          </a:p>
          <a:p>
            <a:pPr lvl="1"/>
            <a:r>
              <a:rPr lang="en-US" dirty="0" smtClean="0"/>
              <a:t>External CSS</a:t>
            </a:r>
            <a:endParaRPr lang="en-IN" dirty="0" smtClean="0"/>
          </a:p>
          <a:p>
            <a:r>
              <a:rPr lang="en-IN" dirty="0" smtClean="0"/>
              <a:t>Selectors in CSS.</a:t>
            </a:r>
          </a:p>
          <a:p>
            <a:r>
              <a:rPr lang="en-US" dirty="0" smtClean="0"/>
              <a:t>Comments in CSS.</a:t>
            </a:r>
            <a:endParaRPr lang="en-IN" dirty="0" smtClean="0"/>
          </a:p>
          <a:p>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We can specify colors in CSS in 6 different ways, they are </a:t>
            </a:r>
          </a:p>
          <a:p>
            <a:pPr lvl="1" algn="just"/>
            <a:r>
              <a:rPr lang="en-IN" dirty="0" smtClean="0"/>
              <a:t>Predefined color names</a:t>
            </a:r>
          </a:p>
          <a:p>
            <a:pPr lvl="1" algn="just"/>
            <a:r>
              <a:rPr lang="en-IN" dirty="0" smtClean="0"/>
              <a:t>RGB</a:t>
            </a:r>
          </a:p>
          <a:p>
            <a:pPr lvl="1" algn="just"/>
            <a:r>
              <a:rPr lang="en-IN" dirty="0" smtClean="0"/>
              <a:t>RGBA</a:t>
            </a:r>
          </a:p>
          <a:p>
            <a:pPr lvl="1" algn="just"/>
            <a:r>
              <a:rPr lang="en-IN" dirty="0" smtClean="0"/>
              <a:t>HEX</a:t>
            </a:r>
          </a:p>
          <a:p>
            <a:pPr lvl="1" algn="just"/>
            <a:r>
              <a:rPr lang="en-IN" dirty="0" smtClean="0"/>
              <a:t>HSL</a:t>
            </a:r>
          </a:p>
          <a:p>
            <a:pPr lvl="1" algn="just"/>
            <a:r>
              <a:rPr lang="en-IN" dirty="0" smtClean="0"/>
              <a:t>HSLA</a:t>
            </a:r>
            <a:endParaRPr lang="en-IN" dirty="0"/>
          </a:p>
          <a:p>
            <a:pPr algn="just"/>
            <a:endParaRPr lang="en-IN" dirty="0"/>
          </a:p>
        </p:txBody>
      </p:sp>
      <p:sp>
        <p:nvSpPr>
          <p:cNvPr id="2" name="Title 1"/>
          <p:cNvSpPr>
            <a:spLocks noGrp="1"/>
          </p:cNvSpPr>
          <p:nvPr>
            <p:ph type="title"/>
          </p:nvPr>
        </p:nvSpPr>
        <p:spPr/>
        <p:txBody>
          <a:bodyPr/>
          <a:lstStyle/>
          <a:p>
            <a:r>
              <a:rPr lang="en-IN" dirty="0" smtClean="0"/>
              <a:t>How to Specify Colors in CSS? </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In CSS we can use the color names to specify color. For example we can use red, green, blue, white, yellow, pink. You can get the list of colors in the web</a:t>
            </a:r>
            <a:r>
              <a:rPr lang="en-US" dirty="0" smtClean="0"/>
              <a:t>. Modern browsers supports 140 color names.</a:t>
            </a:r>
          </a:p>
          <a:p>
            <a:pPr algn="just"/>
            <a:r>
              <a:rPr lang="en-US" dirty="0" smtClean="0">
                <a:solidFill>
                  <a:schemeClr val="accent2"/>
                </a:solidFill>
              </a:rPr>
              <a:t> </a:t>
            </a:r>
            <a:r>
              <a:rPr lang="en-US" dirty="0">
                <a:solidFill>
                  <a:schemeClr val="accent2"/>
                </a:solidFill>
              </a:rPr>
              <a:t>https://htmlcolorcodes.com/color-names/</a:t>
            </a:r>
            <a:endParaRPr lang="en-US" dirty="0" smtClean="0">
              <a:solidFill>
                <a:schemeClr val="accent2"/>
              </a:solidFill>
            </a:endParaRPr>
          </a:p>
          <a:p>
            <a:pPr algn="just"/>
            <a:endParaRPr lang="en-US" dirty="0" smtClean="0"/>
          </a:p>
          <a:p>
            <a:pPr algn="just"/>
            <a:r>
              <a:rPr lang="en-US" dirty="0" smtClean="0"/>
              <a:t>P</a:t>
            </a:r>
          </a:p>
          <a:p>
            <a:pPr algn="just"/>
            <a:r>
              <a:rPr lang="en-US" dirty="0" smtClean="0"/>
              <a:t>{</a:t>
            </a:r>
          </a:p>
          <a:p>
            <a:pPr lvl="1" algn="just"/>
            <a:r>
              <a:rPr lang="en-US" dirty="0" smtClean="0"/>
              <a:t>Color:red;</a:t>
            </a:r>
          </a:p>
          <a:p>
            <a:pPr lvl="1" algn="just"/>
            <a:r>
              <a:rPr lang="en-US" dirty="0" smtClean="0"/>
              <a:t>Background-color:green;</a:t>
            </a:r>
          </a:p>
          <a:p>
            <a:pPr marL="393192" lvl="1" indent="0" algn="just">
              <a:buNone/>
            </a:pPr>
            <a:r>
              <a:rPr lang="en-US" dirty="0"/>
              <a:t>}</a:t>
            </a:r>
            <a:endParaRPr lang="en-US" dirty="0"/>
          </a:p>
        </p:txBody>
      </p:sp>
      <p:sp>
        <p:nvSpPr>
          <p:cNvPr id="2" name="Title 1"/>
          <p:cNvSpPr>
            <a:spLocks noGrp="1"/>
          </p:cNvSpPr>
          <p:nvPr>
            <p:ph type="title"/>
          </p:nvPr>
        </p:nvSpPr>
        <p:spPr/>
        <p:txBody>
          <a:bodyPr>
            <a:normAutofit/>
          </a:bodyPr>
          <a:lstStyle/>
          <a:p>
            <a:r>
              <a:rPr lang="en-IN" dirty="0" smtClean="0"/>
              <a:t>Predefined color names.</a:t>
            </a:r>
            <a:endParaRPr lang="en-IN" dirty="0"/>
          </a:p>
        </p:txBody>
      </p:sp>
    </p:spTree>
    <p:extLst>
      <p:ext uri="{BB962C8B-B14F-4D97-AF65-F5344CB8AC3E}">
        <p14:creationId xmlns:p14="http://schemas.microsoft.com/office/powerpoint/2010/main" val="33784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IN" dirty="0" err="1" smtClean="0"/>
              <a:t>rgb</a:t>
            </a:r>
            <a:r>
              <a:rPr lang="en-IN" dirty="0" smtClean="0"/>
              <a:t>(</a:t>
            </a:r>
            <a:r>
              <a:rPr lang="en-IN" dirty="0" err="1" smtClean="0"/>
              <a:t>red,green,blue</a:t>
            </a:r>
            <a:r>
              <a:rPr lang="en-IN" dirty="0" smtClean="0"/>
              <a:t>)</a:t>
            </a:r>
          </a:p>
          <a:p>
            <a:pPr algn="just"/>
            <a:r>
              <a:rPr lang="en-IN" dirty="0" smtClean="0"/>
              <a:t>The value of each colors should be between 0-255. </a:t>
            </a:r>
            <a:r>
              <a:rPr lang="en-IN" dirty="0"/>
              <a:t>F</a:t>
            </a:r>
            <a:r>
              <a:rPr lang="en-IN" dirty="0" smtClean="0"/>
              <a:t>or example </a:t>
            </a:r>
          </a:p>
          <a:p>
            <a:pPr algn="just"/>
            <a:r>
              <a:rPr lang="en-IN" dirty="0" err="1" smtClean="0"/>
              <a:t>rgb</a:t>
            </a:r>
            <a:r>
              <a:rPr lang="en-IN" dirty="0" smtClean="0"/>
              <a:t>(0,0,0) all have 0 values and the color is black.</a:t>
            </a:r>
          </a:p>
          <a:p>
            <a:pPr algn="just"/>
            <a:r>
              <a:rPr lang="en-IN" dirty="0" smtClean="0"/>
              <a:t>rgb(255,255,255) all have 255 values and the color is white.</a:t>
            </a:r>
          </a:p>
          <a:p>
            <a:pPr algn="just"/>
            <a:r>
              <a:rPr lang="en-IN" dirty="0" smtClean="0"/>
              <a:t>rgb(255,0,0) only red have </a:t>
            </a:r>
            <a:r>
              <a:rPr lang="en-IN" dirty="0"/>
              <a:t>255 values and </a:t>
            </a:r>
            <a:r>
              <a:rPr lang="en-IN" dirty="0" smtClean="0"/>
              <a:t>blue and green is zero. The color is red.</a:t>
            </a:r>
          </a:p>
          <a:p>
            <a:pPr algn="just"/>
            <a:r>
              <a:rPr lang="en-IN" dirty="0" smtClean="0"/>
              <a:t>rgb(0,255,0</a:t>
            </a:r>
            <a:r>
              <a:rPr lang="en-IN" dirty="0"/>
              <a:t>) only </a:t>
            </a:r>
            <a:r>
              <a:rPr lang="en-IN" dirty="0" smtClean="0"/>
              <a:t>green have </a:t>
            </a:r>
            <a:r>
              <a:rPr lang="en-IN" dirty="0"/>
              <a:t>255 values and blue and </a:t>
            </a:r>
            <a:r>
              <a:rPr lang="en-IN" dirty="0" smtClean="0"/>
              <a:t>red is </a:t>
            </a:r>
            <a:r>
              <a:rPr lang="en-IN" dirty="0"/>
              <a:t>zero. The color is </a:t>
            </a:r>
            <a:r>
              <a:rPr lang="en-IN" dirty="0" smtClean="0"/>
              <a:t>green.</a:t>
            </a:r>
          </a:p>
          <a:p>
            <a:pPr algn="just"/>
            <a:r>
              <a:rPr lang="en-IN" dirty="0" smtClean="0"/>
              <a:t>rgb(100,255,150) </a:t>
            </a:r>
            <a:r>
              <a:rPr lang="en-IN" dirty="0"/>
              <a:t>only green have 255 values and </a:t>
            </a:r>
            <a:r>
              <a:rPr lang="en-IN" dirty="0" smtClean="0"/>
              <a:t>blue is 150 </a:t>
            </a:r>
            <a:r>
              <a:rPr lang="en-IN" dirty="0"/>
              <a:t>and red is </a:t>
            </a:r>
            <a:r>
              <a:rPr lang="en-IN" dirty="0" smtClean="0"/>
              <a:t>100. This combination will create a new color. You can change the values and see the color.</a:t>
            </a:r>
          </a:p>
          <a:p>
            <a:pPr algn="just"/>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rgb (</a:t>
            </a:r>
            <a:r>
              <a:rPr lang="en-IN" dirty="0" err="1" smtClean="0"/>
              <a:t>red,green,blue</a:t>
            </a:r>
            <a:r>
              <a:rPr lang="en-IN" dirty="0" smtClean="0"/>
              <a:t>)</a:t>
            </a:r>
            <a:endParaRPr lang="en-IN" dirty="0"/>
          </a:p>
        </p:txBody>
      </p:sp>
    </p:spTree>
    <p:extLst>
      <p:ext uri="{BB962C8B-B14F-4D97-AF65-F5344CB8AC3E}">
        <p14:creationId xmlns:p14="http://schemas.microsoft.com/office/powerpoint/2010/main" val="229812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rgba() function define colors using the Red-green-blue-alpha (RGBA) model</a:t>
            </a:r>
            <a:r>
              <a:rPr lang="en-US" dirty="0" smtClean="0"/>
              <a:t>.</a:t>
            </a:r>
          </a:p>
          <a:p>
            <a:pPr algn="just"/>
            <a:r>
              <a:rPr lang="en-US" dirty="0" smtClean="0"/>
              <a:t>rgba is similar to rgb function. The rgba functions uses a additional parameter alpha whose value is from 0.0 to 1.0. If you give the alpha value 0.0 then it becomes fully transparent. You can see the background image if you use rgba function with the alpha value less than 1.0.  </a:t>
            </a:r>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err="1" smtClean="0"/>
              <a:t>rgba</a:t>
            </a:r>
            <a:r>
              <a:rPr lang="en-IN" dirty="0" smtClean="0"/>
              <a:t> (</a:t>
            </a:r>
            <a:r>
              <a:rPr lang="en-IN" dirty="0" err="1" smtClean="0"/>
              <a:t>red,green,blue,alpha</a:t>
            </a:r>
            <a:r>
              <a:rPr lang="en-IN" dirty="0" smtClean="0"/>
              <a:t>)</a:t>
            </a:r>
            <a:endParaRPr lang="en-IN" dirty="0"/>
          </a:p>
        </p:txBody>
      </p:sp>
    </p:spTree>
    <p:extLst>
      <p:ext uri="{BB962C8B-B14F-4D97-AF65-F5344CB8AC3E}">
        <p14:creationId xmlns:p14="http://schemas.microsoft.com/office/powerpoint/2010/main" val="1690868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smtClean="0"/>
              <a:t>#</a:t>
            </a:r>
            <a:r>
              <a:rPr lang="en-IN" dirty="0" err="1" smtClean="0"/>
              <a:t>rrggbb</a:t>
            </a:r>
            <a:endParaRPr lang="en-IN" dirty="0" smtClean="0"/>
          </a:p>
          <a:p>
            <a:pPr algn="just"/>
            <a:r>
              <a:rPr lang="en-IN" dirty="0" err="1" smtClean="0"/>
              <a:t>rr</a:t>
            </a:r>
            <a:r>
              <a:rPr lang="en-IN" dirty="0" smtClean="0"/>
              <a:t> is red, </a:t>
            </a:r>
            <a:r>
              <a:rPr lang="en-IN" dirty="0" err="1" smtClean="0"/>
              <a:t>gg</a:t>
            </a:r>
            <a:r>
              <a:rPr lang="en-IN" dirty="0" smtClean="0"/>
              <a:t> is green and bb is blue. </a:t>
            </a:r>
            <a:r>
              <a:rPr lang="en-US" dirty="0"/>
              <a:t>hexadecimal integers specify the components of the color</a:t>
            </a:r>
            <a:r>
              <a:rPr lang="en-US" dirty="0" smtClean="0"/>
              <a:t>. The value we can enter is 00 to </a:t>
            </a:r>
            <a:r>
              <a:rPr lang="en-US" dirty="0" err="1" smtClean="0"/>
              <a:t>ff</a:t>
            </a:r>
            <a:r>
              <a:rPr lang="en-US" dirty="0" smtClean="0"/>
              <a:t> which is similar to 0 to 255.</a:t>
            </a:r>
          </a:p>
          <a:p>
            <a:pPr algn="just"/>
            <a:r>
              <a:rPr lang="en-US" dirty="0" smtClean="0"/>
              <a:t>#000000 is black, #</a:t>
            </a:r>
            <a:r>
              <a:rPr lang="en-US" dirty="0" err="1" smtClean="0"/>
              <a:t>ffffff</a:t>
            </a:r>
            <a:r>
              <a:rPr lang="en-US" dirty="0" smtClean="0"/>
              <a:t> is white, #ff0000 is red, #00ff00 is green. And we can create different colors by changing the values. </a:t>
            </a:r>
          </a:p>
          <a:p>
            <a:pPr algn="just"/>
            <a:r>
              <a:rPr lang="en-US" dirty="0" smtClean="0"/>
              <a:t>Note there is no HEXA in CSS. If you have to use the alpha then you </a:t>
            </a:r>
            <a:r>
              <a:rPr lang="en-US" dirty="0" err="1" smtClean="0"/>
              <a:t>shoud</a:t>
            </a:r>
            <a:r>
              <a:rPr lang="en-US" dirty="0" smtClean="0"/>
              <a:t> go for rgba.</a:t>
            </a:r>
            <a:endParaRPr lang="en-IN" dirty="0" smtClean="0"/>
          </a:p>
          <a:p>
            <a:pPr algn="just"/>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HEX</a:t>
            </a:r>
            <a:endParaRPr lang="en-IN" dirty="0"/>
          </a:p>
        </p:txBody>
      </p:sp>
    </p:spTree>
    <p:extLst>
      <p:ext uri="{BB962C8B-B14F-4D97-AF65-F5344CB8AC3E}">
        <p14:creationId xmlns:p14="http://schemas.microsoft.com/office/powerpoint/2010/main" val="210344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a:t>hsl(</a:t>
            </a:r>
            <a:r>
              <a:rPr lang="en-IN" i="1" dirty="0"/>
              <a:t>hue</a:t>
            </a:r>
            <a:r>
              <a:rPr lang="en-IN" dirty="0"/>
              <a:t>, </a:t>
            </a:r>
            <a:r>
              <a:rPr lang="en-IN" i="1" dirty="0"/>
              <a:t>saturation</a:t>
            </a:r>
            <a:r>
              <a:rPr lang="en-IN" dirty="0"/>
              <a:t>, </a:t>
            </a:r>
            <a:r>
              <a:rPr lang="en-IN" i="1" dirty="0"/>
              <a:t>lightness</a:t>
            </a:r>
            <a:r>
              <a:rPr lang="en-IN" dirty="0" smtClean="0"/>
              <a:t>)</a:t>
            </a:r>
          </a:p>
          <a:p>
            <a:r>
              <a:rPr lang="en-US" dirty="0"/>
              <a:t>Hue is a degree on the color wheel from 0 to 360. 0 is red, 120 is green, and 240 is blue.</a:t>
            </a:r>
          </a:p>
          <a:p>
            <a:r>
              <a:rPr lang="en-US" dirty="0"/>
              <a:t>Saturation is a percentage value, 0% means a shade of gray, and 100% is the full color.</a:t>
            </a:r>
          </a:p>
          <a:p>
            <a:r>
              <a:rPr lang="en-US" dirty="0"/>
              <a:t>Lightness is also a percentage, 0% is black, 50% is neither light or dark, 100% is white</a:t>
            </a:r>
          </a:p>
          <a:p>
            <a:pPr algn="just"/>
            <a:r>
              <a:rPr lang="en-IN" dirty="0" err="1" smtClean="0"/>
              <a:t>RED:hsl</a:t>
            </a:r>
            <a:r>
              <a:rPr lang="en-IN" dirty="0" smtClean="0"/>
              <a:t>(0,100%,50%)</a:t>
            </a:r>
          </a:p>
          <a:p>
            <a:pPr algn="just"/>
            <a:r>
              <a:rPr lang="en-IN" dirty="0" err="1" smtClean="0"/>
              <a:t>GREEN:hsl</a:t>
            </a:r>
            <a:r>
              <a:rPr lang="en-IN" dirty="0" smtClean="0"/>
              <a:t>(120,100%,50%)</a:t>
            </a:r>
          </a:p>
          <a:p>
            <a:pPr algn="just"/>
            <a:r>
              <a:rPr lang="en-IN" dirty="0" err="1" smtClean="0"/>
              <a:t>BLUE:hsl</a:t>
            </a:r>
            <a:r>
              <a:rPr lang="en-IN" dirty="0" smtClean="0"/>
              <a:t>(240,100%,50%)</a:t>
            </a:r>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HSL</a:t>
            </a:r>
            <a:endParaRPr lang="en-IN" dirty="0"/>
          </a:p>
        </p:txBody>
      </p:sp>
    </p:spTree>
    <p:extLst>
      <p:ext uri="{BB962C8B-B14F-4D97-AF65-F5344CB8AC3E}">
        <p14:creationId xmlns:p14="http://schemas.microsoft.com/office/powerpoint/2010/main" val="3405598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9" y="1481138"/>
            <a:ext cx="4525962" cy="4525962"/>
          </a:xfrm>
        </p:spPr>
      </p:pic>
      <p:sp>
        <p:nvSpPr>
          <p:cNvPr id="3" name="Title 2"/>
          <p:cNvSpPr>
            <a:spLocks noGrp="1"/>
          </p:cNvSpPr>
          <p:nvPr>
            <p:ph type="title"/>
          </p:nvPr>
        </p:nvSpPr>
        <p:spPr/>
        <p:txBody>
          <a:bodyPr/>
          <a:lstStyle/>
          <a:p>
            <a:r>
              <a:rPr lang="en-IN" dirty="0" smtClean="0"/>
              <a:t>HSL Wheel</a:t>
            </a:r>
            <a:endParaRPr lang="en-IN" dirty="0"/>
          </a:p>
        </p:txBody>
      </p:sp>
    </p:spTree>
    <p:extLst>
      <p:ext uri="{BB962C8B-B14F-4D97-AF65-F5344CB8AC3E}">
        <p14:creationId xmlns:p14="http://schemas.microsoft.com/office/powerpoint/2010/main" val="2558290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243</TotalTime>
  <Words>559</Words>
  <Application>Microsoft Office PowerPoint</Application>
  <PresentationFormat>On-screen Show (4:3)</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Learn CSS</vt:lpstr>
      <vt:lpstr>Contents</vt:lpstr>
      <vt:lpstr>How to Specify Colors in CSS? </vt:lpstr>
      <vt:lpstr>Predefined color names.</vt:lpstr>
      <vt:lpstr>rgb (red,green,blue)</vt:lpstr>
      <vt:lpstr>rgba (red,green,blue,alpha)</vt:lpstr>
      <vt:lpstr>HEX</vt:lpstr>
      <vt:lpstr>HSL</vt:lpstr>
      <vt:lpstr>HSL Wheel</vt:lpstr>
      <vt:lpstr>HSLA</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29</cp:revision>
  <dcterms:created xsi:type="dcterms:W3CDTF">2021-09-30T07:58:17Z</dcterms:created>
  <dcterms:modified xsi:type="dcterms:W3CDTF">2021-10-02T01:15:11Z</dcterms:modified>
</cp:coreProperties>
</file>