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4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4425DEEF-1BE0-4D28-8612-2669634C709D}" type="datetimeFigureOut">
              <a:rPr lang="en-IN" smtClean="0"/>
              <a:t>30-09-2021</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94039BDA-3175-43F5-9A8E-74A8FAA1A491}"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425DEEF-1BE0-4D28-8612-2669634C709D}" type="datetimeFigureOut">
              <a:rPr lang="en-IN" smtClean="0"/>
              <a:t>30-09-2021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4039BDA-3175-43F5-9A8E-74A8FAA1A49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425DEEF-1BE0-4D28-8612-2669634C709D}" type="datetimeFigureOut">
              <a:rPr lang="en-IN" smtClean="0"/>
              <a:t>30-09-2021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4039BDA-3175-43F5-9A8E-74A8FAA1A49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425DEEF-1BE0-4D28-8612-2669634C709D}" type="datetimeFigureOut">
              <a:rPr lang="en-IN" smtClean="0"/>
              <a:t>30-09-2021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4039BDA-3175-43F5-9A8E-74A8FAA1A491}" type="slidenum">
              <a:rPr lang="en-IN" smtClean="0"/>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425DEEF-1BE0-4D28-8612-2669634C709D}" type="datetimeFigureOut">
              <a:rPr lang="en-IN" smtClean="0"/>
              <a:t>30-09-2021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4039BDA-3175-43F5-9A8E-74A8FAA1A491}"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425DEEF-1BE0-4D28-8612-2669634C709D}" type="datetimeFigureOut">
              <a:rPr lang="en-IN" smtClean="0"/>
              <a:t>30-09-2021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94039BDA-3175-43F5-9A8E-74A8FAA1A491}" type="slidenum">
              <a:rPr lang="en-IN" smtClean="0"/>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425DEEF-1BE0-4D28-8612-2669634C709D}" type="datetimeFigureOut">
              <a:rPr lang="en-IN" smtClean="0"/>
              <a:t>30-09-2021</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94039BDA-3175-43F5-9A8E-74A8FAA1A491}"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4425DEEF-1BE0-4D28-8612-2669634C709D}" type="datetimeFigureOut">
              <a:rPr lang="en-IN" smtClean="0"/>
              <a:t>30-09-2021</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94039BDA-3175-43F5-9A8E-74A8FAA1A491}" type="slidenum">
              <a:rPr lang="en-IN" smtClean="0"/>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425DEEF-1BE0-4D28-8612-2669634C709D}" type="datetimeFigureOut">
              <a:rPr lang="en-IN" smtClean="0"/>
              <a:t>30-09-2021</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94039BDA-3175-43F5-9A8E-74A8FAA1A49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4425DEEF-1BE0-4D28-8612-2669634C709D}" type="datetimeFigureOut">
              <a:rPr lang="en-IN" smtClean="0"/>
              <a:t>30-09-2021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94039BDA-3175-43F5-9A8E-74A8FAA1A491}"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4425DEEF-1BE0-4D28-8612-2669634C709D}" type="datetimeFigureOut">
              <a:rPr lang="en-IN" smtClean="0"/>
              <a:t>30-09-2021</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94039BDA-3175-43F5-9A8E-74A8FAA1A491}"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425DEEF-1BE0-4D28-8612-2669634C709D}" type="datetimeFigureOut">
              <a:rPr lang="en-IN" smtClean="0"/>
              <a:t>30-09-2021</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4039BDA-3175-43F5-9A8E-74A8FAA1A491}"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745" y="171206"/>
            <a:ext cx="7772400" cy="1470025"/>
          </a:xfrm>
        </p:spPr>
        <p:txBody>
          <a:bodyPr>
            <a:normAutofit/>
          </a:bodyPr>
          <a:lstStyle/>
          <a:p>
            <a:pPr algn="ctr"/>
            <a:r>
              <a:rPr lang="en-IN" sz="7200" b="1" dirty="0" smtClean="0">
                <a:solidFill>
                  <a:schemeClr val="accent6">
                    <a:lumMod val="75000"/>
                  </a:schemeClr>
                </a:solidFill>
                <a:latin typeface="Arial Black" pitchFamily="34" charset="0"/>
              </a:rPr>
              <a:t>Learn CSS</a:t>
            </a:r>
            <a:endParaRPr lang="en-IN" sz="7200" b="1" dirty="0">
              <a:solidFill>
                <a:schemeClr val="accent6">
                  <a:lumMod val="75000"/>
                </a:schemeClr>
              </a:solidFill>
              <a:latin typeface="Arial Black" pitchFamily="34" charset="0"/>
            </a:endParaRPr>
          </a:p>
        </p:txBody>
      </p:sp>
      <p:sp>
        <p:nvSpPr>
          <p:cNvPr id="3" name="Subtitle 2"/>
          <p:cNvSpPr>
            <a:spLocks noGrp="1"/>
          </p:cNvSpPr>
          <p:nvPr>
            <p:ph type="subTitle" idx="1"/>
          </p:nvPr>
        </p:nvSpPr>
        <p:spPr>
          <a:xfrm>
            <a:off x="228600" y="1871662"/>
            <a:ext cx="4191000" cy="1752600"/>
          </a:xfrm>
        </p:spPr>
        <p:txBody>
          <a:bodyPr/>
          <a:lstStyle/>
          <a:p>
            <a:pPr algn="l"/>
            <a:r>
              <a:rPr lang="en-IN" dirty="0" smtClean="0">
                <a:solidFill>
                  <a:schemeClr val="tx1"/>
                </a:solidFill>
              </a:rPr>
              <a:t>Lesson 1</a:t>
            </a:r>
          </a:p>
          <a:p>
            <a:pPr algn="l"/>
            <a:r>
              <a:rPr lang="en-IN" dirty="0" smtClean="0">
                <a:solidFill>
                  <a:schemeClr val="tx1"/>
                </a:solidFill>
              </a:rPr>
              <a:t>Introduction to CSS</a:t>
            </a:r>
            <a:endParaRPr lang="en-IN"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3469" y="1641231"/>
            <a:ext cx="2143125" cy="2143125"/>
          </a:xfrm>
          <a:prstGeom prst="rect">
            <a:avLst/>
          </a:prstGeom>
        </p:spPr>
      </p:pic>
      <p:sp>
        <p:nvSpPr>
          <p:cNvPr id="6" name="TextBox 5"/>
          <p:cNvSpPr txBox="1"/>
          <p:nvPr/>
        </p:nvSpPr>
        <p:spPr>
          <a:xfrm>
            <a:off x="228600" y="6019800"/>
            <a:ext cx="4953000" cy="646331"/>
          </a:xfrm>
          <a:prstGeom prst="rect">
            <a:avLst/>
          </a:prstGeom>
          <a:noFill/>
        </p:spPr>
        <p:txBody>
          <a:bodyPr wrap="square" rtlCol="0">
            <a:spAutoFit/>
          </a:bodyPr>
          <a:lstStyle/>
          <a:p>
            <a:r>
              <a:rPr lang="en-IN" dirty="0" smtClean="0"/>
              <a:t>For more information  visit</a:t>
            </a:r>
          </a:p>
          <a:p>
            <a:r>
              <a:rPr lang="en-IN" dirty="0" smtClean="0">
                <a:solidFill>
                  <a:schemeClr val="accent2"/>
                </a:solidFill>
              </a:rPr>
              <a:t>https://bptechnical2020.blogspot.com/</a:t>
            </a:r>
            <a:endParaRPr lang="en-IN" dirty="0">
              <a:solidFill>
                <a:schemeClr val="accent2"/>
              </a:solidFill>
            </a:endParaRPr>
          </a:p>
        </p:txBody>
      </p:sp>
    </p:spTree>
    <p:extLst>
      <p:ext uri="{BB962C8B-B14F-4D97-AF65-F5344CB8AC3E}">
        <p14:creationId xmlns:p14="http://schemas.microsoft.com/office/powerpoint/2010/main" val="40300073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What is CSS?</a:t>
            </a:r>
          </a:p>
          <a:p>
            <a:r>
              <a:rPr lang="en-IN" dirty="0" smtClean="0"/>
              <a:t>What are the uses of CSS?</a:t>
            </a:r>
          </a:p>
          <a:p>
            <a:r>
              <a:rPr lang="en-IN" dirty="0" smtClean="0"/>
              <a:t>Web page without CSS.</a:t>
            </a:r>
          </a:p>
          <a:p>
            <a:r>
              <a:rPr lang="en-IN" dirty="0" smtClean="0"/>
              <a:t>Web page With CSS.</a:t>
            </a:r>
          </a:p>
          <a:p>
            <a:endParaRPr lang="en-IN" dirty="0" smtClean="0"/>
          </a:p>
          <a:p>
            <a:endParaRPr lang="en-IN" dirty="0"/>
          </a:p>
        </p:txBody>
      </p:sp>
      <p:sp>
        <p:nvSpPr>
          <p:cNvPr id="2" name="Title 1"/>
          <p:cNvSpPr>
            <a:spLocks noGrp="1"/>
          </p:cNvSpPr>
          <p:nvPr>
            <p:ph type="title"/>
          </p:nvPr>
        </p:nvSpPr>
        <p:spPr/>
        <p:txBody>
          <a:bodyPr/>
          <a:lstStyle/>
          <a:p>
            <a:r>
              <a:rPr lang="en-IN" dirty="0" smtClean="0"/>
              <a:t>Contents</a:t>
            </a:r>
            <a:endParaRPr lang="en-IN" dirty="0"/>
          </a:p>
        </p:txBody>
      </p:sp>
    </p:spTree>
    <p:extLst>
      <p:ext uri="{BB962C8B-B14F-4D97-AF65-F5344CB8AC3E}">
        <p14:creationId xmlns:p14="http://schemas.microsoft.com/office/powerpoint/2010/main" val="12797413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IN" dirty="0" smtClean="0"/>
              <a:t>The full form of CSS is </a:t>
            </a:r>
            <a:r>
              <a:rPr lang="en-IN" dirty="0" smtClean="0">
                <a:solidFill>
                  <a:schemeClr val="accent2"/>
                </a:solidFill>
              </a:rPr>
              <a:t>C</a:t>
            </a:r>
            <a:r>
              <a:rPr lang="en-IN" dirty="0" smtClean="0"/>
              <a:t>ascading </a:t>
            </a:r>
            <a:r>
              <a:rPr lang="en-IN" dirty="0" smtClean="0">
                <a:solidFill>
                  <a:schemeClr val="accent2"/>
                </a:solidFill>
              </a:rPr>
              <a:t>S</a:t>
            </a:r>
            <a:r>
              <a:rPr lang="en-IN" dirty="0" smtClean="0"/>
              <a:t>tyle </a:t>
            </a:r>
            <a:r>
              <a:rPr lang="en-IN" dirty="0" smtClean="0">
                <a:solidFill>
                  <a:schemeClr val="accent2"/>
                </a:solidFill>
              </a:rPr>
              <a:t>S</a:t>
            </a:r>
            <a:r>
              <a:rPr lang="en-IN" dirty="0" smtClean="0"/>
              <a:t>heet. CSS is used to style our web pages. The difference between CSS and HTML is that HTML displays the elements. </a:t>
            </a:r>
            <a:endParaRPr lang="en-IN" dirty="0"/>
          </a:p>
        </p:txBody>
      </p:sp>
      <p:sp>
        <p:nvSpPr>
          <p:cNvPr id="2" name="Title 1"/>
          <p:cNvSpPr>
            <a:spLocks noGrp="1"/>
          </p:cNvSpPr>
          <p:nvPr>
            <p:ph type="title"/>
          </p:nvPr>
        </p:nvSpPr>
        <p:spPr/>
        <p:txBody>
          <a:bodyPr/>
          <a:lstStyle/>
          <a:p>
            <a:r>
              <a:rPr lang="en-IN" dirty="0"/>
              <a:t>What is CSS?</a:t>
            </a:r>
          </a:p>
        </p:txBody>
      </p:sp>
    </p:spTree>
    <p:extLst>
      <p:ext uri="{BB962C8B-B14F-4D97-AF65-F5344CB8AC3E}">
        <p14:creationId xmlns:p14="http://schemas.microsoft.com/office/powerpoint/2010/main" val="40719633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IN" dirty="0" smtClean="0"/>
              <a:t>CSS describes how the webpage will be displayed in the desktop, and how in the mobile. How to display the printed output of the web page. CSS helps us to design the web page very fast. We can have one CSS file that controls the style of the entire web site. </a:t>
            </a:r>
          </a:p>
          <a:p>
            <a:endParaRPr lang="en-IN" dirty="0"/>
          </a:p>
        </p:txBody>
      </p:sp>
      <p:sp>
        <p:nvSpPr>
          <p:cNvPr id="2" name="Title 1"/>
          <p:cNvSpPr>
            <a:spLocks noGrp="1"/>
          </p:cNvSpPr>
          <p:nvPr>
            <p:ph type="title"/>
          </p:nvPr>
        </p:nvSpPr>
        <p:spPr/>
        <p:txBody>
          <a:bodyPr>
            <a:normAutofit/>
          </a:bodyPr>
          <a:lstStyle/>
          <a:p>
            <a:r>
              <a:rPr lang="en-IN" dirty="0"/>
              <a:t>What are the uses of CSS</a:t>
            </a:r>
            <a:r>
              <a:rPr lang="en-IN" dirty="0" smtClean="0"/>
              <a:t>?</a:t>
            </a:r>
            <a:endParaRPr lang="en-IN" dirty="0"/>
          </a:p>
        </p:txBody>
      </p:sp>
    </p:spTree>
    <p:extLst>
      <p:ext uri="{BB962C8B-B14F-4D97-AF65-F5344CB8AC3E}">
        <p14:creationId xmlns:p14="http://schemas.microsoft.com/office/powerpoint/2010/main" val="33784219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IN" dirty="0" smtClean="0"/>
              <a:t>We can create any web page without any CSS code. Only with HTML tags and elements we can do it. But the output will not at all be nice. </a:t>
            </a:r>
            <a:endParaRPr lang="en-IN" dirty="0"/>
          </a:p>
        </p:txBody>
      </p:sp>
      <p:sp>
        <p:nvSpPr>
          <p:cNvPr id="2" name="Title 1"/>
          <p:cNvSpPr>
            <a:spLocks noGrp="1"/>
          </p:cNvSpPr>
          <p:nvPr>
            <p:ph type="title"/>
          </p:nvPr>
        </p:nvSpPr>
        <p:spPr/>
        <p:txBody>
          <a:bodyPr>
            <a:normAutofit/>
          </a:bodyPr>
          <a:lstStyle/>
          <a:p>
            <a:r>
              <a:rPr lang="en-IN" dirty="0"/>
              <a:t>Web page without CSS.</a:t>
            </a:r>
          </a:p>
        </p:txBody>
      </p:sp>
    </p:spTree>
    <p:extLst>
      <p:ext uri="{BB962C8B-B14F-4D97-AF65-F5344CB8AC3E}">
        <p14:creationId xmlns:p14="http://schemas.microsoft.com/office/powerpoint/2010/main" val="22981295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IN" dirty="0" smtClean="0"/>
              <a:t>If we create a web page with CSS we can make it look beautiful and nice. We can give it different </a:t>
            </a:r>
            <a:r>
              <a:rPr lang="en-IN" dirty="0" err="1" smtClean="0"/>
              <a:t>colors</a:t>
            </a:r>
            <a:r>
              <a:rPr lang="en-IN" dirty="0" smtClean="0"/>
              <a:t> and we can use margins and paddings, and implement proper spacing among different elements. We can give beautiful backgrounds to design the webpage.</a:t>
            </a:r>
            <a:endParaRPr lang="en-IN" dirty="0"/>
          </a:p>
        </p:txBody>
      </p:sp>
      <p:sp>
        <p:nvSpPr>
          <p:cNvPr id="2" name="Title 1"/>
          <p:cNvSpPr>
            <a:spLocks noGrp="1"/>
          </p:cNvSpPr>
          <p:nvPr>
            <p:ph type="title"/>
          </p:nvPr>
        </p:nvSpPr>
        <p:spPr/>
        <p:txBody>
          <a:bodyPr>
            <a:normAutofit/>
          </a:bodyPr>
          <a:lstStyle/>
          <a:p>
            <a:r>
              <a:rPr lang="en-IN" dirty="0"/>
              <a:t>Web page </a:t>
            </a:r>
            <a:r>
              <a:rPr lang="en-IN" dirty="0" smtClean="0"/>
              <a:t>with </a:t>
            </a:r>
            <a:r>
              <a:rPr lang="en-IN" dirty="0"/>
              <a:t>CSS.</a:t>
            </a:r>
          </a:p>
        </p:txBody>
      </p:sp>
    </p:spTree>
    <p:extLst>
      <p:ext uri="{BB962C8B-B14F-4D97-AF65-F5344CB8AC3E}">
        <p14:creationId xmlns:p14="http://schemas.microsoft.com/office/powerpoint/2010/main" val="3668698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109728" indent="0" algn="just">
              <a:buNone/>
            </a:pPr>
            <a:r>
              <a:rPr lang="en-IN" dirty="0" smtClean="0"/>
              <a:t>If you like this video please share and subscribe. Please comment your suggestions.  </a:t>
            </a:r>
            <a:endParaRPr lang="en-IN" dirty="0"/>
          </a:p>
        </p:txBody>
      </p:sp>
      <p:sp>
        <p:nvSpPr>
          <p:cNvPr id="2" name="Title 1"/>
          <p:cNvSpPr>
            <a:spLocks noGrp="1"/>
          </p:cNvSpPr>
          <p:nvPr>
            <p:ph type="title"/>
          </p:nvPr>
        </p:nvSpPr>
        <p:spPr/>
        <p:txBody>
          <a:bodyPr>
            <a:normAutofit/>
          </a:bodyPr>
          <a:lstStyle/>
          <a:p>
            <a:r>
              <a:rPr lang="en-IN" dirty="0" smtClean="0"/>
              <a:t>Thank you for watching!</a:t>
            </a:r>
            <a:endParaRPr lang="en-IN" dirty="0"/>
          </a:p>
        </p:txBody>
      </p:sp>
    </p:spTree>
    <p:extLst>
      <p:ext uri="{BB962C8B-B14F-4D97-AF65-F5344CB8AC3E}">
        <p14:creationId xmlns:p14="http://schemas.microsoft.com/office/powerpoint/2010/main" val="414150827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62</TotalTime>
  <Words>247</Words>
  <Application>Microsoft Office PowerPoint</Application>
  <PresentationFormat>On-screen Show (4:3)</PresentationFormat>
  <Paragraphs>20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Concourse</vt:lpstr>
      <vt:lpstr>Learn CSS</vt:lpstr>
      <vt:lpstr>Contents</vt:lpstr>
      <vt:lpstr>What is CSS?</vt:lpstr>
      <vt:lpstr>What are the uses of CSS?</vt:lpstr>
      <vt:lpstr>Web page without CSS.</vt:lpstr>
      <vt:lpstr>Web page with CSS.</vt:lpstr>
      <vt:lpstr>Thank you for watching!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intel</dc:creator>
  <cp:lastModifiedBy>intel</cp:lastModifiedBy>
  <cp:revision>11</cp:revision>
  <dcterms:created xsi:type="dcterms:W3CDTF">2021-09-30T07:58:17Z</dcterms:created>
  <dcterms:modified xsi:type="dcterms:W3CDTF">2021-09-30T09:00:32Z</dcterms:modified>
</cp:coreProperties>
</file>