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7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5B42-5D02-4CBE-986E-085E74F67CF7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3BAF6-60DB-4AE6-8B77-0FF64CDE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0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745" y="171206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Learn CSS</a:t>
            </a:r>
            <a:endParaRPr lang="en-IN" sz="7200" b="1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871662"/>
            <a:ext cx="4191000" cy="175260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Lesson </a:t>
            </a:r>
            <a:r>
              <a:rPr lang="en-IN" dirty="0" smtClean="0">
                <a:solidFill>
                  <a:schemeClr val="tx1"/>
                </a:solidFill>
              </a:rPr>
              <a:t>6</a:t>
            </a:r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Height and Width in CSS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69" y="1641231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6019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more information  visit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https://bptechnical2020.blogspot.com/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</a:t>
            </a:r>
            <a:r>
              <a:rPr lang="en-IN" dirty="0" smtClean="0"/>
              <a:t>is height and width in </a:t>
            </a:r>
            <a:r>
              <a:rPr lang="en-IN" dirty="0" err="1" smtClean="0"/>
              <a:t>css</a:t>
            </a:r>
            <a:r>
              <a:rPr lang="en-IN" dirty="0" smtClean="0"/>
              <a:t>?</a:t>
            </a:r>
            <a:endParaRPr lang="en-IN" dirty="0" smtClean="0"/>
          </a:p>
          <a:p>
            <a:r>
              <a:rPr lang="en-IN" dirty="0" smtClean="0"/>
              <a:t>Height property</a:t>
            </a:r>
            <a:endParaRPr lang="en-IN" dirty="0" smtClean="0"/>
          </a:p>
          <a:p>
            <a:r>
              <a:rPr lang="en-IN" dirty="0" smtClean="0"/>
              <a:t>Width property</a:t>
            </a:r>
            <a:endParaRPr lang="en-IN" dirty="0" smtClean="0"/>
          </a:p>
          <a:p>
            <a:r>
              <a:rPr lang="en-IN" dirty="0" smtClean="0"/>
              <a:t>Min-height property</a:t>
            </a:r>
          </a:p>
          <a:p>
            <a:r>
              <a:rPr lang="en-IN" dirty="0" smtClean="0"/>
              <a:t>Max-height property</a:t>
            </a:r>
            <a:endParaRPr lang="en-IN" dirty="0" smtClean="0"/>
          </a:p>
          <a:p>
            <a:r>
              <a:rPr lang="en-IN" dirty="0" smtClean="0"/>
              <a:t>Min-width property</a:t>
            </a:r>
          </a:p>
          <a:p>
            <a:r>
              <a:rPr lang="en-IN" dirty="0" smtClean="0"/>
              <a:t>Max-width property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7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  <a:p>
            <a:pPr lvl="1"/>
            <a:endParaRPr lang="en-US" dirty="0"/>
          </a:p>
          <a:p>
            <a:pPr lvl="1" algn="just"/>
            <a:endParaRPr lang="en-IN" sz="2000" dirty="0"/>
          </a:p>
          <a:p>
            <a:pPr lvl="1" algn="just"/>
            <a:endParaRPr lang="en-IN" sz="2000" dirty="0" smtClean="0"/>
          </a:p>
          <a:p>
            <a:pPr lvl="1" algn="just"/>
            <a:endParaRPr lang="en-IN" sz="2000" dirty="0"/>
          </a:p>
          <a:p>
            <a:pPr lvl="1" algn="just"/>
            <a:endParaRPr lang="en-IN" sz="2000" dirty="0"/>
          </a:p>
          <a:p>
            <a:pPr lvl="1" algn="just"/>
            <a:endParaRPr lang="en-US" sz="2000" dirty="0" smtClean="0"/>
          </a:p>
          <a:p>
            <a:pPr lvl="1"/>
            <a:endParaRPr lang="en-US" dirty="0"/>
          </a:p>
          <a:p>
            <a:pPr marL="393192" lvl="1" indent="0" algn="just">
              <a:buNone/>
            </a:pPr>
            <a:endParaRPr lang="en-IN" sz="1600" dirty="0" smtClean="0"/>
          </a:p>
          <a:p>
            <a:pPr algn="just"/>
            <a:endParaRPr lang="en-IN" sz="2000" dirty="0" smtClean="0"/>
          </a:p>
          <a:p>
            <a:pPr algn="just"/>
            <a:endParaRPr lang="en-IN" sz="2000" dirty="0">
              <a:solidFill>
                <a:srgbClr val="FF0000"/>
              </a:solidFill>
            </a:endParaRPr>
          </a:p>
          <a:p>
            <a:pPr algn="just"/>
            <a:endParaRPr lang="en-IN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IN" sz="3600" dirty="0" smtClean="0"/>
              <a:t>Height and width in CSS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266523"/>
            <a:ext cx="3048000" cy="1976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33528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In the image above we can understand what is height and what is width. Height is the vertical space taken by a element. And width is the horizontal space taken by any element. The default width of a block level element is 100% width of its parent. And the height is auto, that is it takes the space required by </a:t>
            </a:r>
            <a:r>
              <a:rPr lang="en-IN" smtClean="0"/>
              <a:t>its content.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8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IN" dirty="0" smtClean="0"/>
              <a:t>If you like this video please share and subscribe. Please comment your suggestions. 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Thank you for watching!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5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826</TotalTime>
  <Words>132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Learn CSS</vt:lpstr>
      <vt:lpstr>Contents</vt:lpstr>
      <vt:lpstr>Height and width in CSS</vt:lpstr>
      <vt:lpstr>Thank you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</dc:creator>
  <cp:lastModifiedBy>intel</cp:lastModifiedBy>
  <cp:revision>65</cp:revision>
  <dcterms:created xsi:type="dcterms:W3CDTF">2021-09-30T07:58:17Z</dcterms:created>
  <dcterms:modified xsi:type="dcterms:W3CDTF">2021-10-03T16:11:14Z</dcterms:modified>
</cp:coreProperties>
</file>