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6" r:id="rId2"/>
    <p:sldId id="278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4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14D03F-1B6F-D13F-03F0-E14F95A4A1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6FDE6-0795-DDE4-9868-3AC34A957A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C8A3F-6CE9-454E-84DA-C85AC701FB55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CDF8C-50AA-F401-4E22-CD6621749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F2825-A97E-DABF-CFF0-4137B6A953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1D65-3C45-4EAD-ABC0-F417651CF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6740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E292-67FA-4DD4-9396-6C20AFD8F2FC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35940-9697-4312-BDBB-D9B48AE83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13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CB94-A9D4-46DF-9904-34C239D5B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49AF6-1BA9-4286-B54F-42E813342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50A94-C104-44E5-8A2D-199BD482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BBC93-8127-4C04-A7AB-5F01599C1EED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8D88-2333-4391-B5B1-2B24CBFF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0AD7-D8B3-4D3D-8BDB-ADE01535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7054-1CDE-4F25-B16D-36340A6D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5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2CB3-14C5-4572-9B5E-02567C18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1A206-AC3C-4A8D-8EC6-DA0A7ADB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C76C-319D-49B6-9188-1533658EF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30218-8094-4055-A9D9-A2851080ECB5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67F6-9820-45E6-B3CF-841A6BAA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31DAB-1010-48A7-83CB-03A357C8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7054-1CDE-4F25-B16D-36340A6D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09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65C32-ECD0-4E60-914F-569870A7B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2C97A-7809-431B-B376-815C3E24C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EB199-0D60-430B-9222-6B6BE03F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00F8-006F-455D-A478-F513C64BEFF6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8666-1040-4564-816D-A4EA25E7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8C0F-9657-46E0-8AD8-1331D34D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7054-1CDE-4F25-B16D-36340A6D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50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510C-2047-4DE2-958E-7D03BBFA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AF78-18BA-4F65-8EB8-C89F4F58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4AE8-CCF5-4ACB-93C7-BC6E0EBF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23F0-667A-4530-B38B-B8DD9E496B28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AFB3D-AF77-41A0-827D-54406C8E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0C39-B896-4D87-BCCE-80176DA7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7054-1CDE-4F25-B16D-36340A6D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2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1D87-309F-4BDC-B9EB-6AE415E6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B5157-A7EF-4257-B185-28A48959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19EED-B4F1-4B29-9F2E-DC5CF155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4E99-43F7-4848-8D89-5AA0430B85BD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490C6-C1C8-458C-B8DD-C891CF37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E869-A9D8-4F60-8DB6-EE2B6A2B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7054-1CDE-4F25-B16D-36340A6D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8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0419-94D9-41A4-8845-1EDCD962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4124-D6B1-47E1-8363-7DB0E2260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814C0-F3B7-41B0-9126-8B493DCA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FF44-D72D-46F2-9A0A-755DC7C8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2F085-4D6E-41C5-9FC0-C8E80FE91BEA}" type="datetime1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DC57-8429-4C2F-9564-7089C757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F6D78-EBF9-4EBF-85EA-2B44423D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7054-1CDE-4F25-B16D-36340A6D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1EDD-A1CF-4848-8532-4AB089CF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DFA5-A260-4E70-BD7B-36A250920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483A3-E1FD-408E-8C37-DFAB8A57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99FAD-4152-48BF-A41F-320A34F83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6D030-363A-43AD-B20C-280602547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2E0D1-806E-4EA7-BE01-6DE3EB13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A00B-F325-4C4C-8781-2294503BA0D3}" type="datetime1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1C638-AC55-4AA0-BC0F-477163CE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3668E-5966-4720-AFA4-F2BA027B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7054-1CDE-4F25-B16D-36340A6D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5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C61C-61FB-422F-A5D4-47B3AADF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DF5A6-7E6A-4AB1-B65A-9FBAB85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D14B3-9903-4C88-BF11-301D23BD5732}" type="datetime1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76AEE-A89A-4F17-9129-64EA774E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8581D-9B98-467E-8E9C-3DCFC7F7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7054-1CDE-4F25-B16D-36340A6D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0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C0DD7-8106-480A-8BDD-E610BA36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AED38-76F7-4AB2-920A-60F2624EFFA0}" type="datetime1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429BD-5FAB-47E9-8530-D6BC9910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6571-4862-45BF-BF78-DD114AE3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7054-1CDE-4F25-B16D-36340A6D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7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1695-9AF8-4171-B5AB-64FBF162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A7E5-9577-406D-B274-116335C6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DBD53-4B40-4CD2-ABF8-B16BE545F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2E914-635A-4C47-8F43-1F6495DA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3BCA-5B93-4831-B3E3-B441B3E55DC7}" type="datetime1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21CE5-FFA7-4CFE-A09A-741B13CDA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44708-2754-42AE-A612-42053B2B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7054-1CDE-4F25-B16D-36340A6D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12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2B4F-A249-4905-908F-8351133D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D99CE-D622-4053-B3FF-7B8AD7570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019A9-1E3B-4E50-862C-DE72CB29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CF54A-2C78-4D40-A67D-2E10B01D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CD4E-CBD6-4969-854E-FBFD909B9C8A}" type="datetime1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AD71D-BCC2-4794-BB5E-1D9F9341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59576-23D1-4817-8B08-30332C2B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7054-1CDE-4F25-B16D-36340A6D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8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B15A0-A864-4AB6-9D17-76DDA1CD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10193-D2B3-4597-9950-6686E433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C9EF4-C76D-4F16-8BA8-97CC15DDF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AB5C1-51F8-40A9-B7AF-885F958D4541}" type="datetime1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D2092-68A0-43D4-BCC9-605A4D125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76B17-C613-4DB8-A847-4BE241764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7054-1CDE-4F25-B16D-36340A6D6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9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F82B107-1C56-409B-A425-6E5A9FE4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39" y="-51372"/>
            <a:ext cx="1487461" cy="1613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4E7347-6696-40DB-8303-E66CF57B8D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" y="52737"/>
            <a:ext cx="1695909" cy="9473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B14F4F-1DF4-68A1-2108-B0ED81AC2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104" y="6150429"/>
            <a:ext cx="2284640" cy="70757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572BB4-7E0F-C59F-AED9-100325C1A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45772"/>
            <a:ext cx="12192000" cy="1803338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and Implementation of Multilevel Inverters for Electric Vehicle Application 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5FA7238-448C-F246-6984-77DF8C694F29}"/>
              </a:ext>
            </a:extLst>
          </p:cNvPr>
          <p:cNvSpPr txBox="1">
            <a:spLocks/>
          </p:cNvSpPr>
          <p:nvPr/>
        </p:nvSpPr>
        <p:spPr>
          <a:xfrm>
            <a:off x="4743451" y="2912684"/>
            <a:ext cx="2974521" cy="607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ID: 999</a:t>
            </a:r>
            <a:r>
              <a:rPr lang="en-I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50C7A40-9BC4-C405-BC26-704F97A71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08891"/>
            <a:ext cx="12192000" cy="1046162"/>
          </a:xfrm>
        </p:spPr>
        <p:txBody>
          <a:bodyPr>
            <a:normAutofit/>
          </a:bodyPr>
          <a:lstStyle/>
          <a:p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Author</a:t>
            </a:r>
          </a:p>
          <a:p>
            <a:r>
              <a:rPr lang="en-IN" sz="2800" b="1" dirty="0">
                <a:solidFill>
                  <a:srgbClr val="00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Prof./Dr./Mr./ Mrs./Ms Name Surname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D82CFDC-7CF8-BBA0-0803-253E01E1C02C}"/>
              </a:ext>
            </a:extLst>
          </p:cNvPr>
          <p:cNvSpPr txBox="1">
            <a:spLocks/>
          </p:cNvSpPr>
          <p:nvPr/>
        </p:nvSpPr>
        <p:spPr>
          <a:xfrm>
            <a:off x="593816" y="5050687"/>
            <a:ext cx="10721340" cy="523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i="1" dirty="0">
                <a:solidFill>
                  <a:srgbClr val="00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Co-Author(s): Prof</a:t>
            </a:r>
            <a:r>
              <a:rPr lang="en-IN" sz="1800" b="1" dirty="0">
                <a:solidFill>
                  <a:srgbClr val="0046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Name Surname ,Dr. Name Surname, Mr. Name Surname, Mrs. Name Surname , Ms. Name Surname</a:t>
            </a:r>
          </a:p>
        </p:txBody>
      </p:sp>
    </p:spTree>
    <p:extLst>
      <p:ext uri="{BB962C8B-B14F-4D97-AF65-F5344CB8AC3E}">
        <p14:creationId xmlns:p14="http://schemas.microsoft.com/office/powerpoint/2010/main" val="200036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F82B107-1C56-409B-A425-6E5A9FE4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39" y="-51372"/>
            <a:ext cx="1487461" cy="1613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4E7347-6696-40DB-8303-E66CF57B8D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" y="52737"/>
            <a:ext cx="1695909" cy="9473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B14F4F-1DF4-68A1-2108-B0ED81AC2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104" y="6150429"/>
            <a:ext cx="2284640" cy="7075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3E6B177-7181-18DF-20AA-D01AA0BC1690}"/>
              </a:ext>
            </a:extLst>
          </p:cNvPr>
          <p:cNvSpPr txBox="1">
            <a:spLocks/>
          </p:cNvSpPr>
          <p:nvPr/>
        </p:nvSpPr>
        <p:spPr>
          <a:xfrm>
            <a:off x="0" y="142874"/>
            <a:ext cx="12188825" cy="538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z="3200" b="1">
                <a:solidFill>
                  <a:srgbClr val="005654"/>
                </a:solidFill>
                <a:latin typeface="Times New Roman" pitchFamily="18" charset="0"/>
                <a:cs typeface="Times New Roman" pitchFamily="18" charset="0"/>
              </a:rPr>
              <a:t>Overview of Presentation</a:t>
            </a:r>
            <a:endParaRPr lang="en-IN" altLang="en-US" sz="3200" b="1" dirty="0">
              <a:solidFill>
                <a:srgbClr val="00565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B268D22-3979-2C8C-A1B3-124BC456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3376" y="6321651"/>
            <a:ext cx="2743200" cy="365125"/>
          </a:xfrm>
        </p:spPr>
        <p:txBody>
          <a:bodyPr/>
          <a:lstStyle/>
          <a:p>
            <a:fld id="{AE0C973D-71BF-44ED-BC3D-2339D428774E}" type="datetime3">
              <a:rPr lang="en-IN" sz="1600" b="1" smtClean="0">
                <a:solidFill>
                  <a:schemeClr val="tx1"/>
                </a:solidFill>
              </a:rPr>
              <a:t>22 October 2024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3D11B08-235E-D2CF-413A-16DAB21A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3800" y="6350001"/>
            <a:ext cx="2743200" cy="365125"/>
          </a:xfrm>
        </p:spPr>
        <p:txBody>
          <a:bodyPr/>
          <a:lstStyle/>
          <a:p>
            <a:fld id="{9AEB7054-1CDE-4F25-B16D-36340A6D6213}" type="slidenum">
              <a:rPr lang="en-IN" sz="1800" b="1" smtClean="0">
                <a:solidFill>
                  <a:schemeClr val="tx1"/>
                </a:solidFill>
              </a:rPr>
              <a:t>2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85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F82B107-1C56-409B-A425-6E5A9FE4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39" y="-51372"/>
            <a:ext cx="1487461" cy="1613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4E7347-6696-40DB-8303-E66CF57B8D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" y="52737"/>
            <a:ext cx="1695909" cy="9473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B14F4F-1DF4-68A1-2108-B0ED81AC2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104" y="6150429"/>
            <a:ext cx="2284640" cy="707570"/>
          </a:xfrm>
          <a:prstGeom prst="rect">
            <a:avLst/>
          </a:prstGeom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C98FF116-B571-9A98-0B91-AC907E7B9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" y="10273"/>
            <a:ext cx="12188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56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altLang="en-US" dirty="0">
              <a:solidFill>
                <a:srgbClr val="005654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2BAAD-8465-3135-E2B4-C19DBC24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7D2D-89F2-446F-B8EA-EAE050DF96F7}" type="datetime1">
              <a:rPr lang="en-IN" sz="1600" b="1" smtClean="0">
                <a:solidFill>
                  <a:schemeClr val="tx1"/>
                </a:solidFill>
              </a:rPr>
              <a:t>22-10-2024</a:t>
            </a:fld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5595C-4487-B00C-8153-42CF3C4F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05069" y="6356350"/>
            <a:ext cx="2743200" cy="365125"/>
          </a:xfrm>
        </p:spPr>
        <p:txBody>
          <a:bodyPr/>
          <a:lstStyle/>
          <a:p>
            <a:fld id="{9AEB7054-1CDE-4F25-B16D-36340A6D6213}" type="slidenum">
              <a:rPr lang="en-IN" sz="1800" b="1" smtClean="0">
                <a:solidFill>
                  <a:schemeClr val="tx1"/>
                </a:solidFill>
              </a:rPr>
              <a:t>3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95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F82B107-1C56-409B-A425-6E5A9FE4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39" y="-51372"/>
            <a:ext cx="1487461" cy="1613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4E7347-6696-40DB-8303-E66CF57B8D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" y="52737"/>
            <a:ext cx="1695909" cy="9473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B14F4F-1DF4-68A1-2108-B0ED81AC2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104" y="6150429"/>
            <a:ext cx="2284640" cy="707570"/>
          </a:xfrm>
          <a:prstGeom prst="rect">
            <a:avLst/>
          </a:prstGeom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AB489E91-282C-2B37-E6E4-FA571ED72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" y="1848"/>
            <a:ext cx="121888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56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altLang="en-US" dirty="0">
              <a:solidFill>
                <a:srgbClr val="005654"/>
              </a:solidFill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A4E6-1813-7EF8-7078-0F92C693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A724-EE2B-4281-8066-EB12C1C00D50}" type="datetime3">
              <a:rPr lang="en-IN" sz="1600" b="1" smtClean="0">
                <a:solidFill>
                  <a:schemeClr val="tx1"/>
                </a:solidFill>
              </a:rPr>
              <a:t>22 October 2024</a:t>
            </a:fld>
            <a:endParaRPr lang="en-IN" sz="1600" b="1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6F2DF-BD4B-E873-6403-1E976299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EB7054-1CDE-4F25-B16D-36340A6D6213}" type="slidenum">
              <a:rPr lang="en-IN" sz="1800" b="1" smtClean="0">
                <a:solidFill>
                  <a:schemeClr val="tx1"/>
                </a:solidFill>
              </a:rPr>
              <a:t>4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1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F82B107-1C56-409B-A425-6E5A9FE4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539" y="-51372"/>
            <a:ext cx="1487461" cy="16130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4E7347-6696-40DB-8303-E66CF57B8D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" y="52737"/>
            <a:ext cx="1695909" cy="9473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2B14F4F-1DF4-68A1-2108-B0ED81AC2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104" y="6150429"/>
            <a:ext cx="2284640" cy="7075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C9A28-23A8-8BEB-59F7-87241DF1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9068-746D-4305-BF96-C8EB353AFAEE}" type="datetime1">
              <a:rPr lang="en-IN" sz="1600" b="1" smtClean="0">
                <a:solidFill>
                  <a:schemeClr val="tx1"/>
                </a:solidFill>
              </a:rPr>
              <a:t>22-10-2024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B744-F922-EF26-1779-52278D33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B7054-1CDE-4F25-B16D-36340A6D6213}" type="slidenum">
              <a:rPr lang="en-IN" sz="1800" b="1" smtClean="0">
                <a:solidFill>
                  <a:schemeClr val="tx1"/>
                </a:solidFill>
              </a:rPr>
              <a:t>5</a:t>
            </a:fld>
            <a:endParaRPr lang="en-IN" sz="1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0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Paper Title:  Design and Implementation of Multilevel Inverters for Electric Vehicle Application 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Title:</dc:title>
  <dc:creator>Dr. BIKRAM DAS</dc:creator>
  <cp:lastModifiedBy>Biswajit Debnath</cp:lastModifiedBy>
  <cp:revision>8</cp:revision>
  <dcterms:created xsi:type="dcterms:W3CDTF">2023-10-10T03:09:06Z</dcterms:created>
  <dcterms:modified xsi:type="dcterms:W3CDTF">2024-10-22T14:28:18Z</dcterms:modified>
</cp:coreProperties>
</file>