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0" r:id="rId4"/>
    <p:sldId id="275" r:id="rId5"/>
    <p:sldId id="26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ane, Mrunal" initials="DM" lastIdx="2" clrIdx="0">
    <p:extLst>
      <p:ext uri="{19B8F6BF-5375-455C-9EA6-DF929625EA0E}">
        <p15:presenceInfo xmlns:p15="http://schemas.microsoft.com/office/powerpoint/2012/main" userId="S-1-5-21-1531082355-734649621-3782574898-2852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2988-B075-49DE-8530-D3526508D81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A7F4-6F19-451C-90A4-9BF963614A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</a:p>
          <a:p>
            <a:r>
              <a:rPr lang="en-US" baseline="0" dirty="0" smtClean="0"/>
              <a:t>    here broker first enter the username then system check for username existence</a:t>
            </a:r>
          </a:p>
          <a:p>
            <a:r>
              <a:rPr lang="en-US" dirty="0" smtClean="0"/>
              <a:t>    then</a:t>
            </a:r>
            <a:r>
              <a:rPr lang="en-US" baseline="0" dirty="0" smtClean="0"/>
              <a:t> he get this map again by having username </a:t>
            </a:r>
            <a:r>
              <a:rPr lang="en-US" baseline="0" dirty="0" err="1" smtClean="0"/>
              <a:t>prot</a:t>
            </a:r>
            <a:r>
              <a:rPr lang="en-US" baseline="0" dirty="0" smtClean="0"/>
              <a:t> and password </a:t>
            </a:r>
            <a:r>
              <a:rPr lang="en-US" baseline="0" dirty="0" err="1" smtClean="0"/>
              <a:t>unprot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                       at f2 we will navigated to the </a:t>
            </a:r>
            <a:r>
              <a:rPr lang="en-US" baseline="0" dirty="0" err="1" smtClean="0"/>
              <a:t>accout</a:t>
            </a:r>
            <a:r>
              <a:rPr lang="en-US" baseline="0" dirty="0" smtClean="0"/>
              <a:t> creation for broker.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A7F4-6F19-451C-90A4-9BF963614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page all the info of broker</a:t>
            </a:r>
            <a:r>
              <a:rPr lang="en-US" baseline="0" dirty="0" smtClean="0"/>
              <a:t> is displayed</a:t>
            </a:r>
          </a:p>
          <a:p>
            <a:r>
              <a:rPr lang="en-US" baseline="0" dirty="0" smtClean="0"/>
              <a:t>Enter =display</a:t>
            </a:r>
          </a:p>
          <a:p>
            <a:r>
              <a:rPr lang="en-US" baseline="0" dirty="0" smtClean="0"/>
              <a:t>F2=add broker</a:t>
            </a:r>
          </a:p>
          <a:p>
            <a:r>
              <a:rPr lang="en-US" baseline="0" dirty="0" smtClean="0"/>
              <a:t>f3-=exit</a:t>
            </a:r>
          </a:p>
          <a:p>
            <a:r>
              <a:rPr lang="en-US" baseline="0" dirty="0" smtClean="0"/>
              <a:t>F4=delete broker</a:t>
            </a:r>
          </a:p>
          <a:p>
            <a:r>
              <a:rPr lang="en-US" baseline="0" dirty="0" smtClean="0"/>
              <a:t>F5=update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A7F4-6F19-451C-90A4-9BF963614A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page system want input as access is from user or broker.</a:t>
            </a:r>
          </a:p>
          <a:p>
            <a:r>
              <a:rPr lang="en-US" dirty="0" smtClean="0"/>
              <a:t>If 1-entity user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A7F4-6F19-451C-90A4-9BF963614A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3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5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5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AD1F-280A-4CFF-9163-73F6BE4FFEDE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807131"/>
            <a:ext cx="6388100" cy="4752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131"/>
            <a:ext cx="5943600" cy="4752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2714" y="5861957"/>
            <a:ext cx="13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 broker</a:t>
            </a:r>
          </a:p>
        </p:txBody>
      </p:sp>
    </p:spTree>
    <p:extLst>
      <p:ext uri="{BB962C8B-B14F-4D97-AF65-F5344CB8AC3E}">
        <p14:creationId xmlns:p14="http://schemas.microsoft.com/office/powerpoint/2010/main" val="11586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5"/>
    </mc:Choice>
    <mc:Fallback xmlns="">
      <p:transition spd="slow" advTm="66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5" y="11617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3"/>
    </mc:Choice>
    <mc:Fallback xmlns="">
      <p:transition spd="slow" advTm="31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0855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"/>
    </mc:Choice>
    <mc:Fallback xmlns="">
      <p:transition spd="slow" advTm="280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0855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"/>
    </mc:Choice>
    <mc:Fallback xmlns="">
      <p:transition spd="slow" advTm="22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0855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"/>
    </mc:Choice>
    <mc:Fallback xmlns=""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0855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"/>
    </mc:Choice>
    <mc:Fallback xmlns="">
      <p:transition spd="slow" advTm="24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22" y="844223"/>
            <a:ext cx="781159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4"/>
    </mc:Choice>
    <mc:Fallback xmlns="">
      <p:transition spd="slow" advTm="278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</Words>
  <Application>Microsoft Office PowerPoint</Application>
  <PresentationFormat>Widescreen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Dusane, Mrunal</dc:creator>
  <cp:lastModifiedBy>Dusane, Mrunal</cp:lastModifiedBy>
  <cp:revision>11</cp:revision>
  <dcterms:created xsi:type="dcterms:W3CDTF">2017-08-19T05:50:47Z</dcterms:created>
  <dcterms:modified xsi:type="dcterms:W3CDTF">2017-08-19T09:00:21Z</dcterms:modified>
</cp:coreProperties>
</file>