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57" r:id="rId5"/>
    <p:sldId id="258" r:id="rId6"/>
    <p:sldId id="277" r:id="rId7"/>
    <p:sldId id="265" r:id="rId8"/>
    <p:sldId id="278" r:id="rId9"/>
    <p:sldId id="281" r:id="rId10"/>
    <p:sldId id="280"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D9B"/>
    <a:srgbClr val="2687FF"/>
    <a:srgbClr val="04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unito Sans" charset="0"/>
              <a:ea typeface="Nunito Sans" charset="0"/>
              <a:cs typeface="Nunito 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unito Sans" charset="0"/>
              <a:ea typeface="Nunito Sans" charset="0"/>
              <a:cs typeface="Nunito 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unito Sans" charset="0"/>
                <a:ea typeface="Nunito Sans" charset="0"/>
                <a:cs typeface="Nunito 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unito Sans" charset="0"/>
                <a:ea typeface="Nunito Sans" charset="0"/>
                <a:cs typeface="Nunito Sans" charset="0"/>
              </a:defRPr>
            </a:lvl1pPr>
          </a:lstStyle>
          <a:p>
            <a:fld id="{11502C6B-EB9B-4D69-9E51-1FEE7769C7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unito Sans" charset="0"/>
                <a:ea typeface="Nunito Sans" charset="0"/>
                <a:cs typeface="Nunito 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unito Sans" charset="0"/>
                <a:ea typeface="Nunito Sans" charset="0"/>
                <a:cs typeface="Nunito Sans" charset="0"/>
              </a:defRPr>
            </a:lvl1pPr>
          </a:lstStyle>
          <a:p>
            <a:fld id="{056D8460-D7CE-438D-A038-114C09321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unito Sans" charset="0"/>
        <a:ea typeface="Nunito Sans" charset="0"/>
        <a:cs typeface="Nunito Sans" charset="0"/>
      </a:defRPr>
    </a:lvl1pPr>
    <a:lvl2pPr marL="457200" algn="l" defTabSz="914400" rtl="0" eaLnBrk="1" latinLnBrk="0" hangingPunct="1">
      <a:defRPr sz="1200" kern="1200">
        <a:solidFill>
          <a:schemeClr val="tx1"/>
        </a:solidFill>
        <a:latin typeface="Nunito Sans" charset="0"/>
        <a:ea typeface="Nunito Sans" charset="0"/>
        <a:cs typeface="Nunito Sans" charset="0"/>
      </a:defRPr>
    </a:lvl2pPr>
    <a:lvl3pPr marL="914400" algn="l" defTabSz="914400" rtl="0" eaLnBrk="1" latinLnBrk="0" hangingPunct="1">
      <a:defRPr sz="1200" kern="1200">
        <a:solidFill>
          <a:schemeClr val="tx1"/>
        </a:solidFill>
        <a:latin typeface="Nunito Sans" charset="0"/>
        <a:ea typeface="Nunito Sans" charset="0"/>
        <a:cs typeface="Nunito Sans" charset="0"/>
      </a:defRPr>
    </a:lvl3pPr>
    <a:lvl4pPr marL="1371600" algn="l" defTabSz="914400" rtl="0" eaLnBrk="1" latinLnBrk="0" hangingPunct="1">
      <a:defRPr sz="1200" kern="1200">
        <a:solidFill>
          <a:schemeClr val="tx1"/>
        </a:solidFill>
        <a:latin typeface="Nunito Sans" charset="0"/>
        <a:ea typeface="Nunito Sans" charset="0"/>
        <a:cs typeface="Nunito Sans" charset="0"/>
      </a:defRPr>
    </a:lvl4pPr>
    <a:lvl5pPr marL="1828800" algn="l" defTabSz="914400" rtl="0" eaLnBrk="1" latinLnBrk="0" hangingPunct="1">
      <a:defRPr sz="1200" kern="1200">
        <a:solidFill>
          <a:schemeClr val="tx1"/>
        </a:solidFill>
        <a:latin typeface="Nunito Sans" charset="0"/>
        <a:ea typeface="Nunito Sans" charset="0"/>
        <a:cs typeface="Nunito Sans"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3EC90CD-CD95-4E56-AB88-06C8234E9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DD1507-B13D-4DF7-B5D8-2A926364E0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Sans" charset="0"/>
                <a:ea typeface="Nunito Sans" charset="0"/>
                <a:cs typeface="Nunito Sans" charset="0"/>
              </a:defRPr>
            </a:lvl1pPr>
          </a:lstStyle>
          <a:p>
            <a:fld id="{43EC90CD-CD95-4E56-AB88-06C8234E9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Sans" charset="0"/>
                <a:ea typeface="Nunito Sans" charset="0"/>
                <a:cs typeface="Nunito Sans"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Sans" charset="0"/>
                <a:ea typeface="Nunito Sans" charset="0"/>
                <a:cs typeface="Nunito Sans" charset="0"/>
              </a:defRPr>
            </a:lvl1pPr>
          </a:lstStyle>
          <a:p>
            <a:fld id="{CDDD1507-B13D-4DF7-B5D8-2A926364E061}" type="slidenum">
              <a:rPr lang="zh-CN" altLang="en-US" smtClean="0"/>
            </a:fld>
            <a:endParaRPr lang="zh-CN" altLang="en-US"/>
          </a:p>
        </p:txBody>
      </p:sp>
      <p:grpSp>
        <p:nvGrpSpPr>
          <p:cNvPr id="7" name="组合 6"/>
          <p:cNvGrpSpPr/>
          <p:nvPr userDrawn="1"/>
        </p:nvGrpSpPr>
        <p:grpSpPr>
          <a:xfrm>
            <a:off x="6" y="0"/>
            <a:ext cx="12191992" cy="6858001"/>
            <a:chOff x="6" y="0"/>
            <a:chExt cx="12191992" cy="6858001"/>
          </a:xfrm>
        </p:grpSpPr>
        <p:pic>
          <p:nvPicPr>
            <p:cNvPr id="8" name="图片 7"/>
            <p:cNvPicPr>
              <a:picLocks noChangeAspect="1"/>
            </p:cNvPicPr>
            <p:nvPr/>
          </p:nvPicPr>
          <p:blipFill rotWithShape="1">
            <a:blip r:embed="rId3"/>
            <a:srcRect l="21011" t="17495" r="22011" b="36004"/>
            <a:stretch>
              <a:fillRect/>
            </a:stretch>
          </p:blipFill>
          <p:spPr>
            <a:xfrm rot="5400000" flipV="1">
              <a:off x="-1343482" y="1343489"/>
              <a:ext cx="6858000" cy="4171024"/>
            </a:xfrm>
            <a:prstGeom prst="rect">
              <a:avLst/>
            </a:prstGeom>
          </p:spPr>
        </p:pic>
        <p:pic>
          <p:nvPicPr>
            <p:cNvPr id="9" name="图片 8"/>
            <p:cNvPicPr>
              <a:picLocks noChangeAspect="1"/>
            </p:cNvPicPr>
            <p:nvPr/>
          </p:nvPicPr>
          <p:blipFill rotWithShape="1">
            <a:blip r:embed="rId3"/>
            <a:srcRect l="21011" t="54174" r="22011" b="7444"/>
            <a:stretch>
              <a:fillRect/>
            </a:stretch>
          </p:blipFill>
          <p:spPr>
            <a:xfrm rot="5400000" flipV="1">
              <a:off x="6462249" y="1128250"/>
              <a:ext cx="6858000" cy="4601499"/>
            </a:xfrm>
            <a:prstGeom prst="rect">
              <a:avLst/>
            </a:prstGeom>
          </p:spPr>
        </p:pic>
        <p:sp>
          <p:nvSpPr>
            <p:cNvPr id="10" name="矩形 9"/>
            <p:cNvSpPr/>
            <p:nvPr/>
          </p:nvSpPr>
          <p:spPr>
            <a:xfrm>
              <a:off x="50800" y="31750"/>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unito Sans" charset="0"/>
                <a:ea typeface="Nunito Sans" charset="0"/>
                <a:cs typeface="Nunito Sans" charset="0"/>
              </a:endParaRPr>
            </a:p>
          </p:txBody>
        </p:sp>
      </p:grpSp>
      <p:grpSp>
        <p:nvGrpSpPr>
          <p:cNvPr id="11" name="组合 10"/>
          <p:cNvGrpSpPr/>
          <p:nvPr userDrawn="1"/>
        </p:nvGrpSpPr>
        <p:grpSpPr>
          <a:xfrm>
            <a:off x="242201" y="191958"/>
            <a:ext cx="418867" cy="493841"/>
            <a:chOff x="5394769" y="1204331"/>
            <a:chExt cx="352361" cy="215941"/>
          </a:xfrm>
          <a:solidFill>
            <a:srgbClr val="0D5D9B"/>
          </a:solidFill>
        </p:grpSpPr>
        <p:sp>
          <p:nvSpPr>
            <p:cNvPr id="12"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sp>
          <p:nvSpPr>
            <p:cNvPr id="13" name="燕尾形 4"/>
            <p:cNvSpPr/>
            <p:nvPr/>
          </p:nvSpPr>
          <p:spPr>
            <a:xfrm>
              <a:off x="553118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Nunito Sans" charset="0"/>
          <a:ea typeface="Nunito Sans" charset="0"/>
          <a:cs typeface="Nunito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33" name="矩形 32"/>
          <p:cNvSpPr/>
          <p:nvPr/>
        </p:nvSpPr>
        <p:spPr>
          <a:xfrm>
            <a:off x="405765" y="628015"/>
            <a:ext cx="2063750" cy="460375"/>
          </a:xfrm>
          <a:prstGeom prst="rect">
            <a:avLst/>
          </a:prstGeom>
        </p:spPr>
        <p:txBody>
          <a:bodyPr wrap="square">
            <a:spAutoFit/>
          </a:bodyPr>
          <a:lstStyle/>
          <a:p>
            <a:pPr algn="ctr"/>
            <a:r>
              <a:rPr lang="en-IN" altLang="en-US" sz="2400" cap="all" dirty="0">
                <a:solidFill>
                  <a:schemeClr val="bg1"/>
                </a:solidFill>
                <a:uFillTx/>
                <a:latin typeface="Nunito Sans ExtraBold" charset="0"/>
                <a:ea typeface="Nunito Sans ExtraBold" charset="0"/>
                <a:cs typeface="Nunito Sans ExtraBold" charset="0"/>
                <a:sym typeface="Arial" panose="020B0604020202020204" pitchFamily="34" charset="0"/>
              </a:rPr>
              <a:t>2024</a:t>
            </a:r>
            <a:endParaRPr lang="en-IN" altLang="en-US" sz="2400"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p:txBody>
      </p:sp>
      <p:sp>
        <p:nvSpPr>
          <p:cNvPr id="43" name="矩形 42"/>
          <p:cNvSpPr/>
          <p:nvPr/>
        </p:nvSpPr>
        <p:spPr>
          <a:xfrm>
            <a:off x="3274516" y="3419018"/>
            <a:ext cx="6809283" cy="368300"/>
          </a:xfrm>
          <a:prstGeom prst="rect">
            <a:avLst/>
          </a:prstGeom>
        </p:spPr>
        <p:txBody>
          <a:bodyPr wrap="square">
            <a:spAutoFit/>
          </a:bodyPr>
          <a:lstStyle/>
          <a:p>
            <a:pPr algn="l"/>
            <a:r>
              <a:rPr lang="en-IN" altLang="zh-CN" dirty="0">
                <a:latin typeface="Nunito Sans" charset="0"/>
                <a:ea typeface="Nunito Sans" charset="0"/>
                <a:cs typeface="Nunito Sans" charset="0"/>
                <a:sym typeface="Arial" panose="020B0604020202020204" pitchFamily="34" charset="0"/>
              </a:rPr>
              <a:t>Data Science &amp; Analytics</a:t>
            </a:r>
            <a:endParaRPr lang="en-IN" altLang="zh-CN" dirty="0">
              <a:latin typeface="Nunito Sans" charset="0"/>
              <a:ea typeface="Nunito Sans" charset="0"/>
              <a:cs typeface="Nunito Sans" charset="0"/>
              <a:sym typeface="Arial" panose="020B0604020202020204" pitchFamily="34" charset="0"/>
            </a:endParaRPr>
          </a:p>
        </p:txBody>
      </p:sp>
      <p:sp>
        <p:nvSpPr>
          <p:cNvPr id="45" name="矩形 44"/>
          <p:cNvSpPr/>
          <p:nvPr/>
        </p:nvSpPr>
        <p:spPr>
          <a:xfrm flipH="1">
            <a:off x="3274517" y="3864240"/>
            <a:ext cx="7918450" cy="598805"/>
          </a:xfrm>
          <a:prstGeom prst="rect">
            <a:avLst/>
          </a:prstGeom>
        </p:spPr>
        <p:txBody>
          <a:bodyPr wrap="square">
            <a:spAutoFit/>
          </a:bodyPr>
          <a:lstStyle/>
          <a:p>
            <a:pPr lvl="0">
              <a:lnSpc>
                <a:spcPct val="150000"/>
              </a:lnSpc>
              <a:defRPr/>
            </a:pPr>
            <a:r>
              <a:rPr kumimoji="0" lang="en-IN" altLang="en-US" sz="1100" b="0" i="0" u="none" strike="noStrike" kern="1200" cap="none" spc="0" normalizeH="0" baseline="0" noProof="0" dirty="0">
                <a:ln>
                  <a:noFill/>
                </a:ln>
                <a:solidFill>
                  <a:schemeClr val="tx1">
                    <a:lumMod val="85000"/>
                    <a:lumOff val="15000"/>
                  </a:schemeClr>
                </a:solidFill>
                <a:effectLst/>
                <a:uLnTx/>
                <a:uFillTx/>
                <a:latin typeface="Nunito Sans" charset="0"/>
                <a:ea typeface="Nunito Sans" charset="0"/>
                <a:cs typeface="Nunito Sans" charset="0"/>
                <a:sym typeface="Arial" panose="020B0604020202020204" pitchFamily="34" charset="0"/>
              </a:rPr>
              <a:t>This project includes the analysis and visualization of the sales datasets using the jupyter notebook &amp; python. It includes the libraries like Numpy, Pandas, Seaborne and Matplotlib. </a:t>
            </a:r>
            <a:endParaRPr kumimoji="0" lang="en-IN" altLang="en-US" sz="1100" b="0" i="0" u="none" strike="noStrike" kern="1200" cap="none" spc="0" normalizeH="0" baseline="0" noProof="0" dirty="0">
              <a:ln>
                <a:noFill/>
              </a:ln>
              <a:solidFill>
                <a:schemeClr val="tx1">
                  <a:lumMod val="85000"/>
                  <a:lumOff val="15000"/>
                </a:schemeClr>
              </a:solidFill>
              <a:effectLst/>
              <a:uLnTx/>
              <a:uFillTx/>
              <a:latin typeface="Nunito Sans" charset="0"/>
              <a:ea typeface="Nunito Sans" charset="0"/>
              <a:cs typeface="Nunito Sans" charset="0"/>
              <a:sym typeface="Arial" panose="020B0604020202020204" pitchFamily="34" charset="0"/>
            </a:endParaRPr>
          </a:p>
        </p:txBody>
      </p:sp>
      <p:sp>
        <p:nvSpPr>
          <p:cNvPr id="46" name="矩形: 圆角 45"/>
          <p:cNvSpPr/>
          <p:nvPr/>
        </p:nvSpPr>
        <p:spPr>
          <a:xfrm>
            <a:off x="3340914" y="4792168"/>
            <a:ext cx="1602176" cy="367818"/>
          </a:xfrm>
          <a:prstGeom prst="roundRect">
            <a:avLst>
              <a:gd name="adj" fmla="val 50000"/>
            </a:avLst>
          </a:prstGeom>
          <a:solidFill>
            <a:srgbClr val="043874"/>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2024-2025</a:t>
            </a:r>
            <a:endPar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
        <p:nvSpPr>
          <p:cNvPr id="47" name="矩形: 圆角 46"/>
          <p:cNvSpPr/>
          <p:nvPr/>
        </p:nvSpPr>
        <p:spPr>
          <a:xfrm>
            <a:off x="5259694" y="4792168"/>
            <a:ext cx="1602176" cy="367818"/>
          </a:xfrm>
          <a:prstGeom prst="roundRect">
            <a:avLst>
              <a:gd name="adj" fmla="val 50000"/>
            </a:avLst>
          </a:prstGeom>
          <a:solidFill>
            <a:srgbClr val="0D5D9B"/>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Unified Mentor</a:t>
            </a:r>
            <a:endPar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
        <p:nvSpPr>
          <p:cNvPr id="18" name="矩形 17"/>
          <p:cNvSpPr/>
          <p:nvPr/>
        </p:nvSpPr>
        <p:spPr>
          <a:xfrm>
            <a:off x="3274517" y="2429811"/>
            <a:ext cx="10447199" cy="645160"/>
          </a:xfrm>
          <a:prstGeom prst="rect">
            <a:avLst/>
          </a:prstGeom>
        </p:spPr>
        <p:txBody>
          <a:bodyPr wrap="square">
            <a:spAutoFit/>
          </a:bodyPr>
          <a:lstStyle/>
          <a:p>
            <a:r>
              <a:rPr lang="en-IN" altLang="zh-CN" sz="3600" dirty="0">
                <a:solidFill>
                  <a:srgbClr val="043874"/>
                </a:solidFill>
                <a:latin typeface="Nunito Sans ExtraBold" charset="0"/>
                <a:ea typeface="Nunito Sans ExtraBold" charset="0"/>
                <a:cs typeface="Nunito Sans ExtraBold" charset="0"/>
                <a:sym typeface="+mn-lt"/>
              </a:rPr>
              <a:t>Analyzing Amazon Sales Data</a:t>
            </a:r>
            <a:endParaRPr lang="en-IN" altLang="zh-CN" sz="3600" dirty="0">
              <a:solidFill>
                <a:srgbClr val="043874"/>
              </a:solidFill>
              <a:latin typeface="Nunito Sans ExtraBold" charset="0"/>
              <a:ea typeface="Nunito Sans ExtraBold" charset="0"/>
              <a:cs typeface="Nunito Sans ExtraBold" charset="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380997" y="381004"/>
            <a:ext cx="6858000" cy="6095994"/>
          </a:xfrm>
          <a:prstGeom prst="rect">
            <a:avLst/>
          </a:prstGeom>
        </p:spPr>
      </p:pic>
      <p:sp>
        <p:nvSpPr>
          <p:cNvPr id="22" name="文本框"/>
          <p:cNvSpPr/>
          <p:nvPr/>
        </p:nvSpPr>
        <p:spPr>
          <a:xfrm>
            <a:off x="6545717" y="1401615"/>
            <a:ext cx="4847997" cy="583565"/>
          </a:xfrm>
          <a:prstGeom prst="rect">
            <a:avLst/>
          </a:prstGeom>
        </p:spPr>
        <p:txBody>
          <a:bodyPr wrap="square">
            <a:spAutoFit/>
          </a:bodyPr>
          <a:lstStyle/>
          <a:p>
            <a:pPr lvl="0"/>
            <a:r>
              <a:rPr lang="en-IN" altLang="zh-CN" sz="3200" b="1" dirty="0">
                <a:latin typeface="Nunito Sans" charset="0"/>
                <a:ea typeface="Nunito Sans" charset="0"/>
                <a:cs typeface="Nunito Sans" charset="0"/>
                <a:sym typeface="Arial" panose="020B0604020202020204" pitchFamily="34" charset="0"/>
              </a:rPr>
              <a:t>INTRODUCTION</a:t>
            </a:r>
            <a:endParaRPr lang="en-IN" altLang="zh-CN" sz="3200" b="1" dirty="0">
              <a:latin typeface="Nunito Sans" charset="0"/>
              <a:ea typeface="Nunito Sans" charset="0"/>
              <a:cs typeface="Nunito Sans" charset="0"/>
              <a:sym typeface="Arial" panose="020B0604020202020204" pitchFamily="34" charset="0"/>
            </a:endParaRPr>
          </a:p>
        </p:txBody>
      </p:sp>
      <p:sp>
        <p:nvSpPr>
          <p:cNvPr id="23" name="矩形 22"/>
          <p:cNvSpPr/>
          <p:nvPr/>
        </p:nvSpPr>
        <p:spPr>
          <a:xfrm flipH="1">
            <a:off x="6587490" y="1880235"/>
            <a:ext cx="3562985" cy="330835"/>
          </a:xfrm>
          <a:prstGeom prst="rect">
            <a:avLst/>
          </a:prstGeom>
        </p:spPr>
        <p:txBody>
          <a:bodyPr wrap="square">
            <a:spAutoFit/>
          </a:bodyPr>
          <a:lstStyle/>
          <a:p>
            <a:pPr lvl="0" algn="l">
              <a:lnSpc>
                <a:spcPct val="130000"/>
              </a:lnSpc>
              <a:defRPr/>
            </a:pPr>
            <a:r>
              <a:rPr lang="en-IN" altLang="en-US" sz="1200" dirty="0">
                <a:latin typeface="Nunito Sans" charset="0"/>
                <a:ea typeface="Nunito Sans" charset="0"/>
                <a:cs typeface="Nunito Sans" charset="0"/>
                <a:sym typeface="Arial" panose="020B0604020202020204" pitchFamily="34" charset="0"/>
              </a:rPr>
              <a:t>Introduction to the tasks and project.</a:t>
            </a:r>
            <a:endParaRPr lang="en-IN" altLang="en-US" sz="1200" dirty="0">
              <a:latin typeface="Nunito Sans" charset="0"/>
              <a:ea typeface="Nunito Sans" charset="0"/>
              <a:cs typeface="Nunito Sans" charset="0"/>
              <a:sym typeface="Arial" panose="020B0604020202020204" pitchFamily="34" charset="0"/>
            </a:endParaRPr>
          </a:p>
        </p:txBody>
      </p:sp>
      <p:sp>
        <p:nvSpPr>
          <p:cNvPr id="25" name="文本框"/>
          <p:cNvSpPr/>
          <p:nvPr/>
        </p:nvSpPr>
        <p:spPr>
          <a:xfrm>
            <a:off x="6545717" y="2596284"/>
            <a:ext cx="4847997" cy="460375"/>
          </a:xfrm>
          <a:prstGeom prst="rect">
            <a:avLst/>
          </a:prstGeom>
        </p:spPr>
        <p:txBody>
          <a:bodyPr wrap="square">
            <a:spAutoFit/>
          </a:bodyPr>
          <a:lstStyle/>
          <a:p>
            <a:pPr lvl="0"/>
            <a:r>
              <a:rPr lang="en-IN" altLang="zh-CN" sz="2400" b="1" dirty="0">
                <a:latin typeface="Nunito Sans" charset="0"/>
                <a:ea typeface="Nunito Sans" charset="0"/>
                <a:cs typeface="Nunito Sans" charset="0"/>
                <a:sym typeface="Arial" panose="020B0604020202020204" pitchFamily="34" charset="0"/>
              </a:rPr>
              <a:t>DETAILS OF DATASET</a:t>
            </a:r>
            <a:endParaRPr lang="en-IN" altLang="zh-CN" sz="2400" b="1" dirty="0">
              <a:latin typeface="Nunito Sans" charset="0"/>
              <a:ea typeface="Nunito Sans" charset="0"/>
              <a:cs typeface="Nunito Sans" charset="0"/>
              <a:sym typeface="Arial" panose="020B0604020202020204" pitchFamily="34" charset="0"/>
            </a:endParaRPr>
          </a:p>
        </p:txBody>
      </p:sp>
      <p:sp>
        <p:nvSpPr>
          <p:cNvPr id="26" name="矩形 25"/>
          <p:cNvSpPr/>
          <p:nvPr/>
        </p:nvSpPr>
        <p:spPr>
          <a:xfrm flipH="1">
            <a:off x="6587490" y="3074670"/>
            <a:ext cx="3562985" cy="330835"/>
          </a:xfrm>
          <a:prstGeom prst="rect">
            <a:avLst/>
          </a:prstGeom>
        </p:spPr>
        <p:txBody>
          <a:bodyPr wrap="square">
            <a:spAutoFit/>
          </a:bodyPr>
          <a:lstStyle/>
          <a:p>
            <a:pPr lvl="0" algn="l">
              <a:lnSpc>
                <a:spcPct val="130000"/>
              </a:lnSpc>
              <a:defRPr/>
            </a:pPr>
            <a:r>
              <a:rPr lang="en-IN" altLang="en-US" sz="1200" dirty="0">
                <a:latin typeface="Nunito Sans" charset="0"/>
                <a:ea typeface="Nunito Sans" charset="0"/>
                <a:cs typeface="Nunito Sans" charset="0"/>
                <a:sym typeface="Arial" panose="020B0604020202020204" pitchFamily="34" charset="0"/>
              </a:rPr>
              <a:t>Brief description of the dataset.</a:t>
            </a:r>
            <a:endParaRPr lang="en-IN" altLang="en-US" sz="1200" dirty="0">
              <a:latin typeface="Nunito Sans" charset="0"/>
              <a:ea typeface="Nunito Sans" charset="0"/>
              <a:cs typeface="Nunito Sans" charset="0"/>
              <a:sym typeface="Arial" panose="020B0604020202020204" pitchFamily="34" charset="0"/>
            </a:endParaRPr>
          </a:p>
        </p:txBody>
      </p:sp>
      <p:sp>
        <p:nvSpPr>
          <p:cNvPr id="28" name="文本框"/>
          <p:cNvSpPr/>
          <p:nvPr/>
        </p:nvSpPr>
        <p:spPr>
          <a:xfrm>
            <a:off x="6545717" y="3790953"/>
            <a:ext cx="4847997" cy="583565"/>
          </a:xfrm>
          <a:prstGeom prst="rect">
            <a:avLst/>
          </a:prstGeom>
        </p:spPr>
        <p:txBody>
          <a:bodyPr wrap="square">
            <a:spAutoFit/>
          </a:bodyPr>
          <a:lstStyle/>
          <a:p>
            <a:pPr lvl="0"/>
            <a:r>
              <a:rPr lang="en-IN" altLang="zh-CN" sz="3200" b="1" dirty="0">
                <a:latin typeface="Nunito Sans" charset="0"/>
                <a:ea typeface="Nunito Sans" charset="0"/>
                <a:cs typeface="Nunito Sans" charset="0"/>
                <a:sym typeface="Arial" panose="020B0604020202020204" pitchFamily="34" charset="0"/>
              </a:rPr>
              <a:t>VISUALIZATIONS</a:t>
            </a:r>
            <a:endParaRPr lang="en-IN" altLang="zh-CN" sz="3200" b="1" dirty="0">
              <a:latin typeface="Nunito Sans" charset="0"/>
              <a:ea typeface="Nunito Sans" charset="0"/>
              <a:cs typeface="Nunito Sans" charset="0"/>
              <a:sym typeface="Arial" panose="020B0604020202020204" pitchFamily="34" charset="0"/>
            </a:endParaRPr>
          </a:p>
        </p:txBody>
      </p:sp>
      <p:sp>
        <p:nvSpPr>
          <p:cNvPr id="29" name="矩形 28"/>
          <p:cNvSpPr/>
          <p:nvPr/>
        </p:nvSpPr>
        <p:spPr>
          <a:xfrm flipH="1">
            <a:off x="6587490" y="4269105"/>
            <a:ext cx="3562985" cy="330835"/>
          </a:xfrm>
          <a:prstGeom prst="rect">
            <a:avLst/>
          </a:prstGeom>
        </p:spPr>
        <p:txBody>
          <a:bodyPr wrap="square">
            <a:spAutoFit/>
          </a:bodyPr>
          <a:lstStyle/>
          <a:p>
            <a:pPr lvl="0" algn="l">
              <a:lnSpc>
                <a:spcPct val="130000"/>
              </a:lnSpc>
              <a:defRPr/>
            </a:pPr>
            <a:r>
              <a:rPr kumimoji="0" lang="en-IN" altLang="en-US" sz="1200" b="0" i="0" u="none" strike="noStrike" kern="1200" cap="none" spc="0" normalizeH="0" baseline="0" noProof="0" dirty="0">
                <a:ln>
                  <a:noFill/>
                </a:ln>
                <a:effectLst/>
                <a:uLnTx/>
                <a:uFillTx/>
                <a:latin typeface="Nunito Sans" charset="0"/>
                <a:ea typeface="Nunito Sans" charset="0"/>
                <a:cs typeface="Nunito Sans" charset="0"/>
                <a:sym typeface="Arial" panose="020B0604020202020204" pitchFamily="34" charset="0"/>
              </a:rPr>
              <a:t>Visualizations using Graphs and Charts. </a:t>
            </a:r>
            <a:endParaRPr kumimoji="0" lang="en-IN" altLang="en-US" sz="1200" b="0" i="0" u="none" strike="noStrike" kern="1200" cap="none" spc="0" normalizeH="0" baseline="0" noProof="0" dirty="0">
              <a:ln>
                <a:noFill/>
              </a:ln>
              <a:effectLst/>
              <a:uLnTx/>
              <a:uFillTx/>
              <a:latin typeface="Nunito Sans" charset="0"/>
              <a:ea typeface="Nunito Sans" charset="0"/>
              <a:cs typeface="Nunito Sans" charset="0"/>
              <a:sym typeface="Arial" panose="020B0604020202020204" pitchFamily="34" charset="0"/>
            </a:endParaRPr>
          </a:p>
        </p:txBody>
      </p:sp>
      <p:sp>
        <p:nvSpPr>
          <p:cNvPr id="44" name="文本框"/>
          <p:cNvSpPr/>
          <p:nvPr/>
        </p:nvSpPr>
        <p:spPr>
          <a:xfrm>
            <a:off x="6545717" y="4985620"/>
            <a:ext cx="4847997" cy="583565"/>
          </a:xfrm>
          <a:prstGeom prst="rect">
            <a:avLst/>
          </a:prstGeom>
        </p:spPr>
        <p:txBody>
          <a:bodyPr wrap="square">
            <a:spAutoFit/>
          </a:bodyPr>
          <a:lstStyle/>
          <a:p>
            <a:pPr lvl="0"/>
            <a:r>
              <a:rPr lang="en-IN" altLang="zh-CN" sz="3200" b="1" dirty="0">
                <a:latin typeface="Nunito Sans" charset="0"/>
                <a:ea typeface="Nunito Sans" charset="0"/>
                <a:cs typeface="Nunito Sans" charset="0"/>
                <a:sym typeface="Arial" panose="020B0604020202020204" pitchFamily="34" charset="0"/>
              </a:rPr>
              <a:t>THANK YOU</a:t>
            </a:r>
            <a:endParaRPr lang="en-IN" altLang="zh-CN" sz="3200" b="1" dirty="0">
              <a:latin typeface="Nunito Sans" charset="0"/>
              <a:ea typeface="Nunito Sans" charset="0"/>
              <a:cs typeface="Nunito Sans" charset="0"/>
              <a:sym typeface="Arial" panose="020B0604020202020204" pitchFamily="34" charset="0"/>
            </a:endParaRPr>
          </a:p>
        </p:txBody>
      </p:sp>
      <p:sp>
        <p:nvSpPr>
          <p:cNvPr id="48" name="矩形 47"/>
          <p:cNvSpPr/>
          <p:nvPr/>
        </p:nvSpPr>
        <p:spPr>
          <a:xfrm flipH="1">
            <a:off x="6587490" y="5464175"/>
            <a:ext cx="3562985" cy="330835"/>
          </a:xfrm>
          <a:prstGeom prst="rect">
            <a:avLst/>
          </a:prstGeom>
        </p:spPr>
        <p:txBody>
          <a:bodyPr wrap="square">
            <a:spAutoFit/>
          </a:bodyPr>
          <a:lstStyle/>
          <a:p>
            <a:pPr lvl="0" algn="l">
              <a:lnSpc>
                <a:spcPct val="130000"/>
              </a:lnSpc>
              <a:defRPr/>
            </a:pPr>
            <a:r>
              <a:rPr kumimoji="0" lang="en-IN" altLang="en-US" sz="1200" b="0" i="0" u="none" strike="noStrike" kern="1200" cap="none" spc="0" normalizeH="0" baseline="0" noProof="0" dirty="0">
                <a:ln>
                  <a:noFill/>
                </a:ln>
                <a:effectLst/>
                <a:uLnTx/>
                <a:uFillTx/>
                <a:latin typeface="Nunito Sans" charset="0"/>
                <a:ea typeface="Nunito Sans" charset="0"/>
                <a:cs typeface="Nunito Sans" charset="0"/>
                <a:sym typeface="Arial" panose="020B0604020202020204" pitchFamily="34" charset="0"/>
              </a:rPr>
              <a:t>End Page</a:t>
            </a:r>
            <a:endParaRPr kumimoji="0" lang="en-IN" altLang="en-US" sz="1200" b="0" i="0" u="none" strike="noStrike" kern="1200" cap="none" spc="0" normalizeH="0" baseline="0" noProof="0" dirty="0">
              <a:ln>
                <a:noFill/>
              </a:ln>
              <a:effectLst/>
              <a:uLnTx/>
              <a:uFillTx/>
              <a:latin typeface="Nunito Sans" charset="0"/>
              <a:ea typeface="Nunito Sans" charset="0"/>
              <a:cs typeface="Nunito Sans" charset="0"/>
              <a:sym typeface="Arial" panose="020B0604020202020204" pitchFamily="34" charset="0"/>
            </a:endParaRPr>
          </a:p>
        </p:txBody>
      </p:sp>
      <p:sp>
        <p:nvSpPr>
          <p:cNvPr id="3" name="椭圆 2"/>
          <p:cNvSpPr/>
          <p:nvPr/>
        </p:nvSpPr>
        <p:spPr>
          <a:xfrm>
            <a:off x="5851230" y="1489553"/>
            <a:ext cx="646157" cy="646157"/>
          </a:xfrm>
          <a:prstGeom prst="ellipse">
            <a:avLst/>
          </a:prstGeom>
          <a:solidFill>
            <a:srgbClr val="0D5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Nunito Sans" charset="0"/>
                <a:ea typeface="Nunito Sans" charset="0"/>
                <a:cs typeface="Nunito Sans" charset="0"/>
                <a:sym typeface="Arial" panose="020B0604020202020204" pitchFamily="34" charset="0"/>
              </a:rPr>
              <a:t>1</a:t>
            </a:r>
            <a:endParaRPr lang="en-US" altLang="zh-CN" dirty="0">
              <a:latin typeface="Nunito Sans" charset="0"/>
              <a:ea typeface="Nunito Sans" charset="0"/>
              <a:cs typeface="Nunito Sans" charset="0"/>
              <a:sym typeface="Arial" panose="020B0604020202020204" pitchFamily="34" charset="0"/>
            </a:endParaRPr>
          </a:p>
        </p:txBody>
      </p:sp>
      <p:sp>
        <p:nvSpPr>
          <p:cNvPr id="49" name="椭圆 48"/>
          <p:cNvSpPr/>
          <p:nvPr/>
        </p:nvSpPr>
        <p:spPr>
          <a:xfrm>
            <a:off x="5851230" y="2702764"/>
            <a:ext cx="646157" cy="646157"/>
          </a:xfrm>
          <a:prstGeom prst="ellipse">
            <a:avLst/>
          </a:prstGeom>
          <a:solidFill>
            <a:srgbClr val="0D5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Nunito Sans" charset="0"/>
                <a:ea typeface="Nunito Sans" charset="0"/>
                <a:cs typeface="Nunito Sans" charset="0"/>
                <a:sym typeface="Arial" panose="020B0604020202020204" pitchFamily="34" charset="0"/>
              </a:rPr>
              <a:t>2</a:t>
            </a:r>
            <a:endParaRPr lang="en-US" altLang="zh-CN" dirty="0">
              <a:latin typeface="Nunito Sans" charset="0"/>
              <a:ea typeface="Nunito Sans" charset="0"/>
              <a:cs typeface="Nunito Sans" charset="0"/>
              <a:sym typeface="Arial" panose="020B0604020202020204" pitchFamily="34" charset="0"/>
            </a:endParaRPr>
          </a:p>
        </p:txBody>
      </p:sp>
      <p:sp>
        <p:nvSpPr>
          <p:cNvPr id="50" name="椭圆 49"/>
          <p:cNvSpPr/>
          <p:nvPr/>
        </p:nvSpPr>
        <p:spPr>
          <a:xfrm>
            <a:off x="5851230" y="3915975"/>
            <a:ext cx="646157" cy="646157"/>
          </a:xfrm>
          <a:prstGeom prst="ellipse">
            <a:avLst/>
          </a:prstGeom>
          <a:solidFill>
            <a:srgbClr val="0D5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Nunito Sans" charset="0"/>
                <a:ea typeface="Nunito Sans" charset="0"/>
                <a:cs typeface="Nunito Sans" charset="0"/>
                <a:sym typeface="Arial" panose="020B0604020202020204" pitchFamily="34" charset="0"/>
              </a:rPr>
              <a:t>3</a:t>
            </a:r>
            <a:endParaRPr lang="en-US" altLang="zh-CN" dirty="0">
              <a:latin typeface="Nunito Sans" charset="0"/>
              <a:ea typeface="Nunito Sans" charset="0"/>
              <a:cs typeface="Nunito Sans" charset="0"/>
              <a:sym typeface="Arial" panose="020B0604020202020204" pitchFamily="34" charset="0"/>
            </a:endParaRPr>
          </a:p>
        </p:txBody>
      </p:sp>
      <p:sp>
        <p:nvSpPr>
          <p:cNvPr id="51" name="椭圆 50"/>
          <p:cNvSpPr/>
          <p:nvPr/>
        </p:nvSpPr>
        <p:spPr>
          <a:xfrm>
            <a:off x="5851230" y="5129185"/>
            <a:ext cx="646157" cy="646157"/>
          </a:xfrm>
          <a:prstGeom prst="ellipse">
            <a:avLst/>
          </a:prstGeom>
          <a:solidFill>
            <a:srgbClr val="0D5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Nunito Sans" charset="0"/>
                <a:ea typeface="Nunito Sans" charset="0"/>
                <a:cs typeface="Nunito Sans" charset="0"/>
                <a:sym typeface="Arial" panose="020B0604020202020204" pitchFamily="34" charset="0"/>
              </a:rPr>
              <a:t>4</a:t>
            </a:r>
            <a:endParaRPr lang="en-US" altLang="zh-CN" dirty="0">
              <a:latin typeface="Nunito Sans" charset="0"/>
              <a:ea typeface="Nunito Sans" charset="0"/>
              <a:cs typeface="Nunito Sans" charset="0"/>
              <a:sym typeface="Arial" panose="020B0604020202020204" pitchFamily="34" charset="0"/>
            </a:endParaRPr>
          </a:p>
        </p:txBody>
      </p:sp>
      <p:sp>
        <p:nvSpPr>
          <p:cNvPr id="4" name="文本框 3"/>
          <p:cNvSpPr txBox="1"/>
          <p:nvPr/>
        </p:nvSpPr>
        <p:spPr>
          <a:xfrm>
            <a:off x="850265" y="934085"/>
            <a:ext cx="1106170" cy="4339590"/>
          </a:xfrm>
          <a:prstGeom prst="rect">
            <a:avLst/>
          </a:prstGeom>
          <a:noFill/>
        </p:spPr>
        <p:txBody>
          <a:bodyPr vert="eaVert" wrap="square" rtlCol="0">
            <a:spAutoFit/>
          </a:bodyPr>
          <a:lstStyle/>
          <a:p>
            <a:r>
              <a:rPr lang="zh-CN" altLang="en-US" sz="6000">
                <a:solidFill>
                  <a:schemeClr val="bg1"/>
                </a:solidFill>
                <a:latin typeface="Open Sans ExtraBold" panose="020B0906030804020204" charset="0"/>
                <a:ea typeface="Nunito Sans" charset="0"/>
                <a:cs typeface="Open Sans ExtraBold" panose="020B0906030804020204" charset="0"/>
              </a:rPr>
              <a:t>CONTENTS</a:t>
            </a:r>
            <a:endParaRPr lang="zh-CN" altLang="en-US" sz="6000">
              <a:solidFill>
                <a:schemeClr val="bg1"/>
              </a:solidFill>
              <a:latin typeface="Open Sans ExtraBold" panose="020B0906030804020204" charset="0"/>
              <a:ea typeface="Nunito Sans" charset="0"/>
              <a:cs typeface="Open Sans ExtraBold" panose="020B09060308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0"/>
            <a:ext cx="12191999" cy="6858001"/>
            <a:chOff x="-1" y="0"/>
            <a:chExt cx="12191999" cy="6858001"/>
          </a:xfrm>
        </p:grpSpPr>
        <p:pic>
          <p:nvPicPr>
            <p:cNvPr id="20" name="图片 19"/>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grpSp>
      <p:grpSp>
        <p:nvGrpSpPr>
          <p:cNvPr id="4" name="组合 3"/>
          <p:cNvGrpSpPr/>
          <p:nvPr/>
        </p:nvGrpSpPr>
        <p:grpSpPr>
          <a:xfrm>
            <a:off x="2769497" y="2147759"/>
            <a:ext cx="1078602" cy="385540"/>
            <a:chOff x="5394769" y="1204331"/>
            <a:chExt cx="604125" cy="215941"/>
          </a:xfrm>
          <a:solidFill>
            <a:srgbClr val="0D5D9B"/>
          </a:solidFill>
        </p:grpSpPr>
        <p:sp>
          <p:nvSpPr>
            <p:cNvPr id="23"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sym typeface="Arial" panose="020B0604020202020204" pitchFamily="34" charset="0"/>
              </a:endParaRPr>
            </a:p>
          </p:txBody>
        </p:sp>
        <p:sp>
          <p:nvSpPr>
            <p:cNvPr id="24" name="燕尾形 4"/>
            <p:cNvSpPr/>
            <p:nvPr/>
          </p:nvSpPr>
          <p:spPr>
            <a:xfrm>
              <a:off x="5584671"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sp>
          <p:nvSpPr>
            <p:cNvPr id="25" name="燕尾形 5"/>
            <p:cNvSpPr/>
            <p:nvPr/>
          </p:nvSpPr>
          <p:spPr>
            <a:xfrm>
              <a:off x="5782953"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grpSp>
      <p:sp>
        <p:nvSpPr>
          <p:cNvPr id="5" name="矩形 4"/>
          <p:cNvSpPr/>
          <p:nvPr/>
        </p:nvSpPr>
        <p:spPr>
          <a:xfrm>
            <a:off x="3979199" y="2002849"/>
            <a:ext cx="2303145" cy="706755"/>
          </a:xfrm>
          <a:prstGeom prst="rect">
            <a:avLst/>
          </a:prstGeom>
        </p:spPr>
        <p:txBody>
          <a:bodyPr wrap="none">
            <a:spAutoFit/>
          </a:bodyPr>
          <a:lstStyle/>
          <a:p>
            <a:r>
              <a:rPr lang="en-US" altLang="zh-CN" sz="4000" b="1" dirty="0">
                <a:solidFill>
                  <a:srgbClr val="043874"/>
                </a:solidFill>
                <a:latin typeface="Nunito Sans" charset="0"/>
                <a:ea typeface="Nunito Sans" charset="0"/>
                <a:cs typeface="Nunito Sans" charset="0"/>
                <a:sym typeface="Arial" panose="020B0604020202020204" pitchFamily="34" charset="0"/>
              </a:rPr>
              <a:t>PART 01</a:t>
            </a:r>
            <a:endParaRPr lang="en-US" altLang="zh-CN" sz="4000" b="1" dirty="0">
              <a:solidFill>
                <a:srgbClr val="043874"/>
              </a:solidFill>
              <a:latin typeface="Nunito Sans" charset="0"/>
              <a:ea typeface="Nunito Sans" charset="0"/>
              <a:cs typeface="Nunito Sans" charset="0"/>
              <a:sym typeface="Arial" panose="020B0604020202020204" pitchFamily="34" charset="0"/>
            </a:endParaRPr>
          </a:p>
        </p:txBody>
      </p:sp>
      <p:sp>
        <p:nvSpPr>
          <p:cNvPr id="28" name="文本框"/>
          <p:cNvSpPr/>
          <p:nvPr/>
        </p:nvSpPr>
        <p:spPr>
          <a:xfrm>
            <a:off x="2589657" y="2833978"/>
            <a:ext cx="6679292" cy="829945"/>
          </a:xfrm>
          <a:prstGeom prst="rect">
            <a:avLst/>
          </a:prstGeom>
        </p:spPr>
        <p:txBody>
          <a:bodyPr wrap="square">
            <a:spAutoFit/>
          </a:bodyPr>
          <a:lstStyle/>
          <a:p>
            <a:pPr lvl="0"/>
            <a:r>
              <a:rPr lang="en-IN" altLang="zh-CN" sz="4800" b="1" dirty="0">
                <a:solidFill>
                  <a:srgbClr val="0D5D9B"/>
                </a:solidFill>
                <a:latin typeface="Nunito Sans" charset="0"/>
                <a:ea typeface="Nunito Sans" charset="0"/>
                <a:cs typeface="Nunito Sans" charset="0"/>
                <a:sym typeface="Arial" panose="020B0604020202020204" pitchFamily="34" charset="0"/>
              </a:rPr>
              <a:t>INTRODUCTION</a:t>
            </a:r>
            <a:endParaRPr lang="en-IN"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29" name="矩形 28"/>
          <p:cNvSpPr/>
          <p:nvPr/>
        </p:nvSpPr>
        <p:spPr>
          <a:xfrm flipH="1">
            <a:off x="2589530" y="3602990"/>
            <a:ext cx="7886700" cy="1198880"/>
          </a:xfrm>
          <a:prstGeom prst="rect">
            <a:avLst/>
          </a:prstGeom>
        </p:spPr>
        <p:txBody>
          <a:bodyPr wrap="square">
            <a:spAutoFit/>
          </a:bodyPr>
          <a:lstStyle/>
          <a:p>
            <a:pPr lvl="0">
              <a:lnSpc>
                <a:spcPct val="150000"/>
              </a:lnSpc>
              <a:defRPr/>
            </a:pPr>
            <a:r>
              <a:rPr lang="en-IN" altLang="en-US" sz="1600" dirty="0">
                <a:solidFill>
                  <a:srgbClr val="303030"/>
                </a:solidFill>
                <a:latin typeface="Nunito Sans" charset="0"/>
                <a:ea typeface="Nunito Sans" charset="0"/>
                <a:cs typeface="Nunito Sans" charset="0"/>
                <a:sym typeface="Arial" panose="020B0604020202020204" pitchFamily="34" charset="0"/>
              </a:rPr>
              <a:t>This Project consists of analyzing the amazon sales data using the any tools and language. The visualization consists of different key factors and KPI’s that helps us to draw different insights and stories. </a:t>
            </a:r>
            <a:endParaRPr lang="en-IN" altLang="en-US" sz="1600" dirty="0">
              <a:solidFill>
                <a:srgbClr val="303030"/>
              </a:solidFill>
              <a:latin typeface="Nunito Sans" charset="0"/>
              <a:ea typeface="Nunito Sans" charset="0"/>
              <a:cs typeface="Nunito Sans" charset="0"/>
              <a:sym typeface="Arial" panose="020B0604020202020204" pitchFamily="34" charset="0"/>
            </a:endParaRPr>
          </a:p>
        </p:txBody>
      </p:sp>
      <p:sp>
        <p:nvSpPr>
          <p:cNvPr id="32" name="矩形: 圆角 31"/>
          <p:cNvSpPr/>
          <p:nvPr/>
        </p:nvSpPr>
        <p:spPr>
          <a:xfrm>
            <a:off x="2692999" y="5088974"/>
            <a:ext cx="1602176" cy="367818"/>
          </a:xfrm>
          <a:prstGeom prst="roundRect">
            <a:avLst>
              <a:gd name="adj" fmla="val 50000"/>
            </a:avLst>
          </a:prstGeom>
          <a:solidFill>
            <a:srgbClr val="043874"/>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Data Science</a:t>
            </a:r>
            <a:endPar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0"/>
            <a:ext cx="12191999" cy="6858001"/>
            <a:chOff x="-1" y="0"/>
            <a:chExt cx="12191999" cy="6858001"/>
          </a:xfrm>
        </p:grpSpPr>
        <p:pic>
          <p:nvPicPr>
            <p:cNvPr id="20" name="图片 19"/>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grpSp>
      <p:grpSp>
        <p:nvGrpSpPr>
          <p:cNvPr id="4" name="组合 3"/>
          <p:cNvGrpSpPr/>
          <p:nvPr/>
        </p:nvGrpSpPr>
        <p:grpSpPr>
          <a:xfrm>
            <a:off x="2769497" y="2147759"/>
            <a:ext cx="1078602" cy="385540"/>
            <a:chOff x="5394769" y="1204331"/>
            <a:chExt cx="604125" cy="215941"/>
          </a:xfrm>
          <a:solidFill>
            <a:srgbClr val="0D5D9B"/>
          </a:solidFill>
        </p:grpSpPr>
        <p:sp>
          <p:nvSpPr>
            <p:cNvPr id="23"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sym typeface="Arial" panose="020B0604020202020204" pitchFamily="34" charset="0"/>
              </a:endParaRPr>
            </a:p>
          </p:txBody>
        </p:sp>
        <p:sp>
          <p:nvSpPr>
            <p:cNvPr id="24" name="燕尾形 4"/>
            <p:cNvSpPr/>
            <p:nvPr/>
          </p:nvSpPr>
          <p:spPr>
            <a:xfrm>
              <a:off x="5584671"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sp>
          <p:nvSpPr>
            <p:cNvPr id="25" name="燕尾形 5"/>
            <p:cNvSpPr/>
            <p:nvPr/>
          </p:nvSpPr>
          <p:spPr>
            <a:xfrm>
              <a:off x="5782953"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grpSp>
      <p:sp>
        <p:nvSpPr>
          <p:cNvPr id="5" name="矩形 4"/>
          <p:cNvSpPr/>
          <p:nvPr/>
        </p:nvSpPr>
        <p:spPr>
          <a:xfrm>
            <a:off x="3979199" y="2002849"/>
            <a:ext cx="2303145" cy="706755"/>
          </a:xfrm>
          <a:prstGeom prst="rect">
            <a:avLst/>
          </a:prstGeom>
        </p:spPr>
        <p:txBody>
          <a:bodyPr wrap="none">
            <a:spAutoFit/>
          </a:bodyPr>
          <a:lstStyle/>
          <a:p>
            <a:r>
              <a:rPr lang="en-US" altLang="zh-CN" sz="4000" b="1" dirty="0">
                <a:solidFill>
                  <a:srgbClr val="043874"/>
                </a:solidFill>
                <a:latin typeface="Nunito Sans" charset="0"/>
                <a:ea typeface="Nunito Sans" charset="0"/>
                <a:cs typeface="Nunito Sans" charset="0"/>
                <a:sym typeface="Arial" panose="020B0604020202020204" pitchFamily="34" charset="0"/>
              </a:rPr>
              <a:t>PART 02</a:t>
            </a:r>
            <a:endParaRPr lang="en-US" altLang="zh-CN" sz="4000" b="1" dirty="0">
              <a:solidFill>
                <a:srgbClr val="043874"/>
              </a:solidFill>
              <a:latin typeface="Nunito Sans" charset="0"/>
              <a:ea typeface="Nunito Sans" charset="0"/>
              <a:cs typeface="Nunito Sans" charset="0"/>
              <a:sym typeface="Arial" panose="020B0604020202020204" pitchFamily="34" charset="0"/>
            </a:endParaRPr>
          </a:p>
        </p:txBody>
      </p:sp>
      <p:sp>
        <p:nvSpPr>
          <p:cNvPr id="28" name="文本框"/>
          <p:cNvSpPr/>
          <p:nvPr/>
        </p:nvSpPr>
        <p:spPr>
          <a:xfrm>
            <a:off x="2589530" y="2834005"/>
            <a:ext cx="7170420" cy="645160"/>
          </a:xfrm>
          <a:prstGeom prst="rect">
            <a:avLst/>
          </a:prstGeom>
        </p:spPr>
        <p:txBody>
          <a:bodyPr wrap="square">
            <a:spAutoFit/>
          </a:bodyPr>
          <a:lstStyle/>
          <a:p>
            <a:pPr lvl="0"/>
            <a:r>
              <a:rPr lang="en-IN" altLang="zh-CN" sz="3600" b="1" dirty="0">
                <a:solidFill>
                  <a:srgbClr val="0D5D9B"/>
                </a:solidFill>
                <a:latin typeface="Nunito Sans" charset="0"/>
                <a:ea typeface="Nunito Sans" charset="0"/>
                <a:cs typeface="Nunito Sans" charset="0"/>
                <a:sym typeface="Arial" panose="020B0604020202020204" pitchFamily="34" charset="0"/>
              </a:rPr>
              <a:t>DETAILS OF DATASET’S</a:t>
            </a:r>
            <a:endParaRPr lang="en-IN" altLang="zh-CN" sz="3600" b="1" dirty="0">
              <a:solidFill>
                <a:srgbClr val="0D5D9B"/>
              </a:solidFill>
              <a:latin typeface="Nunito Sans" charset="0"/>
              <a:ea typeface="Nunito Sans" charset="0"/>
              <a:cs typeface="Nunito Sans" charset="0"/>
              <a:sym typeface="Arial" panose="020B0604020202020204" pitchFamily="34" charset="0"/>
            </a:endParaRPr>
          </a:p>
        </p:txBody>
      </p:sp>
      <p:sp>
        <p:nvSpPr>
          <p:cNvPr id="29" name="矩形 28"/>
          <p:cNvSpPr/>
          <p:nvPr/>
        </p:nvSpPr>
        <p:spPr>
          <a:xfrm flipH="1">
            <a:off x="2589530" y="3602990"/>
            <a:ext cx="7886700" cy="829945"/>
          </a:xfrm>
          <a:prstGeom prst="rect">
            <a:avLst/>
          </a:prstGeom>
        </p:spPr>
        <p:txBody>
          <a:bodyPr wrap="square">
            <a:spAutoFit/>
          </a:bodyPr>
          <a:lstStyle/>
          <a:p>
            <a:pPr lvl="0">
              <a:lnSpc>
                <a:spcPct val="150000"/>
              </a:lnSpc>
              <a:defRPr/>
            </a:pPr>
            <a:r>
              <a:rPr lang="en-IN" altLang="en-US" sz="1600" dirty="0">
                <a:solidFill>
                  <a:srgbClr val="303030"/>
                </a:solidFill>
                <a:latin typeface="Nunito Sans" charset="0"/>
                <a:ea typeface="Nunito Sans" charset="0"/>
                <a:cs typeface="Nunito Sans" charset="0"/>
                <a:sym typeface="Arial" panose="020B0604020202020204" pitchFamily="34" charset="0"/>
              </a:rPr>
              <a:t>The dataset is freely available in the Kaggle and its consists of different types, products, prices, location, quantities sold etc.</a:t>
            </a:r>
            <a:endParaRPr lang="en-IN" altLang="en-US" sz="1600" dirty="0">
              <a:solidFill>
                <a:srgbClr val="303030"/>
              </a:solidFill>
              <a:latin typeface="Nunito Sans" charset="0"/>
              <a:ea typeface="Nunito Sans" charset="0"/>
              <a:cs typeface="Nunito Sans" charset="0"/>
              <a:sym typeface="Arial" panose="020B0604020202020204" pitchFamily="34" charset="0"/>
            </a:endParaRPr>
          </a:p>
        </p:txBody>
      </p:sp>
      <p:sp>
        <p:nvSpPr>
          <p:cNvPr id="32" name="矩形: 圆角 31"/>
          <p:cNvSpPr/>
          <p:nvPr/>
        </p:nvSpPr>
        <p:spPr>
          <a:xfrm>
            <a:off x="2692999" y="4789889"/>
            <a:ext cx="1602176" cy="367818"/>
          </a:xfrm>
          <a:prstGeom prst="roundRect">
            <a:avLst>
              <a:gd name="adj" fmla="val 50000"/>
            </a:avLst>
          </a:prstGeom>
          <a:solidFill>
            <a:srgbClr val="043874"/>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Data Science</a:t>
            </a:r>
            <a:endPar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p:cNvSpPr/>
          <p:nvPr/>
        </p:nvSpPr>
        <p:spPr>
          <a:xfrm>
            <a:off x="665336" y="112819"/>
            <a:ext cx="5249236" cy="645160"/>
          </a:xfrm>
          <a:prstGeom prst="rect">
            <a:avLst/>
          </a:prstGeom>
        </p:spPr>
        <p:txBody>
          <a:bodyPr wrap="square">
            <a:spAutoFit/>
          </a:bodyPr>
          <a:lstStyle/>
          <a:p>
            <a:pPr lvl="0"/>
            <a:r>
              <a:rPr lang="en-IN" altLang="zh-CN" sz="3600" b="1" dirty="0">
                <a:latin typeface="Nunito Sans" charset="0"/>
                <a:ea typeface="Nunito Sans" charset="0"/>
                <a:cs typeface="Nunito Sans" charset="0"/>
                <a:sym typeface="Arial" panose="020B0604020202020204" pitchFamily="34" charset="0"/>
              </a:rPr>
              <a:t>INFO ABOUT DATA:-</a:t>
            </a:r>
            <a:endParaRPr lang="en-IN" altLang="zh-CN" sz="3600" b="1" dirty="0">
              <a:latin typeface="Nunito Sans" charset="0"/>
              <a:ea typeface="Nunito Sans" charset="0"/>
              <a:cs typeface="Nunito Sans" charset="0"/>
              <a:sym typeface="Arial" panose="020B0604020202020204" pitchFamily="34" charset="0"/>
            </a:endParaRPr>
          </a:p>
        </p:txBody>
      </p:sp>
      <p:sp>
        <p:nvSpPr>
          <p:cNvPr id="3" name="副标题 2"/>
          <p:cNvSpPr txBox="1"/>
          <p:nvPr/>
        </p:nvSpPr>
        <p:spPr>
          <a:xfrm>
            <a:off x="5550940" y="5131533"/>
            <a:ext cx="1655458" cy="311307"/>
          </a:xfrm>
          <a:prstGeom prst="rect">
            <a:avLst/>
          </a:prstGeom>
          <a:ln>
            <a:solidFill>
              <a:schemeClr val="bg1"/>
            </a:solidFill>
          </a:ln>
        </p:spPr>
        <p:txBody>
          <a:bodyPr vert="horz" lIns="91388" tIns="45693" rIns="91388" bIns="45693" rtlCol="0">
            <a:normAutofit fontScale="725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600" dirty="0">
                <a:solidFill>
                  <a:schemeClr val="bg1"/>
                </a:solidFill>
                <a:latin typeface="Nunito Sans" charset="0"/>
                <a:ea typeface="Nunito Sans" charset="0"/>
                <a:cs typeface="Nunito Sans" charset="0"/>
                <a:sym typeface="Arial" panose="020B0604020202020204" pitchFamily="34" charset="0"/>
              </a:rPr>
              <a:t>Safety Production Responsibility</a:t>
            </a:r>
            <a:endParaRPr lang="zh-CN" altLang="en-US" sz="1600" dirty="0">
              <a:solidFill>
                <a:schemeClr val="bg1"/>
              </a:solidFill>
              <a:latin typeface="Nunito Sans" charset="0"/>
              <a:ea typeface="Nunito Sans" charset="0"/>
              <a:cs typeface="Nunito Sans" charset="0"/>
              <a:sym typeface="Arial" panose="020B0604020202020204" pitchFamily="34" charset="0"/>
            </a:endParaRPr>
          </a:p>
        </p:txBody>
      </p:sp>
      <p:sp>
        <p:nvSpPr>
          <p:cNvPr id="4" name="TextBox 9"/>
          <p:cNvSpPr txBox="1"/>
          <p:nvPr/>
        </p:nvSpPr>
        <p:spPr>
          <a:xfrm>
            <a:off x="1487922" y="1400631"/>
            <a:ext cx="9625725" cy="403225"/>
          </a:xfrm>
          <a:prstGeom prst="rect">
            <a:avLst/>
          </a:prstGeom>
          <a:noFill/>
        </p:spPr>
        <p:txBody>
          <a:bodyPr wrap="square" lIns="91388" tIns="45693" rIns="143919" bIns="35980" numCol="1" spcCol="270000" rtlCol="0">
            <a:spAutoFit/>
          </a:bodyPr>
          <a:lstStyle/>
          <a:p>
            <a:pPr defTabSz="1215390">
              <a:lnSpc>
                <a:spcPct val="150000"/>
              </a:lnSpc>
              <a:spcBef>
                <a:spcPct val="20000"/>
              </a:spcBef>
            </a:pPr>
            <a:r>
              <a:rPr lang="en-IN" altLang="zh-CN" sz="1400" dirty="0">
                <a:latin typeface="Nunito Sans" charset="0"/>
                <a:ea typeface="Nunito Sans" charset="0"/>
                <a:cs typeface="Nunito Sans" charset="0"/>
                <a:sym typeface="Arial" panose="020B0604020202020204" pitchFamily="34" charset="0"/>
              </a:rPr>
              <a:t>We can able to visualize the data using the different rows and columns that will be fulfilled our requirements</a:t>
            </a:r>
            <a:endParaRPr lang="en-IN" altLang="zh-CN" sz="1400" dirty="0">
              <a:latin typeface="Nunito Sans" charset="0"/>
              <a:ea typeface="Nunito Sans" charset="0"/>
              <a:cs typeface="Nunito Sans" charset="0"/>
              <a:sym typeface="Arial" panose="020B0604020202020204" pitchFamily="34" charset="0"/>
            </a:endParaRPr>
          </a:p>
        </p:txBody>
      </p:sp>
      <p:grpSp>
        <p:nvGrpSpPr>
          <p:cNvPr id="5" name="组合 10"/>
          <p:cNvGrpSpPr/>
          <p:nvPr/>
        </p:nvGrpSpPr>
        <p:grpSpPr>
          <a:xfrm>
            <a:off x="1535167" y="2940345"/>
            <a:ext cx="1791267" cy="1218321"/>
            <a:chOff x="1533958" y="2724679"/>
            <a:chExt cx="1792053" cy="1218920"/>
          </a:xfrm>
          <a:solidFill>
            <a:schemeClr val="accent1"/>
          </a:solidFill>
        </p:grpSpPr>
        <p:sp>
          <p:nvSpPr>
            <p:cNvPr id="6" name="Freeform 5"/>
            <p:cNvSpPr>
              <a:spLocks noChangeAspect="1"/>
            </p:cNvSpPr>
            <p:nvPr/>
          </p:nvSpPr>
          <p:spPr bwMode="auto">
            <a:xfrm>
              <a:off x="153395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121851" tIns="60925" rIns="121851" bIns="60925" numCol="1" anchor="t" anchorCtr="0" compatLnSpc="1"/>
            <a:lstStyle/>
            <a:p>
              <a:endParaRPr lang="zh-CN" altLang="en-US" sz="1600">
                <a:latin typeface="Nunito Sans" charset="0"/>
                <a:ea typeface="Nunito Sans" charset="0"/>
                <a:cs typeface="Nunito Sans" charset="0"/>
                <a:sym typeface="Arial" panose="020B0604020202020204" pitchFamily="34" charset="0"/>
              </a:endParaRPr>
            </a:p>
          </p:txBody>
        </p:sp>
        <p:sp>
          <p:nvSpPr>
            <p:cNvPr id="7" name="TextBox 12"/>
            <p:cNvSpPr txBox="1"/>
            <p:nvPr/>
          </p:nvSpPr>
          <p:spPr>
            <a:xfrm>
              <a:off x="2016516" y="2939449"/>
              <a:ext cx="822051" cy="337351"/>
            </a:xfrm>
            <a:prstGeom prst="rect">
              <a:avLst/>
            </a:prstGeom>
            <a:grpFill/>
          </p:spPr>
          <p:txBody>
            <a:bodyPr wrap="none" rtlCol="0">
              <a:spAutoFit/>
            </a:bodyPr>
            <a:lstStyle/>
            <a:p>
              <a:pPr algn="ctr"/>
              <a:r>
                <a:rPr lang="en-IN" altLang="zh-CN" sz="1600" dirty="0">
                  <a:solidFill>
                    <a:schemeClr val="bg1"/>
                  </a:solidFill>
                  <a:latin typeface="Nunito Sans" charset="0"/>
                  <a:ea typeface="Nunito Sans" charset="0"/>
                  <a:cs typeface="Nunito Sans" charset="0"/>
                  <a:sym typeface="Arial" panose="020B0604020202020204" pitchFamily="34" charset="0"/>
                </a:rPr>
                <a:t>Region</a:t>
              </a:r>
              <a:endParaRPr lang="en-IN" altLang="zh-CN" sz="1600" dirty="0">
                <a:solidFill>
                  <a:schemeClr val="bg1"/>
                </a:solidFill>
                <a:latin typeface="Nunito Sans" charset="0"/>
                <a:ea typeface="Nunito Sans" charset="0"/>
                <a:cs typeface="Nunito Sans" charset="0"/>
                <a:sym typeface="Arial" panose="020B0604020202020204" pitchFamily="34" charset="0"/>
              </a:endParaRPr>
            </a:p>
          </p:txBody>
        </p:sp>
      </p:grpSp>
      <p:sp>
        <p:nvSpPr>
          <p:cNvPr id="8" name="圆角矩形 14"/>
          <p:cNvSpPr/>
          <p:nvPr/>
        </p:nvSpPr>
        <p:spPr>
          <a:xfrm>
            <a:off x="1128041" y="4371295"/>
            <a:ext cx="2600631" cy="1216284"/>
          </a:xfrm>
          <a:prstGeom prst="roundRect">
            <a:avLst>
              <a:gd name="adj" fmla="val 5000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Nunito Sans" charset="0"/>
              <a:ea typeface="Nunito Sans" charset="0"/>
              <a:cs typeface="Nunito Sans" charset="0"/>
              <a:sym typeface="Arial" panose="020B0604020202020204" pitchFamily="34" charset="0"/>
            </a:endParaRPr>
          </a:p>
        </p:txBody>
      </p:sp>
      <p:sp>
        <p:nvSpPr>
          <p:cNvPr id="9" name="TextBox 15"/>
          <p:cNvSpPr txBox="1"/>
          <p:nvPr/>
        </p:nvSpPr>
        <p:spPr>
          <a:xfrm>
            <a:off x="1429209" y="4707510"/>
            <a:ext cx="1897224" cy="591185"/>
          </a:xfrm>
          <a:prstGeom prst="rect">
            <a:avLst/>
          </a:prstGeom>
          <a:noFill/>
        </p:spPr>
        <p:txBody>
          <a:bodyPr wrap="square" rtlCol="0">
            <a:spAutoFit/>
          </a:bodyPr>
          <a:lstStyle/>
          <a:p>
            <a:pPr algn="just">
              <a:lnSpc>
                <a:spcPts val="1300"/>
              </a:lnSpc>
            </a:pPr>
            <a:r>
              <a:rPr lang="en-IN" altLang="zh-CN" sz="1200" dirty="0">
                <a:latin typeface="Nunito Sans" charset="0"/>
                <a:ea typeface="Nunito Sans" charset="0"/>
                <a:cs typeface="Nunito Sans" charset="0"/>
                <a:sym typeface="Arial" panose="020B0604020202020204" pitchFamily="34" charset="0"/>
              </a:rPr>
              <a:t>It shows in which region our product selling is more</a:t>
            </a:r>
            <a:endParaRPr lang="en-IN" altLang="zh-CN" sz="1200" dirty="0">
              <a:latin typeface="Nunito Sans" charset="0"/>
              <a:ea typeface="Nunito Sans" charset="0"/>
              <a:cs typeface="Nunito Sans" charset="0"/>
              <a:sym typeface="Arial" panose="020B0604020202020204" pitchFamily="34" charset="0"/>
            </a:endParaRPr>
          </a:p>
        </p:txBody>
      </p:sp>
      <p:sp>
        <p:nvSpPr>
          <p:cNvPr id="10" name="圆角矩形 17"/>
          <p:cNvSpPr/>
          <p:nvPr/>
        </p:nvSpPr>
        <p:spPr>
          <a:xfrm>
            <a:off x="3589698" y="4371295"/>
            <a:ext cx="2600631" cy="1216284"/>
          </a:xfrm>
          <a:prstGeom prst="roundRect">
            <a:avLst>
              <a:gd name="adj" fmla="val 50000"/>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Nunito Sans" charset="0"/>
              <a:ea typeface="Nunito Sans" charset="0"/>
              <a:cs typeface="Nunito Sans" charset="0"/>
              <a:sym typeface="Arial" panose="020B0604020202020204" pitchFamily="34" charset="0"/>
            </a:endParaRPr>
          </a:p>
        </p:txBody>
      </p:sp>
      <p:sp>
        <p:nvSpPr>
          <p:cNvPr id="11" name="TextBox 18"/>
          <p:cNvSpPr txBox="1"/>
          <p:nvPr/>
        </p:nvSpPr>
        <p:spPr>
          <a:xfrm>
            <a:off x="3941401" y="4707510"/>
            <a:ext cx="1897224" cy="257810"/>
          </a:xfrm>
          <a:prstGeom prst="rect">
            <a:avLst/>
          </a:prstGeom>
          <a:noFill/>
        </p:spPr>
        <p:txBody>
          <a:bodyPr wrap="square" rtlCol="0">
            <a:spAutoFit/>
          </a:bodyPr>
          <a:lstStyle/>
          <a:p>
            <a:pPr algn="just">
              <a:lnSpc>
                <a:spcPts val="1300"/>
              </a:lnSpc>
            </a:pPr>
            <a:r>
              <a:rPr lang="en-IN" altLang="zh-CN" sz="1200" dirty="0">
                <a:latin typeface="Nunito Sans" charset="0"/>
                <a:ea typeface="Nunito Sans" charset="0"/>
                <a:cs typeface="Nunito Sans" charset="0"/>
                <a:sym typeface="Arial" panose="020B0604020202020204" pitchFamily="34" charset="0"/>
              </a:rPr>
              <a:t>How many units sold?</a:t>
            </a:r>
            <a:endParaRPr lang="en-IN" altLang="zh-CN" sz="1200" dirty="0">
              <a:latin typeface="Nunito Sans" charset="0"/>
              <a:ea typeface="Nunito Sans" charset="0"/>
              <a:cs typeface="Nunito Sans" charset="0"/>
              <a:sym typeface="Arial" panose="020B0604020202020204" pitchFamily="34" charset="0"/>
            </a:endParaRPr>
          </a:p>
        </p:txBody>
      </p:sp>
      <p:sp>
        <p:nvSpPr>
          <p:cNvPr id="12" name="圆角矩形 20"/>
          <p:cNvSpPr/>
          <p:nvPr/>
        </p:nvSpPr>
        <p:spPr>
          <a:xfrm>
            <a:off x="6051358" y="4371295"/>
            <a:ext cx="2600631" cy="1216284"/>
          </a:xfrm>
          <a:prstGeom prst="roundRect">
            <a:avLst>
              <a:gd name="adj" fmla="val 5000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Nunito Sans" charset="0"/>
              <a:ea typeface="Nunito Sans" charset="0"/>
              <a:cs typeface="Nunito Sans" charset="0"/>
              <a:sym typeface="Arial" panose="020B0604020202020204" pitchFamily="34" charset="0"/>
            </a:endParaRPr>
          </a:p>
        </p:txBody>
      </p:sp>
      <p:sp>
        <p:nvSpPr>
          <p:cNvPr id="13" name="TextBox 21"/>
          <p:cNvSpPr txBox="1"/>
          <p:nvPr/>
        </p:nvSpPr>
        <p:spPr>
          <a:xfrm>
            <a:off x="6403061" y="4707510"/>
            <a:ext cx="1897224" cy="591185"/>
          </a:xfrm>
          <a:prstGeom prst="rect">
            <a:avLst/>
          </a:prstGeom>
          <a:noFill/>
        </p:spPr>
        <p:txBody>
          <a:bodyPr wrap="square" rtlCol="0">
            <a:spAutoFit/>
          </a:bodyPr>
          <a:lstStyle/>
          <a:p>
            <a:pPr algn="just">
              <a:lnSpc>
                <a:spcPts val="1300"/>
              </a:lnSpc>
            </a:pPr>
            <a:r>
              <a:rPr lang="en-IN" altLang="zh-CN" sz="1200" dirty="0">
                <a:latin typeface="Nunito Sans" charset="0"/>
                <a:ea typeface="Nunito Sans" charset="0"/>
                <a:cs typeface="Nunito Sans" charset="0"/>
                <a:sym typeface="Arial" panose="020B0604020202020204" pitchFamily="34" charset="0"/>
              </a:rPr>
              <a:t>The product reached to the customer in a online or offline medium</a:t>
            </a:r>
            <a:endParaRPr lang="en-IN" altLang="zh-CN" sz="1200" dirty="0">
              <a:latin typeface="Nunito Sans" charset="0"/>
              <a:ea typeface="Nunito Sans" charset="0"/>
              <a:cs typeface="Nunito Sans" charset="0"/>
              <a:sym typeface="Arial" panose="020B0604020202020204" pitchFamily="34" charset="0"/>
            </a:endParaRPr>
          </a:p>
        </p:txBody>
      </p:sp>
      <p:sp>
        <p:nvSpPr>
          <p:cNvPr id="14" name="圆角矩形 23"/>
          <p:cNvSpPr/>
          <p:nvPr/>
        </p:nvSpPr>
        <p:spPr>
          <a:xfrm>
            <a:off x="8513016" y="4371295"/>
            <a:ext cx="2600631" cy="1216284"/>
          </a:xfrm>
          <a:prstGeom prst="roundRect">
            <a:avLst>
              <a:gd name="adj" fmla="val 50000"/>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Nunito Sans" charset="0"/>
              <a:ea typeface="Nunito Sans" charset="0"/>
              <a:cs typeface="Nunito Sans" charset="0"/>
              <a:sym typeface="Arial" panose="020B0604020202020204" pitchFamily="34" charset="0"/>
            </a:endParaRPr>
          </a:p>
        </p:txBody>
      </p:sp>
      <p:sp>
        <p:nvSpPr>
          <p:cNvPr id="15" name="TextBox 24"/>
          <p:cNvSpPr txBox="1"/>
          <p:nvPr/>
        </p:nvSpPr>
        <p:spPr>
          <a:xfrm>
            <a:off x="8864719" y="4707510"/>
            <a:ext cx="1897224" cy="591185"/>
          </a:xfrm>
          <a:prstGeom prst="rect">
            <a:avLst/>
          </a:prstGeom>
          <a:noFill/>
        </p:spPr>
        <p:txBody>
          <a:bodyPr wrap="square" rtlCol="0">
            <a:spAutoFit/>
          </a:bodyPr>
          <a:lstStyle/>
          <a:p>
            <a:pPr algn="just">
              <a:lnSpc>
                <a:spcPts val="1300"/>
              </a:lnSpc>
            </a:pPr>
            <a:r>
              <a:rPr lang="en-IN" altLang="zh-CN" sz="1200" dirty="0">
                <a:latin typeface="Nunito Sans" charset="0"/>
                <a:ea typeface="Nunito Sans" charset="0"/>
                <a:cs typeface="Nunito Sans" charset="0"/>
                <a:sym typeface="Arial" panose="020B0604020202020204" pitchFamily="34" charset="0"/>
              </a:rPr>
              <a:t>What is the type of items sold to the customers.</a:t>
            </a:r>
            <a:endParaRPr lang="en-IN" altLang="zh-CN" sz="1200" dirty="0">
              <a:latin typeface="Nunito Sans" charset="0"/>
              <a:ea typeface="Nunito Sans" charset="0"/>
              <a:cs typeface="Nunito Sans" charset="0"/>
              <a:sym typeface="Arial" panose="020B0604020202020204" pitchFamily="34" charset="0"/>
            </a:endParaRPr>
          </a:p>
        </p:txBody>
      </p:sp>
      <p:grpSp>
        <p:nvGrpSpPr>
          <p:cNvPr id="16" name="组合 25"/>
          <p:cNvGrpSpPr/>
          <p:nvPr/>
        </p:nvGrpSpPr>
        <p:grpSpPr>
          <a:xfrm>
            <a:off x="3996826" y="2940345"/>
            <a:ext cx="1791267" cy="1218321"/>
            <a:chOff x="3996698" y="2724679"/>
            <a:chExt cx="1792053" cy="1218920"/>
          </a:xfrm>
          <a:solidFill>
            <a:schemeClr val="accent3"/>
          </a:solidFill>
        </p:grpSpPr>
        <p:sp>
          <p:nvSpPr>
            <p:cNvPr id="17" name="Freeform 5"/>
            <p:cNvSpPr>
              <a:spLocks noChangeAspect="1"/>
            </p:cNvSpPr>
            <p:nvPr/>
          </p:nvSpPr>
          <p:spPr bwMode="auto">
            <a:xfrm>
              <a:off x="399669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121851" tIns="60925" rIns="121851" bIns="60925" numCol="1" anchor="t" anchorCtr="0" compatLnSpc="1"/>
            <a:lstStyle/>
            <a:p>
              <a:endParaRPr lang="zh-CN" altLang="en-US" sz="1600">
                <a:latin typeface="Nunito Sans" charset="0"/>
                <a:ea typeface="Nunito Sans" charset="0"/>
                <a:cs typeface="Nunito Sans" charset="0"/>
                <a:sym typeface="Arial" panose="020B0604020202020204" pitchFamily="34" charset="0"/>
              </a:endParaRPr>
            </a:p>
          </p:txBody>
        </p:sp>
        <p:sp>
          <p:nvSpPr>
            <p:cNvPr id="18" name="TextBox 27"/>
            <p:cNvSpPr txBox="1"/>
            <p:nvPr/>
          </p:nvSpPr>
          <p:spPr>
            <a:xfrm>
              <a:off x="4324246" y="2939449"/>
              <a:ext cx="1132067" cy="337351"/>
            </a:xfrm>
            <a:prstGeom prst="rect">
              <a:avLst/>
            </a:prstGeom>
            <a:grpFill/>
          </p:spPr>
          <p:txBody>
            <a:bodyPr wrap="none" rtlCol="0">
              <a:spAutoFit/>
            </a:bodyPr>
            <a:lstStyle/>
            <a:p>
              <a:pPr algn="ctr"/>
              <a:r>
                <a:rPr lang="en-IN" altLang="zh-CN" sz="1600" dirty="0">
                  <a:solidFill>
                    <a:schemeClr val="bg1"/>
                  </a:solidFill>
                  <a:latin typeface="Nunito Sans" charset="0"/>
                  <a:ea typeface="Nunito Sans" charset="0"/>
                  <a:cs typeface="Nunito Sans" charset="0"/>
                  <a:sym typeface="Arial" panose="020B0604020202020204" pitchFamily="34" charset="0"/>
                </a:rPr>
                <a:t>Units Sold</a:t>
              </a:r>
              <a:endParaRPr lang="en-IN" altLang="zh-CN" sz="1600" dirty="0">
                <a:solidFill>
                  <a:schemeClr val="bg1"/>
                </a:solidFill>
                <a:latin typeface="Nunito Sans" charset="0"/>
                <a:ea typeface="Nunito Sans" charset="0"/>
                <a:cs typeface="Nunito Sans" charset="0"/>
                <a:sym typeface="Arial" panose="020B0604020202020204" pitchFamily="34" charset="0"/>
              </a:endParaRPr>
            </a:p>
          </p:txBody>
        </p:sp>
      </p:grpSp>
      <p:grpSp>
        <p:nvGrpSpPr>
          <p:cNvPr id="19" name="组合 28"/>
          <p:cNvGrpSpPr/>
          <p:nvPr/>
        </p:nvGrpSpPr>
        <p:grpSpPr>
          <a:xfrm>
            <a:off x="6453597" y="2940345"/>
            <a:ext cx="1791267" cy="1218321"/>
            <a:chOff x="6454547" y="2724679"/>
            <a:chExt cx="1792053" cy="1218920"/>
          </a:xfrm>
          <a:solidFill>
            <a:schemeClr val="accent1"/>
          </a:solidFill>
        </p:grpSpPr>
        <p:sp>
          <p:nvSpPr>
            <p:cNvPr id="20" name="Freeform 5"/>
            <p:cNvSpPr>
              <a:spLocks noChangeAspect="1"/>
            </p:cNvSpPr>
            <p:nvPr/>
          </p:nvSpPr>
          <p:spPr bwMode="auto">
            <a:xfrm>
              <a:off x="6454547"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121851" tIns="60925" rIns="121851" bIns="60925" numCol="1" anchor="t" anchorCtr="0" compatLnSpc="1"/>
            <a:lstStyle/>
            <a:p>
              <a:endParaRPr lang="zh-CN" altLang="en-US" sz="1600">
                <a:latin typeface="Nunito Sans" charset="0"/>
                <a:ea typeface="Nunito Sans" charset="0"/>
                <a:cs typeface="Nunito Sans" charset="0"/>
                <a:sym typeface="Arial" panose="020B0604020202020204" pitchFamily="34" charset="0"/>
              </a:endParaRPr>
            </a:p>
          </p:txBody>
        </p:sp>
        <p:sp>
          <p:nvSpPr>
            <p:cNvPr id="21" name="TextBox 30"/>
            <p:cNvSpPr txBox="1"/>
            <p:nvPr/>
          </p:nvSpPr>
          <p:spPr>
            <a:xfrm>
              <a:off x="6832726" y="2939449"/>
              <a:ext cx="1040586" cy="337351"/>
            </a:xfrm>
            <a:prstGeom prst="rect">
              <a:avLst/>
            </a:prstGeom>
            <a:grpFill/>
          </p:spPr>
          <p:txBody>
            <a:bodyPr wrap="none" rtlCol="0">
              <a:spAutoFit/>
            </a:bodyPr>
            <a:lstStyle/>
            <a:p>
              <a:pPr algn="ctr"/>
              <a:r>
                <a:rPr lang="en-IN" altLang="zh-CN" sz="1600" dirty="0">
                  <a:solidFill>
                    <a:schemeClr val="bg1"/>
                  </a:solidFill>
                  <a:latin typeface="Nunito Sans" charset="0"/>
                  <a:ea typeface="Nunito Sans" charset="0"/>
                  <a:cs typeface="Nunito Sans" charset="0"/>
                  <a:sym typeface="Arial" panose="020B0604020202020204" pitchFamily="34" charset="0"/>
                </a:rPr>
                <a:t>Channels</a:t>
              </a:r>
              <a:endParaRPr lang="en-IN" altLang="zh-CN" sz="1600" dirty="0">
                <a:solidFill>
                  <a:schemeClr val="bg1"/>
                </a:solidFill>
                <a:latin typeface="Nunito Sans" charset="0"/>
                <a:ea typeface="Nunito Sans" charset="0"/>
                <a:cs typeface="Nunito Sans" charset="0"/>
                <a:sym typeface="Arial" panose="020B0604020202020204" pitchFamily="34" charset="0"/>
              </a:endParaRPr>
            </a:p>
          </p:txBody>
        </p:sp>
      </p:grpSp>
      <p:grpSp>
        <p:nvGrpSpPr>
          <p:cNvPr id="22" name="组合 31"/>
          <p:cNvGrpSpPr/>
          <p:nvPr/>
        </p:nvGrpSpPr>
        <p:grpSpPr>
          <a:xfrm>
            <a:off x="8915255" y="2940345"/>
            <a:ext cx="1791267" cy="1218321"/>
            <a:chOff x="8917286" y="2724679"/>
            <a:chExt cx="1792053" cy="1218920"/>
          </a:xfrm>
          <a:solidFill>
            <a:schemeClr val="accent3"/>
          </a:solidFill>
        </p:grpSpPr>
        <p:sp>
          <p:nvSpPr>
            <p:cNvPr id="23" name="Freeform 5"/>
            <p:cNvSpPr>
              <a:spLocks noChangeAspect="1"/>
            </p:cNvSpPr>
            <p:nvPr/>
          </p:nvSpPr>
          <p:spPr bwMode="auto">
            <a:xfrm>
              <a:off x="8917286"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121851" tIns="60925" rIns="121851" bIns="60925" numCol="1" anchor="t" anchorCtr="0" compatLnSpc="1"/>
            <a:lstStyle/>
            <a:p>
              <a:endParaRPr lang="zh-CN" altLang="en-US" sz="1600">
                <a:latin typeface="Nunito Sans" charset="0"/>
                <a:ea typeface="Nunito Sans" charset="0"/>
                <a:cs typeface="Nunito Sans" charset="0"/>
                <a:sym typeface="Arial" panose="020B0604020202020204" pitchFamily="34" charset="0"/>
              </a:endParaRPr>
            </a:p>
          </p:txBody>
        </p:sp>
        <p:sp>
          <p:nvSpPr>
            <p:cNvPr id="25" name="TextBox 33"/>
            <p:cNvSpPr txBox="1"/>
            <p:nvPr/>
          </p:nvSpPr>
          <p:spPr>
            <a:xfrm>
              <a:off x="9472708" y="2939449"/>
              <a:ext cx="686101" cy="337351"/>
            </a:xfrm>
            <a:prstGeom prst="rect">
              <a:avLst/>
            </a:prstGeom>
            <a:grpFill/>
          </p:spPr>
          <p:txBody>
            <a:bodyPr wrap="none" rtlCol="0">
              <a:spAutoFit/>
            </a:bodyPr>
            <a:lstStyle/>
            <a:p>
              <a:pPr algn="ctr"/>
              <a:r>
                <a:rPr lang="en-IN" altLang="zh-CN" sz="1600" dirty="0">
                  <a:solidFill>
                    <a:schemeClr val="bg1"/>
                  </a:solidFill>
                  <a:latin typeface="Nunito Sans" charset="0"/>
                  <a:ea typeface="Nunito Sans" charset="0"/>
                  <a:cs typeface="Nunito Sans" charset="0"/>
                  <a:sym typeface="Arial" panose="020B0604020202020204" pitchFamily="34" charset="0"/>
                </a:rPr>
                <a:t>Items</a:t>
              </a:r>
              <a:endParaRPr lang="en-IN" altLang="zh-CN" sz="1600" dirty="0">
                <a:solidFill>
                  <a:schemeClr val="bg1"/>
                </a:solidFill>
                <a:latin typeface="Nunito Sans" charset="0"/>
                <a:ea typeface="Nunito Sans" charset="0"/>
                <a:cs typeface="Nunito Sans" charset="0"/>
                <a:sym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0"/>
            <a:ext cx="12191999" cy="6858001"/>
            <a:chOff x="-1" y="0"/>
            <a:chExt cx="12191999" cy="6858001"/>
          </a:xfrm>
        </p:grpSpPr>
        <p:pic>
          <p:nvPicPr>
            <p:cNvPr id="20" name="图片 19"/>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grpSp>
      <p:grpSp>
        <p:nvGrpSpPr>
          <p:cNvPr id="4" name="组合 3"/>
          <p:cNvGrpSpPr/>
          <p:nvPr/>
        </p:nvGrpSpPr>
        <p:grpSpPr>
          <a:xfrm>
            <a:off x="2769497" y="2147759"/>
            <a:ext cx="1078602" cy="385540"/>
            <a:chOff x="5394769" y="1204331"/>
            <a:chExt cx="604125" cy="215941"/>
          </a:xfrm>
          <a:solidFill>
            <a:srgbClr val="0D5D9B"/>
          </a:solidFill>
        </p:grpSpPr>
        <p:sp>
          <p:nvSpPr>
            <p:cNvPr id="23"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sym typeface="Arial" panose="020B0604020202020204" pitchFamily="34" charset="0"/>
              </a:endParaRPr>
            </a:p>
          </p:txBody>
        </p:sp>
        <p:sp>
          <p:nvSpPr>
            <p:cNvPr id="24" name="燕尾形 4"/>
            <p:cNvSpPr/>
            <p:nvPr/>
          </p:nvSpPr>
          <p:spPr>
            <a:xfrm>
              <a:off x="5584671"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sp>
          <p:nvSpPr>
            <p:cNvPr id="25" name="燕尾形 5"/>
            <p:cNvSpPr/>
            <p:nvPr/>
          </p:nvSpPr>
          <p:spPr>
            <a:xfrm>
              <a:off x="5782953"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unito Sans" charset="0"/>
                <a:ea typeface="Nunito Sans" charset="0"/>
                <a:cs typeface="Nunito Sans" charset="0"/>
                <a:sym typeface="Arial" panose="020B0604020202020204" pitchFamily="34" charset="0"/>
              </a:endParaRPr>
            </a:p>
          </p:txBody>
        </p:sp>
      </p:grpSp>
      <p:sp>
        <p:nvSpPr>
          <p:cNvPr id="5" name="矩形 4"/>
          <p:cNvSpPr/>
          <p:nvPr/>
        </p:nvSpPr>
        <p:spPr>
          <a:xfrm>
            <a:off x="3979199" y="2002849"/>
            <a:ext cx="2303145" cy="706755"/>
          </a:xfrm>
          <a:prstGeom prst="rect">
            <a:avLst/>
          </a:prstGeom>
        </p:spPr>
        <p:txBody>
          <a:bodyPr wrap="none">
            <a:spAutoFit/>
          </a:bodyPr>
          <a:lstStyle/>
          <a:p>
            <a:r>
              <a:rPr lang="en-US" altLang="zh-CN" sz="4000" b="1" dirty="0">
                <a:solidFill>
                  <a:srgbClr val="043874"/>
                </a:solidFill>
                <a:latin typeface="Nunito Sans" charset="0"/>
                <a:ea typeface="Nunito Sans" charset="0"/>
                <a:cs typeface="Nunito Sans" charset="0"/>
                <a:sym typeface="Arial" panose="020B0604020202020204" pitchFamily="34" charset="0"/>
              </a:rPr>
              <a:t>PART 03</a:t>
            </a:r>
            <a:endParaRPr lang="en-US" altLang="zh-CN" sz="4000" b="1" dirty="0">
              <a:solidFill>
                <a:srgbClr val="043874"/>
              </a:solidFill>
              <a:latin typeface="Nunito Sans" charset="0"/>
              <a:ea typeface="Nunito Sans" charset="0"/>
              <a:cs typeface="Nunito Sans" charset="0"/>
              <a:sym typeface="Arial" panose="020B0604020202020204" pitchFamily="34" charset="0"/>
            </a:endParaRPr>
          </a:p>
        </p:txBody>
      </p:sp>
      <p:sp>
        <p:nvSpPr>
          <p:cNvPr id="28" name="文本框"/>
          <p:cNvSpPr/>
          <p:nvPr/>
        </p:nvSpPr>
        <p:spPr>
          <a:xfrm>
            <a:off x="2589657" y="2833978"/>
            <a:ext cx="6679292" cy="829945"/>
          </a:xfrm>
          <a:prstGeom prst="rect">
            <a:avLst/>
          </a:prstGeom>
        </p:spPr>
        <p:txBody>
          <a:bodyPr wrap="square">
            <a:spAutoFit/>
          </a:bodyPr>
          <a:lstStyle/>
          <a:p>
            <a:pPr lvl="0"/>
            <a:r>
              <a:rPr lang="en-IN" altLang="zh-CN" sz="4800" b="1" dirty="0">
                <a:solidFill>
                  <a:srgbClr val="0D5D9B"/>
                </a:solidFill>
                <a:latin typeface="Nunito Sans" charset="0"/>
                <a:ea typeface="Nunito Sans" charset="0"/>
                <a:cs typeface="Nunito Sans" charset="0"/>
                <a:sym typeface="Arial" panose="020B0604020202020204" pitchFamily="34" charset="0"/>
              </a:rPr>
              <a:t>VISUALIZATION’S</a:t>
            </a:r>
            <a:endParaRPr lang="en-IN"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32" name="矩形: 圆角 31"/>
          <p:cNvSpPr/>
          <p:nvPr/>
        </p:nvSpPr>
        <p:spPr>
          <a:xfrm>
            <a:off x="2692999" y="4224739"/>
            <a:ext cx="1602176" cy="367818"/>
          </a:xfrm>
          <a:prstGeom prst="roundRect">
            <a:avLst>
              <a:gd name="adj" fmla="val 50000"/>
            </a:avLst>
          </a:prstGeom>
          <a:solidFill>
            <a:srgbClr val="043874"/>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Data Science</a:t>
            </a:r>
            <a:endParaRPr kumimoji="0" lang="en-IN" altLang="zh-CN" sz="14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1770"/>
            <a:ext cx="10515600" cy="776605"/>
          </a:xfrm>
        </p:spPr>
        <p:txBody>
          <a:bodyPr>
            <a:normAutofit fontScale="90000"/>
          </a:bodyPr>
          <a:p>
            <a:r>
              <a:rPr lang="en-IN" altLang="en-US" b="1">
                <a:solidFill>
                  <a:schemeClr val="tx1"/>
                </a:solidFill>
                <a:effectLst>
                  <a:outerShdw blurRad="38100" dist="19050" dir="2700000" algn="tl" rotWithShape="0">
                    <a:schemeClr val="dk1">
                      <a:alpha val="40000"/>
                    </a:schemeClr>
                  </a:outerShdw>
                </a:effectLst>
              </a:rPr>
              <a:t>VISUALIZATIONS:-</a:t>
            </a:r>
            <a:endParaRPr lang="en-IN" altLang="en-US" b="1">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1"/>
          <a:stretch>
            <a:fillRect/>
          </a:stretch>
        </p:blipFill>
        <p:spPr>
          <a:xfrm>
            <a:off x="86995" y="1116965"/>
            <a:ext cx="12028805" cy="5242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46" name="矩形: 圆角 45"/>
          <p:cNvSpPr/>
          <p:nvPr/>
        </p:nvSpPr>
        <p:spPr>
          <a:xfrm>
            <a:off x="3340914" y="4792168"/>
            <a:ext cx="1602176" cy="367818"/>
          </a:xfrm>
          <a:prstGeom prst="roundRect">
            <a:avLst>
              <a:gd name="adj" fmla="val 50000"/>
            </a:avLst>
          </a:prstGeom>
          <a:solidFill>
            <a:srgbClr val="043874"/>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Unified Mentor</a:t>
            </a:r>
            <a:endPar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
        <p:nvSpPr>
          <p:cNvPr id="47" name="矩形: 圆角 46"/>
          <p:cNvSpPr/>
          <p:nvPr/>
        </p:nvSpPr>
        <p:spPr>
          <a:xfrm>
            <a:off x="5259694" y="4792168"/>
            <a:ext cx="1602176" cy="367818"/>
          </a:xfrm>
          <a:prstGeom prst="roundRect">
            <a:avLst>
              <a:gd name="adj" fmla="val 50000"/>
            </a:avLst>
          </a:prstGeom>
          <a:solidFill>
            <a:srgbClr val="0D5D9B"/>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rPr>
              <a:t>Data Science</a:t>
            </a:r>
            <a:endParaRPr kumimoji="0" lang="en-IN" altLang="en-US" sz="1000" b="0" i="0" u="none" strike="noStrike" kern="1200" cap="none" spc="0" normalizeH="0" baseline="0" noProof="0" dirty="0">
              <a:ln>
                <a:noFill/>
              </a:ln>
              <a:solidFill>
                <a:schemeClr val="bg1"/>
              </a:solidFill>
              <a:effectLst/>
              <a:uLnTx/>
              <a:uFillTx/>
              <a:latin typeface="Nunito Sans" charset="0"/>
              <a:ea typeface="Nunito Sans" charset="0"/>
              <a:cs typeface="Nunito Sans" charset="0"/>
              <a:sym typeface="Arial" panose="020B0604020202020204" pitchFamily="34" charset="0"/>
            </a:endParaRPr>
          </a:p>
        </p:txBody>
      </p:sp>
      <p:sp>
        <p:nvSpPr>
          <p:cNvPr id="18" name="矩形 17"/>
          <p:cNvSpPr/>
          <p:nvPr/>
        </p:nvSpPr>
        <p:spPr>
          <a:xfrm>
            <a:off x="3274517" y="2429811"/>
            <a:ext cx="10447199" cy="1106805"/>
          </a:xfrm>
          <a:prstGeom prst="rect">
            <a:avLst/>
          </a:prstGeom>
        </p:spPr>
        <p:txBody>
          <a:bodyPr wrap="square">
            <a:spAutoFit/>
          </a:bodyPr>
          <a:lstStyle/>
          <a:p>
            <a:r>
              <a:rPr lang="zh-CN" altLang="en-US" sz="6600" dirty="0">
                <a:solidFill>
                  <a:srgbClr val="043874"/>
                </a:solidFill>
                <a:latin typeface="Nunito Sans ExtraBold" charset="0"/>
                <a:ea typeface="Nunito Sans ExtraBold" charset="0"/>
                <a:cs typeface="Nunito Sans ExtraBold" charset="0"/>
                <a:sym typeface="+mn-lt"/>
              </a:rPr>
              <a:t>THANK YOU</a:t>
            </a:r>
            <a:endParaRPr lang="zh-CN" altLang="en-US" sz="6600" dirty="0">
              <a:solidFill>
                <a:srgbClr val="043874"/>
              </a:solidFill>
              <a:latin typeface="Nunito Sans ExtraBold" charset="0"/>
              <a:ea typeface="Nunito Sans ExtraBold" charset="0"/>
              <a:cs typeface="Nunito Sans ExtraBold" charset="0"/>
              <a:sym typeface="+mn-lt"/>
            </a:endParaRPr>
          </a:p>
        </p:txBody>
      </p:sp>
    </p:spTree>
  </p:cSld>
  <p:clrMapOvr>
    <a:masterClrMapping/>
  </p:clrMapOvr>
</p:sld>
</file>

<file path=ppt/tags/tag1.xml><?xml version="1.0" encoding="utf-8"?>
<p:tagLst xmlns:p="http://schemas.openxmlformats.org/presentationml/2006/main">
  <p:tag name="KSO_WPP_MARK_KEY" val="52222047-3757-4c91-addc-fd36b52114a8"/>
  <p:tag name="COMMONDATA" val="eyJoZGlkIjoiMmNmYmEwOWQ4Y2Q0M2IxMGZkNjI4ZjhkZDQyNzg1OTYifQ=="/>
</p:tagLst>
</file>

<file path=ppt/theme/theme1.xml><?xml version="1.0" encoding="utf-8"?>
<a:theme xmlns:a="http://schemas.openxmlformats.org/drawingml/2006/main" name="Office 主题​​">
  <a:themeElements>
    <a:clrScheme name="自定义 252">
      <a:dk1>
        <a:sysClr val="windowText" lastClr="000000"/>
      </a:dk1>
      <a:lt1>
        <a:sysClr val="window" lastClr="FFFFFF"/>
      </a:lt1>
      <a:dk2>
        <a:srgbClr val="44546A"/>
      </a:dk2>
      <a:lt2>
        <a:srgbClr val="E7E6E6"/>
      </a:lt2>
      <a:accent1>
        <a:srgbClr val="043874"/>
      </a:accent1>
      <a:accent2>
        <a:srgbClr val="0D5D9B"/>
      </a:accent2>
      <a:accent3>
        <a:srgbClr val="3F3F3F"/>
      </a:accent3>
      <a:accent4>
        <a:srgbClr val="043874"/>
      </a:accent4>
      <a:accent5>
        <a:srgbClr val="0D5D9B"/>
      </a:accent5>
      <a:accent6>
        <a:srgbClr val="3F3F3F"/>
      </a:accent6>
      <a:hlink>
        <a:srgbClr val="0563C1"/>
      </a:hlink>
      <a:folHlink>
        <a:srgbClr val="954F72"/>
      </a:folHlink>
    </a:clrScheme>
    <a:fontScheme name="rzdiy1xl">
      <a:majorFont>
        <a:latin typeface="Nunito Sans"/>
        <a:ea typeface="Nunito Sans"/>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游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unito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ＭＳ Ｐ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1311</Words>
  <Application>WPS Presentation</Application>
  <PresentationFormat>宽屏</PresentationFormat>
  <Paragraphs>90</Paragraphs>
  <Slides>8</Slides>
  <Notes>21</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Nunito Sans</vt:lpstr>
      <vt:lpstr>Segoe Print</vt:lpstr>
      <vt:lpstr>Nunito Sans ExtraBold</vt:lpstr>
      <vt:lpstr>Open Sans ExtraBold</vt:lpstr>
      <vt:lpstr>Microsoft YaHei</vt:lpstr>
      <vt:lpstr>Arial Unicode MS</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VISUALIZATIONS:-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biswa</cp:lastModifiedBy>
  <cp:revision>189</cp:revision>
  <dcterms:created xsi:type="dcterms:W3CDTF">2020-11-20T15:43:00Z</dcterms:created>
  <dcterms:modified xsi:type="dcterms:W3CDTF">2024-06-30T14:39:47Z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2EFD4D4595E04B12A94462E8B2E84842_11</vt:lpwstr>
  </property>
</Properties>
</file>