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3EC"/>
    <a:srgbClr val="E8F8FB"/>
    <a:srgbClr val="616A77"/>
    <a:srgbClr val="1B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9"/>
          <p:cNvSpPr txBox="1"/>
          <p:nvPr/>
        </p:nvSpPr>
        <p:spPr>
          <a:xfrm>
            <a:off x="4924955" y="2656644"/>
            <a:ext cx="275207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>
                <a:latin typeface="Arial Black" panose="020B0A04020102020204" pitchFamily="34" charset="0"/>
                <a:cs typeface="Aharoni" panose="02010803020104030203" pitchFamily="2" charset="-79"/>
              </a:rPr>
              <a:t>20</a:t>
            </a:r>
            <a:r>
              <a:rPr lang="en-IN" altLang="en-US" sz="6600">
                <a:latin typeface="Arial Black" panose="020B0A04020102020204" pitchFamily="34" charset="0"/>
                <a:cs typeface="Aharoni" panose="02010803020104030203" pitchFamily="2" charset="-79"/>
              </a:rPr>
              <a:t>24</a:t>
            </a:r>
            <a:endParaRPr lang="en-IN" altLang="en-US" sz="6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7033" y="2918254"/>
            <a:ext cx="4117975" cy="5835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3200" b="1" dirty="0"/>
              <a:t>BIRD STRIKES ANALYSIS</a:t>
            </a:r>
            <a:endParaRPr lang="en-IN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4924954" y="3815492"/>
            <a:ext cx="6372557" cy="414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of bird strikes with the aircrafts from 2000-2011. </a:t>
            </a:r>
            <a:endParaRPr lang="en-IN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059914" y="4581977"/>
            <a:ext cx="2568124" cy="325767"/>
            <a:chOff x="2593836" y="4419323"/>
            <a:chExt cx="2568124" cy="325767"/>
          </a:xfrm>
        </p:grpSpPr>
        <p:sp>
          <p:nvSpPr>
            <p:cNvPr id="1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85681" y="4560784"/>
            <a:ext cx="1932305" cy="3371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+mj-lt"/>
              </a:rPr>
              <a:t>Date</a:t>
            </a:r>
            <a:r>
              <a:rPr lang="en-IN" altLang="zh-CN" sz="1600" dirty="0">
                <a:latin typeface="+mj-lt"/>
              </a:rPr>
              <a:t>: 30th June 2024</a:t>
            </a:r>
            <a:endParaRPr lang="en-IN" altLang="zh-CN" sz="1600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7150" y="4560570"/>
            <a:ext cx="361950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lt"/>
              </a:rPr>
              <a:t>Name </a:t>
            </a:r>
            <a:r>
              <a:rPr lang="zh-CN" altLang="en-US" sz="1600" dirty="0">
                <a:latin typeface="+mj-lt"/>
              </a:rPr>
              <a:t>：</a:t>
            </a:r>
            <a:r>
              <a:rPr lang="en-IN" altLang="zh-CN" sz="1600" dirty="0">
                <a:latin typeface="+mj-lt"/>
              </a:rPr>
              <a:t>Biswa Prusty</a:t>
            </a:r>
            <a:endParaRPr lang="en-IN" altLang="zh-CN" sz="1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932" y="1163655"/>
            <a:ext cx="9457677" cy="4734029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0655" y="5135989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0"/>
          <a:stretch>
            <a:fillRect/>
          </a:stretch>
        </p:blipFill>
        <p:spPr>
          <a:xfrm>
            <a:off x="8078703" y="1629799"/>
            <a:ext cx="3612610" cy="3598402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2273605" y="1744510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73605" y="2546495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73605" y="3348520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9730" y="1687195"/>
            <a:ext cx="2660015" cy="429895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OBJECTIVE OF TASK.</a:t>
            </a:r>
            <a:endParaRPr lang="en-IN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2919730" y="2479675"/>
            <a:ext cx="3321685" cy="49784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DETAILS OF THE DATASET.</a:t>
            </a:r>
            <a:endParaRPr lang="en-IN" altLang="zh-CN" sz="2400" dirty="0"/>
          </a:p>
        </p:txBody>
      </p:sp>
      <p:sp>
        <p:nvSpPr>
          <p:cNvPr id="22" name="矩形 21"/>
          <p:cNvSpPr/>
          <p:nvPr/>
        </p:nvSpPr>
        <p:spPr>
          <a:xfrm>
            <a:off x="8543109" y="2373751"/>
            <a:ext cx="276389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zh-CN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矩形 17"/>
          <p:cNvSpPr/>
          <p:nvPr/>
        </p:nvSpPr>
        <p:spPr>
          <a:xfrm>
            <a:off x="2919730" y="3270885"/>
            <a:ext cx="4268470" cy="44069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VISUALIZATION &amp; STORY TELLING</a:t>
            </a:r>
            <a:endParaRPr lang="en-IN" altLang="zh-CN" sz="2400" dirty="0"/>
          </a:p>
        </p:txBody>
      </p:sp>
      <p:sp>
        <p:nvSpPr>
          <p:cNvPr id="6" name="矩形 17"/>
          <p:cNvSpPr/>
          <p:nvPr/>
        </p:nvSpPr>
        <p:spPr>
          <a:xfrm>
            <a:off x="2919730" y="4083050"/>
            <a:ext cx="4268470" cy="43053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THANK YOU</a:t>
            </a:r>
            <a:endParaRPr lang="en-IN" altLang="zh-CN" sz="2400" dirty="0"/>
          </a:p>
        </p:txBody>
      </p:sp>
      <p:sp>
        <p:nvSpPr>
          <p:cNvPr id="8" name="椭圆 14"/>
          <p:cNvSpPr/>
          <p:nvPr/>
        </p:nvSpPr>
        <p:spPr>
          <a:xfrm>
            <a:off x="2271700" y="4150525"/>
            <a:ext cx="363071" cy="363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1"/>
          <p:cNvSpPr txBox="1"/>
          <p:nvPr/>
        </p:nvSpPr>
        <p:spPr>
          <a:xfrm>
            <a:off x="5067349" y="1941628"/>
            <a:ext cx="2075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1" dirty="0">
                <a:latin typeface="汉仪良品线简" panose="00020600040101010101" pitchFamily="18" charset="-122"/>
                <a:ea typeface="汉仪良品线简" panose="00020600040101010101" pitchFamily="18" charset="-122"/>
              </a:rPr>
              <a:t>01</a:t>
            </a:r>
            <a:endParaRPr lang="zh-CN" altLang="en-US" sz="8800" b="1" dirty="0">
              <a:latin typeface="汉仪良品线简" panose="00020600040101010101" pitchFamily="18" charset="-122"/>
              <a:ea typeface="汉仪良品线简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01945" y="3343910"/>
            <a:ext cx="2174240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IN" altLang="zh-CN" sz="2800" b="1" dirty="0"/>
              <a:t>OBJECTIVE</a:t>
            </a:r>
            <a:endParaRPr lang="en-I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5416164" y="3867008"/>
            <a:ext cx="4927957" cy="1198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analyze the Bird strikes with the aircrafts in the span of 11 years. We have to visualize the datasets and draw the insights from the data. </a:t>
            </a:r>
            <a:endParaRPr lang="en-IN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to make a dashboard where we can see the different parameters and measures like highlighted area, timeline etc</a:t>
            </a:r>
            <a:endParaRPr lang="en-IN" altLang="zh-CN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2206214" y="1056131"/>
            <a:ext cx="69873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3" name="Oval 12"/>
          <p:cNvSpPr>
            <a:spLocks noChangeArrowheads="1"/>
          </p:cNvSpPr>
          <p:nvPr/>
        </p:nvSpPr>
        <p:spPr bwMode="auto">
          <a:xfrm>
            <a:off x="4686988" y="1042576"/>
            <a:ext cx="69989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4" name="Oval 14"/>
          <p:cNvSpPr>
            <a:spLocks noChangeArrowheads="1"/>
          </p:cNvSpPr>
          <p:nvPr/>
        </p:nvSpPr>
        <p:spPr bwMode="auto">
          <a:xfrm>
            <a:off x="7168922" y="1053846"/>
            <a:ext cx="69873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sp>
        <p:nvSpPr>
          <p:cNvPr id="5" name="Oval 16"/>
          <p:cNvSpPr>
            <a:spLocks noChangeArrowheads="1"/>
          </p:cNvSpPr>
          <p:nvPr/>
        </p:nvSpPr>
        <p:spPr bwMode="auto">
          <a:xfrm>
            <a:off x="9647173" y="1045154"/>
            <a:ext cx="697579" cy="7022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  <a:round/>
          </a:ln>
        </p:spPr>
        <p:txBody>
          <a:bodyPr lIns="91421" tIns="45711" rIns="91421" bIns="457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200" dirty="0">
              <a:solidFill>
                <a:srgbClr val="F2F2F2"/>
              </a:solidFill>
              <a:sym typeface="Calibri" panose="020F0502020204030204" pitchFamily="34" charset="0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2372958" y="1207638"/>
            <a:ext cx="391152" cy="394635"/>
            <a:chOff x="0" y="0"/>
            <a:chExt cx="401822" cy="404317"/>
          </a:xfrm>
        </p:grpSpPr>
        <p:sp>
          <p:nvSpPr>
            <p:cNvPr id="54" name="Freeform 4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1822" cy="404317"/>
            </a:xfrm>
            <a:custGeom>
              <a:avLst/>
              <a:gdLst>
                <a:gd name="T0" fmla="*/ 199251 w 121"/>
                <a:gd name="T1" fmla="*/ 0 h 121"/>
                <a:gd name="T2" fmla="*/ 0 w 121"/>
                <a:gd name="T3" fmla="*/ 203829 h 121"/>
                <a:gd name="T4" fmla="*/ 199251 w 121"/>
                <a:gd name="T5" fmla="*/ 404317 h 121"/>
                <a:gd name="T6" fmla="*/ 401822 w 121"/>
                <a:gd name="T7" fmla="*/ 203829 h 121"/>
                <a:gd name="T8" fmla="*/ 199251 w 121"/>
                <a:gd name="T9" fmla="*/ 0 h 121"/>
                <a:gd name="T10" fmla="*/ 199251 w 121"/>
                <a:gd name="T11" fmla="*/ 370902 h 121"/>
                <a:gd name="T12" fmla="*/ 33208 w 121"/>
                <a:gd name="T13" fmla="*/ 203829 h 121"/>
                <a:gd name="T14" fmla="*/ 199251 w 121"/>
                <a:gd name="T15" fmla="*/ 33415 h 121"/>
                <a:gd name="T16" fmla="*/ 368614 w 121"/>
                <a:gd name="T17" fmla="*/ 203829 h 121"/>
                <a:gd name="T18" fmla="*/ 199251 w 121"/>
                <a:gd name="T19" fmla="*/ 370902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5" name="Freeform 43"/>
            <p:cNvSpPr>
              <a:spLocks noChangeArrowheads="1"/>
            </p:cNvSpPr>
            <p:nvPr/>
          </p:nvSpPr>
          <p:spPr bwMode="auto">
            <a:xfrm>
              <a:off x="107320" y="97336"/>
              <a:ext cx="139764" cy="199662"/>
            </a:xfrm>
            <a:custGeom>
              <a:avLst/>
              <a:gdLst>
                <a:gd name="T0" fmla="*/ 139764 w 42"/>
                <a:gd name="T1" fmla="*/ 199662 h 60"/>
                <a:gd name="T2" fmla="*/ 139764 w 42"/>
                <a:gd name="T3" fmla="*/ 0 h 60"/>
                <a:gd name="T4" fmla="*/ 0 w 42"/>
                <a:gd name="T5" fmla="*/ 139763 h 60"/>
                <a:gd name="T6" fmla="*/ 139764 w 42"/>
                <a:gd name="T7" fmla="*/ 199662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4889831" y="1240481"/>
            <a:ext cx="379548" cy="330794"/>
            <a:chOff x="0" y="0"/>
            <a:chExt cx="389342" cy="339426"/>
          </a:xfrm>
        </p:grpSpPr>
        <p:sp>
          <p:nvSpPr>
            <p:cNvPr id="43" name="Freeform 110"/>
            <p:cNvSpPr>
              <a:spLocks noChangeArrowheads="1"/>
            </p:cNvSpPr>
            <p:nvPr/>
          </p:nvSpPr>
          <p:spPr bwMode="auto">
            <a:xfrm>
              <a:off x="259561" y="102327"/>
              <a:ext cx="102328" cy="102328"/>
            </a:xfrm>
            <a:custGeom>
              <a:avLst/>
              <a:gdLst>
                <a:gd name="T0" fmla="*/ 0 w 41"/>
                <a:gd name="T1" fmla="*/ 97336 h 41"/>
                <a:gd name="T2" fmla="*/ 7487 w 41"/>
                <a:gd name="T3" fmla="*/ 102328 h 41"/>
                <a:gd name="T4" fmla="*/ 102328 w 41"/>
                <a:gd name="T5" fmla="*/ 7487 h 41"/>
                <a:gd name="T6" fmla="*/ 97336 w 41"/>
                <a:gd name="T7" fmla="*/ 0 h 41"/>
                <a:gd name="T8" fmla="*/ 0 w 41"/>
                <a:gd name="T9" fmla="*/ 97336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41"/>
                <a:gd name="T17" fmla="*/ 41 w 41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4" name="Freeform 111"/>
            <p:cNvSpPr>
              <a:spLocks noChangeArrowheads="1"/>
            </p:cNvSpPr>
            <p:nvPr/>
          </p:nvSpPr>
          <p:spPr bwMode="auto">
            <a:xfrm>
              <a:off x="237098" y="74873"/>
              <a:ext cx="109814" cy="114806"/>
            </a:xfrm>
            <a:custGeom>
              <a:avLst/>
              <a:gdLst>
                <a:gd name="T0" fmla="*/ 92344 w 44"/>
                <a:gd name="T1" fmla="*/ 0 h 46"/>
                <a:gd name="T2" fmla="*/ 0 w 44"/>
                <a:gd name="T3" fmla="*/ 97336 h 46"/>
                <a:gd name="T4" fmla="*/ 14975 w 44"/>
                <a:gd name="T5" fmla="*/ 114806 h 46"/>
                <a:gd name="T6" fmla="*/ 109814 w 44"/>
                <a:gd name="T7" fmla="*/ 19966 h 46"/>
                <a:gd name="T8" fmla="*/ 92344 w 44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46"/>
                <a:gd name="T17" fmla="*/ 44 w 4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Freeform 112"/>
            <p:cNvSpPr>
              <a:spLocks noChangeArrowheads="1"/>
            </p:cNvSpPr>
            <p:nvPr/>
          </p:nvSpPr>
          <p:spPr bwMode="auto">
            <a:xfrm>
              <a:off x="217132" y="59898"/>
              <a:ext cx="104823" cy="104823"/>
            </a:xfrm>
            <a:custGeom>
              <a:avLst/>
              <a:gdLst>
                <a:gd name="T0" fmla="*/ 0 w 42"/>
                <a:gd name="T1" fmla="*/ 94840 h 42"/>
                <a:gd name="T2" fmla="*/ 9983 w 42"/>
                <a:gd name="T3" fmla="*/ 104823 h 42"/>
                <a:gd name="T4" fmla="*/ 104823 w 42"/>
                <a:gd name="T5" fmla="*/ 9983 h 42"/>
                <a:gd name="T6" fmla="*/ 94840 w 42"/>
                <a:gd name="T7" fmla="*/ 0 h 42"/>
                <a:gd name="T8" fmla="*/ 0 w 42"/>
                <a:gd name="T9" fmla="*/ 9484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2"/>
                <a:gd name="T17" fmla="*/ 42 w 42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Freeform 113"/>
            <p:cNvSpPr>
              <a:spLocks noChangeArrowheads="1"/>
            </p:cNvSpPr>
            <p:nvPr/>
          </p:nvSpPr>
          <p:spPr bwMode="auto">
            <a:xfrm>
              <a:off x="189679" y="162226"/>
              <a:ext cx="69882" cy="69882"/>
            </a:xfrm>
            <a:custGeom>
              <a:avLst/>
              <a:gdLst>
                <a:gd name="T0" fmla="*/ 69882 w 28"/>
                <a:gd name="T1" fmla="*/ 49916 h 28"/>
                <a:gd name="T2" fmla="*/ 19966 w 28"/>
                <a:gd name="T3" fmla="*/ 0 h 28"/>
                <a:gd name="T4" fmla="*/ 0 w 28"/>
                <a:gd name="T5" fmla="*/ 49916 h 28"/>
                <a:gd name="T6" fmla="*/ 22462 w 28"/>
                <a:gd name="T7" fmla="*/ 69882 h 28"/>
                <a:gd name="T8" fmla="*/ 69882 w 28"/>
                <a:gd name="T9" fmla="*/ 4991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Freeform 114"/>
            <p:cNvSpPr>
              <a:spLocks noChangeArrowheads="1"/>
            </p:cNvSpPr>
            <p:nvPr/>
          </p:nvSpPr>
          <p:spPr bwMode="auto">
            <a:xfrm>
              <a:off x="172208" y="219628"/>
              <a:ext cx="34941" cy="32446"/>
            </a:xfrm>
            <a:custGeom>
              <a:avLst/>
              <a:gdLst>
                <a:gd name="T0" fmla="*/ 0 w 14"/>
                <a:gd name="T1" fmla="*/ 32446 h 13"/>
                <a:gd name="T2" fmla="*/ 34941 w 14"/>
                <a:gd name="T3" fmla="*/ 14975 h 13"/>
                <a:gd name="T4" fmla="*/ 14975 w 14"/>
                <a:gd name="T5" fmla="*/ 0 h 13"/>
                <a:gd name="T6" fmla="*/ 0 w 14"/>
                <a:gd name="T7" fmla="*/ 32446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3"/>
                <a:gd name="T14" fmla="*/ 14 w 14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8" name="Freeform 115"/>
            <p:cNvSpPr>
              <a:spLocks noChangeArrowheads="1"/>
            </p:cNvSpPr>
            <p:nvPr/>
          </p:nvSpPr>
          <p:spPr bwMode="auto">
            <a:xfrm>
              <a:off x="319460" y="34941"/>
              <a:ext cx="69882" cy="69882"/>
            </a:xfrm>
            <a:custGeom>
              <a:avLst/>
              <a:gdLst>
                <a:gd name="T0" fmla="*/ 17471 w 28"/>
                <a:gd name="T1" fmla="*/ 0 h 28"/>
                <a:gd name="T2" fmla="*/ 0 w 28"/>
                <a:gd name="T3" fmla="*/ 19966 h 28"/>
                <a:gd name="T4" fmla="*/ 49916 w 28"/>
                <a:gd name="T5" fmla="*/ 69882 h 28"/>
                <a:gd name="T6" fmla="*/ 69882 w 28"/>
                <a:gd name="T7" fmla="*/ 49916 h 28"/>
                <a:gd name="T8" fmla="*/ 17471 w 28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8"/>
                <a:gd name="T17" fmla="*/ 28 w 2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Freeform 116"/>
            <p:cNvSpPr>
              <a:spLocks noChangeArrowheads="1"/>
            </p:cNvSpPr>
            <p:nvPr/>
          </p:nvSpPr>
          <p:spPr bwMode="auto">
            <a:xfrm>
              <a:off x="0" y="0"/>
              <a:ext cx="279527" cy="339426"/>
            </a:xfrm>
            <a:custGeom>
              <a:avLst/>
              <a:gdLst>
                <a:gd name="T0" fmla="*/ 259561 w 112"/>
                <a:gd name="T1" fmla="*/ 252074 h 136"/>
                <a:gd name="T2" fmla="*/ 207149 w 112"/>
                <a:gd name="T3" fmla="*/ 252074 h 136"/>
                <a:gd name="T4" fmla="*/ 207149 w 112"/>
                <a:gd name="T5" fmla="*/ 321956 h 136"/>
                <a:gd name="T6" fmla="*/ 17470 w 112"/>
                <a:gd name="T7" fmla="*/ 321956 h 136"/>
                <a:gd name="T8" fmla="*/ 17470 w 112"/>
                <a:gd name="T9" fmla="*/ 79865 h 136"/>
                <a:gd name="T10" fmla="*/ 259561 w 112"/>
                <a:gd name="T11" fmla="*/ 79865 h 136"/>
                <a:gd name="T12" fmla="*/ 259561 w 112"/>
                <a:gd name="T13" fmla="*/ 99831 h 136"/>
                <a:gd name="T14" fmla="*/ 279527 w 112"/>
                <a:gd name="T15" fmla="*/ 79865 h 136"/>
                <a:gd name="T16" fmla="*/ 279527 w 112"/>
                <a:gd name="T17" fmla="*/ 14975 h 136"/>
                <a:gd name="T18" fmla="*/ 242090 w 112"/>
                <a:gd name="T19" fmla="*/ 14975 h 136"/>
                <a:gd name="T20" fmla="*/ 242090 w 112"/>
                <a:gd name="T21" fmla="*/ 49916 h 136"/>
                <a:gd name="T22" fmla="*/ 237099 w 112"/>
                <a:gd name="T23" fmla="*/ 49916 h 136"/>
                <a:gd name="T24" fmla="*/ 237099 w 112"/>
                <a:gd name="T25" fmla="*/ 0 h 136"/>
                <a:gd name="T26" fmla="*/ 222124 w 112"/>
                <a:gd name="T27" fmla="*/ 0 h 136"/>
                <a:gd name="T28" fmla="*/ 222124 w 112"/>
                <a:gd name="T29" fmla="*/ 49916 h 136"/>
                <a:gd name="T30" fmla="*/ 217133 w 112"/>
                <a:gd name="T31" fmla="*/ 49916 h 136"/>
                <a:gd name="T32" fmla="*/ 217133 w 112"/>
                <a:gd name="T33" fmla="*/ 14975 h 136"/>
                <a:gd name="T34" fmla="*/ 197166 w 112"/>
                <a:gd name="T35" fmla="*/ 14975 h 136"/>
                <a:gd name="T36" fmla="*/ 197166 w 112"/>
                <a:gd name="T37" fmla="*/ 49916 h 136"/>
                <a:gd name="T38" fmla="*/ 189679 w 112"/>
                <a:gd name="T39" fmla="*/ 49916 h 136"/>
                <a:gd name="T40" fmla="*/ 189679 w 112"/>
                <a:gd name="T41" fmla="*/ 0 h 136"/>
                <a:gd name="T42" fmla="*/ 179696 w 112"/>
                <a:gd name="T43" fmla="*/ 0 h 136"/>
                <a:gd name="T44" fmla="*/ 179696 w 112"/>
                <a:gd name="T45" fmla="*/ 49916 h 136"/>
                <a:gd name="T46" fmla="*/ 169713 w 112"/>
                <a:gd name="T47" fmla="*/ 49916 h 136"/>
                <a:gd name="T48" fmla="*/ 169713 w 112"/>
                <a:gd name="T49" fmla="*/ 14975 h 136"/>
                <a:gd name="T50" fmla="*/ 149747 w 112"/>
                <a:gd name="T51" fmla="*/ 14975 h 136"/>
                <a:gd name="T52" fmla="*/ 149747 w 112"/>
                <a:gd name="T53" fmla="*/ 49916 h 136"/>
                <a:gd name="T54" fmla="*/ 142259 w 112"/>
                <a:gd name="T55" fmla="*/ 49916 h 136"/>
                <a:gd name="T56" fmla="*/ 142259 w 112"/>
                <a:gd name="T57" fmla="*/ 0 h 136"/>
                <a:gd name="T58" fmla="*/ 132276 w 112"/>
                <a:gd name="T59" fmla="*/ 0 h 136"/>
                <a:gd name="T60" fmla="*/ 132276 w 112"/>
                <a:gd name="T61" fmla="*/ 49916 h 136"/>
                <a:gd name="T62" fmla="*/ 127285 w 112"/>
                <a:gd name="T63" fmla="*/ 49916 h 136"/>
                <a:gd name="T64" fmla="*/ 127285 w 112"/>
                <a:gd name="T65" fmla="*/ 14975 h 136"/>
                <a:gd name="T66" fmla="*/ 107318 w 112"/>
                <a:gd name="T67" fmla="*/ 14975 h 136"/>
                <a:gd name="T68" fmla="*/ 107318 w 112"/>
                <a:gd name="T69" fmla="*/ 49916 h 136"/>
                <a:gd name="T70" fmla="*/ 99831 w 112"/>
                <a:gd name="T71" fmla="*/ 49916 h 136"/>
                <a:gd name="T72" fmla="*/ 99831 w 112"/>
                <a:gd name="T73" fmla="*/ 0 h 136"/>
                <a:gd name="T74" fmla="*/ 87352 w 112"/>
                <a:gd name="T75" fmla="*/ 0 h 136"/>
                <a:gd name="T76" fmla="*/ 87352 w 112"/>
                <a:gd name="T77" fmla="*/ 49916 h 136"/>
                <a:gd name="T78" fmla="*/ 79865 w 112"/>
                <a:gd name="T79" fmla="*/ 49916 h 136"/>
                <a:gd name="T80" fmla="*/ 79865 w 112"/>
                <a:gd name="T81" fmla="*/ 14975 h 136"/>
                <a:gd name="T82" fmla="*/ 62394 w 112"/>
                <a:gd name="T83" fmla="*/ 14975 h 136"/>
                <a:gd name="T84" fmla="*/ 62394 w 112"/>
                <a:gd name="T85" fmla="*/ 49916 h 136"/>
                <a:gd name="T86" fmla="*/ 57403 w 112"/>
                <a:gd name="T87" fmla="*/ 49916 h 136"/>
                <a:gd name="T88" fmla="*/ 57403 w 112"/>
                <a:gd name="T89" fmla="*/ 0 h 136"/>
                <a:gd name="T90" fmla="*/ 42428 w 112"/>
                <a:gd name="T91" fmla="*/ 0 h 136"/>
                <a:gd name="T92" fmla="*/ 42428 w 112"/>
                <a:gd name="T93" fmla="*/ 49916 h 136"/>
                <a:gd name="T94" fmla="*/ 37437 w 112"/>
                <a:gd name="T95" fmla="*/ 49916 h 136"/>
                <a:gd name="T96" fmla="*/ 37437 w 112"/>
                <a:gd name="T97" fmla="*/ 14975 h 136"/>
                <a:gd name="T98" fmla="*/ 0 w 112"/>
                <a:gd name="T99" fmla="*/ 14975 h 136"/>
                <a:gd name="T100" fmla="*/ 0 w 112"/>
                <a:gd name="T101" fmla="*/ 59899 h 136"/>
                <a:gd name="T102" fmla="*/ 0 w 112"/>
                <a:gd name="T103" fmla="*/ 69882 h 136"/>
                <a:gd name="T104" fmla="*/ 0 w 112"/>
                <a:gd name="T105" fmla="*/ 339426 h 136"/>
                <a:gd name="T106" fmla="*/ 222124 w 112"/>
                <a:gd name="T107" fmla="*/ 339426 h 136"/>
                <a:gd name="T108" fmla="*/ 279527 w 112"/>
                <a:gd name="T109" fmla="*/ 274536 h 136"/>
                <a:gd name="T110" fmla="*/ 279527 w 112"/>
                <a:gd name="T111" fmla="*/ 209645 h 136"/>
                <a:gd name="T112" fmla="*/ 259561 w 112"/>
                <a:gd name="T113" fmla="*/ 229612 h 136"/>
                <a:gd name="T114" fmla="*/ 259561 w 112"/>
                <a:gd name="T115" fmla="*/ 252074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"/>
                <a:gd name="T175" fmla="*/ 0 h 136"/>
                <a:gd name="T176" fmla="*/ 112 w 112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Rectangle 117"/>
            <p:cNvSpPr>
              <a:spLocks noChangeArrowheads="1"/>
            </p:cNvSpPr>
            <p:nvPr/>
          </p:nvSpPr>
          <p:spPr bwMode="auto">
            <a:xfrm>
              <a:off x="49916" y="114806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Rectangle 118"/>
            <p:cNvSpPr>
              <a:spLocks noChangeArrowheads="1"/>
            </p:cNvSpPr>
            <p:nvPr/>
          </p:nvSpPr>
          <p:spPr bwMode="auto">
            <a:xfrm>
              <a:off x="49916" y="154738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Rectangle 119"/>
            <p:cNvSpPr>
              <a:spLocks noChangeArrowheads="1"/>
            </p:cNvSpPr>
            <p:nvPr/>
          </p:nvSpPr>
          <p:spPr bwMode="auto">
            <a:xfrm>
              <a:off x="49916" y="199662"/>
              <a:ext cx="109814" cy="14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Rectangle 120"/>
            <p:cNvSpPr>
              <a:spLocks noChangeArrowheads="1"/>
            </p:cNvSpPr>
            <p:nvPr/>
          </p:nvSpPr>
          <p:spPr bwMode="auto">
            <a:xfrm>
              <a:off x="49916" y="242091"/>
              <a:ext cx="109814" cy="1747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 bwMode="auto">
          <a:xfrm>
            <a:off x="9810829" y="1204494"/>
            <a:ext cx="370263" cy="366780"/>
            <a:chOff x="0" y="0"/>
            <a:chExt cx="379359" cy="376864"/>
          </a:xfrm>
        </p:grpSpPr>
        <p:sp>
          <p:nvSpPr>
            <p:cNvPr id="25" name="Freeform 150"/>
            <p:cNvSpPr>
              <a:spLocks noEditPoints="1" noChangeArrowheads="1"/>
            </p:cNvSpPr>
            <p:nvPr/>
          </p:nvSpPr>
          <p:spPr bwMode="auto">
            <a:xfrm>
              <a:off x="0" y="0"/>
              <a:ext cx="379359" cy="376864"/>
            </a:xfrm>
            <a:custGeom>
              <a:avLst/>
              <a:gdLst>
                <a:gd name="T0" fmla="*/ 189680 w 114"/>
                <a:gd name="T1" fmla="*/ 0 h 114"/>
                <a:gd name="T2" fmla="*/ 0 w 114"/>
                <a:gd name="T3" fmla="*/ 188432 h 114"/>
                <a:gd name="T4" fmla="*/ 189680 w 114"/>
                <a:gd name="T5" fmla="*/ 376864 h 114"/>
                <a:gd name="T6" fmla="*/ 379359 w 114"/>
                <a:gd name="T7" fmla="*/ 188432 h 114"/>
                <a:gd name="T8" fmla="*/ 189680 w 114"/>
                <a:gd name="T9" fmla="*/ 0 h 114"/>
                <a:gd name="T10" fmla="*/ 189680 w 114"/>
                <a:gd name="T11" fmla="*/ 357029 h 114"/>
                <a:gd name="T12" fmla="*/ 19966 w 114"/>
                <a:gd name="T13" fmla="*/ 188432 h 114"/>
                <a:gd name="T14" fmla="*/ 189680 w 114"/>
                <a:gd name="T15" fmla="*/ 19835 h 114"/>
                <a:gd name="T16" fmla="*/ 359393 w 114"/>
                <a:gd name="T17" fmla="*/ 188432 h 114"/>
                <a:gd name="T18" fmla="*/ 189680 w 114"/>
                <a:gd name="T19" fmla="*/ 357029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14"/>
                <a:gd name="T32" fmla="*/ 114 w 114"/>
                <a:gd name="T33" fmla="*/ 114 h 1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Rectangle 151"/>
            <p:cNvSpPr>
              <a:spLocks noChangeArrowheads="1"/>
            </p:cNvSpPr>
            <p:nvPr/>
          </p:nvSpPr>
          <p:spPr bwMode="auto">
            <a:xfrm>
              <a:off x="144756" y="272040"/>
              <a:ext cx="22463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7" name="Rectangle 152"/>
            <p:cNvSpPr>
              <a:spLocks noChangeArrowheads="1"/>
            </p:cNvSpPr>
            <p:nvPr/>
          </p:nvSpPr>
          <p:spPr bwMode="auto">
            <a:xfrm>
              <a:off x="179697" y="272040"/>
              <a:ext cx="19966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Rectangle 153"/>
            <p:cNvSpPr>
              <a:spLocks noChangeArrowheads="1"/>
            </p:cNvSpPr>
            <p:nvPr/>
          </p:nvSpPr>
          <p:spPr bwMode="auto">
            <a:xfrm>
              <a:off x="214638" y="272040"/>
              <a:ext cx="19966" cy="424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154"/>
            <p:cNvSpPr>
              <a:spLocks noChangeArrowheads="1"/>
            </p:cNvSpPr>
            <p:nvPr/>
          </p:nvSpPr>
          <p:spPr bwMode="auto">
            <a:xfrm>
              <a:off x="117303" y="107318"/>
              <a:ext cx="82362" cy="84857"/>
            </a:xfrm>
            <a:custGeom>
              <a:avLst/>
              <a:gdLst>
                <a:gd name="T0" fmla="*/ 62595 w 25"/>
                <a:gd name="T1" fmla="*/ 74674 h 25"/>
                <a:gd name="T2" fmla="*/ 72479 w 25"/>
                <a:gd name="T3" fmla="*/ 84857 h 25"/>
                <a:gd name="T4" fmla="*/ 82362 w 25"/>
                <a:gd name="T5" fmla="*/ 74674 h 25"/>
                <a:gd name="T6" fmla="*/ 72479 w 25"/>
                <a:gd name="T7" fmla="*/ 64491 h 25"/>
                <a:gd name="T8" fmla="*/ 69184 w 25"/>
                <a:gd name="T9" fmla="*/ 64491 h 25"/>
                <a:gd name="T10" fmla="*/ 0 w 25"/>
                <a:gd name="T11" fmla="*/ 0 h 25"/>
                <a:gd name="T12" fmla="*/ 62595 w 25"/>
                <a:gd name="T13" fmla="*/ 74674 h 25"/>
                <a:gd name="T14" fmla="*/ 62595 w 25"/>
                <a:gd name="T15" fmla="*/ 74674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"/>
                <a:gd name="T25" fmla="*/ 0 h 25"/>
                <a:gd name="T26" fmla="*/ 25 w 2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Freeform 155"/>
            <p:cNvSpPr>
              <a:spLocks noChangeArrowheads="1"/>
            </p:cNvSpPr>
            <p:nvPr/>
          </p:nvSpPr>
          <p:spPr bwMode="auto">
            <a:xfrm>
              <a:off x="67387" y="272040"/>
              <a:ext cx="22463" cy="19966"/>
            </a:xfrm>
            <a:custGeom>
              <a:avLst/>
              <a:gdLst>
                <a:gd name="T0" fmla="*/ 0 w 9"/>
                <a:gd name="T1" fmla="*/ 14974 h 8"/>
                <a:gd name="T2" fmla="*/ 7488 w 9"/>
                <a:gd name="T3" fmla="*/ 19966 h 8"/>
                <a:gd name="T4" fmla="*/ 22463 w 9"/>
                <a:gd name="T5" fmla="*/ 2496 h 8"/>
                <a:gd name="T6" fmla="*/ 17471 w 9"/>
                <a:gd name="T7" fmla="*/ 0 h 8"/>
                <a:gd name="T8" fmla="*/ 0 w 9"/>
                <a:gd name="T9" fmla="*/ 1497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1" name="Freeform 156"/>
            <p:cNvSpPr>
              <a:spLocks noChangeArrowheads="1"/>
            </p:cNvSpPr>
            <p:nvPr/>
          </p:nvSpPr>
          <p:spPr bwMode="auto">
            <a:xfrm>
              <a:off x="47421" y="227116"/>
              <a:ext cx="27454" cy="14975"/>
            </a:xfrm>
            <a:custGeom>
              <a:avLst/>
              <a:gdLst>
                <a:gd name="T0" fmla="*/ 22462 w 11"/>
                <a:gd name="T1" fmla="*/ 0 h 6"/>
                <a:gd name="T2" fmla="*/ 0 w 11"/>
                <a:gd name="T3" fmla="*/ 7488 h 6"/>
                <a:gd name="T4" fmla="*/ 2496 w 11"/>
                <a:gd name="T5" fmla="*/ 14975 h 6"/>
                <a:gd name="T6" fmla="*/ 27454 w 11"/>
                <a:gd name="T7" fmla="*/ 7488 h 6"/>
                <a:gd name="T8" fmla="*/ 22462 w 1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6"/>
                <a:gd name="T17" fmla="*/ 11 w 1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2" name="Freeform 157"/>
            <p:cNvSpPr>
              <a:spLocks noChangeArrowheads="1"/>
            </p:cNvSpPr>
            <p:nvPr/>
          </p:nvSpPr>
          <p:spPr bwMode="auto">
            <a:xfrm>
              <a:off x="79865" y="74874"/>
              <a:ext cx="19966" cy="22463"/>
            </a:xfrm>
            <a:custGeom>
              <a:avLst/>
              <a:gdLst>
                <a:gd name="T0" fmla="*/ 0 w 8"/>
                <a:gd name="T1" fmla="*/ 7488 h 9"/>
                <a:gd name="T2" fmla="*/ 17470 w 8"/>
                <a:gd name="T3" fmla="*/ 22463 h 9"/>
                <a:gd name="T4" fmla="*/ 19966 w 8"/>
                <a:gd name="T5" fmla="*/ 17471 h 9"/>
                <a:gd name="T6" fmla="*/ 4992 w 8"/>
                <a:gd name="T7" fmla="*/ 0 h 9"/>
                <a:gd name="T8" fmla="*/ 0 w 8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9"/>
                <a:gd name="T17" fmla="*/ 8 w 8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3" name="Freeform 158"/>
            <p:cNvSpPr>
              <a:spLocks noChangeArrowheads="1"/>
            </p:cNvSpPr>
            <p:nvPr/>
          </p:nvSpPr>
          <p:spPr bwMode="auto">
            <a:xfrm>
              <a:off x="49916" y="124789"/>
              <a:ext cx="27454" cy="12480"/>
            </a:xfrm>
            <a:custGeom>
              <a:avLst/>
              <a:gdLst>
                <a:gd name="T0" fmla="*/ 27454 w 11"/>
                <a:gd name="T1" fmla="*/ 7488 h 5"/>
                <a:gd name="T2" fmla="*/ 4992 w 11"/>
                <a:gd name="T3" fmla="*/ 0 h 5"/>
                <a:gd name="T4" fmla="*/ 0 w 11"/>
                <a:gd name="T5" fmla="*/ 7488 h 5"/>
                <a:gd name="T6" fmla="*/ 24958 w 11"/>
                <a:gd name="T7" fmla="*/ 12480 h 5"/>
                <a:gd name="T8" fmla="*/ 27454 w 11"/>
                <a:gd name="T9" fmla="*/ 748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Rectangle 159"/>
            <p:cNvSpPr>
              <a:spLocks noChangeArrowheads="1"/>
            </p:cNvSpPr>
            <p:nvPr/>
          </p:nvSpPr>
          <p:spPr bwMode="auto">
            <a:xfrm>
              <a:off x="187185" y="34941"/>
              <a:ext cx="7488" cy="224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Freeform 160"/>
            <p:cNvSpPr>
              <a:spLocks noChangeArrowheads="1"/>
            </p:cNvSpPr>
            <p:nvPr/>
          </p:nvSpPr>
          <p:spPr bwMode="auto">
            <a:xfrm>
              <a:off x="119798" y="44924"/>
              <a:ext cx="17471" cy="22463"/>
            </a:xfrm>
            <a:custGeom>
              <a:avLst/>
              <a:gdLst>
                <a:gd name="T0" fmla="*/ 17471 w 7"/>
                <a:gd name="T1" fmla="*/ 19967 h 9"/>
                <a:gd name="T2" fmla="*/ 7488 w 7"/>
                <a:gd name="T3" fmla="*/ 0 h 9"/>
                <a:gd name="T4" fmla="*/ 0 w 7"/>
                <a:gd name="T5" fmla="*/ 4992 h 9"/>
                <a:gd name="T6" fmla="*/ 9983 w 7"/>
                <a:gd name="T7" fmla="*/ 22463 h 9"/>
                <a:gd name="T8" fmla="*/ 17471 w 7"/>
                <a:gd name="T9" fmla="*/ 1996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9"/>
                <a:gd name="T17" fmla="*/ 7 w 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Freeform 161"/>
            <p:cNvSpPr>
              <a:spLocks noChangeArrowheads="1"/>
            </p:cNvSpPr>
            <p:nvPr/>
          </p:nvSpPr>
          <p:spPr bwMode="auto">
            <a:xfrm>
              <a:off x="234604" y="44924"/>
              <a:ext cx="12480" cy="27454"/>
            </a:xfrm>
            <a:custGeom>
              <a:avLst/>
              <a:gdLst>
                <a:gd name="T0" fmla="*/ 0 w 5"/>
                <a:gd name="T1" fmla="*/ 22462 h 11"/>
                <a:gd name="T2" fmla="*/ 4992 w 5"/>
                <a:gd name="T3" fmla="*/ 27454 h 11"/>
                <a:gd name="T4" fmla="*/ 12480 w 5"/>
                <a:gd name="T5" fmla="*/ 4992 h 11"/>
                <a:gd name="T6" fmla="*/ 4992 w 5"/>
                <a:gd name="T7" fmla="*/ 0 h 11"/>
                <a:gd name="T8" fmla="*/ 0 w 5"/>
                <a:gd name="T9" fmla="*/ 22462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1"/>
                <a:gd name="T17" fmla="*/ 5 w 5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Freeform 162"/>
            <p:cNvSpPr>
              <a:spLocks noChangeArrowheads="1"/>
            </p:cNvSpPr>
            <p:nvPr/>
          </p:nvSpPr>
          <p:spPr bwMode="auto">
            <a:xfrm>
              <a:off x="277033" y="272040"/>
              <a:ext cx="22463" cy="19966"/>
            </a:xfrm>
            <a:custGeom>
              <a:avLst/>
              <a:gdLst>
                <a:gd name="T0" fmla="*/ 0 w 9"/>
                <a:gd name="T1" fmla="*/ 2496 h 8"/>
                <a:gd name="T2" fmla="*/ 19967 w 9"/>
                <a:gd name="T3" fmla="*/ 19966 h 8"/>
                <a:gd name="T4" fmla="*/ 22463 w 9"/>
                <a:gd name="T5" fmla="*/ 14974 h 8"/>
                <a:gd name="T6" fmla="*/ 7488 w 9"/>
                <a:gd name="T7" fmla="*/ 0 h 8"/>
                <a:gd name="T8" fmla="*/ 0 w 9"/>
                <a:gd name="T9" fmla="*/ 249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8"/>
                <a:gd name="T17" fmla="*/ 9 w 9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Freeform 163"/>
            <p:cNvSpPr>
              <a:spLocks noChangeArrowheads="1"/>
            </p:cNvSpPr>
            <p:nvPr/>
          </p:nvSpPr>
          <p:spPr bwMode="auto">
            <a:xfrm>
              <a:off x="304486" y="227116"/>
              <a:ext cx="24958" cy="14975"/>
            </a:xfrm>
            <a:custGeom>
              <a:avLst/>
              <a:gdLst>
                <a:gd name="T0" fmla="*/ 0 w 10"/>
                <a:gd name="T1" fmla="*/ 7488 h 6"/>
                <a:gd name="T2" fmla="*/ 22462 w 10"/>
                <a:gd name="T3" fmla="*/ 14975 h 6"/>
                <a:gd name="T4" fmla="*/ 24958 w 10"/>
                <a:gd name="T5" fmla="*/ 7488 h 6"/>
                <a:gd name="T6" fmla="*/ 2496 w 10"/>
                <a:gd name="T7" fmla="*/ 0 h 6"/>
                <a:gd name="T8" fmla="*/ 0 w 10"/>
                <a:gd name="T9" fmla="*/ 74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6"/>
                <a:gd name="T17" fmla="*/ 10 w 1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9" name="Freeform 164"/>
            <p:cNvSpPr>
              <a:spLocks noChangeArrowheads="1"/>
            </p:cNvSpPr>
            <p:nvPr/>
          </p:nvSpPr>
          <p:spPr bwMode="auto">
            <a:xfrm>
              <a:off x="274536" y="74874"/>
              <a:ext cx="22463" cy="22463"/>
            </a:xfrm>
            <a:custGeom>
              <a:avLst/>
              <a:gdLst>
                <a:gd name="T0" fmla="*/ 22463 w 9"/>
                <a:gd name="T1" fmla="*/ 7488 h 9"/>
                <a:gd name="T2" fmla="*/ 19967 w 9"/>
                <a:gd name="T3" fmla="*/ 0 h 9"/>
                <a:gd name="T4" fmla="*/ 0 w 9"/>
                <a:gd name="T5" fmla="*/ 17471 h 9"/>
                <a:gd name="T6" fmla="*/ 4992 w 9"/>
                <a:gd name="T7" fmla="*/ 22463 h 9"/>
                <a:gd name="T8" fmla="*/ 22463 w 9"/>
                <a:gd name="T9" fmla="*/ 7488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Freeform 165"/>
            <p:cNvSpPr>
              <a:spLocks noChangeArrowheads="1"/>
            </p:cNvSpPr>
            <p:nvPr/>
          </p:nvSpPr>
          <p:spPr bwMode="auto">
            <a:xfrm>
              <a:off x="299494" y="124789"/>
              <a:ext cx="27454" cy="12480"/>
            </a:xfrm>
            <a:custGeom>
              <a:avLst/>
              <a:gdLst>
                <a:gd name="T0" fmla="*/ 24958 w 11"/>
                <a:gd name="T1" fmla="*/ 0 h 5"/>
                <a:gd name="T2" fmla="*/ 0 w 11"/>
                <a:gd name="T3" fmla="*/ 7488 h 5"/>
                <a:gd name="T4" fmla="*/ 4992 w 11"/>
                <a:gd name="T5" fmla="*/ 12480 h 5"/>
                <a:gd name="T6" fmla="*/ 27454 w 11"/>
                <a:gd name="T7" fmla="*/ 7488 h 5"/>
                <a:gd name="T8" fmla="*/ 24958 w 11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5"/>
                <a:gd name="T17" fmla="*/ 11 w 11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1" name="Rectangle 166"/>
            <p:cNvSpPr>
              <a:spLocks noChangeArrowheads="1"/>
            </p:cNvSpPr>
            <p:nvPr/>
          </p:nvSpPr>
          <p:spPr bwMode="auto">
            <a:xfrm>
              <a:off x="39933" y="174705"/>
              <a:ext cx="24958" cy="7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Rectangle 167"/>
            <p:cNvSpPr>
              <a:spLocks noChangeArrowheads="1"/>
            </p:cNvSpPr>
            <p:nvPr/>
          </p:nvSpPr>
          <p:spPr bwMode="auto">
            <a:xfrm>
              <a:off x="316965" y="177200"/>
              <a:ext cx="27454" cy="7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" name="Group 54"/>
          <p:cNvGrpSpPr/>
          <p:nvPr/>
        </p:nvGrpSpPr>
        <p:grpSpPr bwMode="auto">
          <a:xfrm>
            <a:off x="7376617" y="1260892"/>
            <a:ext cx="292497" cy="379546"/>
            <a:chOff x="0" y="0"/>
            <a:chExt cx="299494" cy="389342"/>
          </a:xfrm>
        </p:grpSpPr>
        <p:sp>
          <p:nvSpPr>
            <p:cNvPr id="23" name="Freeform 170"/>
            <p:cNvSpPr>
              <a:spLocks noChangeArrowheads="1"/>
            </p:cNvSpPr>
            <p:nvPr/>
          </p:nvSpPr>
          <p:spPr bwMode="auto">
            <a:xfrm>
              <a:off x="0" y="112310"/>
              <a:ext cx="299494" cy="277032"/>
            </a:xfrm>
            <a:custGeom>
              <a:avLst/>
              <a:gdLst>
                <a:gd name="T0" fmla="*/ 149747 w 90"/>
                <a:gd name="T1" fmla="*/ 277032 h 83"/>
                <a:gd name="T2" fmla="*/ 299494 w 90"/>
                <a:gd name="T3" fmla="*/ 0 h 83"/>
                <a:gd name="T4" fmla="*/ 0 w 90"/>
                <a:gd name="T5" fmla="*/ 0 h 83"/>
                <a:gd name="T6" fmla="*/ 149747 w 90"/>
                <a:gd name="T7" fmla="*/ 277032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Freeform 171"/>
            <p:cNvSpPr>
              <a:spLocks noChangeArrowheads="1"/>
            </p:cNvSpPr>
            <p:nvPr/>
          </p:nvSpPr>
          <p:spPr bwMode="auto">
            <a:xfrm>
              <a:off x="0" y="0"/>
              <a:ext cx="299494" cy="94840"/>
            </a:xfrm>
            <a:custGeom>
              <a:avLst/>
              <a:gdLst>
                <a:gd name="T0" fmla="*/ 279528 w 90"/>
                <a:gd name="T1" fmla="*/ 0 h 29"/>
                <a:gd name="T2" fmla="*/ 226284 w 90"/>
                <a:gd name="T3" fmla="*/ 52326 h 29"/>
                <a:gd name="T4" fmla="*/ 173041 w 90"/>
                <a:gd name="T5" fmla="*/ 0 h 29"/>
                <a:gd name="T6" fmla="*/ 129781 w 90"/>
                <a:gd name="T7" fmla="*/ 0 h 29"/>
                <a:gd name="T8" fmla="*/ 76537 w 90"/>
                <a:gd name="T9" fmla="*/ 52326 h 29"/>
                <a:gd name="T10" fmla="*/ 23294 w 90"/>
                <a:gd name="T11" fmla="*/ 0 h 29"/>
                <a:gd name="T12" fmla="*/ 0 w 90"/>
                <a:gd name="T13" fmla="*/ 0 h 29"/>
                <a:gd name="T14" fmla="*/ 0 w 90"/>
                <a:gd name="T15" fmla="*/ 94840 h 29"/>
                <a:gd name="T16" fmla="*/ 299494 w 90"/>
                <a:gd name="T17" fmla="*/ 94840 h 29"/>
                <a:gd name="T18" fmla="*/ 299494 w 90"/>
                <a:gd name="T19" fmla="*/ 0 h 29"/>
                <a:gd name="T20" fmla="*/ 279528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78957" y="3721629"/>
            <a:ext cx="10034085" cy="2149361"/>
            <a:chOff x="1871998" y="1581105"/>
            <a:chExt cx="8448004" cy="1809613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 flipH="1">
              <a:off x="6264491" y="1581105"/>
              <a:ext cx="4055511" cy="1789679"/>
            </a:xfrm>
            <a:prstGeom prst="snip2Diag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 lIns="91421" tIns="45711" rIns="91421" bIns="4571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 dirty="0">
                <a:solidFill>
                  <a:srgbClr val="F2F2F2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" name="剪去对角的矩形 149"/>
            <p:cNvSpPr/>
            <p:nvPr/>
          </p:nvSpPr>
          <p:spPr>
            <a:xfrm>
              <a:off x="1871998" y="1581105"/>
              <a:ext cx="4299203" cy="1809613"/>
            </a:xfrm>
            <a:prstGeom prst="snip2DiagRect">
              <a:avLst/>
            </a:prstGeom>
            <a:solidFill>
              <a:srgbClr val="E8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1" tIns="45711" rIns="91421" bIns="45711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007FDE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268095" y="4071620"/>
            <a:ext cx="4228465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2. Details of the Datasets:-</a:t>
            </a:r>
            <a:endParaRPr lang="en-IN" altLang="zh-CN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1281803" y="4595080"/>
            <a:ext cx="4927957" cy="1106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100" dirty="0"/>
              <a:t>It contains different type of parameters like airplane type, altitude, Location, No of people injured, Flight Model etc.</a:t>
            </a:r>
            <a:endParaRPr lang="en-IN" altLang="zh-CN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zh-CN" sz="1100" dirty="0"/>
              <a:t>It contains around 25000 datasets with 26 different parameters which covers all the geographical area and flight zone.</a:t>
            </a:r>
            <a:endParaRPr lang="en-IN" altLang="zh-CN" sz="1100" dirty="0"/>
          </a:p>
        </p:txBody>
      </p:sp>
      <p:sp>
        <p:nvSpPr>
          <p:cNvPr id="58" name="矩形 57"/>
          <p:cNvSpPr/>
          <p:nvPr/>
        </p:nvSpPr>
        <p:spPr>
          <a:xfrm>
            <a:off x="1455847" y="2274371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The type of the aircraft helps in deciding which aircraft are more likely to affect with the strike.</a:t>
            </a:r>
            <a:endParaRPr lang="en-IN" altLang="zh-CN" sz="1100" dirty="0"/>
          </a:p>
        </p:txBody>
      </p:sp>
      <p:sp>
        <p:nvSpPr>
          <p:cNvPr id="59" name="矩形 58"/>
          <p:cNvSpPr/>
          <p:nvPr/>
        </p:nvSpPr>
        <p:spPr>
          <a:xfrm>
            <a:off x="1513424" y="1882829"/>
            <a:ext cx="206502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AIRCRAFT TYPE</a:t>
            </a:r>
            <a:endParaRPr lang="en-IN" altLang="zh-CN" sz="2400" dirty="0"/>
          </a:p>
        </p:txBody>
      </p:sp>
      <p:sp>
        <p:nvSpPr>
          <p:cNvPr id="60" name="矩形 59"/>
          <p:cNvSpPr/>
          <p:nvPr/>
        </p:nvSpPr>
        <p:spPr>
          <a:xfrm>
            <a:off x="3876621" y="2267201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Location helps in deciding the which are the areas are more affected by the bird strikes.</a:t>
            </a:r>
            <a:endParaRPr lang="en-IN" altLang="zh-CN" sz="1100" dirty="0"/>
          </a:p>
        </p:txBody>
      </p:sp>
      <p:sp>
        <p:nvSpPr>
          <p:cNvPr id="61" name="矩形 60"/>
          <p:cNvSpPr/>
          <p:nvPr/>
        </p:nvSpPr>
        <p:spPr>
          <a:xfrm>
            <a:off x="4313928" y="1870579"/>
            <a:ext cx="144526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LOCATION</a:t>
            </a:r>
            <a:endParaRPr lang="en-IN" altLang="zh-CN" sz="2400" dirty="0"/>
          </a:p>
        </p:txBody>
      </p:sp>
      <p:sp>
        <p:nvSpPr>
          <p:cNvPr id="62" name="矩形 61"/>
          <p:cNvSpPr/>
          <p:nvPr/>
        </p:nvSpPr>
        <p:spPr>
          <a:xfrm>
            <a:off x="6457164" y="2278383"/>
            <a:ext cx="2219379" cy="852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Phase of the flight decide the current condition of the flight at the time of bird strikes.</a:t>
            </a:r>
            <a:endParaRPr lang="en-IN" altLang="zh-CN" sz="1100" dirty="0"/>
          </a:p>
        </p:txBody>
      </p:sp>
      <p:sp>
        <p:nvSpPr>
          <p:cNvPr id="63" name="矩形 62"/>
          <p:cNvSpPr/>
          <p:nvPr/>
        </p:nvSpPr>
        <p:spPr>
          <a:xfrm>
            <a:off x="6390916" y="1870966"/>
            <a:ext cx="235267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PHASE OF FLIGHT</a:t>
            </a:r>
            <a:endParaRPr lang="en-IN" altLang="zh-CN" sz="2400" dirty="0"/>
          </a:p>
        </p:txBody>
      </p:sp>
      <p:sp>
        <p:nvSpPr>
          <p:cNvPr id="66" name="矩形 65"/>
          <p:cNvSpPr/>
          <p:nvPr/>
        </p:nvSpPr>
        <p:spPr>
          <a:xfrm>
            <a:off x="8942299" y="2231343"/>
            <a:ext cx="2219379" cy="598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altLang="zh-CN" sz="1100" dirty="0"/>
              <a:t>What is the climate conditions of the location at the time of strikes.</a:t>
            </a:r>
            <a:endParaRPr lang="en-IN" altLang="zh-CN" sz="1100" dirty="0"/>
          </a:p>
        </p:txBody>
      </p:sp>
      <p:sp>
        <p:nvSpPr>
          <p:cNvPr id="67" name="矩形 66"/>
          <p:cNvSpPr/>
          <p:nvPr/>
        </p:nvSpPr>
        <p:spPr>
          <a:xfrm>
            <a:off x="9393555" y="1834515"/>
            <a:ext cx="1297305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dirty="0"/>
              <a:t>CLIMATE</a:t>
            </a:r>
            <a:endParaRPr lang="en-IN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988" y="0"/>
            <a:ext cx="6549640" cy="685800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2"/>
          <p:cNvSpPr/>
          <p:nvPr/>
        </p:nvSpPr>
        <p:spPr>
          <a:xfrm>
            <a:off x="694573" y="705914"/>
            <a:ext cx="4748530" cy="5835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3200" b="1" dirty="0"/>
              <a:t>VISUALIZATION &amp; DESIGN:-</a:t>
            </a:r>
            <a:endParaRPr lang="en-IN" altLang="zh-CN" sz="3200" b="1" dirty="0"/>
          </a:p>
        </p:txBody>
      </p:sp>
      <p:pic>
        <p:nvPicPr>
          <p:cNvPr id="3" name="Picture 2" descr="WhatsApp Image 2024-06-05 at 16.56.45_200649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376045"/>
            <a:ext cx="5827395" cy="4998720"/>
          </a:xfrm>
          <a:prstGeom prst="rect">
            <a:avLst/>
          </a:prstGeom>
        </p:spPr>
      </p:pic>
      <p:pic>
        <p:nvPicPr>
          <p:cNvPr id="5" name="Picture 4" descr="WhatsApp Image 2024-06-05 at 16.56.45_f4ccc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376045"/>
            <a:ext cx="5380355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84" y="166091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5" y="720584"/>
            <a:ext cx="3612610" cy="5416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0152203" y="1986451"/>
            <a:ext cx="1811045" cy="461639"/>
          </a:xfrm>
          <a:prstGeom prst="rect">
            <a:avLst/>
          </a:prstGeom>
          <a:solidFill>
            <a:srgbClr val="ABE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059914" y="3676556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5059914" y="4581977"/>
            <a:ext cx="2568124" cy="325767"/>
            <a:chOff x="2593836" y="4419323"/>
            <a:chExt cx="2568124" cy="325767"/>
          </a:xfrm>
        </p:grpSpPr>
        <p:sp>
          <p:nvSpPr>
            <p:cNvPr id="19" name="KSO_Shape"/>
            <p:cNvSpPr/>
            <p:nvPr/>
          </p:nvSpPr>
          <p:spPr bwMode="auto">
            <a:xfrm>
              <a:off x="2593836" y="4427739"/>
              <a:ext cx="325767" cy="308935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4848400" y="4419323"/>
              <a:ext cx="313560" cy="325767"/>
            </a:xfrm>
            <a:custGeom>
              <a:avLst/>
              <a:gdLst>
                <a:gd name="connsiteX0" fmla="*/ 281624 w 542587"/>
                <a:gd name="connsiteY0" fmla="*/ 303155 h 563710"/>
                <a:gd name="connsiteX1" fmla="*/ 255803 w 542587"/>
                <a:gd name="connsiteY1" fmla="*/ 340542 h 563710"/>
                <a:gd name="connsiteX2" fmla="*/ 281624 w 542587"/>
                <a:gd name="connsiteY2" fmla="*/ 379219 h 563710"/>
                <a:gd name="connsiteX3" fmla="*/ 308736 w 542587"/>
                <a:gd name="connsiteY3" fmla="*/ 340542 h 563710"/>
                <a:gd name="connsiteX4" fmla="*/ 281624 w 542587"/>
                <a:gd name="connsiteY4" fmla="*/ 303155 h 563710"/>
                <a:gd name="connsiteX5" fmla="*/ 364279 w 542587"/>
                <a:gd name="connsiteY5" fmla="*/ 273571 h 563710"/>
                <a:gd name="connsiteX6" fmla="*/ 406892 w 542587"/>
                <a:gd name="connsiteY6" fmla="*/ 273571 h 563710"/>
                <a:gd name="connsiteX7" fmla="*/ 454670 w 542587"/>
                <a:gd name="connsiteY7" fmla="*/ 348386 h 563710"/>
                <a:gd name="connsiteX8" fmla="*/ 453378 w 542587"/>
                <a:gd name="connsiteY8" fmla="*/ 316138 h 563710"/>
                <a:gd name="connsiteX9" fmla="*/ 453378 w 542587"/>
                <a:gd name="connsiteY9" fmla="*/ 273571 h 563710"/>
                <a:gd name="connsiteX10" fmla="*/ 495991 w 542587"/>
                <a:gd name="connsiteY10" fmla="*/ 273571 h 563710"/>
                <a:gd name="connsiteX11" fmla="*/ 495991 w 542587"/>
                <a:gd name="connsiteY11" fmla="*/ 409011 h 563710"/>
                <a:gd name="connsiteX12" fmla="*/ 454670 w 542587"/>
                <a:gd name="connsiteY12" fmla="*/ 409011 h 563710"/>
                <a:gd name="connsiteX13" fmla="*/ 405600 w 542587"/>
                <a:gd name="connsiteY13" fmla="*/ 335486 h 563710"/>
                <a:gd name="connsiteX14" fmla="*/ 408183 w 542587"/>
                <a:gd name="connsiteY14" fmla="*/ 366444 h 563710"/>
                <a:gd name="connsiteX15" fmla="*/ 408183 w 542587"/>
                <a:gd name="connsiteY15" fmla="*/ 409011 h 563710"/>
                <a:gd name="connsiteX16" fmla="*/ 364279 w 542587"/>
                <a:gd name="connsiteY16" fmla="*/ 409011 h 563710"/>
                <a:gd name="connsiteX17" fmla="*/ 45147 w 542587"/>
                <a:gd name="connsiteY17" fmla="*/ 273571 h 563710"/>
                <a:gd name="connsiteX18" fmla="*/ 99419 w 542587"/>
                <a:gd name="connsiteY18" fmla="*/ 273571 h 563710"/>
                <a:gd name="connsiteX19" fmla="*/ 123971 w 542587"/>
                <a:gd name="connsiteY19" fmla="*/ 358705 h 563710"/>
                <a:gd name="connsiteX20" fmla="*/ 147231 w 542587"/>
                <a:gd name="connsiteY20" fmla="*/ 273571 h 563710"/>
                <a:gd name="connsiteX21" fmla="*/ 201503 w 542587"/>
                <a:gd name="connsiteY21" fmla="*/ 273571 h 563710"/>
                <a:gd name="connsiteX22" fmla="*/ 201503 w 542587"/>
                <a:gd name="connsiteY22" fmla="*/ 409011 h 563710"/>
                <a:gd name="connsiteX23" fmla="*/ 161445 w 542587"/>
                <a:gd name="connsiteY23" fmla="*/ 409011 h 563710"/>
                <a:gd name="connsiteX24" fmla="*/ 161445 w 542587"/>
                <a:gd name="connsiteY24" fmla="*/ 367734 h 563710"/>
                <a:gd name="connsiteX25" fmla="*/ 161445 w 542587"/>
                <a:gd name="connsiteY25" fmla="*/ 347096 h 563710"/>
                <a:gd name="connsiteX26" fmla="*/ 164029 w 542587"/>
                <a:gd name="connsiteY26" fmla="*/ 322587 h 563710"/>
                <a:gd name="connsiteX27" fmla="*/ 139477 w 542587"/>
                <a:gd name="connsiteY27" fmla="*/ 409011 h 563710"/>
                <a:gd name="connsiteX28" fmla="*/ 107173 w 542587"/>
                <a:gd name="connsiteY28" fmla="*/ 409011 h 563710"/>
                <a:gd name="connsiteX29" fmla="*/ 82621 w 542587"/>
                <a:gd name="connsiteY29" fmla="*/ 322587 h 563710"/>
                <a:gd name="connsiteX30" fmla="*/ 83913 w 542587"/>
                <a:gd name="connsiteY30" fmla="*/ 341936 h 563710"/>
                <a:gd name="connsiteX31" fmla="*/ 85205 w 542587"/>
                <a:gd name="connsiteY31" fmla="*/ 363864 h 563710"/>
                <a:gd name="connsiteX32" fmla="*/ 85205 w 542587"/>
                <a:gd name="connsiteY32" fmla="*/ 409011 h 563710"/>
                <a:gd name="connsiteX33" fmla="*/ 45147 w 542587"/>
                <a:gd name="connsiteY33" fmla="*/ 409011 h 563710"/>
                <a:gd name="connsiteX34" fmla="*/ 281624 w 542587"/>
                <a:gd name="connsiteY34" fmla="*/ 269636 h 563710"/>
                <a:gd name="connsiteX35" fmla="*/ 353924 w 542587"/>
                <a:gd name="connsiteY35" fmla="*/ 340542 h 563710"/>
                <a:gd name="connsiteX36" fmla="*/ 281624 w 542587"/>
                <a:gd name="connsiteY36" fmla="*/ 412738 h 563710"/>
                <a:gd name="connsiteX37" fmla="*/ 210615 w 542587"/>
                <a:gd name="connsiteY37" fmla="*/ 340542 h 563710"/>
                <a:gd name="connsiteX38" fmla="*/ 281624 w 542587"/>
                <a:gd name="connsiteY38" fmla="*/ 269636 h 563710"/>
                <a:gd name="connsiteX39" fmla="*/ 25837 w 542587"/>
                <a:gd name="connsiteY39" fmla="*/ 154794 h 563710"/>
                <a:gd name="connsiteX40" fmla="*/ 25837 w 542587"/>
                <a:gd name="connsiteY40" fmla="*/ 515982 h 563710"/>
                <a:gd name="connsiteX41" fmla="*/ 47799 w 542587"/>
                <a:gd name="connsiteY41" fmla="*/ 537911 h 563710"/>
                <a:gd name="connsiteX42" fmla="*/ 431486 w 542587"/>
                <a:gd name="connsiteY42" fmla="*/ 537911 h 563710"/>
                <a:gd name="connsiteX43" fmla="*/ 436653 w 542587"/>
                <a:gd name="connsiteY43" fmla="*/ 532751 h 563710"/>
                <a:gd name="connsiteX44" fmla="*/ 436653 w 542587"/>
                <a:gd name="connsiteY44" fmla="*/ 491473 h 563710"/>
                <a:gd name="connsiteX45" fmla="*/ 471534 w 542587"/>
                <a:gd name="connsiteY45" fmla="*/ 456644 h 563710"/>
                <a:gd name="connsiteX46" fmla="*/ 511582 w 542587"/>
                <a:gd name="connsiteY46" fmla="*/ 456644 h 563710"/>
                <a:gd name="connsiteX47" fmla="*/ 516750 w 542587"/>
                <a:gd name="connsiteY47" fmla="*/ 451484 h 563710"/>
                <a:gd name="connsiteX48" fmla="*/ 516750 w 542587"/>
                <a:gd name="connsiteY48" fmla="*/ 154794 h 563710"/>
                <a:gd name="connsiteX49" fmla="*/ 82680 w 542587"/>
                <a:gd name="connsiteY49" fmla="*/ 0 h 563710"/>
                <a:gd name="connsiteX50" fmla="*/ 99474 w 542587"/>
                <a:gd name="connsiteY50" fmla="*/ 16769 h 563710"/>
                <a:gd name="connsiteX51" fmla="*/ 98182 w 542587"/>
                <a:gd name="connsiteY51" fmla="*/ 21929 h 563710"/>
                <a:gd name="connsiteX52" fmla="*/ 161484 w 542587"/>
                <a:gd name="connsiteY52" fmla="*/ 21929 h 563710"/>
                <a:gd name="connsiteX53" fmla="*/ 160192 w 542587"/>
                <a:gd name="connsiteY53" fmla="*/ 16769 h 563710"/>
                <a:gd name="connsiteX54" fmla="*/ 176987 w 542587"/>
                <a:gd name="connsiteY54" fmla="*/ 0 h 563710"/>
                <a:gd name="connsiteX55" fmla="*/ 193781 w 542587"/>
                <a:gd name="connsiteY55" fmla="*/ 16769 h 563710"/>
                <a:gd name="connsiteX56" fmla="*/ 192489 w 542587"/>
                <a:gd name="connsiteY56" fmla="*/ 21929 h 563710"/>
                <a:gd name="connsiteX57" fmla="*/ 255791 w 542587"/>
                <a:gd name="connsiteY57" fmla="*/ 21929 h 563710"/>
                <a:gd name="connsiteX58" fmla="*/ 255791 w 542587"/>
                <a:gd name="connsiteY58" fmla="*/ 16769 h 563710"/>
                <a:gd name="connsiteX59" fmla="*/ 271293 w 542587"/>
                <a:gd name="connsiteY59" fmla="*/ 0 h 563710"/>
                <a:gd name="connsiteX60" fmla="*/ 288088 w 542587"/>
                <a:gd name="connsiteY60" fmla="*/ 16769 h 563710"/>
                <a:gd name="connsiteX61" fmla="*/ 286796 w 542587"/>
                <a:gd name="connsiteY61" fmla="*/ 21929 h 563710"/>
                <a:gd name="connsiteX62" fmla="*/ 350098 w 542587"/>
                <a:gd name="connsiteY62" fmla="*/ 21929 h 563710"/>
                <a:gd name="connsiteX63" fmla="*/ 350098 w 542587"/>
                <a:gd name="connsiteY63" fmla="*/ 16769 h 563710"/>
                <a:gd name="connsiteX64" fmla="*/ 365600 w 542587"/>
                <a:gd name="connsiteY64" fmla="*/ 0 h 563710"/>
                <a:gd name="connsiteX65" fmla="*/ 382395 w 542587"/>
                <a:gd name="connsiteY65" fmla="*/ 16769 h 563710"/>
                <a:gd name="connsiteX66" fmla="*/ 382395 w 542587"/>
                <a:gd name="connsiteY66" fmla="*/ 21929 h 563710"/>
                <a:gd name="connsiteX67" fmla="*/ 445696 w 542587"/>
                <a:gd name="connsiteY67" fmla="*/ 21929 h 563710"/>
                <a:gd name="connsiteX68" fmla="*/ 444405 w 542587"/>
                <a:gd name="connsiteY68" fmla="*/ 16769 h 563710"/>
                <a:gd name="connsiteX69" fmla="*/ 461199 w 542587"/>
                <a:gd name="connsiteY69" fmla="*/ 0 h 563710"/>
                <a:gd name="connsiteX70" fmla="*/ 476701 w 542587"/>
                <a:gd name="connsiteY70" fmla="*/ 16769 h 563710"/>
                <a:gd name="connsiteX71" fmla="*/ 476701 w 542587"/>
                <a:gd name="connsiteY71" fmla="*/ 21929 h 563710"/>
                <a:gd name="connsiteX72" fmla="*/ 496080 w 542587"/>
                <a:gd name="connsiteY72" fmla="*/ 21929 h 563710"/>
                <a:gd name="connsiteX73" fmla="*/ 542587 w 542587"/>
                <a:gd name="connsiteY73" fmla="*/ 68368 h 563710"/>
                <a:gd name="connsiteX74" fmla="*/ 542587 w 542587"/>
                <a:gd name="connsiteY74" fmla="*/ 463094 h 563710"/>
                <a:gd name="connsiteX75" fmla="*/ 441821 w 542587"/>
                <a:gd name="connsiteY75" fmla="*/ 563710 h 563710"/>
                <a:gd name="connsiteX76" fmla="*/ 47799 w 542587"/>
                <a:gd name="connsiteY76" fmla="*/ 563710 h 563710"/>
                <a:gd name="connsiteX77" fmla="*/ 0 w 542587"/>
                <a:gd name="connsiteY77" fmla="*/ 515982 h 563710"/>
                <a:gd name="connsiteX78" fmla="*/ 0 w 542587"/>
                <a:gd name="connsiteY78" fmla="*/ 68368 h 563710"/>
                <a:gd name="connsiteX79" fmla="*/ 47799 w 542587"/>
                <a:gd name="connsiteY79" fmla="*/ 21929 h 563710"/>
                <a:gd name="connsiteX80" fmla="*/ 67177 w 542587"/>
                <a:gd name="connsiteY80" fmla="*/ 21929 h 563710"/>
                <a:gd name="connsiteX81" fmla="*/ 65886 w 542587"/>
                <a:gd name="connsiteY81" fmla="*/ 16769 h 563710"/>
                <a:gd name="connsiteX82" fmla="*/ 82680 w 542587"/>
                <a:gd name="connsiteY82" fmla="*/ 0 h 5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42587" h="563710">
                  <a:moveTo>
                    <a:pt x="281624" y="303155"/>
                  </a:moveTo>
                  <a:cubicBezTo>
                    <a:pt x="260967" y="303155"/>
                    <a:pt x="255803" y="323783"/>
                    <a:pt x="255803" y="340542"/>
                  </a:cubicBezTo>
                  <a:cubicBezTo>
                    <a:pt x="255803" y="358591"/>
                    <a:pt x="260967" y="379219"/>
                    <a:pt x="281624" y="379219"/>
                  </a:cubicBezTo>
                  <a:cubicBezTo>
                    <a:pt x="300990" y="379219"/>
                    <a:pt x="308736" y="363748"/>
                    <a:pt x="308736" y="340542"/>
                  </a:cubicBezTo>
                  <a:cubicBezTo>
                    <a:pt x="308736" y="322494"/>
                    <a:pt x="300990" y="301866"/>
                    <a:pt x="281624" y="303155"/>
                  </a:cubicBezTo>
                  <a:close/>
                  <a:moveTo>
                    <a:pt x="364279" y="273571"/>
                  </a:moveTo>
                  <a:lnTo>
                    <a:pt x="406892" y="273571"/>
                  </a:lnTo>
                  <a:lnTo>
                    <a:pt x="454670" y="348386"/>
                  </a:lnTo>
                  <a:lnTo>
                    <a:pt x="453378" y="316138"/>
                  </a:lnTo>
                  <a:lnTo>
                    <a:pt x="453378" y="273571"/>
                  </a:lnTo>
                  <a:lnTo>
                    <a:pt x="495991" y="273571"/>
                  </a:lnTo>
                  <a:lnTo>
                    <a:pt x="495991" y="409011"/>
                  </a:lnTo>
                  <a:lnTo>
                    <a:pt x="454670" y="409011"/>
                  </a:lnTo>
                  <a:lnTo>
                    <a:pt x="405600" y="335486"/>
                  </a:lnTo>
                  <a:lnTo>
                    <a:pt x="408183" y="366444"/>
                  </a:lnTo>
                  <a:lnTo>
                    <a:pt x="408183" y="409011"/>
                  </a:lnTo>
                  <a:lnTo>
                    <a:pt x="364279" y="409011"/>
                  </a:lnTo>
                  <a:close/>
                  <a:moveTo>
                    <a:pt x="45147" y="273571"/>
                  </a:moveTo>
                  <a:lnTo>
                    <a:pt x="99419" y="273571"/>
                  </a:lnTo>
                  <a:lnTo>
                    <a:pt x="123971" y="358705"/>
                  </a:lnTo>
                  <a:lnTo>
                    <a:pt x="147231" y="273571"/>
                  </a:lnTo>
                  <a:lnTo>
                    <a:pt x="201503" y="273571"/>
                  </a:lnTo>
                  <a:lnTo>
                    <a:pt x="201503" y="409011"/>
                  </a:lnTo>
                  <a:lnTo>
                    <a:pt x="161445" y="409011"/>
                  </a:lnTo>
                  <a:lnTo>
                    <a:pt x="161445" y="367734"/>
                  </a:lnTo>
                  <a:lnTo>
                    <a:pt x="161445" y="347096"/>
                  </a:lnTo>
                  <a:lnTo>
                    <a:pt x="164029" y="322587"/>
                  </a:lnTo>
                  <a:lnTo>
                    <a:pt x="139477" y="409011"/>
                  </a:lnTo>
                  <a:lnTo>
                    <a:pt x="107173" y="409011"/>
                  </a:lnTo>
                  <a:lnTo>
                    <a:pt x="82621" y="322587"/>
                  </a:lnTo>
                  <a:lnTo>
                    <a:pt x="83913" y="341936"/>
                  </a:lnTo>
                  <a:lnTo>
                    <a:pt x="85205" y="363864"/>
                  </a:lnTo>
                  <a:lnTo>
                    <a:pt x="85205" y="409011"/>
                  </a:lnTo>
                  <a:lnTo>
                    <a:pt x="45147" y="409011"/>
                  </a:lnTo>
                  <a:close/>
                  <a:moveTo>
                    <a:pt x="281624" y="269636"/>
                  </a:moveTo>
                  <a:cubicBezTo>
                    <a:pt x="330685" y="269636"/>
                    <a:pt x="353924" y="304445"/>
                    <a:pt x="353924" y="340542"/>
                  </a:cubicBezTo>
                  <a:cubicBezTo>
                    <a:pt x="353924" y="386954"/>
                    <a:pt x="322938" y="412738"/>
                    <a:pt x="281624" y="412738"/>
                  </a:cubicBezTo>
                  <a:cubicBezTo>
                    <a:pt x="239019" y="412738"/>
                    <a:pt x="210615" y="386954"/>
                    <a:pt x="210615" y="340542"/>
                  </a:cubicBezTo>
                  <a:cubicBezTo>
                    <a:pt x="210615" y="297999"/>
                    <a:pt x="240310" y="269636"/>
                    <a:pt x="281624" y="269636"/>
                  </a:cubicBezTo>
                  <a:close/>
                  <a:moveTo>
                    <a:pt x="25837" y="154794"/>
                  </a:moveTo>
                  <a:lnTo>
                    <a:pt x="25837" y="515982"/>
                  </a:lnTo>
                  <a:cubicBezTo>
                    <a:pt x="25837" y="527591"/>
                    <a:pt x="36172" y="537911"/>
                    <a:pt x="47799" y="537911"/>
                  </a:cubicBezTo>
                  <a:lnTo>
                    <a:pt x="431486" y="537911"/>
                  </a:lnTo>
                  <a:lnTo>
                    <a:pt x="436653" y="532751"/>
                  </a:lnTo>
                  <a:lnTo>
                    <a:pt x="436653" y="491473"/>
                  </a:lnTo>
                  <a:cubicBezTo>
                    <a:pt x="436653" y="472123"/>
                    <a:pt x="452156" y="456644"/>
                    <a:pt x="471534" y="456644"/>
                  </a:cubicBezTo>
                  <a:lnTo>
                    <a:pt x="511582" y="456644"/>
                  </a:lnTo>
                  <a:lnTo>
                    <a:pt x="516750" y="451484"/>
                  </a:lnTo>
                  <a:lnTo>
                    <a:pt x="516750" y="154794"/>
                  </a:lnTo>
                  <a:close/>
                  <a:moveTo>
                    <a:pt x="82680" y="0"/>
                  </a:moveTo>
                  <a:cubicBezTo>
                    <a:pt x="91723" y="0"/>
                    <a:pt x="99474" y="7740"/>
                    <a:pt x="99474" y="16769"/>
                  </a:cubicBezTo>
                  <a:cubicBezTo>
                    <a:pt x="99474" y="18059"/>
                    <a:pt x="98182" y="19349"/>
                    <a:pt x="98182" y="21929"/>
                  </a:cubicBezTo>
                  <a:lnTo>
                    <a:pt x="161484" y="21929"/>
                  </a:lnTo>
                  <a:cubicBezTo>
                    <a:pt x="161484" y="19349"/>
                    <a:pt x="160192" y="18059"/>
                    <a:pt x="160192" y="16769"/>
                  </a:cubicBezTo>
                  <a:cubicBezTo>
                    <a:pt x="160192" y="7740"/>
                    <a:pt x="167944" y="0"/>
                    <a:pt x="176987" y="0"/>
                  </a:cubicBezTo>
                  <a:cubicBezTo>
                    <a:pt x="186030" y="0"/>
                    <a:pt x="193781" y="7740"/>
                    <a:pt x="193781" y="16769"/>
                  </a:cubicBezTo>
                  <a:cubicBezTo>
                    <a:pt x="193781" y="18059"/>
                    <a:pt x="193781" y="19349"/>
                    <a:pt x="192489" y="21929"/>
                  </a:cubicBezTo>
                  <a:lnTo>
                    <a:pt x="255791" y="21929"/>
                  </a:lnTo>
                  <a:cubicBezTo>
                    <a:pt x="255791" y="19349"/>
                    <a:pt x="255791" y="18059"/>
                    <a:pt x="255791" y="16769"/>
                  </a:cubicBezTo>
                  <a:cubicBezTo>
                    <a:pt x="255791" y="7740"/>
                    <a:pt x="262250" y="0"/>
                    <a:pt x="271293" y="0"/>
                  </a:cubicBezTo>
                  <a:cubicBezTo>
                    <a:pt x="280337" y="0"/>
                    <a:pt x="288088" y="7740"/>
                    <a:pt x="288088" y="16769"/>
                  </a:cubicBezTo>
                  <a:cubicBezTo>
                    <a:pt x="288088" y="18059"/>
                    <a:pt x="288088" y="19349"/>
                    <a:pt x="286796" y="21929"/>
                  </a:cubicBezTo>
                  <a:lnTo>
                    <a:pt x="350098" y="21929"/>
                  </a:lnTo>
                  <a:cubicBezTo>
                    <a:pt x="350098" y="19349"/>
                    <a:pt x="350098" y="18059"/>
                    <a:pt x="350098" y="16769"/>
                  </a:cubicBezTo>
                  <a:cubicBezTo>
                    <a:pt x="350098" y="7740"/>
                    <a:pt x="356557" y="0"/>
                    <a:pt x="365600" y="0"/>
                  </a:cubicBezTo>
                  <a:cubicBezTo>
                    <a:pt x="375935" y="0"/>
                    <a:pt x="382395" y="7740"/>
                    <a:pt x="382395" y="16769"/>
                  </a:cubicBezTo>
                  <a:cubicBezTo>
                    <a:pt x="382395" y="18059"/>
                    <a:pt x="382395" y="19349"/>
                    <a:pt x="382395" y="21929"/>
                  </a:cubicBezTo>
                  <a:lnTo>
                    <a:pt x="445696" y="21929"/>
                  </a:lnTo>
                  <a:cubicBezTo>
                    <a:pt x="444405" y="19349"/>
                    <a:pt x="444405" y="18059"/>
                    <a:pt x="444405" y="16769"/>
                  </a:cubicBezTo>
                  <a:cubicBezTo>
                    <a:pt x="444405" y="7740"/>
                    <a:pt x="452156" y="0"/>
                    <a:pt x="461199" y="0"/>
                  </a:cubicBezTo>
                  <a:cubicBezTo>
                    <a:pt x="470242" y="0"/>
                    <a:pt x="476701" y="7740"/>
                    <a:pt x="476701" y="16769"/>
                  </a:cubicBezTo>
                  <a:cubicBezTo>
                    <a:pt x="476701" y="18059"/>
                    <a:pt x="476701" y="19349"/>
                    <a:pt x="476701" y="21929"/>
                  </a:cubicBezTo>
                  <a:lnTo>
                    <a:pt x="496080" y="21929"/>
                  </a:lnTo>
                  <a:cubicBezTo>
                    <a:pt x="521917" y="21929"/>
                    <a:pt x="542587" y="42568"/>
                    <a:pt x="542587" y="68368"/>
                  </a:cubicBezTo>
                  <a:lnTo>
                    <a:pt x="542587" y="463094"/>
                  </a:lnTo>
                  <a:lnTo>
                    <a:pt x="441821" y="563710"/>
                  </a:lnTo>
                  <a:lnTo>
                    <a:pt x="47799" y="563710"/>
                  </a:lnTo>
                  <a:cubicBezTo>
                    <a:pt x="21962" y="563710"/>
                    <a:pt x="0" y="541781"/>
                    <a:pt x="0" y="515982"/>
                  </a:cubicBezTo>
                  <a:lnTo>
                    <a:pt x="0" y="68368"/>
                  </a:lnTo>
                  <a:cubicBezTo>
                    <a:pt x="0" y="42568"/>
                    <a:pt x="21962" y="21929"/>
                    <a:pt x="47799" y="21929"/>
                  </a:cubicBezTo>
                  <a:lnTo>
                    <a:pt x="67177" y="21929"/>
                  </a:lnTo>
                  <a:cubicBezTo>
                    <a:pt x="67177" y="19349"/>
                    <a:pt x="65886" y="18059"/>
                    <a:pt x="65886" y="16769"/>
                  </a:cubicBezTo>
                  <a:cubicBezTo>
                    <a:pt x="65886" y="7740"/>
                    <a:pt x="73637" y="0"/>
                    <a:pt x="8268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385681" y="4560784"/>
            <a:ext cx="195326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Date</a:t>
            </a:r>
            <a:r>
              <a:rPr lang="en-IN" altLang="zh-CN" dirty="0">
                <a:latin typeface="+mj-lt"/>
              </a:rPr>
              <a:t>: 30 June 2024</a:t>
            </a:r>
            <a:endParaRPr lang="en-IN" altLang="zh-CN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7150" y="4560570"/>
            <a:ext cx="324421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j-lt"/>
              </a:rPr>
              <a:t>Name</a:t>
            </a:r>
            <a:r>
              <a:rPr lang="en-IN" altLang="en-US" dirty="0">
                <a:latin typeface="+mj-lt"/>
              </a:rPr>
              <a:t>: Biswa Prusty</a:t>
            </a:r>
            <a:endParaRPr lang="en-IN" altLang="en-US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4954" y="2792280"/>
            <a:ext cx="3631486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latinLnBrk="1"/>
            <a:r>
              <a:rPr lang="en-US" altLang="zh-CN" sz="4400" b="1" dirty="0">
                <a:latin typeface="Arial" panose="020B0604020202020204" pitchFamily="34" charset="0"/>
              </a:rPr>
              <a:t>THANK YOU</a:t>
            </a:r>
            <a:endParaRPr lang="en-US" altLang="zh-CN" sz="4400" b="1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Presentation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Aharoni</vt:lpstr>
      <vt:lpstr>Yu Gothic UI Semibold</vt:lpstr>
      <vt:lpstr>Calibri</vt:lpstr>
      <vt:lpstr>Microsoft YaHei</vt:lpstr>
      <vt:lpstr>汉仪良品线简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biswa</cp:lastModifiedBy>
  <cp:revision>20</cp:revision>
  <dcterms:created xsi:type="dcterms:W3CDTF">2019-08-08T09:10:00Z</dcterms:created>
  <dcterms:modified xsi:type="dcterms:W3CDTF">2024-06-30T14:42:01Z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A36DC641C0A24D2495992D1C991B8BC2_11</vt:lpwstr>
  </property>
  <property fmtid="{D5CDD505-2E9C-101B-9397-08002B2CF9AE}" pid="3" name="KSOProductBuildVer">
    <vt:lpwstr>1033-12.2.0.17119</vt:lpwstr>
  </property>
</Properties>
</file>