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3"/>
    <p:sldId id="257" r:id="rId4"/>
    <p:sldId id="278" r:id="rId5"/>
    <p:sldId id="275" r:id="rId6"/>
    <p:sldId id="264" r:id="rId7"/>
    <p:sldId id="292" r:id="rId8"/>
    <p:sldId id="273" r:id="rId9"/>
  </p:sldIdLst>
  <p:sldSz cx="12192000" cy="6858000"/>
  <p:notesSz cx="6858000" cy="9144000"/>
  <p:embeddedFontLst>
    <p:embeddedFont>
      <p:font typeface="Microsoft YaHei" panose="020B0503020204020204" pitchFamily="34" charset="-122"/>
      <p:regular r:id="rId13"/>
    </p:embeddedFont>
    <p:embeddedFont>
      <p:font typeface="Bahnschrift Light" panose="020B0502040204020203" charset="0"/>
      <p:regular r:id="rId14"/>
    </p:embeddedFont>
  </p:embeddedFontLst>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151" userDrawn="1">
          <p15:clr>
            <a:srgbClr val="A4A3A4"/>
          </p15:clr>
        </p15:guide>
        <p15:guide id="4" pos="5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3790"/>
    <a:srgbClr val="FA82A7"/>
    <a:srgbClr val="FAFFFF"/>
    <a:srgbClr val="8BD6FF"/>
    <a:srgbClr val="B0E2FF"/>
    <a:srgbClr val="92C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784" autoAdjust="0"/>
    <p:restoredTop sz="94660"/>
  </p:normalViewPr>
  <p:slideViewPr>
    <p:cSldViewPr snapToGrid="0" showGuides="1">
      <p:cViewPr>
        <p:scale>
          <a:sx n="75" d="100"/>
          <a:sy n="75" d="100"/>
        </p:scale>
        <p:origin x="420" y="618"/>
      </p:cViewPr>
      <p:guideLst>
        <p:guide orient="horz" pos="2160"/>
        <p:guide pos="3840"/>
        <p:guide pos="7151"/>
        <p:guide pos="506"/>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2.xml"/><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BF470D-27AA-41B5-B7B0-08C439E5EB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4DC95D-F0EB-4841-A1DC-950B889D5FF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3BF470D-27AA-41B5-B7B0-08C439E5EB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4DC95D-F0EB-4841-A1DC-950B889D5FF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3BF470D-27AA-41B5-B7B0-08C439E5EB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4DC95D-F0EB-4841-A1DC-950B889D5FF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3BF470D-27AA-41B5-B7B0-08C439E5EB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4DC95D-F0EB-4841-A1DC-950B889D5FF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BF470D-27AA-41B5-B7B0-08C439E5EB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4DC95D-F0EB-4841-A1DC-950B889D5FF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3BF470D-27AA-41B5-B7B0-08C439E5EBF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4DC95D-F0EB-4841-A1DC-950B889D5FF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3BF470D-27AA-41B5-B7B0-08C439E5EBF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4DC95D-F0EB-4841-A1DC-950B889D5FF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BF470D-27AA-41B5-B7B0-08C439E5EBF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4DC95D-F0EB-4841-A1DC-950B889D5FF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F470D-27AA-41B5-B7B0-08C439E5EBF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4DC95D-F0EB-4841-A1DC-950B889D5FF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F470D-27AA-41B5-B7B0-08C439E5EBF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4DC95D-F0EB-4841-A1DC-950B889D5FF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F470D-27AA-41B5-B7B0-08C439E5EBF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4DC95D-F0EB-4841-A1DC-950B889D5FF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D6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F470D-27AA-41B5-B7B0-08C439E5EBF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DC95D-F0EB-4841-A1DC-950B889D5FF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hemeOverride" Target="../theme/themeOverride2.xml"/><Relationship Id="rId2" Type="http://schemas.microsoft.com/office/2007/relationships/hdphoto" Target="../media/image4.wdp"/><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6905" y="3819551"/>
            <a:ext cx="6097656" cy="368300"/>
          </a:xfrm>
          <a:prstGeom prst="rect">
            <a:avLst/>
          </a:prstGeom>
          <a:noFill/>
        </p:spPr>
        <p:txBody>
          <a:bodyPr wrap="square">
            <a:spAutoFit/>
          </a:bodyPr>
          <a:lstStyle/>
          <a:p>
            <a:pPr fontAlgn="ctr"/>
            <a:r>
              <a:rPr lang="en-IN" altLang="en-US" sz="1800" b="1" i="0" u="none" strike="noStrike" dirty="0">
                <a:solidFill>
                  <a:schemeClr val="bg1"/>
                </a:solidFill>
                <a:effectLst/>
                <a:latin typeface="Arial" panose="020B0604020202020204" pitchFamily="34" charset="0"/>
                <a:ea typeface="Microsoft YaHei" panose="020B0503020204020204" pitchFamily="34" charset="-122"/>
                <a:cs typeface="Arial" panose="020B0604020202020204" pitchFamily="34" charset="0"/>
              </a:rPr>
              <a:t>Unified Mentor</a:t>
            </a:r>
            <a:endParaRPr lang="en-IN" altLang="en-US" sz="1800" b="1" i="0" u="none" strike="noStrike" dirty="0">
              <a:solidFill>
                <a:schemeClr val="bg1"/>
              </a:solidFill>
              <a:effectLst/>
              <a:latin typeface="Arial" panose="020B0604020202020204" pitchFamily="34" charset="0"/>
              <a:ea typeface="Microsoft YaHei" panose="020B0503020204020204" pitchFamily="34" charset="-122"/>
              <a:cs typeface="Arial" panose="020B0604020202020204" pitchFamily="34" charset="0"/>
            </a:endParaRPr>
          </a:p>
        </p:txBody>
      </p:sp>
      <p:sp>
        <p:nvSpPr>
          <p:cNvPr id="2" name="文本框 1"/>
          <p:cNvSpPr txBox="1"/>
          <p:nvPr/>
        </p:nvSpPr>
        <p:spPr>
          <a:xfrm>
            <a:off x="607695" y="2116455"/>
            <a:ext cx="5323205" cy="1445260"/>
          </a:xfrm>
          <a:prstGeom prst="rect">
            <a:avLst/>
          </a:prstGeom>
          <a:noFill/>
        </p:spPr>
        <p:txBody>
          <a:bodyPr wrap="square">
            <a:spAutoFit/>
          </a:bodyPr>
          <a:lstStyle/>
          <a:p>
            <a:pPr fontAlgn="ctr"/>
            <a:r>
              <a:rPr lang="en-IN" altLang="en-US" sz="4400" b="1" i="0" u="none" strike="noStrike" dirty="0">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cs typeface="Arial" panose="020B0604020202020204" pitchFamily="34" charset="0"/>
              </a:rPr>
              <a:t>Crop Production Analysis</a:t>
            </a:r>
            <a:endParaRPr lang="en-IN" altLang="en-US" sz="4400" b="1" i="0" u="none" strike="noStrike" dirty="0">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cs typeface="Arial" panose="020B0604020202020204" pitchFamily="34" charset="0"/>
            </a:endParaRPr>
          </a:p>
        </p:txBody>
      </p:sp>
      <p:sp>
        <p:nvSpPr>
          <p:cNvPr id="3" name="文本框 2"/>
          <p:cNvSpPr txBox="1"/>
          <p:nvPr/>
        </p:nvSpPr>
        <p:spPr>
          <a:xfrm>
            <a:off x="625610" y="4382564"/>
            <a:ext cx="4126565" cy="414020"/>
          </a:xfrm>
          <a:prstGeom prst="rect">
            <a:avLst/>
          </a:prstGeom>
          <a:noFill/>
        </p:spPr>
        <p:txBody>
          <a:bodyPr wrap="square">
            <a:spAutoFit/>
          </a:bodyPr>
          <a:lstStyle/>
          <a:p>
            <a:r>
              <a:rPr lang="en-IN" altLang="zh-CN" sz="105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This Project is assigned by Unified Mentor in the domain of Data Science Internships Course. </a:t>
            </a:r>
            <a:endParaRPr lang="en-IN" altLang="zh-CN" sz="105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文本框 3"/>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Microsoft YaHei" panose="020B0503020204020204" pitchFamily="34" charset="-122"/>
              </a:rPr>
              <a:t>www.website.com</a:t>
            </a:r>
            <a:endParaRPr lang="en-US" altLang="zh-CN" sz="1100" b="0" i="0" u="none" strike="noStrike" dirty="0">
              <a:solidFill>
                <a:srgbClr val="000000"/>
              </a:solidFill>
              <a:effectLst/>
              <a:ea typeface="Microsoft YaHei" panose="020B0503020204020204" pitchFamily="34" charset="-122"/>
            </a:endParaRPr>
          </a:p>
        </p:txBody>
      </p:sp>
      <p:sp>
        <p:nvSpPr>
          <p:cNvPr id="9" name="文本框 8"/>
          <p:cNvSpPr txBox="1"/>
          <p:nvPr/>
        </p:nvSpPr>
        <p:spPr>
          <a:xfrm>
            <a:off x="653512" y="1613012"/>
            <a:ext cx="4009292" cy="260350"/>
          </a:xfrm>
          <a:prstGeom prst="rect">
            <a:avLst/>
          </a:prstGeom>
          <a:noFill/>
        </p:spPr>
        <p:txBody>
          <a:bodyPr wrap="square">
            <a:spAutoFit/>
          </a:bodyPr>
          <a:lstStyle>
            <a:defPPr>
              <a:defRPr lang="zh-CN"/>
            </a:defPPr>
            <a:lvl1pPr fontAlgn="ctr">
              <a:defRPr sz="1100" b="0" i="0" u="none" strike="noStrike">
                <a:solidFill>
                  <a:srgbClr val="000000"/>
                </a:solidFill>
                <a:effectLst/>
                <a:ea typeface="Microsoft YaHei" panose="020B0503020204020204" pitchFamily="34" charset="-122"/>
              </a:defRPr>
            </a:lvl1pPr>
          </a:lstStyle>
          <a:p>
            <a:r>
              <a:rPr lang="en-IN" altLang="zh-CN" dirty="0">
                <a:solidFill>
                  <a:schemeClr val="bg1"/>
                </a:solidFill>
                <a:latin typeface="Arial" panose="020B0604020202020204" pitchFamily="34" charset="0"/>
                <a:cs typeface="Arial" panose="020B0604020202020204" pitchFamily="34" charset="0"/>
              </a:rPr>
              <a:t>2024-2025</a:t>
            </a:r>
            <a:endParaRPr lang="en-IN" altLang="zh-CN" dirty="0">
              <a:solidFill>
                <a:schemeClr val="bg1"/>
              </a:solidFill>
              <a:latin typeface="Arial" panose="020B0604020202020204" pitchFamily="34" charset="0"/>
              <a:cs typeface="Arial" panose="020B0604020202020204" pitchFamily="34" charset="0"/>
            </a:endParaRPr>
          </a:p>
        </p:txBody>
      </p:sp>
      <p:sp>
        <p:nvSpPr>
          <p:cNvPr id="20" name="矩形 19"/>
          <p:cNvSpPr/>
          <p:nvPr/>
        </p:nvSpPr>
        <p:spPr>
          <a:xfrm>
            <a:off x="0" y="5386038"/>
            <a:ext cx="12192000" cy="1471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VCG211381373453" descr="图形用户界面, 图示, 应用程序&#10;&#10;描述已自动生成"/>
          <p:cNvPicPr>
            <a:picLocks noChangeAspect="1"/>
          </p:cNvPicPr>
          <p:nvPr/>
        </p:nvPicPr>
        <p:blipFill>
          <a:blip r:embed="rId1" cstate="print">
            <a:extLst>
              <a:ext uri="{BEBA8EAE-BF5A-486C-A8C5-ECC9F3942E4B}">
                <a14:imgProps xmlns:a14="http://schemas.microsoft.com/office/drawing/2010/main">
                  <a14:imgLayer r:embed="rId2">
                    <a14:imgEffect>
                      <a14:brightnessContrast contrast="10000"/>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4926330" y="735965"/>
            <a:ext cx="7863205" cy="5861685"/>
          </a:xfrm>
          <a:prstGeom prst="rect">
            <a:avLst/>
          </a:prstGeom>
        </p:spPr>
      </p:pic>
      <p:grpSp>
        <p:nvGrpSpPr>
          <p:cNvPr id="23" name="组合 22"/>
          <p:cNvGrpSpPr/>
          <p:nvPr/>
        </p:nvGrpSpPr>
        <p:grpSpPr>
          <a:xfrm>
            <a:off x="591015" y="5854389"/>
            <a:ext cx="1925159" cy="486937"/>
            <a:chOff x="646771" y="5798635"/>
            <a:chExt cx="2850995" cy="721112"/>
          </a:xfrm>
        </p:grpSpPr>
        <p:sp>
          <p:nvSpPr>
            <p:cNvPr id="22" name="矩形: 圆角 21"/>
            <p:cNvSpPr/>
            <p:nvPr/>
          </p:nvSpPr>
          <p:spPr>
            <a:xfrm>
              <a:off x="687658" y="5872976"/>
              <a:ext cx="2810108" cy="646771"/>
            </a:xfrm>
            <a:prstGeom prst="roundRect">
              <a:avLst>
                <a:gd name="adj" fmla="val 50000"/>
              </a:avLst>
            </a:prstGeom>
            <a:solidFill>
              <a:srgbClr val="2837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a:off x="646771" y="5798635"/>
              <a:ext cx="2810108" cy="646771"/>
            </a:xfrm>
            <a:prstGeom prst="roundRect">
              <a:avLst>
                <a:gd name="adj" fmla="val 50000"/>
              </a:avLst>
            </a:prstGeom>
            <a:solidFill>
              <a:srgbClr val="B0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814737" y="5937803"/>
            <a:ext cx="1593928" cy="260350"/>
          </a:xfrm>
          <a:prstGeom prst="rect">
            <a:avLst/>
          </a:prstGeom>
          <a:noFill/>
        </p:spPr>
        <p:txBody>
          <a:bodyPr wrap="square">
            <a:spAutoFit/>
          </a:bodyPr>
          <a:lstStyle>
            <a:defPPr>
              <a:defRPr lang="zh-CN"/>
            </a:defPPr>
            <a:lvl1pPr fontAlgn="ctr">
              <a:defRPr sz="2000" b="0" i="0" u="none" strike="noStrike">
                <a:solidFill>
                  <a:srgbClr val="000000"/>
                </a:solidFill>
                <a:effectLst/>
                <a:latin typeface="+mj-lt"/>
                <a:ea typeface="Microsoft YaHei" panose="020B0503020204020204" pitchFamily="34" charset="-122"/>
              </a:defRPr>
            </a:lvl1pPr>
          </a:lstStyle>
          <a:p>
            <a:pPr algn="ctr"/>
            <a:r>
              <a:rPr lang="en-IN" altLang="en-US" sz="1100" b="1" dirty="0">
                <a:latin typeface="Times New Roman" panose="02020603050405020304" charset="0"/>
                <a:cs typeface="Times New Roman" panose="02020603050405020304" charset="0"/>
              </a:rPr>
              <a:t>2024-2025</a:t>
            </a:r>
            <a:endParaRPr lang="en-IN" altLang="en-US" sz="1100" b="1" dirty="0">
              <a:latin typeface="Times New Roman" panose="02020603050405020304" charset="0"/>
              <a:cs typeface="Times New Roman" panose="02020603050405020304" charset="0"/>
            </a:endParaRPr>
          </a:p>
        </p:txBody>
      </p:sp>
      <p:grpSp>
        <p:nvGrpSpPr>
          <p:cNvPr id="26" name="组合 25"/>
          <p:cNvGrpSpPr/>
          <p:nvPr/>
        </p:nvGrpSpPr>
        <p:grpSpPr>
          <a:xfrm>
            <a:off x="765718" y="1973766"/>
            <a:ext cx="282497" cy="111513"/>
            <a:chOff x="2717181" y="-390293"/>
            <a:chExt cx="1007326" cy="613318"/>
          </a:xfrm>
        </p:grpSpPr>
        <p:sp>
          <p:nvSpPr>
            <p:cNvPr id="24" name="矩形 23"/>
            <p:cNvSpPr/>
            <p:nvPr/>
          </p:nvSpPr>
          <p:spPr>
            <a:xfrm>
              <a:off x="2732049" y="-390293"/>
              <a:ext cx="992458" cy="223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717181" y="0"/>
              <a:ext cx="612000" cy="223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518532" y="0"/>
            <a:ext cx="11154936" cy="669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06612" y="281093"/>
            <a:ext cx="1304596" cy="275590"/>
          </a:xfrm>
          <a:prstGeom prst="rect">
            <a:avLst/>
          </a:prstGeom>
          <a:noFill/>
        </p:spPr>
        <p:txBody>
          <a:bodyPr wrap="square">
            <a:spAutoFit/>
          </a:bodyPr>
          <a:lstStyle/>
          <a:p>
            <a:pPr algn="l"/>
            <a:r>
              <a:rPr lang="en-IN" altLang="zh-CN" sz="12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UM</a:t>
            </a:r>
            <a:endParaRPr lang="en-IN" altLang="zh-CN" sz="12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5" name="文本框 14"/>
          <p:cNvSpPr txBox="1"/>
          <p:nvPr/>
        </p:nvSpPr>
        <p:spPr>
          <a:xfrm>
            <a:off x="10503663" y="296482"/>
            <a:ext cx="1168724" cy="260350"/>
          </a:xfrm>
          <a:prstGeom prst="rect">
            <a:avLst/>
          </a:prstGeom>
          <a:noFill/>
        </p:spPr>
        <p:txBody>
          <a:bodyPr wrap="square">
            <a:spAutoFit/>
          </a:bodyPr>
          <a:lstStyle>
            <a:defPPr>
              <a:defRPr lang="zh-CN"/>
            </a:defPPr>
            <a:lvl1pPr fontAlgn="ctr">
              <a:defRPr sz="1100" b="0" i="0" u="none" strike="noStrike">
                <a:solidFill>
                  <a:srgbClr val="000000"/>
                </a:solidFill>
                <a:effectLst/>
                <a:latin typeface="+mj-lt"/>
                <a:ea typeface="Microsoft YaHei" panose="020B0503020204020204" pitchFamily="34" charset="-122"/>
              </a:defRPr>
            </a:lvl1pPr>
          </a:lstStyle>
          <a:p>
            <a:r>
              <a:rPr lang="en-IN" altLang="en-US"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Data Science</a:t>
            </a:r>
            <a:endParaRPr lang="en-IN" altLang="en-US"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VCG211380679739"/>
          <p:cNvPicPr>
            <a:picLocks noChangeAspect="1"/>
          </p:cNvPicPr>
          <p:nvPr/>
        </p:nvPicPr>
        <p:blipFill>
          <a:blip r:embed="rId1">
            <a:extLst>
              <a:ext uri="{BEBA8EAE-BF5A-486C-A8C5-ECC9F3942E4B}">
                <a14:imgProps xmlns:a14="http://schemas.microsoft.com/office/drawing/2010/main">
                  <a14:imgLayer r:embed="rId2">
                    <a14:imgEffect>
                      <a14:colorTemperature colorTemp="5900"/>
                    </a14:imgEffect>
                  </a14:imgLayer>
                </a14:imgProps>
              </a:ext>
            </a:extLst>
          </a:blip>
          <a:stretch>
            <a:fillRect/>
          </a:stretch>
        </p:blipFill>
        <p:spPr>
          <a:xfrm>
            <a:off x="333850" y="1105399"/>
            <a:ext cx="8955800" cy="5066215"/>
          </a:xfrm>
          <a:prstGeom prst="rect">
            <a:avLst/>
          </a:prstGeom>
        </p:spPr>
      </p:pic>
      <p:sp>
        <p:nvSpPr>
          <p:cNvPr id="7" name="矩形 6"/>
          <p:cNvSpPr/>
          <p:nvPr/>
        </p:nvSpPr>
        <p:spPr>
          <a:xfrm>
            <a:off x="0" y="6122020"/>
            <a:ext cx="12192000" cy="735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7155366" y="1310060"/>
            <a:ext cx="4868958" cy="775217"/>
            <a:chOff x="6820829" y="1187397"/>
            <a:chExt cx="4868958" cy="775217"/>
          </a:xfrm>
        </p:grpSpPr>
        <p:grpSp>
          <p:nvGrpSpPr>
            <p:cNvPr id="11" name="组合 10"/>
            <p:cNvGrpSpPr/>
            <p:nvPr/>
          </p:nvGrpSpPr>
          <p:grpSpPr>
            <a:xfrm>
              <a:off x="6820829" y="1187397"/>
              <a:ext cx="784303" cy="775217"/>
              <a:chOff x="6820829" y="1011045"/>
              <a:chExt cx="962723" cy="951570"/>
            </a:xfrm>
          </p:grpSpPr>
          <p:sp>
            <p:nvSpPr>
              <p:cNvPr id="8" name="椭圆 7"/>
              <p:cNvSpPr/>
              <p:nvPr/>
            </p:nvSpPr>
            <p:spPr>
              <a:xfrm>
                <a:off x="6891454" y="1070517"/>
                <a:ext cx="892098" cy="892098"/>
              </a:xfrm>
              <a:prstGeom prst="ellipse">
                <a:avLst/>
              </a:prstGeom>
              <a:solidFill>
                <a:srgbClr val="FA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20829" y="1011045"/>
                <a:ext cx="884662" cy="884662"/>
              </a:xfrm>
              <a:prstGeom prst="ellipse">
                <a:avLst/>
              </a:prstGeom>
              <a:noFill/>
              <a:ln>
                <a:solidFill>
                  <a:srgbClr val="2837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6874656" y="1324813"/>
              <a:ext cx="1254584" cy="461665"/>
            </a:xfrm>
            <a:prstGeom prst="rect">
              <a:avLst/>
            </a:prstGeom>
            <a:noFill/>
          </p:spPr>
          <p:txBody>
            <a:bodyPr wrap="square">
              <a:spAutoFit/>
            </a:bodyPr>
            <a:lstStyle/>
            <a:p>
              <a:pPr fontAlgn="ctr"/>
              <a:r>
                <a:rPr lang="en-US" altLang="zh-CN" sz="2400" b="0" i="0" u="none" strike="noStrike" dirty="0">
                  <a:solidFill>
                    <a:srgbClr val="FA82A7"/>
                  </a:solidFill>
                  <a:effectLst/>
                  <a:latin typeface="+mj-lt"/>
                  <a:ea typeface="Microsoft YaHei" panose="020B0503020204020204" pitchFamily="34" charset="-122"/>
                </a:rPr>
                <a:t>01</a:t>
              </a:r>
              <a:endParaRPr lang="en-US" altLang="zh-CN" sz="2400" b="0" i="0" u="none" strike="noStrike" dirty="0">
                <a:solidFill>
                  <a:srgbClr val="FA82A7"/>
                </a:solidFill>
                <a:effectLst/>
                <a:latin typeface="+mj-lt"/>
                <a:ea typeface="Microsoft YaHei" panose="020B0503020204020204" pitchFamily="34" charset="-122"/>
              </a:endParaRPr>
            </a:p>
          </p:txBody>
        </p:sp>
        <p:sp>
          <p:nvSpPr>
            <p:cNvPr id="14" name="文本框 13"/>
            <p:cNvSpPr txBox="1"/>
            <p:nvPr/>
          </p:nvSpPr>
          <p:spPr>
            <a:xfrm>
              <a:off x="7694780" y="1545260"/>
              <a:ext cx="3322625" cy="41402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r>
                <a:rPr lang="en-IN" altLang="zh-CN" b="1" dirty="0">
                  <a:solidFill>
                    <a:schemeClr val="bg1">
                      <a:lumMod val="95000"/>
                    </a:schemeClr>
                  </a:solidFill>
                  <a:latin typeface="Arial" panose="020B0604020202020204" pitchFamily="34" charset="0"/>
                  <a:cs typeface="Arial" panose="020B0604020202020204" pitchFamily="34" charset="0"/>
                </a:rPr>
                <a:t>Brief introduction of the project and its short description.</a:t>
              </a:r>
              <a:endParaRPr lang="en-IN" altLang="zh-CN" b="1" dirty="0">
                <a:solidFill>
                  <a:schemeClr val="bg1">
                    <a:lumMod val="95000"/>
                  </a:schemeClr>
                </a:solidFill>
                <a:latin typeface="Arial" panose="020B0604020202020204" pitchFamily="34" charset="0"/>
                <a:cs typeface="Arial" panose="020B0604020202020204" pitchFamily="34" charset="0"/>
              </a:endParaRPr>
            </a:p>
          </p:txBody>
        </p:sp>
        <p:sp>
          <p:nvSpPr>
            <p:cNvPr id="15" name="文本框 14"/>
            <p:cNvSpPr txBox="1"/>
            <p:nvPr/>
          </p:nvSpPr>
          <p:spPr>
            <a:xfrm>
              <a:off x="7680495" y="1209850"/>
              <a:ext cx="4009292" cy="337185"/>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IN" altLang="zh-CN" sz="16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Gilroy" panose="00000400000000000000" charset="0"/>
                  <a:cs typeface="Arial" panose="020B0604020202020204" pitchFamily="34" charset="0"/>
                </a:rPr>
                <a:t>Introduction of Project</a:t>
              </a:r>
              <a:endParaRPr lang="en-IN" altLang="zh-CN" sz="16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Gilroy" panose="00000400000000000000" charset="0"/>
                <a:cs typeface="Arial" panose="020B0604020202020204" pitchFamily="34" charset="0"/>
              </a:endParaRPr>
            </a:p>
          </p:txBody>
        </p:sp>
      </p:grpSp>
      <p:grpSp>
        <p:nvGrpSpPr>
          <p:cNvPr id="17" name="组合 16"/>
          <p:cNvGrpSpPr/>
          <p:nvPr/>
        </p:nvGrpSpPr>
        <p:grpSpPr>
          <a:xfrm>
            <a:off x="7155366" y="2500763"/>
            <a:ext cx="4868958" cy="775217"/>
            <a:chOff x="6820829" y="1187397"/>
            <a:chExt cx="4868958" cy="775217"/>
          </a:xfrm>
        </p:grpSpPr>
        <p:grpSp>
          <p:nvGrpSpPr>
            <p:cNvPr id="18" name="组合 17"/>
            <p:cNvGrpSpPr/>
            <p:nvPr/>
          </p:nvGrpSpPr>
          <p:grpSpPr>
            <a:xfrm>
              <a:off x="6820829" y="1187397"/>
              <a:ext cx="784303" cy="775217"/>
              <a:chOff x="6820829" y="1011045"/>
              <a:chExt cx="962723" cy="951570"/>
            </a:xfrm>
          </p:grpSpPr>
          <p:sp>
            <p:nvSpPr>
              <p:cNvPr id="22" name="椭圆 21"/>
              <p:cNvSpPr/>
              <p:nvPr/>
            </p:nvSpPr>
            <p:spPr>
              <a:xfrm>
                <a:off x="6891454" y="1070517"/>
                <a:ext cx="892098" cy="892098"/>
              </a:xfrm>
              <a:prstGeom prst="ellipse">
                <a:avLst/>
              </a:prstGeom>
              <a:solidFill>
                <a:srgbClr val="2837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820829" y="1011045"/>
                <a:ext cx="884662" cy="8846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6874656" y="1324813"/>
              <a:ext cx="1254584" cy="460375"/>
            </a:xfrm>
            <a:prstGeom prst="rect">
              <a:avLst/>
            </a:prstGeom>
            <a:noFill/>
          </p:spPr>
          <p:txBody>
            <a:bodyPr wrap="square">
              <a:spAutoFit/>
            </a:bodyPr>
            <a:lstStyle/>
            <a:p>
              <a:pPr fontAlgn="ctr"/>
              <a:r>
                <a:rPr lang="en-US" altLang="zh-CN" sz="2400" b="0" i="0" u="none" strike="noStrike" dirty="0">
                  <a:solidFill>
                    <a:schemeClr val="bg1"/>
                  </a:solidFill>
                  <a:effectLst/>
                  <a:latin typeface="+mj-lt"/>
                  <a:ea typeface="Microsoft YaHei" panose="020B0503020204020204" pitchFamily="34" charset="-122"/>
                </a:rPr>
                <a:t>0</a:t>
              </a:r>
              <a:r>
                <a:rPr lang="en-IN" altLang="en-US" sz="2400" b="0" i="0" u="none" strike="noStrike" dirty="0">
                  <a:solidFill>
                    <a:schemeClr val="bg1"/>
                  </a:solidFill>
                  <a:effectLst/>
                  <a:latin typeface="+mj-lt"/>
                  <a:ea typeface="Microsoft YaHei" panose="020B0503020204020204" pitchFamily="34" charset="-122"/>
                </a:rPr>
                <a:t>2</a:t>
              </a:r>
              <a:endParaRPr lang="en-IN" altLang="en-US" sz="2400" b="0" i="0" u="none" strike="noStrike" dirty="0">
                <a:solidFill>
                  <a:schemeClr val="bg1"/>
                </a:solidFill>
                <a:effectLst/>
                <a:latin typeface="+mj-lt"/>
                <a:ea typeface="Microsoft YaHei" panose="020B0503020204020204" pitchFamily="34" charset="-122"/>
              </a:endParaRPr>
            </a:p>
          </p:txBody>
        </p:sp>
        <p:sp>
          <p:nvSpPr>
            <p:cNvPr id="20" name="文本框 19"/>
            <p:cNvSpPr txBox="1"/>
            <p:nvPr/>
          </p:nvSpPr>
          <p:spPr>
            <a:xfrm>
              <a:off x="7694780" y="1545260"/>
              <a:ext cx="3322625" cy="41402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r>
                <a:rPr lang="en-IN" altLang="zh-CN" b="1" dirty="0">
                  <a:solidFill>
                    <a:schemeClr val="bg1">
                      <a:lumMod val="95000"/>
                    </a:schemeClr>
                  </a:solidFill>
                  <a:latin typeface="Arial" panose="020B0604020202020204" pitchFamily="34" charset="0"/>
                  <a:cs typeface="Arial" panose="020B0604020202020204" pitchFamily="34" charset="0"/>
                </a:rPr>
                <a:t>Our Objective towards the project and what we except from the tasks.</a:t>
              </a:r>
              <a:endParaRPr lang="en-IN" altLang="zh-CN" b="1" dirty="0">
                <a:solidFill>
                  <a:schemeClr val="bg1">
                    <a:lumMod val="95000"/>
                  </a:schemeClr>
                </a:solidFill>
                <a:latin typeface="Arial" panose="020B0604020202020204" pitchFamily="34" charset="0"/>
                <a:cs typeface="Arial" panose="020B0604020202020204" pitchFamily="34" charset="0"/>
              </a:endParaRPr>
            </a:p>
          </p:txBody>
        </p:sp>
        <p:sp>
          <p:nvSpPr>
            <p:cNvPr id="21" name="文本框 20"/>
            <p:cNvSpPr txBox="1"/>
            <p:nvPr/>
          </p:nvSpPr>
          <p:spPr>
            <a:xfrm>
              <a:off x="7680495" y="1209850"/>
              <a:ext cx="4009292" cy="337185"/>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IN" altLang="zh-CN" sz="16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Gilroy" panose="00000400000000000000" charset="0"/>
                  <a:cs typeface="Arial" panose="020B0604020202020204" pitchFamily="34" charset="0"/>
                </a:rPr>
                <a:t>Main Objective</a:t>
              </a:r>
              <a:endParaRPr lang="en-IN" altLang="zh-CN" sz="16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Gilroy" panose="00000400000000000000" charset="0"/>
                <a:cs typeface="Arial" panose="020B0604020202020204" pitchFamily="34" charset="0"/>
              </a:endParaRPr>
            </a:p>
          </p:txBody>
        </p:sp>
      </p:grpSp>
      <p:grpSp>
        <p:nvGrpSpPr>
          <p:cNvPr id="24" name="组合 23"/>
          <p:cNvGrpSpPr/>
          <p:nvPr/>
        </p:nvGrpSpPr>
        <p:grpSpPr>
          <a:xfrm>
            <a:off x="7155366" y="3691466"/>
            <a:ext cx="4868958" cy="775217"/>
            <a:chOff x="6820829" y="1187397"/>
            <a:chExt cx="4868958" cy="775217"/>
          </a:xfrm>
        </p:grpSpPr>
        <p:grpSp>
          <p:nvGrpSpPr>
            <p:cNvPr id="25" name="组合 24"/>
            <p:cNvGrpSpPr/>
            <p:nvPr/>
          </p:nvGrpSpPr>
          <p:grpSpPr>
            <a:xfrm>
              <a:off x="6820829" y="1187397"/>
              <a:ext cx="784303" cy="775217"/>
              <a:chOff x="6820829" y="1011045"/>
              <a:chExt cx="962723" cy="951570"/>
            </a:xfrm>
          </p:grpSpPr>
          <p:sp>
            <p:nvSpPr>
              <p:cNvPr id="29" name="椭圆 28"/>
              <p:cNvSpPr/>
              <p:nvPr/>
            </p:nvSpPr>
            <p:spPr>
              <a:xfrm>
                <a:off x="6891454" y="1070517"/>
                <a:ext cx="892098" cy="892098"/>
              </a:xfrm>
              <a:prstGeom prst="ellipse">
                <a:avLst/>
              </a:prstGeom>
              <a:solidFill>
                <a:srgbClr val="FA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820829" y="1011045"/>
                <a:ext cx="884662" cy="884662"/>
              </a:xfrm>
              <a:prstGeom prst="ellipse">
                <a:avLst/>
              </a:prstGeom>
              <a:noFill/>
              <a:ln>
                <a:solidFill>
                  <a:srgbClr val="2837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6874656" y="1324813"/>
              <a:ext cx="1254584" cy="460375"/>
            </a:xfrm>
            <a:prstGeom prst="rect">
              <a:avLst/>
            </a:prstGeom>
            <a:noFill/>
          </p:spPr>
          <p:txBody>
            <a:bodyPr wrap="square">
              <a:spAutoFit/>
            </a:bodyPr>
            <a:lstStyle/>
            <a:p>
              <a:pPr fontAlgn="ctr"/>
              <a:r>
                <a:rPr lang="en-US" altLang="zh-CN" sz="2400" b="0" i="0" u="none" strike="noStrike" dirty="0">
                  <a:solidFill>
                    <a:srgbClr val="FA82A7"/>
                  </a:solidFill>
                  <a:effectLst/>
                  <a:latin typeface="+mj-lt"/>
                  <a:ea typeface="Microsoft YaHei" panose="020B0503020204020204" pitchFamily="34" charset="-122"/>
                </a:rPr>
                <a:t>0</a:t>
              </a:r>
              <a:r>
                <a:rPr lang="en-IN" altLang="en-US" sz="2400" b="0" i="0" u="none" strike="noStrike" dirty="0">
                  <a:solidFill>
                    <a:srgbClr val="FA82A7"/>
                  </a:solidFill>
                  <a:effectLst/>
                  <a:latin typeface="+mj-lt"/>
                  <a:ea typeface="Microsoft YaHei" panose="020B0503020204020204" pitchFamily="34" charset="-122"/>
                </a:rPr>
                <a:t>3</a:t>
              </a:r>
              <a:endParaRPr lang="en-IN" altLang="en-US" sz="2400" b="0" i="0" u="none" strike="noStrike" dirty="0">
                <a:solidFill>
                  <a:srgbClr val="FA82A7"/>
                </a:solidFill>
                <a:effectLst/>
                <a:latin typeface="+mj-lt"/>
                <a:ea typeface="Microsoft YaHei" panose="020B0503020204020204" pitchFamily="34" charset="-122"/>
              </a:endParaRPr>
            </a:p>
          </p:txBody>
        </p:sp>
        <p:sp>
          <p:nvSpPr>
            <p:cNvPr id="27" name="文本框 26"/>
            <p:cNvSpPr txBox="1"/>
            <p:nvPr/>
          </p:nvSpPr>
          <p:spPr>
            <a:xfrm>
              <a:off x="7694780" y="1545260"/>
              <a:ext cx="3322625" cy="41402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r>
                <a:rPr lang="en-IN" altLang="zh-CN" b="1" dirty="0">
                  <a:solidFill>
                    <a:schemeClr val="bg1">
                      <a:lumMod val="95000"/>
                    </a:schemeClr>
                  </a:solidFill>
                  <a:latin typeface="Arial" panose="020B0604020202020204" pitchFamily="34" charset="0"/>
                  <a:cs typeface="Arial" panose="020B0604020202020204" pitchFamily="34" charset="0"/>
                </a:rPr>
                <a:t>Brief description about the datasets like rows, columns, size, locations etc</a:t>
              </a:r>
              <a:endParaRPr lang="en-IN" altLang="zh-CN" b="1" dirty="0">
                <a:solidFill>
                  <a:schemeClr val="bg1">
                    <a:lumMod val="95000"/>
                  </a:schemeClr>
                </a:solidFill>
                <a:latin typeface="Arial" panose="020B0604020202020204" pitchFamily="34" charset="0"/>
                <a:cs typeface="Arial" panose="020B0604020202020204" pitchFamily="34" charset="0"/>
              </a:endParaRPr>
            </a:p>
          </p:txBody>
        </p:sp>
        <p:sp>
          <p:nvSpPr>
            <p:cNvPr id="28" name="文本框 27"/>
            <p:cNvSpPr txBox="1"/>
            <p:nvPr/>
          </p:nvSpPr>
          <p:spPr>
            <a:xfrm>
              <a:off x="7680495" y="1209850"/>
              <a:ext cx="4009292" cy="337185"/>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IN" altLang="zh-CN" sz="16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Gilroy" panose="00000400000000000000" charset="0"/>
                  <a:cs typeface="Arial" panose="020B0604020202020204" pitchFamily="34" charset="0"/>
                </a:rPr>
                <a:t>Details Of Datasets</a:t>
              </a:r>
              <a:endParaRPr lang="en-IN" altLang="zh-CN" sz="16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Gilroy" panose="00000400000000000000" charset="0"/>
                <a:cs typeface="Arial" panose="020B0604020202020204" pitchFamily="34" charset="0"/>
              </a:endParaRPr>
            </a:p>
          </p:txBody>
        </p:sp>
      </p:grpSp>
      <p:grpSp>
        <p:nvGrpSpPr>
          <p:cNvPr id="31" name="组合 30"/>
          <p:cNvGrpSpPr/>
          <p:nvPr/>
        </p:nvGrpSpPr>
        <p:grpSpPr>
          <a:xfrm>
            <a:off x="7155366" y="4882168"/>
            <a:ext cx="4868958" cy="775217"/>
            <a:chOff x="6820829" y="1187397"/>
            <a:chExt cx="4868958" cy="775217"/>
          </a:xfrm>
        </p:grpSpPr>
        <p:grpSp>
          <p:nvGrpSpPr>
            <p:cNvPr id="32" name="组合 31"/>
            <p:cNvGrpSpPr/>
            <p:nvPr/>
          </p:nvGrpSpPr>
          <p:grpSpPr>
            <a:xfrm>
              <a:off x="6820829" y="1187397"/>
              <a:ext cx="784303" cy="775217"/>
              <a:chOff x="6820829" y="1011045"/>
              <a:chExt cx="962723" cy="951570"/>
            </a:xfrm>
          </p:grpSpPr>
          <p:sp>
            <p:nvSpPr>
              <p:cNvPr id="36" name="椭圆 35"/>
              <p:cNvSpPr/>
              <p:nvPr/>
            </p:nvSpPr>
            <p:spPr>
              <a:xfrm>
                <a:off x="6891454" y="1070517"/>
                <a:ext cx="892098" cy="892098"/>
              </a:xfrm>
              <a:prstGeom prst="ellipse">
                <a:avLst/>
              </a:prstGeom>
              <a:solidFill>
                <a:srgbClr val="2837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820829" y="1011045"/>
                <a:ext cx="884662" cy="8846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p:cNvSpPr txBox="1"/>
            <p:nvPr/>
          </p:nvSpPr>
          <p:spPr>
            <a:xfrm>
              <a:off x="6874656" y="1324813"/>
              <a:ext cx="1254584" cy="460375"/>
            </a:xfrm>
            <a:prstGeom prst="rect">
              <a:avLst/>
            </a:prstGeom>
            <a:noFill/>
          </p:spPr>
          <p:txBody>
            <a:bodyPr wrap="square">
              <a:spAutoFit/>
            </a:bodyPr>
            <a:lstStyle/>
            <a:p>
              <a:pPr fontAlgn="ctr"/>
              <a:r>
                <a:rPr lang="en-US" altLang="zh-CN" sz="2400" b="0" i="0" u="none" strike="noStrike" dirty="0">
                  <a:solidFill>
                    <a:schemeClr val="bg1"/>
                  </a:solidFill>
                  <a:effectLst/>
                  <a:latin typeface="+mj-lt"/>
                  <a:ea typeface="Microsoft YaHei" panose="020B0503020204020204" pitchFamily="34" charset="-122"/>
                </a:rPr>
                <a:t>0</a:t>
              </a:r>
              <a:r>
                <a:rPr lang="en-IN" altLang="en-US" sz="2400" b="0" i="0" u="none" strike="noStrike" dirty="0">
                  <a:solidFill>
                    <a:schemeClr val="bg1"/>
                  </a:solidFill>
                  <a:effectLst/>
                  <a:latin typeface="+mj-lt"/>
                  <a:ea typeface="Microsoft YaHei" panose="020B0503020204020204" pitchFamily="34" charset="-122"/>
                </a:rPr>
                <a:t>4</a:t>
              </a:r>
              <a:endParaRPr lang="en-IN" altLang="en-US" sz="2400" b="0" i="0" u="none" strike="noStrike" dirty="0">
                <a:solidFill>
                  <a:schemeClr val="bg1"/>
                </a:solidFill>
                <a:effectLst/>
                <a:latin typeface="+mj-lt"/>
                <a:ea typeface="Microsoft YaHei" panose="020B0503020204020204" pitchFamily="34" charset="-122"/>
              </a:endParaRPr>
            </a:p>
          </p:txBody>
        </p:sp>
        <p:sp>
          <p:nvSpPr>
            <p:cNvPr id="34" name="文本框 33"/>
            <p:cNvSpPr txBox="1"/>
            <p:nvPr/>
          </p:nvSpPr>
          <p:spPr>
            <a:xfrm>
              <a:off x="7694589" y="1545537"/>
              <a:ext cx="3475990" cy="41402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r>
                <a:rPr lang="en-IN" altLang="zh-CN" b="1" dirty="0">
                  <a:solidFill>
                    <a:schemeClr val="bg1">
                      <a:lumMod val="95000"/>
                    </a:schemeClr>
                  </a:solidFill>
                  <a:latin typeface="Arial" panose="020B0604020202020204" pitchFamily="34" charset="0"/>
                  <a:cs typeface="Arial" panose="020B0604020202020204" pitchFamily="34" charset="0"/>
                </a:rPr>
                <a:t>It consists of Data Visualization, Dashboards and all insights required for decisions</a:t>
              </a:r>
              <a:endParaRPr lang="en-IN" altLang="zh-CN" b="1" dirty="0">
                <a:solidFill>
                  <a:schemeClr val="bg1">
                    <a:lumMod val="95000"/>
                  </a:schemeClr>
                </a:solidFill>
                <a:latin typeface="Arial" panose="020B0604020202020204" pitchFamily="34" charset="0"/>
                <a:cs typeface="Arial" panose="020B0604020202020204" pitchFamily="34" charset="0"/>
              </a:endParaRPr>
            </a:p>
          </p:txBody>
        </p:sp>
        <p:sp>
          <p:nvSpPr>
            <p:cNvPr id="35" name="文本框 34"/>
            <p:cNvSpPr txBox="1"/>
            <p:nvPr/>
          </p:nvSpPr>
          <p:spPr>
            <a:xfrm>
              <a:off x="7680495" y="1209850"/>
              <a:ext cx="4009292" cy="337185"/>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IN" altLang="zh-CN" sz="16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Gilroy" panose="00000400000000000000" charset="0"/>
                  <a:cs typeface="Arial" panose="020B0604020202020204" pitchFamily="34" charset="0"/>
                </a:rPr>
                <a:t>Visualization &amp; Storytelling</a:t>
              </a:r>
              <a:endParaRPr lang="en-IN" altLang="zh-CN" sz="16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Gilroy" panose="00000400000000000000" charset="0"/>
                <a:cs typeface="Arial" panose="020B0604020202020204" pitchFamily="34" charset="0"/>
              </a:endParaRPr>
            </a:p>
          </p:txBody>
        </p:sp>
      </p:grpSp>
      <p:sp>
        <p:nvSpPr>
          <p:cNvPr id="38" name="矩形 37"/>
          <p:cNvSpPr/>
          <p:nvPr/>
        </p:nvSpPr>
        <p:spPr>
          <a:xfrm>
            <a:off x="518532" y="0"/>
            <a:ext cx="11154936" cy="669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606612" y="281093"/>
            <a:ext cx="1304596" cy="275590"/>
          </a:xfrm>
          <a:prstGeom prst="rect">
            <a:avLst/>
          </a:prstGeom>
          <a:noFill/>
        </p:spPr>
        <p:txBody>
          <a:bodyPr wrap="square">
            <a:spAutoFit/>
          </a:bodyPr>
          <a:lstStyle/>
          <a:p>
            <a:r>
              <a:rPr lang="en-IN" altLang="zh-CN" sz="1200" dirty="0">
                <a:solidFill>
                  <a:srgbClr val="283790"/>
                </a:solidFill>
                <a:latin typeface="Arial" panose="020B0604020202020204" pitchFamily="34" charset="0"/>
                <a:cs typeface="Arial" panose="020B0604020202020204" pitchFamily="34" charset="0"/>
              </a:rPr>
              <a:t>UM</a:t>
            </a:r>
            <a:endParaRPr lang="en-IN" altLang="zh-CN" sz="1200" dirty="0">
              <a:solidFill>
                <a:srgbClr val="283790"/>
              </a:solidFill>
              <a:latin typeface="Arial" panose="020B0604020202020204" pitchFamily="34" charset="0"/>
              <a:cs typeface="Arial" panose="020B0604020202020204" pitchFamily="34" charset="0"/>
            </a:endParaRPr>
          </a:p>
        </p:txBody>
      </p:sp>
      <p:sp>
        <p:nvSpPr>
          <p:cNvPr id="41" name="文本框 40"/>
          <p:cNvSpPr txBox="1"/>
          <p:nvPr/>
        </p:nvSpPr>
        <p:spPr>
          <a:xfrm>
            <a:off x="10503663" y="296482"/>
            <a:ext cx="1168724" cy="260350"/>
          </a:xfrm>
          <a:prstGeom prst="rect">
            <a:avLst/>
          </a:prstGeom>
          <a:noFill/>
        </p:spPr>
        <p:txBody>
          <a:bodyPr wrap="square">
            <a:spAutoFit/>
          </a:bodyPr>
          <a:lstStyle>
            <a:defPPr>
              <a:defRPr lang="zh-CN"/>
            </a:defPPr>
            <a:lvl1pPr fontAlgn="ctr">
              <a:defRPr sz="1100" b="0" i="0" u="none" strike="noStrike">
                <a:solidFill>
                  <a:srgbClr val="000000"/>
                </a:solidFill>
                <a:effectLst/>
                <a:latin typeface="+mj-lt"/>
                <a:ea typeface="Microsoft YaHei" panose="020B0503020204020204" pitchFamily="34" charset="-122"/>
              </a:defRPr>
            </a:lvl1pPr>
          </a:lstStyle>
          <a:p>
            <a:r>
              <a:rPr lang="en-IN" altLang="en-US"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 Science</a:t>
            </a:r>
            <a:endParaRPr lang="en-IN" altLang="en-US"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VCG211380679739"/>
          <p:cNvPicPr>
            <a:picLocks noChangeAspect="1"/>
          </p:cNvPicPr>
          <p:nvPr/>
        </p:nvPicPr>
        <p:blipFill>
          <a:blip r:embed="rId1">
            <a:extLst>
              <a:ext uri="{BEBA8EAE-BF5A-486C-A8C5-ECC9F3942E4B}">
                <a14:imgProps xmlns:a14="http://schemas.microsoft.com/office/drawing/2010/main">
                  <a14:imgLayer r:embed="rId2">
                    <a14:imgEffect>
                      <a14:colorTemperature colorTemp="5900"/>
                    </a14:imgEffect>
                  </a14:imgLayer>
                </a14:imgProps>
              </a:ext>
            </a:extLst>
          </a:blip>
          <a:stretch>
            <a:fillRect/>
          </a:stretch>
        </p:blipFill>
        <p:spPr>
          <a:xfrm>
            <a:off x="333850" y="1105399"/>
            <a:ext cx="8955800" cy="5066215"/>
          </a:xfrm>
          <a:prstGeom prst="rect">
            <a:avLst/>
          </a:prstGeom>
        </p:spPr>
      </p:pic>
      <p:sp>
        <p:nvSpPr>
          <p:cNvPr id="7" name="矩形 6"/>
          <p:cNvSpPr/>
          <p:nvPr/>
        </p:nvSpPr>
        <p:spPr>
          <a:xfrm>
            <a:off x="0" y="6122020"/>
            <a:ext cx="12192000" cy="735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18532" y="0"/>
            <a:ext cx="11154936" cy="669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606612" y="281093"/>
            <a:ext cx="1304596" cy="275590"/>
          </a:xfrm>
          <a:prstGeom prst="rect">
            <a:avLst/>
          </a:prstGeom>
          <a:noFill/>
        </p:spPr>
        <p:txBody>
          <a:bodyPr wrap="square">
            <a:spAutoFit/>
          </a:bodyPr>
          <a:lstStyle/>
          <a:p>
            <a:r>
              <a:rPr lang="en-IN" altLang="zh-CN" sz="12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UM</a:t>
            </a:r>
            <a:endParaRPr lang="en-IN" altLang="zh-CN" sz="12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1" name="文本框 40"/>
          <p:cNvSpPr txBox="1"/>
          <p:nvPr/>
        </p:nvSpPr>
        <p:spPr>
          <a:xfrm>
            <a:off x="10503663" y="296482"/>
            <a:ext cx="1168724" cy="260350"/>
          </a:xfrm>
          <a:prstGeom prst="rect">
            <a:avLst/>
          </a:prstGeom>
          <a:noFill/>
        </p:spPr>
        <p:txBody>
          <a:bodyPr wrap="square">
            <a:spAutoFit/>
          </a:bodyPr>
          <a:lstStyle>
            <a:defPPr>
              <a:defRPr lang="zh-CN"/>
            </a:defPPr>
            <a:lvl1pPr fontAlgn="ctr">
              <a:defRPr sz="1100" b="0" i="0" u="none" strike="noStrike">
                <a:solidFill>
                  <a:srgbClr val="000000"/>
                </a:solidFill>
                <a:effectLst/>
                <a:latin typeface="+mj-lt"/>
                <a:ea typeface="Microsoft YaHei" panose="020B0503020204020204" pitchFamily="34" charset="-122"/>
              </a:defRPr>
            </a:lvl1pPr>
          </a:lstStyle>
          <a:p>
            <a:r>
              <a:rPr lang="en-IN" altLang="en-US"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 Science</a:t>
            </a:r>
            <a:endParaRPr lang="en-IN" altLang="en-US"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 name="文本框 1"/>
          <p:cNvSpPr txBox="1"/>
          <p:nvPr/>
        </p:nvSpPr>
        <p:spPr>
          <a:xfrm>
            <a:off x="7226228" y="2567065"/>
            <a:ext cx="4763916" cy="645160"/>
          </a:xfrm>
          <a:prstGeom prst="rect">
            <a:avLst/>
          </a:prstGeom>
          <a:noFill/>
        </p:spPr>
        <p:txBody>
          <a:bodyPr wrap="square">
            <a:spAutoFit/>
          </a:bodyPr>
          <a:lstStyle/>
          <a:p>
            <a:r>
              <a:rPr lang="en-IN" altLang="zh-CN" sz="36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Gilroy" panose="00000400000000000000" charset="0"/>
                <a:cs typeface="Arial" panose="020B0604020202020204" pitchFamily="34" charset="0"/>
              </a:rPr>
              <a:t>Introduction Part</a:t>
            </a:r>
            <a:endParaRPr lang="en-IN" altLang="zh-CN" sz="36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Gilroy" panose="00000400000000000000" charset="0"/>
              <a:cs typeface="Arial" panose="020B0604020202020204" pitchFamily="34" charset="0"/>
            </a:endParaRPr>
          </a:p>
        </p:txBody>
      </p:sp>
      <p:sp>
        <p:nvSpPr>
          <p:cNvPr id="43" name="文本框 42"/>
          <p:cNvSpPr txBox="1"/>
          <p:nvPr/>
        </p:nvSpPr>
        <p:spPr>
          <a:xfrm>
            <a:off x="7226300" y="3429000"/>
            <a:ext cx="4126865" cy="1175385"/>
          </a:xfrm>
          <a:prstGeom prst="rect">
            <a:avLst/>
          </a:prstGeom>
          <a:noFill/>
        </p:spPr>
        <p:txBody>
          <a:bodyPr wrap="square">
            <a:noAutofit/>
          </a:bodyPr>
          <a:lstStyle/>
          <a:p>
            <a:pPr algn="just"/>
            <a:r>
              <a:rPr lang="en-IN" altLang="en-US" sz="1050" dirty="0">
                <a:solidFill>
                  <a:schemeClr val="tx1"/>
                </a:solidFill>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rPr>
              <a:t>Our Indian Agricultural fields consists of different crops and plants, this crops plays an important role on the whole ecosystem of life. So we need to take atmost care with the help of technologies and capital to sustained this things for the present and future generation. Our Crop Analysis Project will help in the analysing the different type of crops based on the location, season, availabilty etc</a:t>
            </a:r>
            <a:endParaRPr lang="en-IN" altLang="en-US" sz="1050" dirty="0">
              <a:solidFill>
                <a:schemeClr val="tx1"/>
              </a:solidFill>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endParaRPr>
          </a:p>
        </p:txBody>
      </p:sp>
      <p:grpSp>
        <p:nvGrpSpPr>
          <p:cNvPr id="44" name="组合 43"/>
          <p:cNvGrpSpPr/>
          <p:nvPr/>
        </p:nvGrpSpPr>
        <p:grpSpPr>
          <a:xfrm>
            <a:off x="10021776" y="4934497"/>
            <a:ext cx="1330437" cy="486937"/>
            <a:chOff x="646771" y="5798635"/>
            <a:chExt cx="2850995" cy="721112"/>
          </a:xfrm>
        </p:grpSpPr>
        <p:sp>
          <p:nvSpPr>
            <p:cNvPr id="45" name="矩形: 圆角 44"/>
            <p:cNvSpPr/>
            <p:nvPr/>
          </p:nvSpPr>
          <p:spPr>
            <a:xfrm>
              <a:off x="687658" y="5872976"/>
              <a:ext cx="2810108" cy="646771"/>
            </a:xfrm>
            <a:prstGeom prst="roundRect">
              <a:avLst>
                <a:gd name="adj" fmla="val 50000"/>
              </a:avLst>
            </a:prstGeom>
            <a:solidFill>
              <a:srgbClr val="2837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圆角 45"/>
            <p:cNvSpPr/>
            <p:nvPr/>
          </p:nvSpPr>
          <p:spPr>
            <a:xfrm>
              <a:off x="646771" y="5798635"/>
              <a:ext cx="2810108" cy="64677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6"/>
          <p:cNvSpPr txBox="1"/>
          <p:nvPr/>
        </p:nvSpPr>
        <p:spPr>
          <a:xfrm>
            <a:off x="10136229" y="5017911"/>
            <a:ext cx="1101530" cy="261610"/>
          </a:xfrm>
          <a:prstGeom prst="rect">
            <a:avLst/>
          </a:prstGeom>
          <a:noFill/>
        </p:spPr>
        <p:txBody>
          <a:bodyPr wrap="square">
            <a:spAutoFit/>
          </a:bodyPr>
          <a:lstStyle>
            <a:defPPr>
              <a:defRPr lang="zh-CN"/>
            </a:defPPr>
            <a:lvl1pPr fontAlgn="ctr">
              <a:defRPr sz="2000" b="0" i="0" u="none" strike="noStrike">
                <a:solidFill>
                  <a:srgbClr val="000000"/>
                </a:solidFill>
                <a:effectLst/>
                <a:latin typeface="+mj-lt"/>
                <a:ea typeface="Microsoft YaHei" panose="020B0503020204020204" pitchFamily="34" charset="-122"/>
              </a:defRPr>
            </a:lvl1pPr>
          </a:lstStyle>
          <a:p>
            <a:pPr algn="ctr"/>
            <a:r>
              <a:rPr lang="en-US" altLang="zh-CN" sz="1100" dirty="0">
                <a:solidFill>
                  <a:schemeClr val="bg1"/>
                </a:solidFill>
              </a:rPr>
              <a:t>PART ONE</a:t>
            </a:r>
            <a:endParaRPr lang="en-US" altLang="zh-CN" sz="1100" dirty="0">
              <a:solidFill>
                <a:schemeClr val="bg1"/>
              </a:solidFill>
            </a:endParaRPr>
          </a:p>
        </p:txBody>
      </p:sp>
      <p:sp>
        <p:nvSpPr>
          <p:cNvPr id="48" name="文本框 47"/>
          <p:cNvSpPr txBox="1"/>
          <p:nvPr/>
        </p:nvSpPr>
        <p:spPr>
          <a:xfrm>
            <a:off x="9486900" y="1103908"/>
            <a:ext cx="1865313" cy="1445260"/>
          </a:xfrm>
          <a:prstGeom prst="rect">
            <a:avLst/>
          </a:prstGeom>
          <a:noFill/>
        </p:spPr>
        <p:txBody>
          <a:bodyPr wrap="square">
            <a:spAutoFit/>
          </a:bodyPr>
          <a:lstStyle>
            <a:defPPr>
              <a:defRPr lang="zh-CN"/>
            </a:defPPr>
            <a:lvl1pPr fontAlgn="ctr">
              <a:defRPr sz="2000" b="0" i="0" u="none" strike="noStrike">
                <a:solidFill>
                  <a:srgbClr val="000000"/>
                </a:solidFill>
                <a:effectLst/>
                <a:latin typeface="+mj-lt"/>
                <a:ea typeface="Microsoft YaHei" panose="020B0503020204020204" pitchFamily="34" charset="-122"/>
              </a:defRPr>
            </a:lvl1pPr>
          </a:lstStyle>
          <a:p>
            <a:pPr algn="r"/>
            <a:r>
              <a:rPr lang="en-US" altLang="zh-CN" sz="8800" dirty="0">
                <a:solidFill>
                  <a:schemeClr val="bg1"/>
                </a:solidFill>
                <a:latin typeface="Times New Roman" panose="02020603050405020304" charset="0"/>
                <a:cs typeface="Times New Roman" panose="02020603050405020304" charset="0"/>
              </a:rPr>
              <a:t>01</a:t>
            </a:r>
            <a:endParaRPr lang="en-US" altLang="zh-CN" sz="88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VCG211380679739"/>
          <p:cNvPicPr>
            <a:picLocks noChangeAspect="1"/>
          </p:cNvPicPr>
          <p:nvPr/>
        </p:nvPicPr>
        <p:blipFill>
          <a:blip r:embed="rId1">
            <a:extLst>
              <a:ext uri="{BEBA8EAE-BF5A-486C-A8C5-ECC9F3942E4B}">
                <a14:imgProps xmlns:a14="http://schemas.microsoft.com/office/drawing/2010/main">
                  <a14:imgLayer r:embed="rId2">
                    <a14:imgEffect>
                      <a14:colorTemperature colorTemp="5900"/>
                    </a14:imgEffect>
                  </a14:imgLayer>
                </a14:imgProps>
              </a:ext>
            </a:extLst>
          </a:blip>
          <a:stretch>
            <a:fillRect/>
          </a:stretch>
        </p:blipFill>
        <p:spPr>
          <a:xfrm>
            <a:off x="333850" y="1105399"/>
            <a:ext cx="8955800" cy="5066215"/>
          </a:xfrm>
          <a:prstGeom prst="rect">
            <a:avLst/>
          </a:prstGeom>
        </p:spPr>
      </p:pic>
      <p:sp>
        <p:nvSpPr>
          <p:cNvPr id="7" name="矩形 6"/>
          <p:cNvSpPr/>
          <p:nvPr/>
        </p:nvSpPr>
        <p:spPr>
          <a:xfrm>
            <a:off x="0" y="6122020"/>
            <a:ext cx="12192000" cy="735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0406160" y="6316324"/>
            <a:ext cx="1469889" cy="261610"/>
          </a:xfrm>
          <a:prstGeom prst="rect">
            <a:avLst/>
          </a:prstGeom>
          <a:noFill/>
        </p:spPr>
        <p:txBody>
          <a:bodyPr wrap="square">
            <a:spAutoFit/>
          </a:bodyPr>
          <a:lstStyle/>
          <a:p>
            <a:pPr fontAlgn="ctr"/>
            <a:r>
              <a:rPr lang="en-US" altLang="zh-CN" sz="1100" b="0" i="0" u="none" strike="noStrike" dirty="0">
                <a:solidFill>
                  <a:srgbClr val="283790"/>
                </a:solidFill>
                <a:effectLst/>
                <a:ea typeface="Microsoft YaHei" panose="020B0503020204020204" pitchFamily="34" charset="-122"/>
              </a:rPr>
              <a:t>www.website.com</a:t>
            </a:r>
            <a:endParaRPr lang="en-US" altLang="zh-CN" sz="1100" b="0" i="0" u="none" strike="noStrike" dirty="0">
              <a:solidFill>
                <a:srgbClr val="283790"/>
              </a:solidFill>
              <a:effectLst/>
              <a:ea typeface="Microsoft YaHei" panose="020B0503020204020204" pitchFamily="34" charset="-122"/>
            </a:endParaRPr>
          </a:p>
        </p:txBody>
      </p:sp>
      <p:sp>
        <p:nvSpPr>
          <p:cNvPr id="38" name="矩形 37"/>
          <p:cNvSpPr/>
          <p:nvPr/>
        </p:nvSpPr>
        <p:spPr>
          <a:xfrm>
            <a:off x="518532" y="0"/>
            <a:ext cx="11154936" cy="669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606612" y="281093"/>
            <a:ext cx="1304596" cy="275590"/>
          </a:xfrm>
          <a:prstGeom prst="rect">
            <a:avLst/>
          </a:prstGeom>
          <a:noFill/>
        </p:spPr>
        <p:txBody>
          <a:bodyPr wrap="square">
            <a:spAutoFit/>
          </a:bodyPr>
          <a:lstStyle/>
          <a:p>
            <a:r>
              <a:rPr lang="en-IN" altLang="zh-CN" sz="1200" dirty="0">
                <a:solidFill>
                  <a:srgbClr val="283790"/>
                </a:solidFill>
                <a:latin typeface="Arial" panose="020B0604020202020204" pitchFamily="34" charset="0"/>
                <a:cs typeface="Arial" panose="020B0604020202020204" pitchFamily="34" charset="0"/>
              </a:rPr>
              <a:t>UM</a:t>
            </a:r>
            <a:endParaRPr lang="en-IN" altLang="zh-CN" sz="1200" dirty="0">
              <a:solidFill>
                <a:srgbClr val="283790"/>
              </a:solidFill>
              <a:latin typeface="Arial" panose="020B0604020202020204" pitchFamily="34" charset="0"/>
              <a:cs typeface="Arial" panose="020B0604020202020204" pitchFamily="34" charset="0"/>
            </a:endParaRPr>
          </a:p>
        </p:txBody>
      </p:sp>
      <p:sp>
        <p:nvSpPr>
          <p:cNvPr id="41" name="文本框 40"/>
          <p:cNvSpPr txBox="1"/>
          <p:nvPr/>
        </p:nvSpPr>
        <p:spPr>
          <a:xfrm>
            <a:off x="10503663" y="296482"/>
            <a:ext cx="1168724" cy="260350"/>
          </a:xfrm>
          <a:prstGeom prst="rect">
            <a:avLst/>
          </a:prstGeom>
          <a:noFill/>
        </p:spPr>
        <p:txBody>
          <a:bodyPr wrap="square">
            <a:spAutoFit/>
          </a:bodyPr>
          <a:lstStyle>
            <a:defPPr>
              <a:defRPr lang="zh-CN"/>
            </a:defPPr>
            <a:lvl1pPr fontAlgn="ctr">
              <a:defRPr sz="1100" b="0" i="0" u="none" strike="noStrike">
                <a:solidFill>
                  <a:srgbClr val="000000"/>
                </a:solidFill>
                <a:effectLst/>
                <a:latin typeface="+mj-lt"/>
                <a:ea typeface="Microsoft YaHei" panose="020B0503020204020204" pitchFamily="34" charset="-122"/>
              </a:defRPr>
            </a:lvl1pPr>
          </a:lstStyle>
          <a:p>
            <a:r>
              <a:rPr lang="en-IN" altLang="en-US" dirty="0">
                <a:solidFill>
                  <a:srgbClr val="8BD6FF"/>
                </a:solidFill>
                <a:latin typeface="Arial" panose="020B0604020202020204" pitchFamily="34" charset="0"/>
                <a:cs typeface="Arial" panose="020B0604020202020204" pitchFamily="34" charset="0"/>
              </a:rPr>
              <a:t>Data Science</a:t>
            </a:r>
            <a:endParaRPr lang="en-IN" altLang="en-US" dirty="0">
              <a:solidFill>
                <a:srgbClr val="8BD6FF"/>
              </a:solidFill>
              <a:latin typeface="Arial" panose="020B0604020202020204" pitchFamily="34" charset="0"/>
              <a:cs typeface="Arial" panose="020B0604020202020204" pitchFamily="34" charset="0"/>
            </a:endParaRPr>
          </a:p>
        </p:txBody>
      </p:sp>
      <p:sp>
        <p:nvSpPr>
          <p:cNvPr id="2" name="文本框 1"/>
          <p:cNvSpPr txBox="1"/>
          <p:nvPr/>
        </p:nvSpPr>
        <p:spPr>
          <a:xfrm>
            <a:off x="6589016" y="2567065"/>
            <a:ext cx="4763916" cy="645160"/>
          </a:xfrm>
          <a:prstGeom prst="rect">
            <a:avLst/>
          </a:prstGeom>
          <a:noFill/>
        </p:spPr>
        <p:txBody>
          <a:bodyPr wrap="square">
            <a:spAutoFit/>
          </a:bodyPr>
          <a:lstStyle/>
          <a:p>
            <a:pPr algn="r"/>
            <a:r>
              <a:rPr lang="en-IN" altLang="zh-CN" sz="3600" dirty="0">
                <a:solidFill>
                  <a:srgbClr val="283790"/>
                </a:solidFill>
                <a:latin typeface="Arial" panose="020B0604020202020204" pitchFamily="34" charset="0"/>
                <a:ea typeface="Gilroy" panose="00000400000000000000" charset="0"/>
                <a:cs typeface="Arial" panose="020B0604020202020204" pitchFamily="34" charset="0"/>
              </a:rPr>
              <a:t>Objective Details</a:t>
            </a:r>
            <a:endParaRPr lang="en-IN" altLang="zh-CN" sz="3600" dirty="0">
              <a:solidFill>
                <a:srgbClr val="283790"/>
              </a:solidFill>
              <a:latin typeface="Arial" panose="020B0604020202020204" pitchFamily="34" charset="0"/>
              <a:ea typeface="Gilroy" panose="00000400000000000000" charset="0"/>
              <a:cs typeface="Arial" panose="020B0604020202020204" pitchFamily="34" charset="0"/>
            </a:endParaRPr>
          </a:p>
        </p:txBody>
      </p:sp>
      <p:sp>
        <p:nvSpPr>
          <p:cNvPr id="43" name="文本框 42"/>
          <p:cNvSpPr txBox="1"/>
          <p:nvPr/>
        </p:nvSpPr>
        <p:spPr>
          <a:xfrm>
            <a:off x="7226367" y="4026859"/>
            <a:ext cx="4126565" cy="575945"/>
          </a:xfrm>
          <a:prstGeom prst="rect">
            <a:avLst/>
          </a:prstGeom>
          <a:noFill/>
        </p:spPr>
        <p:txBody>
          <a:bodyPr wrap="square">
            <a:spAutoFit/>
          </a:bodyPr>
          <a:lstStyle/>
          <a:p>
            <a:pPr algn="just"/>
            <a:r>
              <a:rPr lang="en-IN" altLang="en-US" sz="105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 main objective behind the taks is to analysed the different crops in the country and draw some effective insights and decisions from the visualization.</a:t>
            </a:r>
            <a:r>
              <a:rPr lang="en-US" altLang="zh-CN" sz="105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endParaRPr lang="en-US" altLang="zh-CN" sz="105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44" name="组合 43"/>
          <p:cNvGrpSpPr/>
          <p:nvPr/>
        </p:nvGrpSpPr>
        <p:grpSpPr>
          <a:xfrm>
            <a:off x="10021776" y="4934497"/>
            <a:ext cx="1330437" cy="486937"/>
            <a:chOff x="646771" y="5798635"/>
            <a:chExt cx="2850995" cy="721112"/>
          </a:xfrm>
        </p:grpSpPr>
        <p:sp>
          <p:nvSpPr>
            <p:cNvPr id="45" name="矩形: 圆角 44"/>
            <p:cNvSpPr/>
            <p:nvPr/>
          </p:nvSpPr>
          <p:spPr>
            <a:xfrm>
              <a:off x="687658" y="5872976"/>
              <a:ext cx="2810108" cy="646771"/>
            </a:xfrm>
            <a:prstGeom prst="roundRect">
              <a:avLst>
                <a:gd name="adj" fmla="val 50000"/>
              </a:avLst>
            </a:prstGeom>
            <a:solidFill>
              <a:srgbClr val="2837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圆角 45"/>
            <p:cNvSpPr/>
            <p:nvPr/>
          </p:nvSpPr>
          <p:spPr>
            <a:xfrm>
              <a:off x="646771" y="5798635"/>
              <a:ext cx="2810108" cy="64677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6"/>
          <p:cNvSpPr txBox="1"/>
          <p:nvPr/>
        </p:nvSpPr>
        <p:spPr>
          <a:xfrm>
            <a:off x="10136229" y="5017911"/>
            <a:ext cx="1101530" cy="261610"/>
          </a:xfrm>
          <a:prstGeom prst="rect">
            <a:avLst/>
          </a:prstGeom>
          <a:noFill/>
        </p:spPr>
        <p:txBody>
          <a:bodyPr wrap="square">
            <a:spAutoFit/>
          </a:bodyPr>
          <a:lstStyle>
            <a:defPPr>
              <a:defRPr lang="zh-CN"/>
            </a:defPPr>
            <a:lvl1pPr fontAlgn="ctr">
              <a:defRPr sz="2000" b="0" i="0" u="none" strike="noStrike">
                <a:solidFill>
                  <a:srgbClr val="000000"/>
                </a:solidFill>
                <a:effectLst/>
                <a:latin typeface="+mj-lt"/>
                <a:ea typeface="Microsoft YaHei" panose="020B0503020204020204" pitchFamily="34" charset="-122"/>
              </a:defRPr>
            </a:lvl1pPr>
          </a:lstStyle>
          <a:p>
            <a:pPr algn="ctr"/>
            <a:r>
              <a:rPr lang="en-US" altLang="zh-CN" sz="1100" dirty="0">
                <a:solidFill>
                  <a:schemeClr val="bg1"/>
                </a:solidFill>
              </a:rPr>
              <a:t>PART TWO</a:t>
            </a:r>
            <a:endParaRPr lang="en-US" altLang="zh-CN" sz="1100" dirty="0">
              <a:solidFill>
                <a:schemeClr val="bg1"/>
              </a:solidFill>
            </a:endParaRPr>
          </a:p>
        </p:txBody>
      </p:sp>
      <p:sp>
        <p:nvSpPr>
          <p:cNvPr id="48" name="文本框 47"/>
          <p:cNvSpPr txBox="1"/>
          <p:nvPr/>
        </p:nvSpPr>
        <p:spPr>
          <a:xfrm>
            <a:off x="9156700" y="1103908"/>
            <a:ext cx="2195513" cy="1445260"/>
          </a:xfrm>
          <a:prstGeom prst="rect">
            <a:avLst/>
          </a:prstGeom>
          <a:noFill/>
        </p:spPr>
        <p:txBody>
          <a:bodyPr wrap="square">
            <a:spAutoFit/>
          </a:bodyPr>
          <a:lstStyle>
            <a:defPPr>
              <a:defRPr lang="zh-CN"/>
            </a:defPPr>
            <a:lvl1pPr fontAlgn="ctr">
              <a:defRPr sz="2000" b="0" i="0" u="none" strike="noStrike">
                <a:solidFill>
                  <a:srgbClr val="000000"/>
                </a:solidFill>
                <a:effectLst/>
                <a:latin typeface="+mj-lt"/>
                <a:ea typeface="Microsoft YaHei" panose="020B0503020204020204" pitchFamily="34" charset="-122"/>
              </a:defRPr>
            </a:lvl1pPr>
          </a:lstStyle>
          <a:p>
            <a:pPr algn="r"/>
            <a:r>
              <a:rPr lang="en-IN" altLang="en-US" sz="8800" dirty="0">
                <a:solidFill>
                  <a:schemeClr val="bg1"/>
                </a:solidFill>
                <a:latin typeface="Arial" panose="020B0604020202020204" pitchFamily="34" charset="0"/>
                <a:cs typeface="Arial" panose="020B0604020202020204" pitchFamily="34" charset="0"/>
              </a:rPr>
              <a:t>02</a:t>
            </a:r>
            <a:endParaRPr lang="en-IN" altLang="en-US" sz="88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797300"/>
            <a:ext cx="12192000" cy="30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18532" y="0"/>
            <a:ext cx="11154936" cy="669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06612" y="281093"/>
            <a:ext cx="1304596" cy="275590"/>
          </a:xfrm>
          <a:prstGeom prst="rect">
            <a:avLst/>
          </a:prstGeom>
          <a:noFill/>
        </p:spPr>
        <p:txBody>
          <a:bodyPr wrap="square">
            <a:spAutoFit/>
          </a:bodyPr>
          <a:lstStyle/>
          <a:p>
            <a:r>
              <a:rPr lang="en-IN" altLang="zh-CN" sz="1200" dirty="0">
                <a:solidFill>
                  <a:srgbClr val="283790"/>
                </a:solidFill>
                <a:latin typeface="Arial" panose="020B0604020202020204" pitchFamily="34" charset="0"/>
                <a:cs typeface="Arial" panose="020B0604020202020204" pitchFamily="34" charset="0"/>
              </a:rPr>
              <a:t>UM</a:t>
            </a:r>
            <a:endParaRPr lang="en-IN" altLang="zh-CN" sz="1200" dirty="0">
              <a:solidFill>
                <a:srgbClr val="283790"/>
              </a:solidFill>
              <a:latin typeface="Arial" panose="020B0604020202020204" pitchFamily="34" charset="0"/>
              <a:cs typeface="Arial" panose="020B0604020202020204" pitchFamily="34" charset="0"/>
            </a:endParaRPr>
          </a:p>
        </p:txBody>
      </p:sp>
      <p:sp>
        <p:nvSpPr>
          <p:cNvPr id="7" name="文本框 6"/>
          <p:cNvSpPr txBox="1"/>
          <p:nvPr/>
        </p:nvSpPr>
        <p:spPr>
          <a:xfrm>
            <a:off x="10503663" y="296482"/>
            <a:ext cx="1168724" cy="260350"/>
          </a:xfrm>
          <a:prstGeom prst="rect">
            <a:avLst/>
          </a:prstGeom>
          <a:noFill/>
        </p:spPr>
        <p:txBody>
          <a:bodyPr wrap="square">
            <a:spAutoFit/>
          </a:bodyPr>
          <a:lstStyle>
            <a:defPPr>
              <a:defRPr lang="zh-CN"/>
            </a:defPPr>
            <a:lvl1pPr fontAlgn="ctr">
              <a:defRPr sz="1100" b="0" i="0" u="none" strike="noStrike">
                <a:solidFill>
                  <a:srgbClr val="000000"/>
                </a:solidFill>
                <a:effectLst/>
                <a:latin typeface="+mj-lt"/>
                <a:ea typeface="Microsoft YaHei" panose="020B0503020204020204" pitchFamily="34" charset="-122"/>
              </a:defRPr>
            </a:lvl1pPr>
          </a:lstStyle>
          <a:p>
            <a:r>
              <a:rPr lang="en-IN" altLang="en-US" dirty="0">
                <a:solidFill>
                  <a:srgbClr val="8BD6FF"/>
                </a:solidFill>
                <a:latin typeface="Arial" panose="020B0604020202020204" pitchFamily="34" charset="0"/>
                <a:cs typeface="Arial" panose="020B0604020202020204" pitchFamily="34" charset="0"/>
              </a:rPr>
              <a:t>Data Science</a:t>
            </a:r>
            <a:endParaRPr lang="en-IN" altLang="en-US" dirty="0">
              <a:solidFill>
                <a:srgbClr val="8BD6FF"/>
              </a:solidFill>
              <a:latin typeface="Arial" panose="020B0604020202020204" pitchFamily="34" charset="0"/>
              <a:cs typeface="Arial" panose="020B0604020202020204" pitchFamily="34" charset="0"/>
            </a:endParaRPr>
          </a:p>
        </p:txBody>
      </p:sp>
      <p:sp>
        <p:nvSpPr>
          <p:cNvPr id="10" name="文本框 9"/>
          <p:cNvSpPr txBox="1"/>
          <p:nvPr/>
        </p:nvSpPr>
        <p:spPr>
          <a:xfrm>
            <a:off x="882015" y="2517775"/>
            <a:ext cx="5218430" cy="583565"/>
          </a:xfrm>
          <a:prstGeom prst="rect">
            <a:avLst/>
          </a:prstGeom>
          <a:noFill/>
        </p:spPr>
        <p:txBody>
          <a:bodyPr wrap="square">
            <a:spAutoFit/>
          </a:bodyPr>
          <a:lstStyle/>
          <a:p>
            <a:r>
              <a:rPr lang="en-IN" altLang="zh-CN" sz="3200" b="1" dirty="0">
                <a:ln/>
                <a:solidFill>
                  <a:schemeClr val="tx1"/>
                </a:solidFill>
                <a:effectLst>
                  <a:outerShdw blurRad="38100" dist="19050" dir="2700000" algn="tl" rotWithShape="0">
                    <a:schemeClr val="dk1">
                      <a:alpha val="40000"/>
                    </a:schemeClr>
                  </a:outerShdw>
                </a:effectLst>
                <a:latin typeface="Arial" panose="020B0604020202020204" pitchFamily="34" charset="0"/>
                <a:ea typeface="Gilroy" panose="00000400000000000000" charset="0"/>
                <a:cs typeface="Arial" panose="020B0604020202020204" pitchFamily="34" charset="0"/>
              </a:rPr>
              <a:t>Details of the Dataset:-</a:t>
            </a:r>
            <a:endParaRPr lang="en-IN" altLang="zh-CN" sz="3200" b="1" dirty="0">
              <a:ln/>
              <a:solidFill>
                <a:schemeClr val="tx1"/>
              </a:solidFill>
              <a:effectLst>
                <a:outerShdw blurRad="38100" dist="19050" dir="2700000" algn="tl" rotWithShape="0">
                  <a:schemeClr val="dk1">
                    <a:alpha val="40000"/>
                  </a:schemeClr>
                </a:outerShdw>
              </a:effectLst>
              <a:latin typeface="Arial" panose="020B0604020202020204" pitchFamily="34" charset="0"/>
              <a:ea typeface="Gilroy" panose="00000400000000000000" charset="0"/>
              <a:cs typeface="Arial" panose="020B0604020202020204" pitchFamily="34" charset="0"/>
            </a:endParaRPr>
          </a:p>
        </p:txBody>
      </p:sp>
      <p:grpSp>
        <p:nvGrpSpPr>
          <p:cNvPr id="11" name="组合 10"/>
          <p:cNvGrpSpPr/>
          <p:nvPr/>
        </p:nvGrpSpPr>
        <p:grpSpPr>
          <a:xfrm>
            <a:off x="1004638" y="2081901"/>
            <a:ext cx="531957" cy="185493"/>
            <a:chOff x="2717181" y="-390293"/>
            <a:chExt cx="992457" cy="613318"/>
          </a:xfrm>
          <a:solidFill>
            <a:schemeClr val="bg1"/>
          </a:solidFill>
        </p:grpSpPr>
        <p:sp>
          <p:nvSpPr>
            <p:cNvPr id="12" name="矩形 11"/>
            <p:cNvSpPr/>
            <p:nvPr/>
          </p:nvSpPr>
          <p:spPr>
            <a:xfrm>
              <a:off x="2717181" y="-390293"/>
              <a:ext cx="992457" cy="2230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717181" y="1"/>
              <a:ext cx="611999" cy="2230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5" name="组合 194"/>
          <p:cNvGrpSpPr/>
          <p:nvPr/>
        </p:nvGrpSpPr>
        <p:grpSpPr>
          <a:xfrm flipH="1">
            <a:off x="5983266" y="1110634"/>
            <a:ext cx="5892783" cy="4971623"/>
            <a:chOff x="-8886322" y="1591310"/>
            <a:chExt cx="5892783" cy="4971623"/>
          </a:xfrm>
        </p:grpSpPr>
        <p:sp>
          <p:nvSpPr>
            <p:cNvPr id="17" name="任意多边形: 形状 16"/>
            <p:cNvSpPr/>
            <p:nvPr/>
          </p:nvSpPr>
          <p:spPr>
            <a:xfrm flipH="1">
              <a:off x="-7649742" y="1731800"/>
              <a:ext cx="2984667" cy="1899452"/>
            </a:xfrm>
            <a:custGeom>
              <a:avLst/>
              <a:gdLst>
                <a:gd name="connsiteX0" fmla="*/ 0 w 2984667"/>
                <a:gd name="connsiteY0" fmla="*/ 0 h 1899452"/>
                <a:gd name="connsiteX1" fmla="*/ 2984668 w 2984667"/>
                <a:gd name="connsiteY1" fmla="*/ 0 h 1899452"/>
                <a:gd name="connsiteX2" fmla="*/ 2984668 w 2984667"/>
                <a:gd name="connsiteY2" fmla="*/ 1899453 h 1899452"/>
                <a:gd name="connsiteX3" fmla="*/ 0 w 2984667"/>
                <a:gd name="connsiteY3" fmla="*/ 1899453 h 1899452"/>
              </a:gdLst>
              <a:ahLst/>
              <a:cxnLst>
                <a:cxn ang="0">
                  <a:pos x="connsiteX0" y="connsiteY0"/>
                </a:cxn>
                <a:cxn ang="0">
                  <a:pos x="connsiteX1" y="connsiteY1"/>
                </a:cxn>
                <a:cxn ang="0">
                  <a:pos x="connsiteX2" y="connsiteY2"/>
                </a:cxn>
                <a:cxn ang="0">
                  <a:pos x="connsiteX3" y="connsiteY3"/>
                </a:cxn>
              </a:cxnLst>
              <a:rect l="l" t="t" r="r" b="b"/>
              <a:pathLst>
                <a:path w="2984667" h="1899452">
                  <a:moveTo>
                    <a:pt x="0" y="0"/>
                  </a:moveTo>
                  <a:lnTo>
                    <a:pt x="2984668" y="0"/>
                  </a:lnTo>
                  <a:lnTo>
                    <a:pt x="2984668" y="1899453"/>
                  </a:lnTo>
                  <a:lnTo>
                    <a:pt x="0" y="1899453"/>
                  </a:lnTo>
                  <a:close/>
                </a:path>
              </a:pathLst>
            </a:custGeom>
            <a:solidFill>
              <a:srgbClr val="283790"/>
            </a:solidFill>
            <a:ln w="4349" cap="flat">
              <a:noFill/>
              <a:prstDash val="solid"/>
              <a:miter/>
            </a:ln>
          </p:spPr>
          <p:txBody>
            <a:bodyPr rtlCol="0" anchor="ctr"/>
            <a:lstStyle/>
            <a:p>
              <a:endParaRPr lang="zh-CN" altLang="en-US"/>
            </a:p>
          </p:txBody>
        </p:sp>
        <p:sp>
          <p:nvSpPr>
            <p:cNvPr id="18" name="任意多边形: 形状 17"/>
            <p:cNvSpPr/>
            <p:nvPr/>
          </p:nvSpPr>
          <p:spPr>
            <a:xfrm flipH="1">
              <a:off x="-8886322" y="3097997"/>
              <a:ext cx="1328790" cy="1377070"/>
            </a:xfrm>
            <a:custGeom>
              <a:avLst/>
              <a:gdLst>
                <a:gd name="connsiteX0" fmla="*/ 0 w 1328790"/>
                <a:gd name="connsiteY0" fmla="*/ 0 h 1377070"/>
                <a:gd name="connsiteX1" fmla="*/ 1328791 w 1328790"/>
                <a:gd name="connsiteY1" fmla="*/ 0 h 1377070"/>
                <a:gd name="connsiteX2" fmla="*/ 1328791 w 1328790"/>
                <a:gd name="connsiteY2" fmla="*/ 1377071 h 1377070"/>
                <a:gd name="connsiteX3" fmla="*/ 0 w 1328790"/>
                <a:gd name="connsiteY3" fmla="*/ 1377071 h 1377070"/>
              </a:gdLst>
              <a:ahLst/>
              <a:cxnLst>
                <a:cxn ang="0">
                  <a:pos x="connsiteX0" y="connsiteY0"/>
                </a:cxn>
                <a:cxn ang="0">
                  <a:pos x="connsiteX1" y="connsiteY1"/>
                </a:cxn>
                <a:cxn ang="0">
                  <a:pos x="connsiteX2" y="connsiteY2"/>
                </a:cxn>
                <a:cxn ang="0">
                  <a:pos x="connsiteX3" y="connsiteY3"/>
                </a:cxn>
              </a:cxnLst>
              <a:rect l="l" t="t" r="r" b="b"/>
              <a:pathLst>
                <a:path w="1328790" h="1377070">
                  <a:moveTo>
                    <a:pt x="0" y="0"/>
                  </a:moveTo>
                  <a:lnTo>
                    <a:pt x="1328791" y="0"/>
                  </a:lnTo>
                  <a:lnTo>
                    <a:pt x="1328791" y="1377071"/>
                  </a:lnTo>
                  <a:lnTo>
                    <a:pt x="0" y="1377071"/>
                  </a:lnTo>
                  <a:close/>
                </a:path>
              </a:pathLst>
            </a:custGeom>
            <a:solidFill>
              <a:srgbClr val="283790"/>
            </a:solidFill>
            <a:ln w="4349" cap="flat">
              <a:noFill/>
              <a:prstDash val="solid"/>
              <a:miter/>
            </a:ln>
          </p:spPr>
          <p:txBody>
            <a:bodyPr rtlCol="0" anchor="ctr"/>
            <a:lstStyle/>
            <a:p>
              <a:endParaRPr lang="zh-CN" altLang="en-US"/>
            </a:p>
          </p:txBody>
        </p:sp>
        <p:sp>
          <p:nvSpPr>
            <p:cNvPr id="20" name="任意多边形: 形状 19"/>
            <p:cNvSpPr/>
            <p:nvPr/>
          </p:nvSpPr>
          <p:spPr>
            <a:xfrm flipH="1">
              <a:off x="-8790631" y="2963161"/>
              <a:ext cx="1328790" cy="1377070"/>
            </a:xfrm>
            <a:custGeom>
              <a:avLst/>
              <a:gdLst>
                <a:gd name="connsiteX0" fmla="*/ 0 w 1328790"/>
                <a:gd name="connsiteY0" fmla="*/ 0 h 1377070"/>
                <a:gd name="connsiteX1" fmla="*/ 1328791 w 1328790"/>
                <a:gd name="connsiteY1" fmla="*/ 0 h 1377070"/>
                <a:gd name="connsiteX2" fmla="*/ 1328791 w 1328790"/>
                <a:gd name="connsiteY2" fmla="*/ 1377071 h 1377070"/>
                <a:gd name="connsiteX3" fmla="*/ 0 w 1328790"/>
                <a:gd name="connsiteY3" fmla="*/ 1377071 h 1377070"/>
              </a:gdLst>
              <a:ahLst/>
              <a:cxnLst>
                <a:cxn ang="0">
                  <a:pos x="connsiteX0" y="connsiteY0"/>
                </a:cxn>
                <a:cxn ang="0">
                  <a:pos x="connsiteX1" y="connsiteY1"/>
                </a:cxn>
                <a:cxn ang="0">
                  <a:pos x="connsiteX2" y="connsiteY2"/>
                </a:cxn>
                <a:cxn ang="0">
                  <a:pos x="connsiteX3" y="connsiteY3"/>
                </a:cxn>
              </a:cxnLst>
              <a:rect l="l" t="t" r="r" b="b"/>
              <a:pathLst>
                <a:path w="1328790" h="1377070">
                  <a:moveTo>
                    <a:pt x="0" y="0"/>
                  </a:moveTo>
                  <a:lnTo>
                    <a:pt x="1328791" y="0"/>
                  </a:lnTo>
                  <a:lnTo>
                    <a:pt x="1328791" y="1377071"/>
                  </a:lnTo>
                  <a:lnTo>
                    <a:pt x="0" y="1377071"/>
                  </a:lnTo>
                  <a:close/>
                </a:path>
              </a:pathLst>
            </a:custGeom>
            <a:solidFill>
              <a:srgbClr val="AFDDFF"/>
            </a:solidFill>
            <a:ln w="4349" cap="flat">
              <a:noFill/>
              <a:prstDash val="solid"/>
              <a:miter/>
            </a:ln>
          </p:spPr>
          <p:txBody>
            <a:bodyPr rtlCol="0" anchor="ctr"/>
            <a:lstStyle/>
            <a:p>
              <a:endParaRPr lang="zh-CN" altLang="en-US"/>
            </a:p>
          </p:txBody>
        </p:sp>
        <p:sp>
          <p:nvSpPr>
            <p:cNvPr id="21" name="任意多边形: 形状 20"/>
            <p:cNvSpPr/>
            <p:nvPr/>
          </p:nvSpPr>
          <p:spPr>
            <a:xfrm flipH="1">
              <a:off x="-7509251" y="1591310"/>
              <a:ext cx="2984667" cy="1899452"/>
            </a:xfrm>
            <a:custGeom>
              <a:avLst/>
              <a:gdLst>
                <a:gd name="connsiteX0" fmla="*/ 0 w 2984667"/>
                <a:gd name="connsiteY0" fmla="*/ 0 h 1899452"/>
                <a:gd name="connsiteX1" fmla="*/ 2984667 w 2984667"/>
                <a:gd name="connsiteY1" fmla="*/ 0 h 1899452"/>
                <a:gd name="connsiteX2" fmla="*/ 2984667 w 2984667"/>
                <a:gd name="connsiteY2" fmla="*/ 1899453 h 1899452"/>
                <a:gd name="connsiteX3" fmla="*/ 0 w 2984667"/>
                <a:gd name="connsiteY3" fmla="*/ 1899453 h 1899452"/>
              </a:gdLst>
              <a:ahLst/>
              <a:cxnLst>
                <a:cxn ang="0">
                  <a:pos x="connsiteX0" y="connsiteY0"/>
                </a:cxn>
                <a:cxn ang="0">
                  <a:pos x="connsiteX1" y="connsiteY1"/>
                </a:cxn>
                <a:cxn ang="0">
                  <a:pos x="connsiteX2" y="connsiteY2"/>
                </a:cxn>
                <a:cxn ang="0">
                  <a:pos x="connsiteX3" y="connsiteY3"/>
                </a:cxn>
              </a:cxnLst>
              <a:rect l="l" t="t" r="r" b="b"/>
              <a:pathLst>
                <a:path w="2984667" h="1899452">
                  <a:moveTo>
                    <a:pt x="0" y="0"/>
                  </a:moveTo>
                  <a:lnTo>
                    <a:pt x="2984667" y="0"/>
                  </a:lnTo>
                  <a:lnTo>
                    <a:pt x="2984667" y="1899453"/>
                  </a:lnTo>
                  <a:lnTo>
                    <a:pt x="0" y="1899453"/>
                  </a:lnTo>
                  <a:close/>
                </a:path>
              </a:pathLst>
            </a:custGeom>
            <a:solidFill>
              <a:srgbClr val="AFDDFF"/>
            </a:solidFill>
            <a:ln w="4349" cap="flat">
              <a:noFill/>
              <a:prstDash val="solid"/>
              <a:miter/>
            </a:ln>
          </p:spPr>
          <p:txBody>
            <a:bodyPr rtlCol="0" anchor="ctr"/>
            <a:lstStyle/>
            <a:p>
              <a:endParaRPr lang="zh-CN" altLang="en-US"/>
            </a:p>
          </p:txBody>
        </p:sp>
        <p:sp>
          <p:nvSpPr>
            <p:cNvPr id="22" name="任意多边形: 形状 21"/>
            <p:cNvSpPr/>
            <p:nvPr/>
          </p:nvSpPr>
          <p:spPr>
            <a:xfrm flipH="1">
              <a:off x="-7298732" y="1763552"/>
              <a:ext cx="2306136" cy="1554967"/>
            </a:xfrm>
            <a:custGeom>
              <a:avLst/>
              <a:gdLst>
                <a:gd name="connsiteX0" fmla="*/ 10874 w 2306136"/>
                <a:gd name="connsiteY0" fmla="*/ 0 h 1554967"/>
                <a:gd name="connsiteX1" fmla="*/ 10874 w 2306136"/>
                <a:gd name="connsiteY1" fmla="*/ 1554968 h 1554967"/>
                <a:gd name="connsiteX2" fmla="*/ 0 w 2306136"/>
                <a:gd name="connsiteY2" fmla="*/ 1554968 h 1554967"/>
                <a:gd name="connsiteX3" fmla="*/ 0 w 2306136"/>
                <a:gd name="connsiteY3" fmla="*/ 0 h 1554967"/>
                <a:gd name="connsiteX4" fmla="*/ 10874 w 2306136"/>
                <a:gd name="connsiteY4" fmla="*/ 0 h 1554967"/>
                <a:gd name="connsiteX5" fmla="*/ 10874 w 2306136"/>
                <a:gd name="connsiteY5" fmla="*/ 0 h 1554967"/>
                <a:gd name="connsiteX6" fmla="*/ 2306137 w 2306136"/>
                <a:gd name="connsiteY6" fmla="*/ 0 h 1554967"/>
                <a:gd name="connsiteX7" fmla="*/ 2306137 w 2306136"/>
                <a:gd name="connsiteY7" fmla="*/ 1554968 h 1554967"/>
                <a:gd name="connsiteX8" fmla="*/ 2295263 w 2306136"/>
                <a:gd name="connsiteY8" fmla="*/ 1554968 h 1554967"/>
                <a:gd name="connsiteX9" fmla="*/ 2295263 w 2306136"/>
                <a:gd name="connsiteY9" fmla="*/ 0 h 1554967"/>
                <a:gd name="connsiteX10" fmla="*/ 2306137 w 2306136"/>
                <a:gd name="connsiteY10" fmla="*/ 0 h 1554967"/>
                <a:gd name="connsiteX11" fmla="*/ 2306137 w 2306136"/>
                <a:gd name="connsiteY11" fmla="*/ 0 h 1554967"/>
                <a:gd name="connsiteX12" fmla="*/ 1732430 w 2306136"/>
                <a:gd name="connsiteY12" fmla="*/ 0 h 1554967"/>
                <a:gd name="connsiteX13" fmla="*/ 1732430 w 2306136"/>
                <a:gd name="connsiteY13" fmla="*/ 1554968 h 1554967"/>
                <a:gd name="connsiteX14" fmla="*/ 1721556 w 2306136"/>
                <a:gd name="connsiteY14" fmla="*/ 1554968 h 1554967"/>
                <a:gd name="connsiteX15" fmla="*/ 1721556 w 2306136"/>
                <a:gd name="connsiteY15" fmla="*/ 0 h 1554967"/>
                <a:gd name="connsiteX16" fmla="*/ 1732430 w 2306136"/>
                <a:gd name="connsiteY16" fmla="*/ 0 h 1554967"/>
                <a:gd name="connsiteX17" fmla="*/ 1732430 w 2306136"/>
                <a:gd name="connsiteY17" fmla="*/ 0 h 1554967"/>
                <a:gd name="connsiteX18" fmla="*/ 1158723 w 2306136"/>
                <a:gd name="connsiteY18" fmla="*/ 0 h 1554967"/>
                <a:gd name="connsiteX19" fmla="*/ 1158723 w 2306136"/>
                <a:gd name="connsiteY19" fmla="*/ 1554968 h 1554967"/>
                <a:gd name="connsiteX20" fmla="*/ 1147849 w 2306136"/>
                <a:gd name="connsiteY20" fmla="*/ 1554968 h 1554967"/>
                <a:gd name="connsiteX21" fmla="*/ 1147849 w 2306136"/>
                <a:gd name="connsiteY21" fmla="*/ 0 h 1554967"/>
                <a:gd name="connsiteX22" fmla="*/ 1158723 w 2306136"/>
                <a:gd name="connsiteY22" fmla="*/ 0 h 1554967"/>
                <a:gd name="connsiteX23" fmla="*/ 1158723 w 2306136"/>
                <a:gd name="connsiteY23" fmla="*/ 0 h 1554967"/>
                <a:gd name="connsiteX24" fmla="*/ 584581 w 2306136"/>
                <a:gd name="connsiteY24" fmla="*/ 0 h 1554967"/>
                <a:gd name="connsiteX25" fmla="*/ 584581 w 2306136"/>
                <a:gd name="connsiteY25" fmla="*/ 1554968 h 1554967"/>
                <a:gd name="connsiteX26" fmla="*/ 573707 w 2306136"/>
                <a:gd name="connsiteY26" fmla="*/ 1554968 h 1554967"/>
                <a:gd name="connsiteX27" fmla="*/ 573707 w 2306136"/>
                <a:gd name="connsiteY27" fmla="*/ 0 h 1554967"/>
                <a:gd name="connsiteX28" fmla="*/ 584581 w 2306136"/>
                <a:gd name="connsiteY28" fmla="*/ 0 h 15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306136" h="1554967">
                  <a:moveTo>
                    <a:pt x="10874" y="0"/>
                  </a:moveTo>
                  <a:lnTo>
                    <a:pt x="10874" y="1554968"/>
                  </a:lnTo>
                  <a:lnTo>
                    <a:pt x="0" y="1554968"/>
                  </a:lnTo>
                  <a:lnTo>
                    <a:pt x="0" y="0"/>
                  </a:lnTo>
                  <a:lnTo>
                    <a:pt x="10874" y="0"/>
                  </a:lnTo>
                  <a:lnTo>
                    <a:pt x="10874" y="0"/>
                  </a:lnTo>
                  <a:close/>
                  <a:moveTo>
                    <a:pt x="2306137" y="0"/>
                  </a:moveTo>
                  <a:lnTo>
                    <a:pt x="2306137" y="1554968"/>
                  </a:lnTo>
                  <a:lnTo>
                    <a:pt x="2295263" y="1554968"/>
                  </a:lnTo>
                  <a:lnTo>
                    <a:pt x="2295263" y="0"/>
                  </a:lnTo>
                  <a:lnTo>
                    <a:pt x="2306137" y="0"/>
                  </a:lnTo>
                  <a:lnTo>
                    <a:pt x="2306137" y="0"/>
                  </a:lnTo>
                  <a:close/>
                  <a:moveTo>
                    <a:pt x="1732430" y="0"/>
                  </a:moveTo>
                  <a:lnTo>
                    <a:pt x="1732430" y="1554968"/>
                  </a:lnTo>
                  <a:lnTo>
                    <a:pt x="1721556" y="1554968"/>
                  </a:lnTo>
                  <a:lnTo>
                    <a:pt x="1721556" y="0"/>
                  </a:lnTo>
                  <a:lnTo>
                    <a:pt x="1732430" y="0"/>
                  </a:lnTo>
                  <a:lnTo>
                    <a:pt x="1732430" y="0"/>
                  </a:lnTo>
                  <a:close/>
                  <a:moveTo>
                    <a:pt x="1158723" y="0"/>
                  </a:moveTo>
                  <a:lnTo>
                    <a:pt x="1158723" y="1554968"/>
                  </a:lnTo>
                  <a:lnTo>
                    <a:pt x="1147849" y="1554968"/>
                  </a:lnTo>
                  <a:lnTo>
                    <a:pt x="1147849" y="0"/>
                  </a:lnTo>
                  <a:lnTo>
                    <a:pt x="1158723" y="0"/>
                  </a:lnTo>
                  <a:lnTo>
                    <a:pt x="1158723" y="0"/>
                  </a:lnTo>
                  <a:close/>
                  <a:moveTo>
                    <a:pt x="584581" y="0"/>
                  </a:moveTo>
                  <a:lnTo>
                    <a:pt x="584581" y="1554968"/>
                  </a:lnTo>
                  <a:lnTo>
                    <a:pt x="573707" y="1554968"/>
                  </a:lnTo>
                  <a:lnTo>
                    <a:pt x="573707" y="0"/>
                  </a:lnTo>
                  <a:lnTo>
                    <a:pt x="584581" y="0"/>
                  </a:lnTo>
                  <a:close/>
                </a:path>
              </a:pathLst>
            </a:custGeom>
            <a:solidFill>
              <a:srgbClr val="FFFFFF"/>
            </a:solidFill>
            <a:ln w="4349" cap="flat">
              <a:noFill/>
              <a:prstDash val="solid"/>
              <a:miter/>
            </a:ln>
          </p:spPr>
          <p:txBody>
            <a:bodyPr rtlCol="0" anchor="ctr"/>
            <a:lstStyle/>
            <a:p>
              <a:endParaRPr lang="zh-CN" altLang="en-US"/>
            </a:p>
          </p:txBody>
        </p:sp>
        <p:sp>
          <p:nvSpPr>
            <p:cNvPr id="23" name="任意多边形: 形状 22"/>
            <p:cNvSpPr/>
            <p:nvPr/>
          </p:nvSpPr>
          <p:spPr>
            <a:xfrm flipH="1">
              <a:off x="-8402650" y="4708204"/>
              <a:ext cx="1116096" cy="902098"/>
            </a:xfrm>
            <a:custGeom>
              <a:avLst/>
              <a:gdLst>
                <a:gd name="connsiteX0" fmla="*/ 0 w 1116096"/>
                <a:gd name="connsiteY0" fmla="*/ 0 h 902098"/>
                <a:gd name="connsiteX1" fmla="*/ 1116097 w 1116096"/>
                <a:gd name="connsiteY1" fmla="*/ 0 h 902098"/>
                <a:gd name="connsiteX2" fmla="*/ 1116097 w 1116096"/>
                <a:gd name="connsiteY2" fmla="*/ 902099 h 902098"/>
                <a:gd name="connsiteX3" fmla="*/ 0 w 1116096"/>
                <a:gd name="connsiteY3" fmla="*/ 902099 h 902098"/>
              </a:gdLst>
              <a:ahLst/>
              <a:cxnLst>
                <a:cxn ang="0">
                  <a:pos x="connsiteX0" y="connsiteY0"/>
                </a:cxn>
                <a:cxn ang="0">
                  <a:pos x="connsiteX1" y="connsiteY1"/>
                </a:cxn>
                <a:cxn ang="0">
                  <a:pos x="connsiteX2" y="connsiteY2"/>
                </a:cxn>
                <a:cxn ang="0">
                  <a:pos x="connsiteX3" y="connsiteY3"/>
                </a:cxn>
              </a:cxnLst>
              <a:rect l="l" t="t" r="r" b="b"/>
              <a:pathLst>
                <a:path w="1116096" h="902098">
                  <a:moveTo>
                    <a:pt x="0" y="0"/>
                  </a:moveTo>
                  <a:lnTo>
                    <a:pt x="1116097" y="0"/>
                  </a:lnTo>
                  <a:lnTo>
                    <a:pt x="1116097" y="902099"/>
                  </a:lnTo>
                  <a:lnTo>
                    <a:pt x="0" y="902099"/>
                  </a:lnTo>
                  <a:close/>
                </a:path>
              </a:pathLst>
            </a:custGeom>
            <a:solidFill>
              <a:schemeClr val="accent3"/>
            </a:solidFill>
            <a:ln w="4349" cap="flat">
              <a:noFill/>
              <a:prstDash val="solid"/>
              <a:miter/>
            </a:ln>
          </p:spPr>
          <p:txBody>
            <a:bodyPr rtlCol="0" anchor="ctr"/>
            <a:lstStyle/>
            <a:p>
              <a:endParaRPr lang="zh-CN" altLang="en-US"/>
            </a:p>
          </p:txBody>
        </p:sp>
        <p:sp>
          <p:nvSpPr>
            <p:cNvPr id="25" name="任意多边形: 形状 24"/>
            <p:cNvSpPr/>
            <p:nvPr/>
          </p:nvSpPr>
          <p:spPr>
            <a:xfrm flipH="1">
              <a:off x="-4399316" y="5277561"/>
              <a:ext cx="1288774" cy="820326"/>
            </a:xfrm>
            <a:custGeom>
              <a:avLst/>
              <a:gdLst>
                <a:gd name="connsiteX0" fmla="*/ 0 w 1288774"/>
                <a:gd name="connsiteY0" fmla="*/ 0 h 820326"/>
                <a:gd name="connsiteX1" fmla="*/ 1288774 w 1288774"/>
                <a:gd name="connsiteY1" fmla="*/ 0 h 820326"/>
                <a:gd name="connsiteX2" fmla="*/ 1288774 w 1288774"/>
                <a:gd name="connsiteY2" fmla="*/ 820327 h 820326"/>
                <a:gd name="connsiteX3" fmla="*/ 0 w 1288774"/>
                <a:gd name="connsiteY3" fmla="*/ 820327 h 820326"/>
              </a:gdLst>
              <a:ahLst/>
              <a:cxnLst>
                <a:cxn ang="0">
                  <a:pos x="connsiteX0" y="connsiteY0"/>
                </a:cxn>
                <a:cxn ang="0">
                  <a:pos x="connsiteX1" y="connsiteY1"/>
                </a:cxn>
                <a:cxn ang="0">
                  <a:pos x="connsiteX2" y="connsiteY2"/>
                </a:cxn>
                <a:cxn ang="0">
                  <a:pos x="connsiteX3" y="connsiteY3"/>
                </a:cxn>
              </a:cxnLst>
              <a:rect l="l" t="t" r="r" b="b"/>
              <a:pathLst>
                <a:path w="1288774" h="820326">
                  <a:moveTo>
                    <a:pt x="0" y="0"/>
                  </a:moveTo>
                  <a:lnTo>
                    <a:pt x="1288774" y="0"/>
                  </a:lnTo>
                  <a:lnTo>
                    <a:pt x="1288774" y="820327"/>
                  </a:lnTo>
                  <a:lnTo>
                    <a:pt x="0" y="820327"/>
                  </a:lnTo>
                  <a:close/>
                </a:path>
              </a:pathLst>
            </a:custGeom>
            <a:solidFill>
              <a:srgbClr val="283790"/>
            </a:solidFill>
            <a:ln w="4349" cap="flat">
              <a:noFill/>
              <a:prstDash val="solid"/>
              <a:miter/>
            </a:ln>
          </p:spPr>
          <p:txBody>
            <a:bodyPr rtlCol="0" anchor="ctr"/>
            <a:lstStyle/>
            <a:p>
              <a:endParaRPr lang="zh-CN" altLang="en-US"/>
            </a:p>
          </p:txBody>
        </p:sp>
        <p:sp>
          <p:nvSpPr>
            <p:cNvPr id="26" name="任意多边形: 形状 25"/>
            <p:cNvSpPr/>
            <p:nvPr/>
          </p:nvSpPr>
          <p:spPr>
            <a:xfrm flipH="1">
              <a:off x="-5978642" y="2078895"/>
              <a:ext cx="2140418" cy="3029468"/>
            </a:xfrm>
            <a:custGeom>
              <a:avLst/>
              <a:gdLst>
                <a:gd name="connsiteX0" fmla="*/ 0 w 2140418"/>
                <a:gd name="connsiteY0" fmla="*/ 0 h 3029468"/>
                <a:gd name="connsiteX1" fmla="*/ 2140418 w 2140418"/>
                <a:gd name="connsiteY1" fmla="*/ 0 h 3029468"/>
                <a:gd name="connsiteX2" fmla="*/ 2140418 w 2140418"/>
                <a:gd name="connsiteY2" fmla="*/ 3029468 h 3029468"/>
                <a:gd name="connsiteX3" fmla="*/ 0 w 2140418"/>
                <a:gd name="connsiteY3" fmla="*/ 3029468 h 3029468"/>
              </a:gdLst>
              <a:ahLst/>
              <a:cxnLst>
                <a:cxn ang="0">
                  <a:pos x="connsiteX0" y="connsiteY0"/>
                </a:cxn>
                <a:cxn ang="0">
                  <a:pos x="connsiteX1" y="connsiteY1"/>
                </a:cxn>
                <a:cxn ang="0">
                  <a:pos x="connsiteX2" y="connsiteY2"/>
                </a:cxn>
                <a:cxn ang="0">
                  <a:pos x="connsiteX3" y="connsiteY3"/>
                </a:cxn>
              </a:cxnLst>
              <a:rect l="l" t="t" r="r" b="b"/>
              <a:pathLst>
                <a:path w="2140418" h="3029468">
                  <a:moveTo>
                    <a:pt x="0" y="0"/>
                  </a:moveTo>
                  <a:lnTo>
                    <a:pt x="2140418" y="0"/>
                  </a:lnTo>
                  <a:lnTo>
                    <a:pt x="2140418" y="3029468"/>
                  </a:lnTo>
                  <a:lnTo>
                    <a:pt x="0" y="3029468"/>
                  </a:lnTo>
                  <a:close/>
                </a:path>
              </a:pathLst>
            </a:custGeom>
            <a:solidFill>
              <a:srgbClr val="283790"/>
            </a:solidFill>
            <a:ln w="4349" cap="flat">
              <a:noFill/>
              <a:prstDash val="solid"/>
              <a:miter/>
            </a:ln>
          </p:spPr>
          <p:txBody>
            <a:bodyPr rtlCol="0" anchor="ctr"/>
            <a:lstStyle/>
            <a:p>
              <a:endParaRPr lang="zh-CN" altLang="en-US"/>
            </a:p>
          </p:txBody>
        </p:sp>
        <p:sp>
          <p:nvSpPr>
            <p:cNvPr id="27" name="任意多边形: 形状 26"/>
            <p:cNvSpPr/>
            <p:nvPr/>
          </p:nvSpPr>
          <p:spPr>
            <a:xfrm flipH="1">
              <a:off x="-5828147" y="1887080"/>
              <a:ext cx="2140418" cy="3029468"/>
            </a:xfrm>
            <a:custGeom>
              <a:avLst/>
              <a:gdLst>
                <a:gd name="connsiteX0" fmla="*/ 0 w 2140418"/>
                <a:gd name="connsiteY0" fmla="*/ 0 h 3029468"/>
                <a:gd name="connsiteX1" fmla="*/ 2140418 w 2140418"/>
                <a:gd name="connsiteY1" fmla="*/ 0 h 3029468"/>
                <a:gd name="connsiteX2" fmla="*/ 2140418 w 2140418"/>
                <a:gd name="connsiteY2" fmla="*/ 3029468 h 3029468"/>
                <a:gd name="connsiteX3" fmla="*/ 0 w 2140418"/>
                <a:gd name="connsiteY3" fmla="*/ 3029468 h 3029468"/>
              </a:gdLst>
              <a:ahLst/>
              <a:cxnLst>
                <a:cxn ang="0">
                  <a:pos x="connsiteX0" y="connsiteY0"/>
                </a:cxn>
                <a:cxn ang="0">
                  <a:pos x="connsiteX1" y="connsiteY1"/>
                </a:cxn>
                <a:cxn ang="0">
                  <a:pos x="connsiteX2" y="connsiteY2"/>
                </a:cxn>
                <a:cxn ang="0">
                  <a:pos x="connsiteX3" y="connsiteY3"/>
                </a:cxn>
              </a:cxnLst>
              <a:rect l="l" t="t" r="r" b="b"/>
              <a:pathLst>
                <a:path w="2140418" h="3029468">
                  <a:moveTo>
                    <a:pt x="0" y="0"/>
                  </a:moveTo>
                  <a:lnTo>
                    <a:pt x="2140418" y="0"/>
                  </a:lnTo>
                  <a:lnTo>
                    <a:pt x="2140418" y="3029468"/>
                  </a:lnTo>
                  <a:lnTo>
                    <a:pt x="0" y="3029468"/>
                  </a:lnTo>
                  <a:close/>
                </a:path>
              </a:pathLst>
            </a:custGeom>
            <a:solidFill>
              <a:srgbClr val="FFFFFF"/>
            </a:solidFill>
            <a:ln w="4349" cap="flat">
              <a:noFill/>
              <a:prstDash val="solid"/>
              <a:miter/>
            </a:ln>
          </p:spPr>
          <p:txBody>
            <a:bodyPr rtlCol="0" anchor="ctr"/>
            <a:lstStyle/>
            <a:p>
              <a:endParaRPr lang="zh-CN" altLang="en-US"/>
            </a:p>
          </p:txBody>
        </p:sp>
        <p:sp>
          <p:nvSpPr>
            <p:cNvPr id="28" name="任意多边形: 形状 27"/>
            <p:cNvSpPr/>
            <p:nvPr/>
          </p:nvSpPr>
          <p:spPr>
            <a:xfrm flipH="1">
              <a:off x="-5749854" y="2055407"/>
              <a:ext cx="1581499" cy="808148"/>
            </a:xfrm>
            <a:custGeom>
              <a:avLst/>
              <a:gdLst>
                <a:gd name="connsiteX0" fmla="*/ 5654 w 1581499"/>
                <a:gd name="connsiteY0" fmla="*/ 0 h 808148"/>
                <a:gd name="connsiteX1" fmla="*/ 1581500 w 1581499"/>
                <a:gd name="connsiteY1" fmla="*/ 0 h 808148"/>
                <a:gd name="connsiteX2" fmla="*/ 1581500 w 1581499"/>
                <a:gd name="connsiteY2" fmla="*/ 808148 h 808148"/>
                <a:gd name="connsiteX3" fmla="*/ 0 w 1581499"/>
                <a:gd name="connsiteY3" fmla="*/ 808148 h 808148"/>
                <a:gd name="connsiteX4" fmla="*/ 0 w 1581499"/>
                <a:gd name="connsiteY4" fmla="*/ 0 h 808148"/>
                <a:gd name="connsiteX5" fmla="*/ 5654 w 1581499"/>
                <a:gd name="connsiteY5" fmla="*/ 0 h 808148"/>
                <a:gd name="connsiteX6" fmla="*/ 5654 w 1581499"/>
                <a:gd name="connsiteY6" fmla="*/ 0 h 808148"/>
                <a:gd name="connsiteX7" fmla="*/ 1570191 w 1581499"/>
                <a:gd name="connsiteY7" fmla="*/ 10874 h 808148"/>
                <a:gd name="connsiteX8" fmla="*/ 10874 w 1581499"/>
                <a:gd name="connsiteY8" fmla="*/ 10874 h 808148"/>
                <a:gd name="connsiteX9" fmla="*/ 10874 w 1581499"/>
                <a:gd name="connsiteY9" fmla="*/ 796839 h 808148"/>
                <a:gd name="connsiteX10" fmla="*/ 1569756 w 1581499"/>
                <a:gd name="connsiteY10" fmla="*/ 796839 h 808148"/>
                <a:gd name="connsiteX11" fmla="*/ 1569756 w 1581499"/>
                <a:gd name="connsiteY11" fmla="*/ 10874 h 80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1499" h="808148">
                  <a:moveTo>
                    <a:pt x="5654" y="0"/>
                  </a:moveTo>
                  <a:lnTo>
                    <a:pt x="1581500" y="0"/>
                  </a:lnTo>
                  <a:lnTo>
                    <a:pt x="1581500" y="808148"/>
                  </a:lnTo>
                  <a:lnTo>
                    <a:pt x="0" y="808148"/>
                  </a:lnTo>
                  <a:lnTo>
                    <a:pt x="0" y="0"/>
                  </a:lnTo>
                  <a:lnTo>
                    <a:pt x="5654" y="0"/>
                  </a:lnTo>
                  <a:lnTo>
                    <a:pt x="5654" y="0"/>
                  </a:lnTo>
                  <a:close/>
                  <a:moveTo>
                    <a:pt x="1570191" y="10874"/>
                  </a:moveTo>
                  <a:lnTo>
                    <a:pt x="10874" y="10874"/>
                  </a:lnTo>
                  <a:lnTo>
                    <a:pt x="10874" y="796839"/>
                  </a:lnTo>
                  <a:lnTo>
                    <a:pt x="1569756" y="796839"/>
                  </a:lnTo>
                  <a:lnTo>
                    <a:pt x="1569756" y="10874"/>
                  </a:lnTo>
                  <a:close/>
                </a:path>
              </a:pathLst>
            </a:custGeom>
            <a:solidFill>
              <a:srgbClr val="92C9F1"/>
            </a:solidFill>
            <a:ln w="4349" cap="flat">
              <a:noFill/>
              <a:prstDash val="solid"/>
              <a:miter/>
            </a:ln>
          </p:spPr>
          <p:txBody>
            <a:bodyPr rtlCol="0" anchor="ctr"/>
            <a:lstStyle/>
            <a:p>
              <a:endParaRPr lang="zh-CN" altLang="en-US"/>
            </a:p>
          </p:txBody>
        </p:sp>
        <p:sp>
          <p:nvSpPr>
            <p:cNvPr id="31" name="任意多边形: 形状 30"/>
            <p:cNvSpPr/>
            <p:nvPr/>
          </p:nvSpPr>
          <p:spPr>
            <a:xfrm flipH="1">
              <a:off x="-6105312" y="2959618"/>
              <a:ext cx="1309389" cy="922263"/>
            </a:xfrm>
            <a:custGeom>
              <a:avLst/>
              <a:gdLst>
                <a:gd name="connsiteX0" fmla="*/ 1199682 w 1309389"/>
                <a:gd name="connsiteY0" fmla="*/ 547238 h 922263"/>
                <a:gd name="connsiteX1" fmla="*/ 1015261 w 1309389"/>
                <a:gd name="connsiteY1" fmla="*/ 880414 h 922263"/>
                <a:gd name="connsiteX2" fmla="*/ 958716 w 1309389"/>
                <a:gd name="connsiteY2" fmla="*/ 914775 h 922263"/>
                <a:gd name="connsiteX3" fmla="*/ 904782 w 1309389"/>
                <a:gd name="connsiteY3" fmla="*/ 921735 h 922263"/>
                <a:gd name="connsiteX4" fmla="*/ 543333 w 1309389"/>
                <a:gd name="connsiteY4" fmla="*/ 725134 h 922263"/>
                <a:gd name="connsiteX5" fmla="*/ 386314 w 1309389"/>
                <a:gd name="connsiteY5" fmla="*/ 503307 h 922263"/>
                <a:gd name="connsiteX6" fmla="*/ 245823 w 1309389"/>
                <a:gd name="connsiteY6" fmla="*/ 471555 h 922263"/>
                <a:gd name="connsiteX7" fmla="*/ 239734 w 1309389"/>
                <a:gd name="connsiteY7" fmla="*/ 471990 h 922263"/>
                <a:gd name="connsiteX8" fmla="*/ 238429 w 1309389"/>
                <a:gd name="connsiteY8" fmla="*/ 471990 h 922263"/>
                <a:gd name="connsiteX9" fmla="*/ 50093 w 1309389"/>
                <a:gd name="connsiteY9" fmla="*/ 447198 h 922263"/>
                <a:gd name="connsiteX10" fmla="*/ 50093 w 1309389"/>
                <a:gd name="connsiteY10" fmla="*/ 447198 h 922263"/>
                <a:gd name="connsiteX11" fmla="*/ 37914 w 1309389"/>
                <a:gd name="connsiteY11" fmla="*/ 431974 h 922263"/>
                <a:gd name="connsiteX12" fmla="*/ 53573 w 1309389"/>
                <a:gd name="connsiteY12" fmla="*/ 419360 h 922263"/>
                <a:gd name="connsiteX13" fmla="*/ 53573 w 1309389"/>
                <a:gd name="connsiteY13" fmla="*/ 419360 h 922263"/>
                <a:gd name="connsiteX14" fmla="*/ 217551 w 1309389"/>
                <a:gd name="connsiteY14" fmla="*/ 430234 h 922263"/>
                <a:gd name="connsiteX15" fmla="*/ 220596 w 1309389"/>
                <a:gd name="connsiteY15" fmla="*/ 413706 h 922263"/>
                <a:gd name="connsiteX16" fmla="*/ 25736 w 1309389"/>
                <a:gd name="connsiteY16" fmla="*/ 378040 h 922263"/>
                <a:gd name="connsiteX17" fmla="*/ 25736 w 1309389"/>
                <a:gd name="connsiteY17" fmla="*/ 378040 h 922263"/>
                <a:gd name="connsiteX18" fmla="*/ 11817 w 1309389"/>
                <a:gd name="connsiteY18" fmla="*/ 358467 h 922263"/>
                <a:gd name="connsiteX19" fmla="*/ 18341 w 1309389"/>
                <a:gd name="connsiteY19" fmla="*/ 347593 h 922263"/>
                <a:gd name="connsiteX20" fmla="*/ 15732 w 1309389"/>
                <a:gd name="connsiteY20" fmla="*/ 347158 h 922263"/>
                <a:gd name="connsiteX21" fmla="*/ 15732 w 1309389"/>
                <a:gd name="connsiteY21" fmla="*/ 347158 h 922263"/>
                <a:gd name="connsiteX22" fmla="*/ 73 w 1309389"/>
                <a:gd name="connsiteY22" fmla="*/ 328455 h 922263"/>
                <a:gd name="connsiteX23" fmla="*/ 18777 w 1309389"/>
                <a:gd name="connsiteY23" fmla="*/ 312361 h 922263"/>
                <a:gd name="connsiteX24" fmla="*/ 18777 w 1309389"/>
                <a:gd name="connsiteY24" fmla="*/ 312361 h 922263"/>
                <a:gd name="connsiteX25" fmla="*/ 237124 w 1309389"/>
                <a:gd name="connsiteY25" fmla="*/ 320625 h 922263"/>
                <a:gd name="connsiteX26" fmla="*/ 237124 w 1309389"/>
                <a:gd name="connsiteY26" fmla="*/ 319321 h 922263"/>
                <a:gd name="connsiteX27" fmla="*/ 53573 w 1309389"/>
                <a:gd name="connsiteY27" fmla="*/ 284959 h 922263"/>
                <a:gd name="connsiteX28" fmla="*/ 48353 w 1309389"/>
                <a:gd name="connsiteY28" fmla="*/ 283654 h 922263"/>
                <a:gd name="connsiteX29" fmla="*/ 37045 w 1309389"/>
                <a:gd name="connsiteY29" fmla="*/ 264516 h 922263"/>
                <a:gd name="connsiteX30" fmla="*/ 56618 w 1309389"/>
                <a:gd name="connsiteY30" fmla="*/ 249728 h 922263"/>
                <a:gd name="connsiteX31" fmla="*/ 57923 w 1309389"/>
                <a:gd name="connsiteY31" fmla="*/ 249728 h 922263"/>
                <a:gd name="connsiteX32" fmla="*/ 290624 w 1309389"/>
                <a:gd name="connsiteY32" fmla="*/ 278000 h 922263"/>
                <a:gd name="connsiteX33" fmla="*/ 326725 w 1309389"/>
                <a:gd name="connsiteY33" fmla="*/ 278000 h 922263"/>
                <a:gd name="connsiteX34" fmla="*/ 278010 w 1309389"/>
                <a:gd name="connsiteY34" fmla="*/ 239289 h 922263"/>
                <a:gd name="connsiteX35" fmla="*/ 278010 w 1309389"/>
                <a:gd name="connsiteY35" fmla="*/ 239289 h 922263"/>
                <a:gd name="connsiteX36" fmla="*/ 275836 w 1309389"/>
                <a:gd name="connsiteY36" fmla="*/ 220586 h 922263"/>
                <a:gd name="connsiteX37" fmla="*/ 299323 w 1309389"/>
                <a:gd name="connsiteY37" fmla="*/ 211886 h 922263"/>
                <a:gd name="connsiteX38" fmla="*/ 305412 w 1309389"/>
                <a:gd name="connsiteY38" fmla="*/ 216671 h 922263"/>
                <a:gd name="connsiteX39" fmla="*/ 388489 w 1309389"/>
                <a:gd name="connsiteY39" fmla="*/ 250163 h 922263"/>
                <a:gd name="connsiteX40" fmla="*/ 403277 w 1309389"/>
                <a:gd name="connsiteY40" fmla="*/ 252337 h 922263"/>
                <a:gd name="connsiteX41" fmla="*/ 405887 w 1309389"/>
                <a:gd name="connsiteY41" fmla="*/ 254077 h 922263"/>
                <a:gd name="connsiteX42" fmla="*/ 411107 w 1309389"/>
                <a:gd name="connsiteY42" fmla="*/ 257992 h 922263"/>
                <a:gd name="connsiteX43" fmla="*/ 465476 w 1309389"/>
                <a:gd name="connsiteY43" fmla="*/ 301487 h 922263"/>
                <a:gd name="connsiteX44" fmla="*/ 470695 w 1309389"/>
                <a:gd name="connsiteY44" fmla="*/ 305837 h 922263"/>
                <a:gd name="connsiteX45" fmla="*/ 470695 w 1309389"/>
                <a:gd name="connsiteY45" fmla="*/ 305837 h 922263"/>
                <a:gd name="connsiteX46" fmla="*/ 470695 w 1309389"/>
                <a:gd name="connsiteY46" fmla="*/ 305837 h 922263"/>
                <a:gd name="connsiteX47" fmla="*/ 483309 w 1309389"/>
                <a:gd name="connsiteY47" fmla="*/ 331064 h 922263"/>
                <a:gd name="connsiteX48" fmla="*/ 867810 w 1309389"/>
                <a:gd name="connsiteY48" fmla="*/ 511136 h 922263"/>
                <a:gd name="connsiteX49" fmla="*/ 1212731 w 1309389"/>
                <a:gd name="connsiteY49" fmla="*/ 7022 h 922263"/>
                <a:gd name="connsiteX50" fmla="*/ 1199682 w 1309389"/>
                <a:gd name="connsiteY50" fmla="*/ 547238 h 92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309389" h="922263">
                  <a:moveTo>
                    <a:pt x="1199682" y="547238"/>
                  </a:moveTo>
                  <a:cubicBezTo>
                    <a:pt x="1151837" y="684249"/>
                    <a:pt x="1090073" y="815605"/>
                    <a:pt x="1015261" y="880414"/>
                  </a:cubicBezTo>
                  <a:cubicBezTo>
                    <a:pt x="998297" y="896942"/>
                    <a:pt x="979159" y="908251"/>
                    <a:pt x="958716" y="914775"/>
                  </a:cubicBezTo>
                  <a:cubicBezTo>
                    <a:pt x="941318" y="920865"/>
                    <a:pt x="923485" y="923475"/>
                    <a:pt x="904782" y="921735"/>
                  </a:cubicBezTo>
                  <a:cubicBezTo>
                    <a:pt x="798652" y="918690"/>
                    <a:pt x="664686" y="829524"/>
                    <a:pt x="543333" y="725134"/>
                  </a:cubicBezTo>
                  <a:cubicBezTo>
                    <a:pt x="518106" y="703387"/>
                    <a:pt x="424155" y="599432"/>
                    <a:pt x="386314" y="503307"/>
                  </a:cubicBezTo>
                  <a:cubicBezTo>
                    <a:pt x="339774" y="500697"/>
                    <a:pt x="281490" y="483299"/>
                    <a:pt x="245823" y="471555"/>
                  </a:cubicBezTo>
                  <a:cubicBezTo>
                    <a:pt x="243649" y="471990"/>
                    <a:pt x="241909" y="471990"/>
                    <a:pt x="239734" y="471990"/>
                  </a:cubicBezTo>
                  <a:lnTo>
                    <a:pt x="238429" y="471990"/>
                  </a:lnTo>
                  <a:lnTo>
                    <a:pt x="50093" y="447198"/>
                  </a:lnTo>
                  <a:lnTo>
                    <a:pt x="50093" y="447198"/>
                  </a:lnTo>
                  <a:cubicBezTo>
                    <a:pt x="42699" y="446328"/>
                    <a:pt x="37045" y="439368"/>
                    <a:pt x="37914" y="431974"/>
                  </a:cubicBezTo>
                  <a:cubicBezTo>
                    <a:pt x="38785" y="424580"/>
                    <a:pt x="45744" y="418926"/>
                    <a:pt x="53573" y="419360"/>
                  </a:cubicBezTo>
                  <a:lnTo>
                    <a:pt x="53573" y="419360"/>
                  </a:lnTo>
                  <a:lnTo>
                    <a:pt x="217551" y="430234"/>
                  </a:lnTo>
                  <a:lnTo>
                    <a:pt x="220596" y="413706"/>
                  </a:lnTo>
                  <a:lnTo>
                    <a:pt x="25736" y="378040"/>
                  </a:lnTo>
                  <a:lnTo>
                    <a:pt x="25736" y="378040"/>
                  </a:lnTo>
                  <a:cubicBezTo>
                    <a:pt x="16602" y="376300"/>
                    <a:pt x="10078" y="367601"/>
                    <a:pt x="11817" y="358467"/>
                  </a:cubicBezTo>
                  <a:cubicBezTo>
                    <a:pt x="12687" y="354117"/>
                    <a:pt x="14862" y="350203"/>
                    <a:pt x="18341" y="347593"/>
                  </a:cubicBezTo>
                  <a:lnTo>
                    <a:pt x="15732" y="347158"/>
                  </a:lnTo>
                  <a:lnTo>
                    <a:pt x="15732" y="347158"/>
                  </a:lnTo>
                  <a:cubicBezTo>
                    <a:pt x="6163" y="346288"/>
                    <a:pt x="-796" y="338024"/>
                    <a:pt x="73" y="328455"/>
                  </a:cubicBezTo>
                  <a:cubicBezTo>
                    <a:pt x="943" y="318886"/>
                    <a:pt x="9207" y="311926"/>
                    <a:pt x="18777" y="312361"/>
                  </a:cubicBezTo>
                  <a:lnTo>
                    <a:pt x="18777" y="312361"/>
                  </a:lnTo>
                  <a:lnTo>
                    <a:pt x="237124" y="320625"/>
                  </a:lnTo>
                  <a:lnTo>
                    <a:pt x="237124" y="319321"/>
                  </a:lnTo>
                  <a:lnTo>
                    <a:pt x="53573" y="284959"/>
                  </a:lnTo>
                  <a:cubicBezTo>
                    <a:pt x="51833" y="284524"/>
                    <a:pt x="50093" y="284524"/>
                    <a:pt x="48353" y="283654"/>
                  </a:cubicBezTo>
                  <a:cubicBezTo>
                    <a:pt x="40524" y="281045"/>
                    <a:pt x="35740" y="272780"/>
                    <a:pt x="37045" y="264516"/>
                  </a:cubicBezTo>
                  <a:cubicBezTo>
                    <a:pt x="38785" y="255382"/>
                    <a:pt x="47049" y="248858"/>
                    <a:pt x="56618" y="249728"/>
                  </a:cubicBezTo>
                  <a:cubicBezTo>
                    <a:pt x="57053" y="249728"/>
                    <a:pt x="57487" y="249728"/>
                    <a:pt x="57923" y="249728"/>
                  </a:cubicBezTo>
                  <a:lnTo>
                    <a:pt x="290624" y="278000"/>
                  </a:lnTo>
                  <a:cubicBezTo>
                    <a:pt x="301498" y="278000"/>
                    <a:pt x="313677" y="278000"/>
                    <a:pt x="326725" y="278000"/>
                  </a:cubicBezTo>
                  <a:cubicBezTo>
                    <a:pt x="297583" y="260602"/>
                    <a:pt x="277140" y="240159"/>
                    <a:pt x="278010" y="239289"/>
                  </a:cubicBezTo>
                  <a:lnTo>
                    <a:pt x="278010" y="239289"/>
                  </a:lnTo>
                  <a:cubicBezTo>
                    <a:pt x="273661" y="234069"/>
                    <a:pt x="272791" y="227110"/>
                    <a:pt x="275836" y="220586"/>
                  </a:cubicBezTo>
                  <a:cubicBezTo>
                    <a:pt x="280185" y="211886"/>
                    <a:pt x="290624" y="207972"/>
                    <a:pt x="299323" y="211886"/>
                  </a:cubicBezTo>
                  <a:cubicBezTo>
                    <a:pt x="301933" y="213191"/>
                    <a:pt x="303673" y="214496"/>
                    <a:pt x="305412" y="216671"/>
                  </a:cubicBezTo>
                  <a:cubicBezTo>
                    <a:pt x="331075" y="237984"/>
                    <a:pt x="375441" y="247553"/>
                    <a:pt x="388489" y="250163"/>
                  </a:cubicBezTo>
                  <a:cubicBezTo>
                    <a:pt x="393274" y="249728"/>
                    <a:pt x="398493" y="250163"/>
                    <a:pt x="403277" y="252337"/>
                  </a:cubicBezTo>
                  <a:cubicBezTo>
                    <a:pt x="404148" y="252772"/>
                    <a:pt x="405017" y="253207"/>
                    <a:pt x="405887" y="254077"/>
                  </a:cubicBezTo>
                  <a:cubicBezTo>
                    <a:pt x="407627" y="255382"/>
                    <a:pt x="409367" y="256687"/>
                    <a:pt x="411107" y="257992"/>
                  </a:cubicBezTo>
                  <a:lnTo>
                    <a:pt x="465476" y="301487"/>
                  </a:lnTo>
                  <a:cubicBezTo>
                    <a:pt x="467216" y="302792"/>
                    <a:pt x="469391" y="304097"/>
                    <a:pt x="470695" y="305837"/>
                  </a:cubicBezTo>
                  <a:lnTo>
                    <a:pt x="470695" y="305837"/>
                  </a:lnTo>
                  <a:lnTo>
                    <a:pt x="470695" y="305837"/>
                  </a:lnTo>
                  <a:cubicBezTo>
                    <a:pt x="477655" y="312796"/>
                    <a:pt x="482005" y="321495"/>
                    <a:pt x="483309" y="331064"/>
                  </a:cubicBezTo>
                  <a:cubicBezTo>
                    <a:pt x="550728" y="335849"/>
                    <a:pt x="726885" y="410226"/>
                    <a:pt x="867810" y="511136"/>
                  </a:cubicBezTo>
                  <a:cubicBezTo>
                    <a:pt x="974810" y="275825"/>
                    <a:pt x="1163146" y="24421"/>
                    <a:pt x="1212731" y="7022"/>
                  </a:cubicBezTo>
                  <a:cubicBezTo>
                    <a:pt x="1428034" y="-68660"/>
                    <a:pt x="1219255" y="491128"/>
                    <a:pt x="1199682" y="547238"/>
                  </a:cubicBezTo>
                  <a:close/>
                </a:path>
              </a:pathLst>
            </a:custGeom>
            <a:solidFill>
              <a:srgbClr val="283790"/>
            </a:solidFill>
            <a:ln w="4349" cap="flat">
              <a:noFill/>
              <a:prstDash val="solid"/>
              <a:miter/>
            </a:ln>
          </p:spPr>
          <p:txBody>
            <a:bodyPr rtlCol="0" anchor="ctr"/>
            <a:lstStyle/>
            <a:p>
              <a:endParaRPr lang="zh-CN" altLang="en-US"/>
            </a:p>
          </p:txBody>
        </p:sp>
        <p:sp>
          <p:nvSpPr>
            <p:cNvPr id="33" name="任意多边形: 形状 32"/>
            <p:cNvSpPr/>
            <p:nvPr/>
          </p:nvSpPr>
          <p:spPr>
            <a:xfrm flipH="1">
              <a:off x="-5155270" y="2148053"/>
              <a:ext cx="793359" cy="2508825"/>
            </a:xfrm>
            <a:custGeom>
              <a:avLst/>
              <a:gdLst>
                <a:gd name="connsiteX0" fmla="*/ 534996 w 793359"/>
                <a:gd name="connsiteY0" fmla="*/ 1946863 h 2508825"/>
                <a:gd name="connsiteX1" fmla="*/ 303164 w 793359"/>
                <a:gd name="connsiteY1" fmla="*/ 2024720 h 2508825"/>
                <a:gd name="connsiteX2" fmla="*/ 399289 w 793359"/>
                <a:gd name="connsiteY2" fmla="*/ 2169125 h 2508825"/>
                <a:gd name="connsiteX3" fmla="*/ 534996 w 793359"/>
                <a:gd name="connsiteY3" fmla="*/ 1946863 h 2508825"/>
                <a:gd name="connsiteX4" fmla="*/ 534996 w 793359"/>
                <a:gd name="connsiteY4" fmla="*/ 1946863 h 2508825"/>
                <a:gd name="connsiteX5" fmla="*/ 792055 w 793359"/>
                <a:gd name="connsiteY5" fmla="*/ 2508826 h 2508825"/>
                <a:gd name="connsiteX6" fmla="*/ 752909 w 793359"/>
                <a:gd name="connsiteY6" fmla="*/ 2508826 h 2508825"/>
                <a:gd name="connsiteX7" fmla="*/ 39146 w 793359"/>
                <a:gd name="connsiteY7" fmla="*/ 2508826 h 2508825"/>
                <a:gd name="connsiteX8" fmla="*/ 0 w 793359"/>
                <a:gd name="connsiteY8" fmla="*/ 2508826 h 2508825"/>
                <a:gd name="connsiteX9" fmla="*/ 0 w 793359"/>
                <a:gd name="connsiteY9" fmla="*/ 2469680 h 2508825"/>
                <a:gd name="connsiteX10" fmla="*/ 0 w 793359"/>
                <a:gd name="connsiteY10" fmla="*/ 2387038 h 2508825"/>
                <a:gd name="connsiteX11" fmla="*/ 39146 w 793359"/>
                <a:gd name="connsiteY11" fmla="*/ 2387038 h 2508825"/>
                <a:gd name="connsiteX12" fmla="*/ 39146 w 793359"/>
                <a:gd name="connsiteY12" fmla="*/ 2469680 h 2508825"/>
                <a:gd name="connsiteX13" fmla="*/ 181812 w 793359"/>
                <a:gd name="connsiteY13" fmla="*/ 2469680 h 2508825"/>
                <a:gd name="connsiteX14" fmla="*/ 335351 w 793359"/>
                <a:gd name="connsiteY14" fmla="*/ 2253507 h 2508825"/>
                <a:gd name="connsiteX15" fmla="*/ 360143 w 793359"/>
                <a:gd name="connsiteY15" fmla="*/ 2221320 h 2508825"/>
                <a:gd name="connsiteX16" fmla="*/ 157889 w 793359"/>
                <a:gd name="connsiteY16" fmla="*/ 1752872 h 2508825"/>
                <a:gd name="connsiteX17" fmla="*/ 357969 w 793359"/>
                <a:gd name="connsiteY17" fmla="*/ 1369241 h 2508825"/>
                <a:gd name="connsiteX18" fmla="*/ 157889 w 793359"/>
                <a:gd name="connsiteY18" fmla="*/ 985610 h 2508825"/>
                <a:gd name="connsiteX19" fmla="*/ 357969 w 793359"/>
                <a:gd name="connsiteY19" fmla="*/ 601979 h 2508825"/>
                <a:gd name="connsiteX20" fmla="*/ 157889 w 793359"/>
                <a:gd name="connsiteY20" fmla="*/ 218348 h 2508825"/>
                <a:gd name="connsiteX21" fmla="*/ 190511 w 793359"/>
                <a:gd name="connsiteY21" fmla="*/ 39146 h 2508825"/>
                <a:gd name="connsiteX22" fmla="*/ 39581 w 793359"/>
                <a:gd name="connsiteY22" fmla="*/ 39146 h 2508825"/>
                <a:gd name="connsiteX23" fmla="*/ 39581 w 793359"/>
                <a:gd name="connsiteY23" fmla="*/ 121788 h 2508825"/>
                <a:gd name="connsiteX24" fmla="*/ 435 w 793359"/>
                <a:gd name="connsiteY24" fmla="*/ 121788 h 2508825"/>
                <a:gd name="connsiteX25" fmla="*/ 435 w 793359"/>
                <a:gd name="connsiteY25" fmla="*/ 39146 h 2508825"/>
                <a:gd name="connsiteX26" fmla="*/ 435 w 793359"/>
                <a:gd name="connsiteY26" fmla="*/ 0 h 2508825"/>
                <a:gd name="connsiteX27" fmla="*/ 39581 w 793359"/>
                <a:gd name="connsiteY27" fmla="*/ 0 h 2508825"/>
                <a:gd name="connsiteX28" fmla="*/ 753779 w 793359"/>
                <a:gd name="connsiteY28" fmla="*/ 0 h 2508825"/>
                <a:gd name="connsiteX29" fmla="*/ 792925 w 793359"/>
                <a:gd name="connsiteY29" fmla="*/ 0 h 2508825"/>
                <a:gd name="connsiteX30" fmla="*/ 792925 w 793359"/>
                <a:gd name="connsiteY30" fmla="*/ 39146 h 2508825"/>
                <a:gd name="connsiteX31" fmla="*/ 792925 w 793359"/>
                <a:gd name="connsiteY31" fmla="*/ 121788 h 2508825"/>
                <a:gd name="connsiteX32" fmla="*/ 753779 w 793359"/>
                <a:gd name="connsiteY32" fmla="*/ 121788 h 2508825"/>
                <a:gd name="connsiteX33" fmla="*/ 753779 w 793359"/>
                <a:gd name="connsiteY33" fmla="*/ 39146 h 2508825"/>
                <a:gd name="connsiteX34" fmla="*/ 608938 w 793359"/>
                <a:gd name="connsiteY34" fmla="*/ 39146 h 2508825"/>
                <a:gd name="connsiteX35" fmla="*/ 641560 w 793359"/>
                <a:gd name="connsiteY35" fmla="*/ 218348 h 2508825"/>
                <a:gd name="connsiteX36" fmla="*/ 441480 w 793359"/>
                <a:gd name="connsiteY36" fmla="*/ 601979 h 2508825"/>
                <a:gd name="connsiteX37" fmla="*/ 641560 w 793359"/>
                <a:gd name="connsiteY37" fmla="*/ 985610 h 2508825"/>
                <a:gd name="connsiteX38" fmla="*/ 441480 w 793359"/>
                <a:gd name="connsiteY38" fmla="*/ 1369241 h 2508825"/>
                <a:gd name="connsiteX39" fmla="*/ 641560 w 793359"/>
                <a:gd name="connsiteY39" fmla="*/ 1752872 h 2508825"/>
                <a:gd name="connsiteX40" fmla="*/ 439305 w 793359"/>
                <a:gd name="connsiteY40" fmla="*/ 2221320 h 2508825"/>
                <a:gd name="connsiteX41" fmla="*/ 464098 w 793359"/>
                <a:gd name="connsiteY41" fmla="*/ 2253507 h 2508825"/>
                <a:gd name="connsiteX42" fmla="*/ 617637 w 793359"/>
                <a:gd name="connsiteY42" fmla="*/ 2469680 h 2508825"/>
                <a:gd name="connsiteX43" fmla="*/ 754213 w 793359"/>
                <a:gd name="connsiteY43" fmla="*/ 2469680 h 2508825"/>
                <a:gd name="connsiteX44" fmla="*/ 754213 w 793359"/>
                <a:gd name="connsiteY44" fmla="*/ 2387038 h 2508825"/>
                <a:gd name="connsiteX45" fmla="*/ 793359 w 793359"/>
                <a:gd name="connsiteY45" fmla="*/ 2387038 h 2508825"/>
                <a:gd name="connsiteX46" fmla="*/ 793359 w 793359"/>
                <a:gd name="connsiteY46" fmla="*/ 2469680 h 2508825"/>
                <a:gd name="connsiteX47" fmla="*/ 793359 w 793359"/>
                <a:gd name="connsiteY47" fmla="*/ 2508826 h 2508825"/>
                <a:gd name="connsiteX48" fmla="*/ 792055 w 793359"/>
                <a:gd name="connsiteY48" fmla="*/ 2508826 h 2508825"/>
                <a:gd name="connsiteX49" fmla="*/ 542825 w 793359"/>
                <a:gd name="connsiteY49" fmla="*/ 2469680 h 2508825"/>
                <a:gd name="connsiteX50" fmla="*/ 413208 w 793359"/>
                <a:gd name="connsiteY50" fmla="*/ 2291348 h 2508825"/>
                <a:gd name="connsiteX51" fmla="*/ 399289 w 793359"/>
                <a:gd name="connsiteY51" fmla="*/ 2273080 h 2508825"/>
                <a:gd name="connsiteX52" fmla="*/ 385371 w 793359"/>
                <a:gd name="connsiteY52" fmla="*/ 2291348 h 2508825"/>
                <a:gd name="connsiteX53" fmla="*/ 255754 w 793359"/>
                <a:gd name="connsiteY53" fmla="*/ 2469680 h 2508825"/>
                <a:gd name="connsiteX54" fmla="*/ 542825 w 793359"/>
                <a:gd name="connsiteY54" fmla="*/ 2469680 h 2508825"/>
                <a:gd name="connsiteX55" fmla="*/ 542825 w 793359"/>
                <a:gd name="connsiteY55" fmla="*/ 2469680 h 2508825"/>
                <a:gd name="connsiteX56" fmla="*/ 541085 w 793359"/>
                <a:gd name="connsiteY56" fmla="*/ 38276 h 2508825"/>
                <a:gd name="connsiteX57" fmla="*/ 383196 w 793359"/>
                <a:gd name="connsiteY57" fmla="*/ 38276 h 2508825"/>
                <a:gd name="connsiteX58" fmla="*/ 240096 w 793359"/>
                <a:gd name="connsiteY58" fmla="*/ 86121 h 2508825"/>
                <a:gd name="connsiteX59" fmla="*/ 222262 w 793359"/>
                <a:gd name="connsiteY59" fmla="*/ 173547 h 2508825"/>
                <a:gd name="connsiteX60" fmla="*/ 550219 w 793359"/>
                <a:gd name="connsiteY60" fmla="*/ 63504 h 2508825"/>
                <a:gd name="connsiteX61" fmla="*/ 541085 w 793359"/>
                <a:gd name="connsiteY61" fmla="*/ 38276 h 2508825"/>
                <a:gd name="connsiteX62" fmla="*/ 541085 w 793359"/>
                <a:gd name="connsiteY62" fmla="*/ 38276 h 2508825"/>
                <a:gd name="connsiteX63" fmla="*/ 283156 w 793359"/>
                <a:gd name="connsiteY63" fmla="*/ 1987314 h 2508825"/>
                <a:gd name="connsiteX64" fmla="*/ 251839 w 793359"/>
                <a:gd name="connsiteY64" fmla="*/ 1916416 h 2508825"/>
                <a:gd name="connsiteX65" fmla="*/ 575012 w 793359"/>
                <a:gd name="connsiteY65" fmla="*/ 1808112 h 2508825"/>
                <a:gd name="connsiteX66" fmla="*/ 554569 w 793359"/>
                <a:gd name="connsiteY66" fmla="*/ 1896408 h 2508825"/>
                <a:gd name="connsiteX67" fmla="*/ 283156 w 793359"/>
                <a:gd name="connsiteY67" fmla="*/ 1987314 h 2508825"/>
                <a:gd name="connsiteX68" fmla="*/ 283156 w 793359"/>
                <a:gd name="connsiteY68" fmla="*/ 1987314 h 2508825"/>
                <a:gd name="connsiteX69" fmla="*/ 238356 w 793359"/>
                <a:gd name="connsiteY69" fmla="*/ 1876835 h 2508825"/>
                <a:gd name="connsiteX70" fmla="*/ 578056 w 793359"/>
                <a:gd name="connsiteY70" fmla="*/ 1762876 h 2508825"/>
                <a:gd name="connsiteX71" fmla="*/ 578056 w 793359"/>
                <a:gd name="connsiteY71" fmla="*/ 1752438 h 2508825"/>
                <a:gd name="connsiteX72" fmla="*/ 569357 w 793359"/>
                <a:gd name="connsiteY72" fmla="*/ 1684149 h 2508825"/>
                <a:gd name="connsiteX73" fmla="*/ 222697 w 793359"/>
                <a:gd name="connsiteY73" fmla="*/ 1800283 h 2508825"/>
                <a:gd name="connsiteX74" fmla="*/ 238356 w 793359"/>
                <a:gd name="connsiteY74" fmla="*/ 1876835 h 2508825"/>
                <a:gd name="connsiteX75" fmla="*/ 238356 w 793359"/>
                <a:gd name="connsiteY75" fmla="*/ 1876835 h 2508825"/>
                <a:gd name="connsiteX76" fmla="*/ 220523 w 793359"/>
                <a:gd name="connsiteY76" fmla="*/ 1757222 h 2508825"/>
                <a:gd name="connsiteX77" fmla="*/ 557179 w 793359"/>
                <a:gd name="connsiteY77" fmla="*/ 1644133 h 2508825"/>
                <a:gd name="connsiteX78" fmla="*/ 522382 w 793359"/>
                <a:gd name="connsiteY78" fmla="*/ 1574106 h 2508825"/>
                <a:gd name="connsiteX79" fmla="*/ 232701 w 793359"/>
                <a:gd name="connsiteY79" fmla="*/ 1671101 h 2508825"/>
                <a:gd name="connsiteX80" fmla="*/ 220523 w 793359"/>
                <a:gd name="connsiteY80" fmla="*/ 1752003 h 2508825"/>
                <a:gd name="connsiteX81" fmla="*/ 220523 w 793359"/>
                <a:gd name="connsiteY81" fmla="*/ 1757222 h 2508825"/>
                <a:gd name="connsiteX82" fmla="*/ 220523 w 793359"/>
                <a:gd name="connsiteY82" fmla="*/ 1757222 h 2508825"/>
                <a:gd name="connsiteX83" fmla="*/ 251839 w 793359"/>
                <a:gd name="connsiteY83" fmla="*/ 1621516 h 2508825"/>
                <a:gd name="connsiteX84" fmla="*/ 498460 w 793359"/>
                <a:gd name="connsiteY84" fmla="*/ 1538874 h 2508825"/>
                <a:gd name="connsiteX85" fmla="*/ 399289 w 793359"/>
                <a:gd name="connsiteY85" fmla="*/ 1416217 h 2508825"/>
                <a:gd name="connsiteX86" fmla="*/ 251839 w 793359"/>
                <a:gd name="connsiteY86" fmla="*/ 1621516 h 2508825"/>
                <a:gd name="connsiteX87" fmla="*/ 251839 w 793359"/>
                <a:gd name="connsiteY87" fmla="*/ 1621516 h 2508825"/>
                <a:gd name="connsiteX88" fmla="*/ 399289 w 793359"/>
                <a:gd name="connsiteY88" fmla="*/ 553699 h 2508825"/>
                <a:gd name="connsiteX89" fmla="*/ 540215 w 793359"/>
                <a:gd name="connsiteY89" fmla="*/ 361883 h 2508825"/>
                <a:gd name="connsiteX90" fmla="*/ 306644 w 793359"/>
                <a:gd name="connsiteY90" fmla="*/ 440175 h 2508825"/>
                <a:gd name="connsiteX91" fmla="*/ 399289 w 793359"/>
                <a:gd name="connsiteY91" fmla="*/ 553699 h 2508825"/>
                <a:gd name="connsiteX92" fmla="*/ 399289 w 793359"/>
                <a:gd name="connsiteY92" fmla="*/ 553699 h 2508825"/>
                <a:gd name="connsiteX93" fmla="*/ 282721 w 793359"/>
                <a:gd name="connsiteY93" fmla="*/ 404509 h 2508825"/>
                <a:gd name="connsiteX94" fmla="*/ 562398 w 793359"/>
                <a:gd name="connsiteY94" fmla="*/ 310994 h 2508825"/>
                <a:gd name="connsiteX95" fmla="*/ 578491 w 793359"/>
                <a:gd name="connsiteY95" fmla="*/ 224002 h 2508825"/>
                <a:gd name="connsiteX96" fmla="*/ 246185 w 793359"/>
                <a:gd name="connsiteY96" fmla="*/ 335351 h 2508825"/>
                <a:gd name="connsiteX97" fmla="*/ 282721 w 793359"/>
                <a:gd name="connsiteY97" fmla="*/ 404509 h 2508825"/>
                <a:gd name="connsiteX98" fmla="*/ 282721 w 793359"/>
                <a:gd name="connsiteY98" fmla="*/ 404509 h 2508825"/>
                <a:gd name="connsiteX99" fmla="*/ 231831 w 793359"/>
                <a:gd name="connsiteY99" fmla="*/ 296205 h 2508825"/>
                <a:gd name="connsiteX100" fmla="*/ 576752 w 793359"/>
                <a:gd name="connsiteY100" fmla="*/ 180507 h 2508825"/>
                <a:gd name="connsiteX101" fmla="*/ 563268 w 793359"/>
                <a:gd name="connsiteY101" fmla="*/ 103520 h 2508825"/>
                <a:gd name="connsiteX102" fmla="*/ 220523 w 793359"/>
                <a:gd name="connsiteY102" fmla="*/ 218348 h 2508825"/>
                <a:gd name="connsiteX103" fmla="*/ 231831 w 793359"/>
                <a:gd name="connsiteY103" fmla="*/ 296205 h 2508825"/>
                <a:gd name="connsiteX104" fmla="*/ 231831 w 793359"/>
                <a:gd name="connsiteY104" fmla="*/ 296205 h 2508825"/>
                <a:gd name="connsiteX105" fmla="*/ 399289 w 793359"/>
                <a:gd name="connsiteY105" fmla="*/ 648519 h 2508825"/>
                <a:gd name="connsiteX106" fmla="*/ 322302 w 793359"/>
                <a:gd name="connsiteY106" fmla="*/ 741165 h 2508825"/>
                <a:gd name="connsiteX107" fmla="*/ 522817 w 793359"/>
                <a:gd name="connsiteY107" fmla="*/ 808583 h 2508825"/>
                <a:gd name="connsiteX108" fmla="*/ 399289 w 793359"/>
                <a:gd name="connsiteY108" fmla="*/ 648519 h 2508825"/>
                <a:gd name="connsiteX109" fmla="*/ 399289 w 793359"/>
                <a:gd name="connsiteY109" fmla="*/ 648519 h 2508825"/>
                <a:gd name="connsiteX110" fmla="*/ 550654 w 793359"/>
                <a:gd name="connsiteY110" fmla="*/ 861648 h 2508825"/>
                <a:gd name="connsiteX111" fmla="*/ 296640 w 793359"/>
                <a:gd name="connsiteY111" fmla="*/ 776396 h 2508825"/>
                <a:gd name="connsiteX112" fmla="*/ 256189 w 793359"/>
                <a:gd name="connsiteY112" fmla="*/ 844250 h 2508825"/>
                <a:gd name="connsiteX113" fmla="*/ 576316 w 793359"/>
                <a:gd name="connsiteY113" fmla="*/ 951684 h 2508825"/>
                <a:gd name="connsiteX114" fmla="*/ 550654 w 793359"/>
                <a:gd name="connsiteY114" fmla="*/ 861648 h 2508825"/>
                <a:gd name="connsiteX115" fmla="*/ 550654 w 793359"/>
                <a:gd name="connsiteY115" fmla="*/ 861648 h 2508825"/>
                <a:gd name="connsiteX116" fmla="*/ 578056 w 793359"/>
                <a:gd name="connsiteY116" fmla="*/ 996484 h 2508825"/>
                <a:gd name="connsiteX117" fmla="*/ 239661 w 793359"/>
                <a:gd name="connsiteY117" fmla="*/ 882961 h 2508825"/>
                <a:gd name="connsiteX118" fmla="*/ 221828 w 793359"/>
                <a:gd name="connsiteY118" fmla="*/ 958643 h 2508825"/>
                <a:gd name="connsiteX119" fmla="*/ 564138 w 793359"/>
                <a:gd name="connsiteY119" fmla="*/ 1073471 h 2508825"/>
                <a:gd name="connsiteX120" fmla="*/ 578056 w 793359"/>
                <a:gd name="connsiteY120" fmla="*/ 996484 h 2508825"/>
                <a:gd name="connsiteX121" fmla="*/ 578056 w 793359"/>
                <a:gd name="connsiteY121" fmla="*/ 996484 h 2508825"/>
                <a:gd name="connsiteX122" fmla="*/ 548914 w 793359"/>
                <a:gd name="connsiteY122" fmla="*/ 1112182 h 2508825"/>
                <a:gd name="connsiteX123" fmla="*/ 220958 w 793359"/>
                <a:gd name="connsiteY123" fmla="*/ 1002138 h 2508825"/>
                <a:gd name="connsiteX124" fmla="*/ 240965 w 793359"/>
                <a:gd name="connsiteY124" fmla="*/ 1090435 h 2508825"/>
                <a:gd name="connsiteX125" fmla="*/ 510638 w 793359"/>
                <a:gd name="connsiteY125" fmla="*/ 1180905 h 2508825"/>
                <a:gd name="connsiteX126" fmla="*/ 548914 w 793359"/>
                <a:gd name="connsiteY126" fmla="*/ 1112182 h 2508825"/>
                <a:gd name="connsiteX127" fmla="*/ 548914 w 793359"/>
                <a:gd name="connsiteY127" fmla="*/ 1112182 h 2508825"/>
                <a:gd name="connsiteX128" fmla="*/ 485846 w 793359"/>
                <a:gd name="connsiteY128" fmla="*/ 1216572 h 2508825"/>
                <a:gd name="connsiteX129" fmla="*/ 265323 w 793359"/>
                <a:gd name="connsiteY129" fmla="*/ 1142629 h 2508825"/>
                <a:gd name="connsiteX130" fmla="*/ 399724 w 793359"/>
                <a:gd name="connsiteY130" fmla="*/ 1321396 h 2508825"/>
                <a:gd name="connsiteX131" fmla="*/ 485846 w 793359"/>
                <a:gd name="connsiteY131" fmla="*/ 1216572 h 250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793359" h="2508825">
                  <a:moveTo>
                    <a:pt x="534996" y="1946863"/>
                  </a:moveTo>
                  <a:lnTo>
                    <a:pt x="303164" y="2024720"/>
                  </a:lnTo>
                  <a:cubicBezTo>
                    <a:pt x="331001" y="2073870"/>
                    <a:pt x="364493" y="2121715"/>
                    <a:pt x="399289" y="2169125"/>
                  </a:cubicBezTo>
                  <a:cubicBezTo>
                    <a:pt x="452789" y="2096488"/>
                    <a:pt x="501504" y="2023415"/>
                    <a:pt x="534996" y="1946863"/>
                  </a:cubicBezTo>
                  <a:lnTo>
                    <a:pt x="534996" y="1946863"/>
                  </a:lnTo>
                  <a:close/>
                  <a:moveTo>
                    <a:pt x="792055" y="2508826"/>
                  </a:moveTo>
                  <a:lnTo>
                    <a:pt x="752909" y="2508826"/>
                  </a:lnTo>
                  <a:lnTo>
                    <a:pt x="39146" y="2508826"/>
                  </a:lnTo>
                  <a:lnTo>
                    <a:pt x="0" y="2508826"/>
                  </a:lnTo>
                  <a:lnTo>
                    <a:pt x="0" y="2469680"/>
                  </a:lnTo>
                  <a:lnTo>
                    <a:pt x="0" y="2387038"/>
                  </a:lnTo>
                  <a:lnTo>
                    <a:pt x="39146" y="2387038"/>
                  </a:lnTo>
                  <a:lnTo>
                    <a:pt x="39146" y="2469680"/>
                  </a:lnTo>
                  <a:lnTo>
                    <a:pt x="181812" y="2469680"/>
                  </a:lnTo>
                  <a:cubicBezTo>
                    <a:pt x="226612" y="2395303"/>
                    <a:pt x="280981" y="2324405"/>
                    <a:pt x="335351" y="2253507"/>
                  </a:cubicBezTo>
                  <a:lnTo>
                    <a:pt x="360143" y="2221320"/>
                  </a:lnTo>
                  <a:cubicBezTo>
                    <a:pt x="252274" y="2077349"/>
                    <a:pt x="157889" y="1929030"/>
                    <a:pt x="157889" y="1752872"/>
                  </a:cubicBezTo>
                  <a:cubicBezTo>
                    <a:pt x="157889" y="1604117"/>
                    <a:pt x="255319" y="1485810"/>
                    <a:pt x="357969" y="1369241"/>
                  </a:cubicBezTo>
                  <a:cubicBezTo>
                    <a:pt x="255319" y="1252673"/>
                    <a:pt x="157889" y="1134365"/>
                    <a:pt x="157889" y="985610"/>
                  </a:cubicBezTo>
                  <a:cubicBezTo>
                    <a:pt x="157889" y="836855"/>
                    <a:pt x="255319" y="718547"/>
                    <a:pt x="357969" y="601979"/>
                  </a:cubicBezTo>
                  <a:cubicBezTo>
                    <a:pt x="255319" y="485411"/>
                    <a:pt x="157889" y="367103"/>
                    <a:pt x="157889" y="218348"/>
                  </a:cubicBezTo>
                  <a:cubicBezTo>
                    <a:pt x="157889" y="155279"/>
                    <a:pt x="170068" y="96125"/>
                    <a:pt x="190511" y="39146"/>
                  </a:cubicBezTo>
                  <a:lnTo>
                    <a:pt x="39581" y="39146"/>
                  </a:lnTo>
                  <a:lnTo>
                    <a:pt x="39581" y="121788"/>
                  </a:lnTo>
                  <a:lnTo>
                    <a:pt x="435" y="121788"/>
                  </a:lnTo>
                  <a:lnTo>
                    <a:pt x="435" y="39146"/>
                  </a:lnTo>
                  <a:lnTo>
                    <a:pt x="435" y="0"/>
                  </a:lnTo>
                  <a:lnTo>
                    <a:pt x="39581" y="0"/>
                  </a:lnTo>
                  <a:lnTo>
                    <a:pt x="753779" y="0"/>
                  </a:lnTo>
                  <a:lnTo>
                    <a:pt x="792925" y="0"/>
                  </a:lnTo>
                  <a:lnTo>
                    <a:pt x="792925" y="39146"/>
                  </a:lnTo>
                  <a:lnTo>
                    <a:pt x="792925" y="121788"/>
                  </a:lnTo>
                  <a:lnTo>
                    <a:pt x="753779" y="121788"/>
                  </a:lnTo>
                  <a:lnTo>
                    <a:pt x="753779" y="39146"/>
                  </a:lnTo>
                  <a:lnTo>
                    <a:pt x="608938" y="39146"/>
                  </a:lnTo>
                  <a:cubicBezTo>
                    <a:pt x="629381" y="96125"/>
                    <a:pt x="641560" y="155279"/>
                    <a:pt x="641560" y="218348"/>
                  </a:cubicBezTo>
                  <a:cubicBezTo>
                    <a:pt x="641560" y="367103"/>
                    <a:pt x="544130" y="485411"/>
                    <a:pt x="441480" y="601979"/>
                  </a:cubicBezTo>
                  <a:cubicBezTo>
                    <a:pt x="544130" y="718547"/>
                    <a:pt x="641560" y="836855"/>
                    <a:pt x="641560" y="985610"/>
                  </a:cubicBezTo>
                  <a:cubicBezTo>
                    <a:pt x="641560" y="1134365"/>
                    <a:pt x="544130" y="1252673"/>
                    <a:pt x="441480" y="1369241"/>
                  </a:cubicBezTo>
                  <a:cubicBezTo>
                    <a:pt x="544130" y="1485810"/>
                    <a:pt x="641560" y="1604117"/>
                    <a:pt x="641560" y="1752872"/>
                  </a:cubicBezTo>
                  <a:cubicBezTo>
                    <a:pt x="641560" y="1929030"/>
                    <a:pt x="547175" y="2077349"/>
                    <a:pt x="439305" y="2221320"/>
                  </a:cubicBezTo>
                  <a:lnTo>
                    <a:pt x="464098" y="2253507"/>
                  </a:lnTo>
                  <a:cubicBezTo>
                    <a:pt x="518468" y="2324405"/>
                    <a:pt x="572837" y="2395737"/>
                    <a:pt x="617637" y="2469680"/>
                  </a:cubicBezTo>
                  <a:lnTo>
                    <a:pt x="754213" y="2469680"/>
                  </a:lnTo>
                  <a:lnTo>
                    <a:pt x="754213" y="2387038"/>
                  </a:lnTo>
                  <a:lnTo>
                    <a:pt x="793359" y="2387038"/>
                  </a:lnTo>
                  <a:lnTo>
                    <a:pt x="793359" y="2469680"/>
                  </a:lnTo>
                  <a:lnTo>
                    <a:pt x="793359" y="2508826"/>
                  </a:lnTo>
                  <a:lnTo>
                    <a:pt x="792055" y="2508826"/>
                  </a:lnTo>
                  <a:close/>
                  <a:moveTo>
                    <a:pt x="542825" y="2469680"/>
                  </a:moveTo>
                  <a:cubicBezTo>
                    <a:pt x="503679" y="2409656"/>
                    <a:pt x="458443" y="2350502"/>
                    <a:pt x="413208" y="2291348"/>
                  </a:cubicBezTo>
                  <a:lnTo>
                    <a:pt x="399289" y="2273080"/>
                  </a:lnTo>
                  <a:lnTo>
                    <a:pt x="385371" y="2291348"/>
                  </a:lnTo>
                  <a:cubicBezTo>
                    <a:pt x="340136" y="2350502"/>
                    <a:pt x="294900" y="2409656"/>
                    <a:pt x="255754" y="2469680"/>
                  </a:cubicBezTo>
                  <a:lnTo>
                    <a:pt x="542825" y="2469680"/>
                  </a:lnTo>
                  <a:lnTo>
                    <a:pt x="542825" y="2469680"/>
                  </a:lnTo>
                  <a:close/>
                  <a:moveTo>
                    <a:pt x="541085" y="38276"/>
                  </a:moveTo>
                  <a:lnTo>
                    <a:pt x="383196" y="38276"/>
                  </a:lnTo>
                  <a:lnTo>
                    <a:pt x="240096" y="86121"/>
                  </a:lnTo>
                  <a:cubicBezTo>
                    <a:pt x="231397" y="114828"/>
                    <a:pt x="225307" y="143970"/>
                    <a:pt x="222262" y="173547"/>
                  </a:cubicBezTo>
                  <a:cubicBezTo>
                    <a:pt x="296205" y="148755"/>
                    <a:pt x="459314" y="93951"/>
                    <a:pt x="550219" y="63504"/>
                  </a:cubicBezTo>
                  <a:cubicBezTo>
                    <a:pt x="547609" y="55239"/>
                    <a:pt x="544565" y="46540"/>
                    <a:pt x="541085" y="38276"/>
                  </a:cubicBezTo>
                  <a:lnTo>
                    <a:pt x="541085" y="38276"/>
                  </a:lnTo>
                  <a:close/>
                  <a:moveTo>
                    <a:pt x="283156" y="1987314"/>
                  </a:moveTo>
                  <a:cubicBezTo>
                    <a:pt x="271412" y="1963826"/>
                    <a:pt x="260538" y="1940338"/>
                    <a:pt x="251839" y="1916416"/>
                  </a:cubicBezTo>
                  <a:cubicBezTo>
                    <a:pt x="334916" y="1888579"/>
                    <a:pt x="492805" y="1835514"/>
                    <a:pt x="575012" y="1808112"/>
                  </a:cubicBezTo>
                  <a:cubicBezTo>
                    <a:pt x="571097" y="1838124"/>
                    <a:pt x="564138" y="1867701"/>
                    <a:pt x="554569" y="1896408"/>
                  </a:cubicBezTo>
                  <a:cubicBezTo>
                    <a:pt x="483671" y="1919896"/>
                    <a:pt x="366668" y="1959477"/>
                    <a:pt x="283156" y="1987314"/>
                  </a:cubicBezTo>
                  <a:lnTo>
                    <a:pt x="283156" y="1987314"/>
                  </a:lnTo>
                  <a:close/>
                  <a:moveTo>
                    <a:pt x="238356" y="1876835"/>
                  </a:moveTo>
                  <a:cubicBezTo>
                    <a:pt x="327522" y="1846823"/>
                    <a:pt x="501939" y="1788104"/>
                    <a:pt x="578056" y="1762876"/>
                  </a:cubicBezTo>
                  <a:lnTo>
                    <a:pt x="578056" y="1752438"/>
                  </a:lnTo>
                  <a:cubicBezTo>
                    <a:pt x="578056" y="1728950"/>
                    <a:pt x="575012" y="1706332"/>
                    <a:pt x="569357" y="1684149"/>
                  </a:cubicBezTo>
                  <a:cubicBezTo>
                    <a:pt x="474972" y="1715466"/>
                    <a:pt x="290551" y="1777665"/>
                    <a:pt x="222697" y="1800283"/>
                  </a:cubicBezTo>
                  <a:cubicBezTo>
                    <a:pt x="226177" y="1826380"/>
                    <a:pt x="231397" y="1852042"/>
                    <a:pt x="238356" y="1876835"/>
                  </a:cubicBezTo>
                  <a:lnTo>
                    <a:pt x="238356" y="1876835"/>
                  </a:lnTo>
                  <a:close/>
                  <a:moveTo>
                    <a:pt x="220523" y="1757222"/>
                  </a:moveTo>
                  <a:cubicBezTo>
                    <a:pt x="294900" y="1731995"/>
                    <a:pt x="466708" y="1674580"/>
                    <a:pt x="557179" y="1644133"/>
                  </a:cubicBezTo>
                  <a:cubicBezTo>
                    <a:pt x="548044" y="1620211"/>
                    <a:pt x="535866" y="1597158"/>
                    <a:pt x="522382" y="1574106"/>
                  </a:cubicBezTo>
                  <a:lnTo>
                    <a:pt x="232701" y="1671101"/>
                  </a:lnTo>
                  <a:cubicBezTo>
                    <a:pt x="224872" y="1697198"/>
                    <a:pt x="220523" y="1724165"/>
                    <a:pt x="220523" y="1752003"/>
                  </a:cubicBezTo>
                  <a:lnTo>
                    <a:pt x="220523" y="1757222"/>
                  </a:lnTo>
                  <a:lnTo>
                    <a:pt x="220523" y="1757222"/>
                  </a:lnTo>
                  <a:close/>
                  <a:moveTo>
                    <a:pt x="251839" y="1621516"/>
                  </a:moveTo>
                  <a:lnTo>
                    <a:pt x="498460" y="1538874"/>
                  </a:lnTo>
                  <a:cubicBezTo>
                    <a:pt x="469317" y="1497118"/>
                    <a:pt x="434956" y="1456667"/>
                    <a:pt x="399289" y="1416217"/>
                  </a:cubicBezTo>
                  <a:cubicBezTo>
                    <a:pt x="341005" y="1482765"/>
                    <a:pt x="284896" y="1549748"/>
                    <a:pt x="251839" y="1621516"/>
                  </a:cubicBezTo>
                  <a:lnTo>
                    <a:pt x="251839" y="1621516"/>
                  </a:lnTo>
                  <a:close/>
                  <a:moveTo>
                    <a:pt x="399289" y="553699"/>
                  </a:moveTo>
                  <a:cubicBezTo>
                    <a:pt x="454094" y="491500"/>
                    <a:pt x="506289" y="428432"/>
                    <a:pt x="540215" y="361883"/>
                  </a:cubicBezTo>
                  <a:lnTo>
                    <a:pt x="306644" y="440175"/>
                  </a:lnTo>
                  <a:cubicBezTo>
                    <a:pt x="334481" y="478887"/>
                    <a:pt x="366668" y="516293"/>
                    <a:pt x="399289" y="553699"/>
                  </a:cubicBezTo>
                  <a:lnTo>
                    <a:pt x="399289" y="553699"/>
                  </a:lnTo>
                  <a:close/>
                  <a:moveTo>
                    <a:pt x="282721" y="404509"/>
                  </a:moveTo>
                  <a:cubicBezTo>
                    <a:pt x="369713" y="375367"/>
                    <a:pt x="492805" y="334046"/>
                    <a:pt x="562398" y="310994"/>
                  </a:cubicBezTo>
                  <a:cubicBezTo>
                    <a:pt x="571967" y="282721"/>
                    <a:pt x="577621" y="254014"/>
                    <a:pt x="578491" y="224002"/>
                  </a:cubicBezTo>
                  <a:cubicBezTo>
                    <a:pt x="495850" y="251405"/>
                    <a:pt x="328827" y="307514"/>
                    <a:pt x="246185" y="335351"/>
                  </a:cubicBezTo>
                  <a:cubicBezTo>
                    <a:pt x="255754" y="358839"/>
                    <a:pt x="268368" y="381891"/>
                    <a:pt x="282721" y="404509"/>
                  </a:cubicBezTo>
                  <a:lnTo>
                    <a:pt x="282721" y="404509"/>
                  </a:lnTo>
                  <a:close/>
                  <a:moveTo>
                    <a:pt x="231831" y="296205"/>
                  </a:moveTo>
                  <a:cubicBezTo>
                    <a:pt x="317953" y="267063"/>
                    <a:pt x="497589" y="207039"/>
                    <a:pt x="576752" y="180507"/>
                  </a:cubicBezTo>
                  <a:cubicBezTo>
                    <a:pt x="574577" y="154409"/>
                    <a:pt x="569792" y="128747"/>
                    <a:pt x="563268" y="103520"/>
                  </a:cubicBezTo>
                  <a:cubicBezTo>
                    <a:pt x="465838" y="136141"/>
                    <a:pt x="284461" y="197035"/>
                    <a:pt x="220523" y="218348"/>
                  </a:cubicBezTo>
                  <a:cubicBezTo>
                    <a:pt x="220523" y="244880"/>
                    <a:pt x="224437" y="270978"/>
                    <a:pt x="231831" y="296205"/>
                  </a:cubicBezTo>
                  <a:lnTo>
                    <a:pt x="231831" y="296205"/>
                  </a:lnTo>
                  <a:close/>
                  <a:moveTo>
                    <a:pt x="399289" y="648519"/>
                  </a:moveTo>
                  <a:cubicBezTo>
                    <a:pt x="372322" y="678966"/>
                    <a:pt x="346225" y="709848"/>
                    <a:pt x="322302" y="741165"/>
                  </a:cubicBezTo>
                  <a:lnTo>
                    <a:pt x="522817" y="808583"/>
                  </a:lnTo>
                  <a:cubicBezTo>
                    <a:pt x="489761" y="753344"/>
                    <a:pt x="445395" y="700714"/>
                    <a:pt x="399289" y="648519"/>
                  </a:cubicBezTo>
                  <a:lnTo>
                    <a:pt x="399289" y="648519"/>
                  </a:lnTo>
                  <a:close/>
                  <a:moveTo>
                    <a:pt x="550654" y="861648"/>
                  </a:moveTo>
                  <a:lnTo>
                    <a:pt x="296640" y="776396"/>
                  </a:lnTo>
                  <a:cubicBezTo>
                    <a:pt x="281417" y="798579"/>
                    <a:pt x="267498" y="821197"/>
                    <a:pt x="256189" y="844250"/>
                  </a:cubicBezTo>
                  <a:lnTo>
                    <a:pt x="576316" y="951684"/>
                  </a:lnTo>
                  <a:cubicBezTo>
                    <a:pt x="572402" y="920802"/>
                    <a:pt x="563268" y="890790"/>
                    <a:pt x="550654" y="861648"/>
                  </a:cubicBezTo>
                  <a:lnTo>
                    <a:pt x="550654" y="861648"/>
                  </a:lnTo>
                  <a:close/>
                  <a:moveTo>
                    <a:pt x="578056" y="996484"/>
                  </a:moveTo>
                  <a:cubicBezTo>
                    <a:pt x="503679" y="971257"/>
                    <a:pt x="329262" y="912973"/>
                    <a:pt x="239661" y="882961"/>
                  </a:cubicBezTo>
                  <a:cubicBezTo>
                    <a:pt x="230527" y="907753"/>
                    <a:pt x="224437" y="932546"/>
                    <a:pt x="221828" y="958643"/>
                  </a:cubicBezTo>
                  <a:cubicBezTo>
                    <a:pt x="288811" y="980826"/>
                    <a:pt x="468013" y="1041285"/>
                    <a:pt x="564138" y="1073471"/>
                  </a:cubicBezTo>
                  <a:cubicBezTo>
                    <a:pt x="571967" y="1048244"/>
                    <a:pt x="576752" y="1022581"/>
                    <a:pt x="578056" y="996484"/>
                  </a:cubicBezTo>
                  <a:lnTo>
                    <a:pt x="578056" y="996484"/>
                  </a:lnTo>
                  <a:close/>
                  <a:moveTo>
                    <a:pt x="548914" y="1112182"/>
                  </a:moveTo>
                  <a:cubicBezTo>
                    <a:pt x="458009" y="1081736"/>
                    <a:pt x="294030" y="1026496"/>
                    <a:pt x="220958" y="1002138"/>
                  </a:cubicBezTo>
                  <a:cubicBezTo>
                    <a:pt x="223132" y="1032585"/>
                    <a:pt x="230092" y="1061728"/>
                    <a:pt x="240965" y="1090435"/>
                  </a:cubicBezTo>
                  <a:cubicBezTo>
                    <a:pt x="304469" y="1111747"/>
                    <a:pt x="421907" y="1150893"/>
                    <a:pt x="510638" y="1180905"/>
                  </a:cubicBezTo>
                  <a:cubicBezTo>
                    <a:pt x="525427" y="1158288"/>
                    <a:pt x="538041" y="1135670"/>
                    <a:pt x="548914" y="1112182"/>
                  </a:cubicBezTo>
                  <a:lnTo>
                    <a:pt x="548914" y="1112182"/>
                  </a:lnTo>
                  <a:close/>
                  <a:moveTo>
                    <a:pt x="485846" y="1216572"/>
                  </a:moveTo>
                  <a:lnTo>
                    <a:pt x="265323" y="1142629"/>
                  </a:lnTo>
                  <a:cubicBezTo>
                    <a:pt x="299250" y="1204393"/>
                    <a:pt x="348400" y="1263112"/>
                    <a:pt x="399724" y="1321396"/>
                  </a:cubicBezTo>
                  <a:cubicBezTo>
                    <a:pt x="429736" y="1287035"/>
                    <a:pt x="459314" y="1251803"/>
                    <a:pt x="485846" y="1216572"/>
                  </a:cubicBezTo>
                  <a:close/>
                </a:path>
              </a:pathLst>
            </a:custGeom>
            <a:solidFill>
              <a:srgbClr val="FF81A0"/>
            </a:solidFill>
            <a:ln w="4349" cap="flat">
              <a:noFill/>
              <a:prstDash val="solid"/>
              <a:miter/>
            </a:ln>
          </p:spPr>
          <p:txBody>
            <a:bodyPr rtlCol="0" anchor="ctr"/>
            <a:lstStyle/>
            <a:p>
              <a:endParaRPr lang="zh-CN" altLang="en-US"/>
            </a:p>
          </p:txBody>
        </p:sp>
        <p:sp>
          <p:nvSpPr>
            <p:cNvPr id="34" name="任意多边形: 形状 33"/>
            <p:cNvSpPr/>
            <p:nvPr/>
          </p:nvSpPr>
          <p:spPr>
            <a:xfrm flipH="1">
              <a:off x="-4068315" y="2386844"/>
              <a:ext cx="298814" cy="23487"/>
            </a:xfrm>
            <a:custGeom>
              <a:avLst/>
              <a:gdLst>
                <a:gd name="connsiteX0" fmla="*/ 0 w 298814"/>
                <a:gd name="connsiteY0" fmla="*/ 0 h 23487"/>
                <a:gd name="connsiteX1" fmla="*/ 298815 w 298814"/>
                <a:gd name="connsiteY1" fmla="*/ 0 h 23487"/>
                <a:gd name="connsiteX2" fmla="*/ 298815 w 298814"/>
                <a:gd name="connsiteY2" fmla="*/ 23488 h 23487"/>
                <a:gd name="connsiteX3" fmla="*/ 0 w 298814"/>
                <a:gd name="connsiteY3" fmla="*/ 23488 h 23487"/>
              </a:gdLst>
              <a:ahLst/>
              <a:cxnLst>
                <a:cxn ang="0">
                  <a:pos x="connsiteX0" y="connsiteY0"/>
                </a:cxn>
                <a:cxn ang="0">
                  <a:pos x="connsiteX1" y="connsiteY1"/>
                </a:cxn>
                <a:cxn ang="0">
                  <a:pos x="connsiteX2" y="connsiteY2"/>
                </a:cxn>
                <a:cxn ang="0">
                  <a:pos x="connsiteX3" y="connsiteY3"/>
                </a:cxn>
              </a:cxnLst>
              <a:rect l="l" t="t" r="r" b="b"/>
              <a:pathLst>
                <a:path w="298814" h="23487">
                  <a:moveTo>
                    <a:pt x="0" y="0"/>
                  </a:moveTo>
                  <a:lnTo>
                    <a:pt x="298815" y="0"/>
                  </a:lnTo>
                  <a:lnTo>
                    <a:pt x="298815" y="23488"/>
                  </a:lnTo>
                  <a:lnTo>
                    <a:pt x="0" y="23488"/>
                  </a:lnTo>
                  <a:close/>
                </a:path>
              </a:pathLst>
            </a:custGeom>
            <a:solidFill>
              <a:srgbClr val="92C9F1"/>
            </a:solidFill>
            <a:ln w="4349" cap="flat">
              <a:noFill/>
              <a:prstDash val="solid"/>
              <a:miter/>
            </a:ln>
          </p:spPr>
          <p:txBody>
            <a:bodyPr rtlCol="0" anchor="ctr"/>
            <a:lstStyle/>
            <a:p>
              <a:endParaRPr lang="zh-CN" altLang="en-US"/>
            </a:p>
          </p:txBody>
        </p:sp>
        <p:sp>
          <p:nvSpPr>
            <p:cNvPr id="35" name="任意多边形: 形状 34"/>
            <p:cNvSpPr/>
            <p:nvPr/>
          </p:nvSpPr>
          <p:spPr>
            <a:xfrm flipH="1">
              <a:off x="-3918690" y="2436864"/>
              <a:ext cx="149189" cy="23487"/>
            </a:xfrm>
            <a:custGeom>
              <a:avLst/>
              <a:gdLst>
                <a:gd name="connsiteX0" fmla="*/ 0 w 149189"/>
                <a:gd name="connsiteY0" fmla="*/ 0 h 23487"/>
                <a:gd name="connsiteX1" fmla="*/ 149190 w 149189"/>
                <a:gd name="connsiteY1" fmla="*/ 0 h 23487"/>
                <a:gd name="connsiteX2" fmla="*/ 149190 w 149189"/>
                <a:gd name="connsiteY2" fmla="*/ 23488 h 23487"/>
                <a:gd name="connsiteX3" fmla="*/ 0 w 149189"/>
                <a:gd name="connsiteY3" fmla="*/ 23488 h 23487"/>
              </a:gdLst>
              <a:ahLst/>
              <a:cxnLst>
                <a:cxn ang="0">
                  <a:pos x="connsiteX0" y="connsiteY0"/>
                </a:cxn>
                <a:cxn ang="0">
                  <a:pos x="connsiteX1" y="connsiteY1"/>
                </a:cxn>
                <a:cxn ang="0">
                  <a:pos x="connsiteX2" y="connsiteY2"/>
                </a:cxn>
                <a:cxn ang="0">
                  <a:pos x="connsiteX3" y="connsiteY3"/>
                </a:cxn>
              </a:cxnLst>
              <a:rect l="l" t="t" r="r" b="b"/>
              <a:pathLst>
                <a:path w="149189" h="23487">
                  <a:moveTo>
                    <a:pt x="0" y="0"/>
                  </a:moveTo>
                  <a:lnTo>
                    <a:pt x="149190" y="0"/>
                  </a:lnTo>
                  <a:lnTo>
                    <a:pt x="149190" y="23488"/>
                  </a:lnTo>
                  <a:lnTo>
                    <a:pt x="0" y="23488"/>
                  </a:lnTo>
                  <a:close/>
                </a:path>
              </a:pathLst>
            </a:custGeom>
            <a:solidFill>
              <a:srgbClr val="92C9F1"/>
            </a:solidFill>
            <a:ln w="4349" cap="flat">
              <a:noFill/>
              <a:prstDash val="solid"/>
              <a:miter/>
            </a:ln>
          </p:spPr>
          <p:txBody>
            <a:bodyPr rtlCol="0" anchor="ctr"/>
            <a:lstStyle/>
            <a:p>
              <a:endParaRPr lang="zh-CN" altLang="en-US"/>
            </a:p>
          </p:txBody>
        </p:sp>
        <p:sp>
          <p:nvSpPr>
            <p:cNvPr id="36" name="任意多边形: 形状 35"/>
            <p:cNvSpPr/>
            <p:nvPr/>
          </p:nvSpPr>
          <p:spPr>
            <a:xfrm flipH="1">
              <a:off x="-4624188" y="2484709"/>
              <a:ext cx="672876" cy="340570"/>
            </a:xfrm>
            <a:custGeom>
              <a:avLst/>
              <a:gdLst>
                <a:gd name="connsiteX0" fmla="*/ 5220 w 672876"/>
                <a:gd name="connsiteY0" fmla="*/ 0 h 340570"/>
                <a:gd name="connsiteX1" fmla="*/ 672877 w 672876"/>
                <a:gd name="connsiteY1" fmla="*/ 331002 h 340570"/>
                <a:gd name="connsiteX2" fmla="*/ 668092 w 672876"/>
                <a:gd name="connsiteY2" fmla="*/ 340571 h 340570"/>
                <a:gd name="connsiteX3" fmla="*/ 0 w 672876"/>
                <a:gd name="connsiteY3" fmla="*/ 9569 h 340570"/>
              </a:gdLst>
              <a:ahLst/>
              <a:cxnLst>
                <a:cxn ang="0">
                  <a:pos x="connsiteX0" y="connsiteY0"/>
                </a:cxn>
                <a:cxn ang="0">
                  <a:pos x="connsiteX1" y="connsiteY1"/>
                </a:cxn>
                <a:cxn ang="0">
                  <a:pos x="connsiteX2" y="connsiteY2"/>
                </a:cxn>
                <a:cxn ang="0">
                  <a:pos x="connsiteX3" y="connsiteY3"/>
                </a:cxn>
              </a:cxnLst>
              <a:rect l="l" t="t" r="r" b="b"/>
              <a:pathLst>
                <a:path w="672876" h="340570">
                  <a:moveTo>
                    <a:pt x="5220" y="0"/>
                  </a:moveTo>
                  <a:lnTo>
                    <a:pt x="672877" y="331002"/>
                  </a:lnTo>
                  <a:lnTo>
                    <a:pt x="668092" y="340571"/>
                  </a:lnTo>
                  <a:lnTo>
                    <a:pt x="0" y="9569"/>
                  </a:lnTo>
                  <a:close/>
                </a:path>
              </a:pathLst>
            </a:custGeom>
            <a:solidFill>
              <a:srgbClr val="92C9F1"/>
            </a:solidFill>
            <a:ln w="4349" cap="flat">
              <a:noFill/>
              <a:prstDash val="solid"/>
              <a:miter/>
            </a:ln>
          </p:spPr>
          <p:txBody>
            <a:bodyPr rtlCol="0" anchor="ctr"/>
            <a:lstStyle/>
            <a:p>
              <a:endParaRPr lang="zh-CN" altLang="en-US"/>
            </a:p>
          </p:txBody>
        </p:sp>
        <p:sp>
          <p:nvSpPr>
            <p:cNvPr id="37" name="任意多边形: 形状 36"/>
            <p:cNvSpPr/>
            <p:nvPr/>
          </p:nvSpPr>
          <p:spPr>
            <a:xfrm rot="1836247" flipH="1">
              <a:off x="-4551525" y="4111409"/>
              <a:ext cx="632856" cy="10873"/>
            </a:xfrm>
            <a:custGeom>
              <a:avLst/>
              <a:gdLst>
                <a:gd name="connsiteX0" fmla="*/ 0 w 632856"/>
                <a:gd name="connsiteY0" fmla="*/ 0 h 10873"/>
                <a:gd name="connsiteX1" fmla="*/ 632857 w 632856"/>
                <a:gd name="connsiteY1" fmla="*/ 0 h 10873"/>
                <a:gd name="connsiteX2" fmla="*/ 632857 w 632856"/>
                <a:gd name="connsiteY2" fmla="*/ 10874 h 10873"/>
                <a:gd name="connsiteX3" fmla="*/ 0 w 632856"/>
                <a:gd name="connsiteY3" fmla="*/ 10874 h 10873"/>
              </a:gdLst>
              <a:ahLst/>
              <a:cxnLst>
                <a:cxn ang="0">
                  <a:pos x="connsiteX0" y="connsiteY0"/>
                </a:cxn>
                <a:cxn ang="0">
                  <a:pos x="connsiteX1" y="connsiteY1"/>
                </a:cxn>
                <a:cxn ang="0">
                  <a:pos x="connsiteX2" y="connsiteY2"/>
                </a:cxn>
                <a:cxn ang="0">
                  <a:pos x="connsiteX3" y="connsiteY3"/>
                </a:cxn>
              </a:cxnLst>
              <a:rect l="l" t="t" r="r" b="b"/>
              <a:pathLst>
                <a:path w="632856" h="10873">
                  <a:moveTo>
                    <a:pt x="0" y="0"/>
                  </a:moveTo>
                  <a:lnTo>
                    <a:pt x="632857" y="0"/>
                  </a:lnTo>
                  <a:lnTo>
                    <a:pt x="632857" y="10874"/>
                  </a:lnTo>
                  <a:lnTo>
                    <a:pt x="0" y="10874"/>
                  </a:lnTo>
                  <a:close/>
                </a:path>
              </a:pathLst>
            </a:custGeom>
            <a:solidFill>
              <a:srgbClr val="92C9F1"/>
            </a:solidFill>
            <a:ln w="4349" cap="flat">
              <a:noFill/>
              <a:prstDash val="solid"/>
              <a:miter/>
            </a:ln>
          </p:spPr>
          <p:txBody>
            <a:bodyPr rtlCol="0" anchor="ctr"/>
            <a:lstStyle/>
            <a:p>
              <a:endParaRPr lang="zh-CN" altLang="en-US"/>
            </a:p>
          </p:txBody>
        </p:sp>
        <p:sp>
          <p:nvSpPr>
            <p:cNvPr id="38" name="任意多边形: 形状 37"/>
            <p:cNvSpPr/>
            <p:nvPr/>
          </p:nvSpPr>
          <p:spPr>
            <a:xfrm flipH="1">
              <a:off x="-4287967" y="4307174"/>
              <a:ext cx="298814" cy="23487"/>
            </a:xfrm>
            <a:custGeom>
              <a:avLst/>
              <a:gdLst>
                <a:gd name="connsiteX0" fmla="*/ 0 w 298814"/>
                <a:gd name="connsiteY0" fmla="*/ 0 h 23487"/>
                <a:gd name="connsiteX1" fmla="*/ 298815 w 298814"/>
                <a:gd name="connsiteY1" fmla="*/ 0 h 23487"/>
                <a:gd name="connsiteX2" fmla="*/ 298815 w 298814"/>
                <a:gd name="connsiteY2" fmla="*/ 23488 h 23487"/>
                <a:gd name="connsiteX3" fmla="*/ 0 w 298814"/>
                <a:gd name="connsiteY3" fmla="*/ 23488 h 23487"/>
              </a:gdLst>
              <a:ahLst/>
              <a:cxnLst>
                <a:cxn ang="0">
                  <a:pos x="connsiteX0" y="connsiteY0"/>
                </a:cxn>
                <a:cxn ang="0">
                  <a:pos x="connsiteX1" y="connsiteY1"/>
                </a:cxn>
                <a:cxn ang="0">
                  <a:pos x="connsiteX2" y="connsiteY2"/>
                </a:cxn>
                <a:cxn ang="0">
                  <a:pos x="connsiteX3" y="connsiteY3"/>
                </a:cxn>
              </a:cxnLst>
              <a:rect l="l" t="t" r="r" b="b"/>
              <a:pathLst>
                <a:path w="298814" h="23487">
                  <a:moveTo>
                    <a:pt x="0" y="0"/>
                  </a:moveTo>
                  <a:lnTo>
                    <a:pt x="298815" y="0"/>
                  </a:lnTo>
                  <a:lnTo>
                    <a:pt x="298815" y="23488"/>
                  </a:lnTo>
                  <a:lnTo>
                    <a:pt x="0" y="23488"/>
                  </a:lnTo>
                  <a:close/>
                </a:path>
              </a:pathLst>
            </a:custGeom>
            <a:solidFill>
              <a:srgbClr val="92C9F1"/>
            </a:solidFill>
            <a:ln w="4349" cap="flat">
              <a:noFill/>
              <a:prstDash val="solid"/>
              <a:miter/>
            </a:ln>
          </p:spPr>
          <p:txBody>
            <a:bodyPr rtlCol="0" anchor="ctr"/>
            <a:lstStyle/>
            <a:p>
              <a:endParaRPr lang="zh-CN" altLang="en-US"/>
            </a:p>
          </p:txBody>
        </p:sp>
        <p:sp>
          <p:nvSpPr>
            <p:cNvPr id="39" name="任意多边形: 形状 38"/>
            <p:cNvSpPr/>
            <p:nvPr/>
          </p:nvSpPr>
          <p:spPr>
            <a:xfrm flipH="1">
              <a:off x="-4138342" y="4357194"/>
              <a:ext cx="149189" cy="23487"/>
            </a:xfrm>
            <a:custGeom>
              <a:avLst/>
              <a:gdLst>
                <a:gd name="connsiteX0" fmla="*/ 0 w 149189"/>
                <a:gd name="connsiteY0" fmla="*/ 0 h 23487"/>
                <a:gd name="connsiteX1" fmla="*/ 149190 w 149189"/>
                <a:gd name="connsiteY1" fmla="*/ 0 h 23487"/>
                <a:gd name="connsiteX2" fmla="*/ 149190 w 149189"/>
                <a:gd name="connsiteY2" fmla="*/ 23488 h 23487"/>
                <a:gd name="connsiteX3" fmla="*/ 0 w 149189"/>
                <a:gd name="connsiteY3" fmla="*/ 23488 h 23487"/>
              </a:gdLst>
              <a:ahLst/>
              <a:cxnLst>
                <a:cxn ang="0">
                  <a:pos x="connsiteX0" y="connsiteY0"/>
                </a:cxn>
                <a:cxn ang="0">
                  <a:pos x="connsiteX1" y="connsiteY1"/>
                </a:cxn>
                <a:cxn ang="0">
                  <a:pos x="connsiteX2" y="connsiteY2"/>
                </a:cxn>
                <a:cxn ang="0">
                  <a:pos x="connsiteX3" y="connsiteY3"/>
                </a:cxn>
              </a:cxnLst>
              <a:rect l="l" t="t" r="r" b="b"/>
              <a:pathLst>
                <a:path w="149189" h="23487">
                  <a:moveTo>
                    <a:pt x="0" y="0"/>
                  </a:moveTo>
                  <a:lnTo>
                    <a:pt x="149190" y="0"/>
                  </a:lnTo>
                  <a:lnTo>
                    <a:pt x="149190" y="23488"/>
                  </a:lnTo>
                  <a:lnTo>
                    <a:pt x="0" y="23488"/>
                  </a:lnTo>
                  <a:close/>
                </a:path>
              </a:pathLst>
            </a:custGeom>
            <a:solidFill>
              <a:srgbClr val="92C9F1"/>
            </a:solidFill>
            <a:ln w="4349" cap="flat">
              <a:noFill/>
              <a:prstDash val="solid"/>
              <a:miter/>
            </a:ln>
          </p:spPr>
          <p:txBody>
            <a:bodyPr rtlCol="0" anchor="ctr"/>
            <a:lstStyle/>
            <a:p>
              <a:endParaRPr lang="zh-CN" altLang="en-US"/>
            </a:p>
          </p:txBody>
        </p:sp>
        <p:sp>
          <p:nvSpPr>
            <p:cNvPr id="40" name="任意多边形: 形状 39"/>
            <p:cNvSpPr/>
            <p:nvPr/>
          </p:nvSpPr>
          <p:spPr>
            <a:xfrm flipH="1">
              <a:off x="-5553254" y="2433819"/>
              <a:ext cx="389720" cy="99604"/>
            </a:xfrm>
            <a:custGeom>
              <a:avLst/>
              <a:gdLst>
                <a:gd name="connsiteX0" fmla="*/ 0 w 389720"/>
                <a:gd name="connsiteY0" fmla="*/ 0 h 99604"/>
                <a:gd name="connsiteX1" fmla="*/ 389720 w 389720"/>
                <a:gd name="connsiteY1" fmla="*/ 0 h 99604"/>
                <a:gd name="connsiteX2" fmla="*/ 389720 w 389720"/>
                <a:gd name="connsiteY2" fmla="*/ 99605 h 99604"/>
                <a:gd name="connsiteX3" fmla="*/ 0 w 389720"/>
                <a:gd name="connsiteY3" fmla="*/ 99605 h 99604"/>
              </a:gdLst>
              <a:ahLst/>
              <a:cxnLst>
                <a:cxn ang="0">
                  <a:pos x="connsiteX0" y="connsiteY0"/>
                </a:cxn>
                <a:cxn ang="0">
                  <a:pos x="connsiteX1" y="connsiteY1"/>
                </a:cxn>
                <a:cxn ang="0">
                  <a:pos x="connsiteX2" y="connsiteY2"/>
                </a:cxn>
                <a:cxn ang="0">
                  <a:pos x="connsiteX3" y="connsiteY3"/>
                </a:cxn>
              </a:cxnLst>
              <a:rect l="l" t="t" r="r" b="b"/>
              <a:pathLst>
                <a:path w="389720" h="99604">
                  <a:moveTo>
                    <a:pt x="0" y="0"/>
                  </a:moveTo>
                  <a:lnTo>
                    <a:pt x="389720" y="0"/>
                  </a:lnTo>
                  <a:lnTo>
                    <a:pt x="389720" y="99605"/>
                  </a:lnTo>
                  <a:lnTo>
                    <a:pt x="0" y="99605"/>
                  </a:lnTo>
                  <a:close/>
                </a:path>
              </a:pathLst>
            </a:custGeom>
            <a:solidFill>
              <a:srgbClr val="FF81A0"/>
            </a:solidFill>
            <a:ln w="4349" cap="flat">
              <a:noFill/>
              <a:prstDash val="solid"/>
              <a:miter/>
            </a:ln>
          </p:spPr>
          <p:txBody>
            <a:bodyPr rtlCol="0" anchor="ctr"/>
            <a:lstStyle/>
            <a:p>
              <a:endParaRPr lang="zh-CN" altLang="en-US"/>
            </a:p>
          </p:txBody>
        </p:sp>
        <p:sp>
          <p:nvSpPr>
            <p:cNvPr id="41" name="任意多边形: 形状 40"/>
            <p:cNvSpPr/>
            <p:nvPr/>
          </p:nvSpPr>
          <p:spPr>
            <a:xfrm flipH="1">
              <a:off x="-5368833" y="2562566"/>
              <a:ext cx="205299" cy="52629"/>
            </a:xfrm>
            <a:custGeom>
              <a:avLst/>
              <a:gdLst>
                <a:gd name="connsiteX0" fmla="*/ 0 w 205299"/>
                <a:gd name="connsiteY0" fmla="*/ 0 h 52629"/>
                <a:gd name="connsiteX1" fmla="*/ 205299 w 205299"/>
                <a:gd name="connsiteY1" fmla="*/ 0 h 52629"/>
                <a:gd name="connsiteX2" fmla="*/ 205299 w 205299"/>
                <a:gd name="connsiteY2" fmla="*/ 52630 h 52629"/>
                <a:gd name="connsiteX3" fmla="*/ 0 w 205299"/>
                <a:gd name="connsiteY3" fmla="*/ 52630 h 52629"/>
              </a:gdLst>
              <a:ahLst/>
              <a:cxnLst>
                <a:cxn ang="0">
                  <a:pos x="connsiteX0" y="connsiteY0"/>
                </a:cxn>
                <a:cxn ang="0">
                  <a:pos x="connsiteX1" y="connsiteY1"/>
                </a:cxn>
                <a:cxn ang="0">
                  <a:pos x="connsiteX2" y="connsiteY2"/>
                </a:cxn>
                <a:cxn ang="0">
                  <a:pos x="connsiteX3" y="connsiteY3"/>
                </a:cxn>
              </a:cxnLst>
              <a:rect l="l" t="t" r="r" b="b"/>
              <a:pathLst>
                <a:path w="205299" h="52629">
                  <a:moveTo>
                    <a:pt x="0" y="0"/>
                  </a:moveTo>
                  <a:lnTo>
                    <a:pt x="205299" y="0"/>
                  </a:lnTo>
                  <a:lnTo>
                    <a:pt x="205299" y="52630"/>
                  </a:lnTo>
                  <a:lnTo>
                    <a:pt x="0" y="52630"/>
                  </a:lnTo>
                  <a:close/>
                </a:path>
              </a:pathLst>
            </a:custGeom>
            <a:solidFill>
              <a:srgbClr val="283790"/>
            </a:solidFill>
            <a:ln w="4349" cap="flat">
              <a:noFill/>
              <a:prstDash val="solid"/>
              <a:miter/>
            </a:ln>
          </p:spPr>
          <p:txBody>
            <a:bodyPr rtlCol="0" anchor="ctr"/>
            <a:lstStyle/>
            <a:p>
              <a:endParaRPr lang="zh-CN" altLang="en-US"/>
            </a:p>
          </p:txBody>
        </p:sp>
        <p:sp>
          <p:nvSpPr>
            <p:cNvPr id="42" name="任意多边形: 形状 41"/>
            <p:cNvSpPr/>
            <p:nvPr/>
          </p:nvSpPr>
          <p:spPr>
            <a:xfrm flipH="1">
              <a:off x="-6163226" y="2788955"/>
              <a:ext cx="517541" cy="921401"/>
            </a:xfrm>
            <a:custGeom>
              <a:avLst/>
              <a:gdLst>
                <a:gd name="connsiteX0" fmla="*/ 407768 w 517541"/>
                <a:gd name="connsiteY0" fmla="*/ 546093 h 921401"/>
                <a:gd name="connsiteX1" fmla="*/ 82857 w 517541"/>
                <a:gd name="connsiteY1" fmla="*/ 914501 h 921401"/>
                <a:gd name="connsiteX2" fmla="*/ 420382 w 517541"/>
                <a:gd name="connsiteY2" fmla="*/ 7183 h 921401"/>
                <a:gd name="connsiteX3" fmla="*/ 407768 w 517541"/>
                <a:gd name="connsiteY3" fmla="*/ 546093 h 921401"/>
              </a:gdLst>
              <a:ahLst/>
              <a:cxnLst>
                <a:cxn ang="0">
                  <a:pos x="connsiteX0" y="connsiteY0"/>
                </a:cxn>
                <a:cxn ang="0">
                  <a:pos x="connsiteX1" y="connsiteY1"/>
                </a:cxn>
                <a:cxn ang="0">
                  <a:pos x="connsiteX2" y="connsiteY2"/>
                </a:cxn>
                <a:cxn ang="0">
                  <a:pos x="connsiteX3" y="connsiteY3"/>
                </a:cxn>
              </a:cxnLst>
              <a:rect l="l" t="t" r="r" b="b"/>
              <a:pathLst>
                <a:path w="517541" h="921401">
                  <a:moveTo>
                    <a:pt x="407768" y="546093"/>
                  </a:moveTo>
                  <a:cubicBezTo>
                    <a:pt x="332956" y="760961"/>
                    <a:pt x="223347" y="961476"/>
                    <a:pt x="82857" y="914501"/>
                  </a:cubicBezTo>
                  <a:cubicBezTo>
                    <a:pt x="-202040" y="818811"/>
                    <a:pt x="332086" y="38065"/>
                    <a:pt x="420382" y="7183"/>
                  </a:cubicBezTo>
                  <a:cubicBezTo>
                    <a:pt x="636555" y="-69370"/>
                    <a:pt x="427342" y="489984"/>
                    <a:pt x="407768" y="546093"/>
                  </a:cubicBezTo>
                  <a:close/>
                </a:path>
              </a:pathLst>
            </a:custGeom>
            <a:solidFill>
              <a:srgbClr val="FFFFFF"/>
            </a:solidFill>
            <a:ln w="4349" cap="flat">
              <a:noFill/>
              <a:prstDash val="solid"/>
              <a:miter/>
            </a:ln>
          </p:spPr>
          <p:txBody>
            <a:bodyPr rtlCol="0" anchor="ctr"/>
            <a:lstStyle/>
            <a:p>
              <a:endParaRPr lang="zh-CN" altLang="en-US"/>
            </a:p>
          </p:txBody>
        </p:sp>
        <p:sp>
          <p:nvSpPr>
            <p:cNvPr id="43" name="任意多边形: 形状 42"/>
            <p:cNvSpPr/>
            <p:nvPr/>
          </p:nvSpPr>
          <p:spPr>
            <a:xfrm flipH="1">
              <a:off x="-5917288" y="3119771"/>
              <a:ext cx="693724" cy="590145"/>
            </a:xfrm>
            <a:custGeom>
              <a:avLst/>
              <a:gdLst>
                <a:gd name="connsiteX0" fmla="*/ 173107 w 693724"/>
                <a:gd name="connsiteY0" fmla="*/ 393608 h 590145"/>
                <a:gd name="connsiteX1" fmla="*/ 651124 w 693724"/>
                <a:gd name="connsiteY1" fmla="*/ 542798 h 590145"/>
                <a:gd name="connsiteX2" fmla="*/ 96555 w 693724"/>
                <a:gd name="connsiteY2" fmla="*/ 843 h 590145"/>
                <a:gd name="connsiteX3" fmla="*/ 173107 w 693724"/>
                <a:gd name="connsiteY3" fmla="*/ 393608 h 590145"/>
              </a:gdLst>
              <a:ahLst/>
              <a:cxnLst>
                <a:cxn ang="0">
                  <a:pos x="connsiteX0" y="connsiteY0"/>
                </a:cxn>
                <a:cxn ang="0">
                  <a:pos x="connsiteX1" y="connsiteY1"/>
                </a:cxn>
                <a:cxn ang="0">
                  <a:pos x="connsiteX2" y="connsiteY2"/>
                </a:cxn>
                <a:cxn ang="0">
                  <a:pos x="connsiteX3" y="connsiteY3"/>
                </a:cxn>
              </a:cxnLst>
              <a:rect l="l" t="t" r="r" b="b"/>
              <a:pathLst>
                <a:path w="693724" h="590145">
                  <a:moveTo>
                    <a:pt x="173107" y="393608"/>
                  </a:moveTo>
                  <a:cubicBezTo>
                    <a:pt x="345785" y="541928"/>
                    <a:pt x="544125" y="659367"/>
                    <a:pt x="651124" y="542798"/>
                  </a:cubicBezTo>
                  <a:cubicBezTo>
                    <a:pt x="867732" y="306617"/>
                    <a:pt x="192680" y="-18730"/>
                    <a:pt x="96555" y="843"/>
                  </a:cubicBezTo>
                  <a:cubicBezTo>
                    <a:pt x="-140496" y="49558"/>
                    <a:pt x="127871" y="354897"/>
                    <a:pt x="173107" y="393608"/>
                  </a:cubicBezTo>
                  <a:close/>
                </a:path>
              </a:pathLst>
            </a:custGeom>
            <a:solidFill>
              <a:srgbClr val="FFFFFF"/>
            </a:solidFill>
            <a:ln w="4349" cap="flat">
              <a:noFill/>
              <a:prstDash val="solid"/>
              <a:miter/>
            </a:ln>
          </p:spPr>
          <p:txBody>
            <a:bodyPr rtlCol="0" anchor="ctr"/>
            <a:lstStyle/>
            <a:p>
              <a:endParaRPr lang="zh-CN" altLang="en-US"/>
            </a:p>
          </p:txBody>
        </p:sp>
        <p:sp>
          <p:nvSpPr>
            <p:cNvPr id="44" name="任意多边形: 形状 43"/>
            <p:cNvSpPr/>
            <p:nvPr/>
          </p:nvSpPr>
          <p:spPr>
            <a:xfrm flipH="1">
              <a:off x="-5371650" y="3117541"/>
              <a:ext cx="149604" cy="195772"/>
            </a:xfrm>
            <a:custGeom>
              <a:avLst/>
              <a:gdLst>
                <a:gd name="connsiteX0" fmla="*/ 80239 w 149604"/>
                <a:gd name="connsiteY0" fmla="*/ 29 h 195772"/>
                <a:gd name="connsiteX1" fmla="*/ 149397 w 149604"/>
                <a:gd name="connsiteY1" fmla="*/ 100069 h 195772"/>
                <a:gd name="connsiteX2" fmla="*/ 69365 w 149604"/>
                <a:gd name="connsiteY2" fmla="*/ 195759 h 195772"/>
                <a:gd name="connsiteX3" fmla="*/ 207 w 149604"/>
                <a:gd name="connsiteY3" fmla="*/ 95719 h 195772"/>
                <a:gd name="connsiteX4" fmla="*/ 80239 w 149604"/>
                <a:gd name="connsiteY4" fmla="*/ 29 h 195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04" h="195772">
                  <a:moveTo>
                    <a:pt x="80239" y="29"/>
                  </a:moveTo>
                  <a:cubicBezTo>
                    <a:pt x="121560" y="1334"/>
                    <a:pt x="152442" y="46135"/>
                    <a:pt x="149397" y="100069"/>
                  </a:cubicBezTo>
                  <a:cubicBezTo>
                    <a:pt x="146352" y="154004"/>
                    <a:pt x="110686" y="196629"/>
                    <a:pt x="69365" y="195759"/>
                  </a:cubicBezTo>
                  <a:cubicBezTo>
                    <a:pt x="28044" y="194455"/>
                    <a:pt x="-2837" y="149654"/>
                    <a:pt x="207" y="95719"/>
                  </a:cubicBezTo>
                  <a:cubicBezTo>
                    <a:pt x="3252" y="41350"/>
                    <a:pt x="38918" y="-1276"/>
                    <a:pt x="80239" y="29"/>
                  </a:cubicBezTo>
                  <a:close/>
                </a:path>
              </a:pathLst>
            </a:custGeom>
            <a:solidFill>
              <a:srgbClr val="251414"/>
            </a:solidFill>
            <a:ln w="4349" cap="flat">
              <a:noFill/>
              <a:prstDash val="solid"/>
              <a:miter/>
            </a:ln>
          </p:spPr>
          <p:txBody>
            <a:bodyPr rtlCol="0" anchor="ctr"/>
            <a:lstStyle/>
            <a:p>
              <a:endParaRPr lang="zh-CN" altLang="en-US"/>
            </a:p>
          </p:txBody>
        </p:sp>
        <p:sp>
          <p:nvSpPr>
            <p:cNvPr id="45" name="任意多边形: 形状 44"/>
            <p:cNvSpPr/>
            <p:nvPr/>
          </p:nvSpPr>
          <p:spPr>
            <a:xfrm flipH="1">
              <a:off x="-6976509" y="4926117"/>
              <a:ext cx="307592" cy="1626506"/>
            </a:xfrm>
            <a:custGeom>
              <a:avLst/>
              <a:gdLst>
                <a:gd name="connsiteX0" fmla="*/ 0 w 307592"/>
                <a:gd name="connsiteY0" fmla="*/ 0 h 1626506"/>
                <a:gd name="connsiteX1" fmla="*/ 61764 w 307592"/>
                <a:gd name="connsiteY1" fmla="*/ 835985 h 1626506"/>
                <a:gd name="connsiteX2" fmla="*/ 135707 w 307592"/>
                <a:gd name="connsiteY2" fmla="*/ 1439704 h 1626506"/>
                <a:gd name="connsiteX3" fmla="*/ 232267 w 307592"/>
                <a:gd name="connsiteY3" fmla="*/ 1626300 h 1626506"/>
                <a:gd name="connsiteX4" fmla="*/ 304904 w 307592"/>
                <a:gd name="connsiteY4" fmla="*/ 1497988 h 1626506"/>
                <a:gd name="connsiteX5" fmla="*/ 262713 w 307592"/>
                <a:gd name="connsiteY5" fmla="*/ 4784 h 1626506"/>
                <a:gd name="connsiteX6" fmla="*/ 0 w 307592"/>
                <a:gd name="connsiteY6" fmla="*/ 0 h 162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592" h="1626506">
                  <a:moveTo>
                    <a:pt x="0" y="0"/>
                  </a:moveTo>
                  <a:cubicBezTo>
                    <a:pt x="0" y="0"/>
                    <a:pt x="25228" y="420167"/>
                    <a:pt x="61764" y="835985"/>
                  </a:cubicBezTo>
                  <a:cubicBezTo>
                    <a:pt x="80467" y="1046504"/>
                    <a:pt x="98735" y="1238320"/>
                    <a:pt x="135707" y="1439704"/>
                  </a:cubicBezTo>
                  <a:cubicBezTo>
                    <a:pt x="148320" y="1507557"/>
                    <a:pt x="160499" y="1619341"/>
                    <a:pt x="232267" y="1626300"/>
                  </a:cubicBezTo>
                  <a:cubicBezTo>
                    <a:pt x="262279" y="1629345"/>
                    <a:pt x="292726" y="1599333"/>
                    <a:pt x="304904" y="1497988"/>
                  </a:cubicBezTo>
                  <a:cubicBezTo>
                    <a:pt x="320563" y="1369676"/>
                    <a:pt x="262713" y="4784"/>
                    <a:pt x="262713" y="4784"/>
                  </a:cubicBezTo>
                  <a:lnTo>
                    <a:pt x="0" y="0"/>
                  </a:lnTo>
                  <a:close/>
                </a:path>
              </a:pathLst>
            </a:custGeom>
            <a:solidFill>
              <a:srgbClr val="FF8382"/>
            </a:solidFill>
            <a:ln w="4349" cap="flat">
              <a:noFill/>
              <a:prstDash val="solid"/>
              <a:miter/>
            </a:ln>
          </p:spPr>
          <p:txBody>
            <a:bodyPr rtlCol="0" anchor="ctr"/>
            <a:lstStyle/>
            <a:p>
              <a:endParaRPr lang="zh-CN" altLang="en-US"/>
            </a:p>
          </p:txBody>
        </p:sp>
        <p:sp>
          <p:nvSpPr>
            <p:cNvPr id="46" name="任意多边形: 形状 45"/>
            <p:cNvSpPr/>
            <p:nvPr/>
          </p:nvSpPr>
          <p:spPr>
            <a:xfrm flipH="1">
              <a:off x="-6402723" y="4915678"/>
              <a:ext cx="264235" cy="1626506"/>
            </a:xfrm>
            <a:custGeom>
              <a:avLst/>
              <a:gdLst>
                <a:gd name="connsiteX0" fmla="*/ 1522 w 264235"/>
                <a:gd name="connsiteY0" fmla="*/ 0 h 1626506"/>
                <a:gd name="connsiteX1" fmla="*/ 4132 w 264235"/>
                <a:gd name="connsiteY1" fmla="*/ 835985 h 1626506"/>
                <a:gd name="connsiteX2" fmla="*/ 35449 w 264235"/>
                <a:gd name="connsiteY2" fmla="*/ 1439704 h 1626506"/>
                <a:gd name="connsiteX3" fmla="*/ 118961 w 264235"/>
                <a:gd name="connsiteY3" fmla="*/ 1626300 h 1626506"/>
                <a:gd name="connsiteX4" fmla="*/ 200732 w 264235"/>
                <a:gd name="connsiteY4" fmla="*/ 1497988 h 1626506"/>
                <a:gd name="connsiteX5" fmla="*/ 264236 w 264235"/>
                <a:gd name="connsiteY5" fmla="*/ 4785 h 1626506"/>
                <a:gd name="connsiteX6" fmla="*/ 1522 w 264235"/>
                <a:gd name="connsiteY6" fmla="*/ 0 h 162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235" h="1626506">
                  <a:moveTo>
                    <a:pt x="1522" y="0"/>
                  </a:moveTo>
                  <a:cubicBezTo>
                    <a:pt x="1522" y="0"/>
                    <a:pt x="-3262" y="420168"/>
                    <a:pt x="4132" y="835985"/>
                  </a:cubicBezTo>
                  <a:cubicBezTo>
                    <a:pt x="8047" y="1046504"/>
                    <a:pt x="12831" y="1238320"/>
                    <a:pt x="35449" y="1439704"/>
                  </a:cubicBezTo>
                  <a:cubicBezTo>
                    <a:pt x="43278" y="1507557"/>
                    <a:pt x="47628" y="1619341"/>
                    <a:pt x="118961" y="1626300"/>
                  </a:cubicBezTo>
                  <a:cubicBezTo>
                    <a:pt x="148973" y="1629345"/>
                    <a:pt x="181159" y="1599333"/>
                    <a:pt x="200732" y="1497988"/>
                  </a:cubicBezTo>
                  <a:cubicBezTo>
                    <a:pt x="225525" y="1369676"/>
                    <a:pt x="264236" y="4785"/>
                    <a:pt x="264236" y="4785"/>
                  </a:cubicBezTo>
                  <a:lnTo>
                    <a:pt x="1522" y="0"/>
                  </a:lnTo>
                  <a:close/>
                </a:path>
              </a:pathLst>
            </a:custGeom>
            <a:solidFill>
              <a:srgbClr val="FF8382"/>
            </a:solidFill>
            <a:ln w="4349" cap="flat">
              <a:noFill/>
              <a:prstDash val="solid"/>
              <a:miter/>
            </a:ln>
          </p:spPr>
          <p:txBody>
            <a:bodyPr rtlCol="0" anchor="ctr"/>
            <a:lstStyle/>
            <a:p>
              <a:endParaRPr lang="zh-CN" altLang="en-US"/>
            </a:p>
          </p:txBody>
        </p:sp>
        <p:sp>
          <p:nvSpPr>
            <p:cNvPr id="47" name="任意多边形: 形状 46"/>
            <p:cNvSpPr/>
            <p:nvPr/>
          </p:nvSpPr>
          <p:spPr>
            <a:xfrm flipH="1">
              <a:off x="-7104762" y="6345378"/>
              <a:ext cx="359255" cy="217555"/>
            </a:xfrm>
            <a:custGeom>
              <a:avLst/>
              <a:gdLst>
                <a:gd name="connsiteX0" fmla="*/ 231359 w 359255"/>
                <a:gd name="connsiteY0" fmla="*/ 870 h 217555"/>
                <a:gd name="connsiteX1" fmla="*/ 359236 w 359255"/>
                <a:gd name="connsiteY1" fmla="*/ 178332 h 217555"/>
                <a:gd name="connsiteX2" fmla="*/ 81299 w 359255"/>
                <a:gd name="connsiteY2" fmla="*/ 214868 h 217555"/>
                <a:gd name="connsiteX3" fmla="*/ 1267 w 359255"/>
                <a:gd name="connsiteY3" fmla="*/ 169198 h 217555"/>
                <a:gd name="connsiteX4" fmla="*/ 55636 w 359255"/>
                <a:gd name="connsiteY4" fmla="*/ 0 h 217555"/>
                <a:gd name="connsiteX5" fmla="*/ 231359 w 359255"/>
                <a:gd name="connsiteY5" fmla="*/ 870 h 21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55" h="217555">
                  <a:moveTo>
                    <a:pt x="231359" y="870"/>
                  </a:moveTo>
                  <a:cubicBezTo>
                    <a:pt x="231359" y="870"/>
                    <a:pt x="357496" y="150060"/>
                    <a:pt x="359236" y="178332"/>
                  </a:cubicBezTo>
                  <a:cubicBezTo>
                    <a:pt x="361411" y="215738"/>
                    <a:pt x="178294" y="222262"/>
                    <a:pt x="81299" y="214868"/>
                  </a:cubicBezTo>
                  <a:cubicBezTo>
                    <a:pt x="-2648" y="208344"/>
                    <a:pt x="-2648" y="192250"/>
                    <a:pt x="1267" y="169198"/>
                  </a:cubicBezTo>
                  <a:cubicBezTo>
                    <a:pt x="4311" y="152235"/>
                    <a:pt x="55636" y="0"/>
                    <a:pt x="55636" y="0"/>
                  </a:cubicBezTo>
                  <a:cubicBezTo>
                    <a:pt x="55636" y="0"/>
                    <a:pt x="174380" y="126572"/>
                    <a:pt x="231359" y="870"/>
                  </a:cubicBezTo>
                  <a:close/>
                </a:path>
              </a:pathLst>
            </a:custGeom>
            <a:solidFill>
              <a:schemeClr val="accent2"/>
            </a:solidFill>
            <a:ln w="4349" cap="flat">
              <a:noFill/>
              <a:prstDash val="solid"/>
              <a:miter/>
            </a:ln>
          </p:spPr>
          <p:txBody>
            <a:bodyPr rtlCol="0" anchor="ctr"/>
            <a:lstStyle/>
            <a:p>
              <a:endParaRPr lang="zh-CN" altLang="en-US"/>
            </a:p>
          </p:txBody>
        </p:sp>
        <p:sp>
          <p:nvSpPr>
            <p:cNvPr id="48" name="任意多边形: 形状 47"/>
            <p:cNvSpPr/>
            <p:nvPr/>
          </p:nvSpPr>
          <p:spPr>
            <a:xfrm flipH="1">
              <a:off x="-6407427" y="6354077"/>
              <a:ext cx="588541" cy="198098"/>
            </a:xfrm>
            <a:custGeom>
              <a:avLst/>
              <a:gdLst>
                <a:gd name="connsiteX0" fmla="*/ 356356 w 588541"/>
                <a:gd name="connsiteY0" fmla="*/ 11744 h 198098"/>
                <a:gd name="connsiteX1" fmla="*/ 562 w 588541"/>
                <a:gd name="connsiteY1" fmla="*/ 167023 h 198098"/>
                <a:gd name="connsiteX2" fmla="*/ 37968 w 588541"/>
                <a:gd name="connsiteY2" fmla="*/ 194425 h 198098"/>
                <a:gd name="connsiteX3" fmla="*/ 586013 w 588541"/>
                <a:gd name="connsiteY3" fmla="*/ 194425 h 198098"/>
                <a:gd name="connsiteX4" fmla="*/ 529034 w 588541"/>
                <a:gd name="connsiteY4" fmla="*/ 0 h 198098"/>
                <a:gd name="connsiteX5" fmla="*/ 356356 w 588541"/>
                <a:gd name="connsiteY5" fmla="*/ 11744 h 198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541" h="198098">
                  <a:moveTo>
                    <a:pt x="356356" y="11744"/>
                  </a:moveTo>
                  <a:cubicBezTo>
                    <a:pt x="356356" y="11744"/>
                    <a:pt x="4476" y="139186"/>
                    <a:pt x="562" y="167023"/>
                  </a:cubicBezTo>
                  <a:cubicBezTo>
                    <a:pt x="-3353" y="194425"/>
                    <a:pt x="13611" y="186161"/>
                    <a:pt x="37968" y="194425"/>
                  </a:cubicBezTo>
                  <a:cubicBezTo>
                    <a:pt x="62326" y="202689"/>
                    <a:pt x="569049" y="194425"/>
                    <a:pt x="586013" y="194425"/>
                  </a:cubicBezTo>
                  <a:cubicBezTo>
                    <a:pt x="602976" y="194425"/>
                    <a:pt x="529034" y="0"/>
                    <a:pt x="529034" y="0"/>
                  </a:cubicBezTo>
                  <a:cubicBezTo>
                    <a:pt x="529034" y="0"/>
                    <a:pt x="462920" y="78292"/>
                    <a:pt x="356356" y="11744"/>
                  </a:cubicBezTo>
                  <a:close/>
                </a:path>
              </a:pathLst>
            </a:custGeom>
            <a:solidFill>
              <a:schemeClr val="accent2"/>
            </a:solidFill>
            <a:ln w="4349" cap="flat">
              <a:noFill/>
              <a:prstDash val="solid"/>
              <a:miter/>
            </a:ln>
          </p:spPr>
          <p:txBody>
            <a:bodyPr rtlCol="0" anchor="ctr"/>
            <a:lstStyle/>
            <a:p>
              <a:endParaRPr lang="zh-CN" altLang="en-US"/>
            </a:p>
          </p:txBody>
        </p:sp>
        <p:sp>
          <p:nvSpPr>
            <p:cNvPr id="49" name="任意多边形: 形状 48"/>
            <p:cNvSpPr/>
            <p:nvPr/>
          </p:nvSpPr>
          <p:spPr>
            <a:xfrm flipH="1">
              <a:off x="-6537560" y="4070968"/>
              <a:ext cx="479756" cy="2170509"/>
            </a:xfrm>
            <a:custGeom>
              <a:avLst/>
              <a:gdLst>
                <a:gd name="connsiteX0" fmla="*/ 0 w 479756"/>
                <a:gd name="connsiteY0" fmla="*/ 63529 h 2170509"/>
                <a:gd name="connsiteX1" fmla="*/ 38711 w 479756"/>
                <a:gd name="connsiteY1" fmla="*/ 2108692 h 2170509"/>
                <a:gd name="connsiteX2" fmla="*/ 342311 w 479756"/>
                <a:gd name="connsiteY2" fmla="*/ 2161322 h 2170509"/>
                <a:gd name="connsiteX3" fmla="*/ 479757 w 479756"/>
                <a:gd name="connsiteY3" fmla="*/ 104415 h 2170509"/>
                <a:gd name="connsiteX4" fmla="*/ 0 w 479756"/>
                <a:gd name="connsiteY4" fmla="*/ 63529 h 2170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756" h="2170509">
                  <a:moveTo>
                    <a:pt x="0" y="63529"/>
                  </a:moveTo>
                  <a:cubicBezTo>
                    <a:pt x="13049" y="745105"/>
                    <a:pt x="25663" y="1426681"/>
                    <a:pt x="38711" y="2108692"/>
                  </a:cubicBezTo>
                  <a:cubicBezTo>
                    <a:pt x="144406" y="2181764"/>
                    <a:pt x="225742" y="2176110"/>
                    <a:pt x="342311" y="2161322"/>
                  </a:cubicBezTo>
                  <a:lnTo>
                    <a:pt x="479757" y="104415"/>
                  </a:lnTo>
                  <a:cubicBezTo>
                    <a:pt x="479322" y="104850"/>
                    <a:pt x="255754" y="-100449"/>
                    <a:pt x="0" y="63529"/>
                  </a:cubicBezTo>
                  <a:close/>
                </a:path>
              </a:pathLst>
            </a:custGeom>
            <a:solidFill>
              <a:srgbClr val="283790"/>
            </a:solidFill>
            <a:ln w="4349" cap="flat">
              <a:noFill/>
              <a:prstDash val="solid"/>
              <a:miter/>
            </a:ln>
          </p:spPr>
          <p:txBody>
            <a:bodyPr rtlCol="0" anchor="ctr"/>
            <a:lstStyle/>
            <a:p>
              <a:endParaRPr lang="zh-CN" altLang="en-US"/>
            </a:p>
          </p:txBody>
        </p:sp>
        <p:sp>
          <p:nvSpPr>
            <p:cNvPr id="50" name="任意多边形: 形状 49"/>
            <p:cNvSpPr/>
            <p:nvPr/>
          </p:nvSpPr>
          <p:spPr>
            <a:xfrm flipH="1">
              <a:off x="-7042109" y="4053928"/>
              <a:ext cx="617637" cy="2202603"/>
            </a:xfrm>
            <a:custGeom>
              <a:avLst/>
              <a:gdLst>
                <a:gd name="connsiteX0" fmla="*/ 476277 w 617637"/>
                <a:gd name="connsiteY0" fmla="*/ 63605 h 2202603"/>
                <a:gd name="connsiteX1" fmla="*/ 617637 w 617637"/>
                <a:gd name="connsiteY1" fmla="*/ 2164443 h 2202603"/>
                <a:gd name="connsiteX2" fmla="*/ 297945 w 617637"/>
                <a:gd name="connsiteY2" fmla="*/ 2161398 h 2202603"/>
                <a:gd name="connsiteX3" fmla="*/ 0 w 617637"/>
                <a:gd name="connsiteY3" fmla="*/ 104491 h 2202603"/>
                <a:gd name="connsiteX4" fmla="*/ 476277 w 617637"/>
                <a:gd name="connsiteY4" fmla="*/ 63605 h 2202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637" h="2202603">
                  <a:moveTo>
                    <a:pt x="476277" y="63605"/>
                  </a:moveTo>
                  <a:cubicBezTo>
                    <a:pt x="523252" y="763884"/>
                    <a:pt x="570227" y="1464163"/>
                    <a:pt x="617637" y="2164443"/>
                  </a:cubicBezTo>
                  <a:cubicBezTo>
                    <a:pt x="534561" y="2210548"/>
                    <a:pt x="407988" y="2220987"/>
                    <a:pt x="297945" y="2161398"/>
                  </a:cubicBezTo>
                  <a:lnTo>
                    <a:pt x="0" y="104491"/>
                  </a:lnTo>
                  <a:cubicBezTo>
                    <a:pt x="0" y="104491"/>
                    <a:pt x="207909" y="-100373"/>
                    <a:pt x="476277" y="63605"/>
                  </a:cubicBezTo>
                  <a:close/>
                </a:path>
              </a:pathLst>
            </a:custGeom>
            <a:solidFill>
              <a:srgbClr val="283790"/>
            </a:solidFill>
            <a:ln w="4349" cap="flat">
              <a:noFill/>
              <a:prstDash val="solid"/>
              <a:miter/>
            </a:ln>
          </p:spPr>
          <p:txBody>
            <a:bodyPr rtlCol="0" anchor="ctr"/>
            <a:lstStyle/>
            <a:p>
              <a:endParaRPr lang="zh-CN" altLang="en-US"/>
            </a:p>
          </p:txBody>
        </p:sp>
        <p:sp>
          <p:nvSpPr>
            <p:cNvPr id="51" name="任意多边形: 形状 50"/>
            <p:cNvSpPr/>
            <p:nvPr/>
          </p:nvSpPr>
          <p:spPr>
            <a:xfrm flipH="1">
              <a:off x="-6644559" y="2346393"/>
              <a:ext cx="298814" cy="387980"/>
            </a:xfrm>
            <a:custGeom>
              <a:avLst/>
              <a:gdLst>
                <a:gd name="connsiteX0" fmla="*/ 298815 w 298814"/>
                <a:gd name="connsiteY0" fmla="*/ 0 h 387980"/>
                <a:gd name="connsiteX1" fmla="*/ 277936 w 298814"/>
                <a:gd name="connsiteY1" fmla="*/ 384936 h 387980"/>
                <a:gd name="connsiteX2" fmla="*/ 0 w 298814"/>
                <a:gd name="connsiteY2" fmla="*/ 387981 h 387980"/>
                <a:gd name="connsiteX3" fmla="*/ 57414 w 298814"/>
                <a:gd name="connsiteY3" fmla="*/ 63504 h 387980"/>
              </a:gdLst>
              <a:ahLst/>
              <a:cxnLst>
                <a:cxn ang="0">
                  <a:pos x="connsiteX0" y="connsiteY0"/>
                </a:cxn>
                <a:cxn ang="0">
                  <a:pos x="connsiteX1" y="connsiteY1"/>
                </a:cxn>
                <a:cxn ang="0">
                  <a:pos x="connsiteX2" y="connsiteY2"/>
                </a:cxn>
                <a:cxn ang="0">
                  <a:pos x="connsiteX3" y="connsiteY3"/>
                </a:cxn>
              </a:cxnLst>
              <a:rect l="l" t="t" r="r" b="b"/>
              <a:pathLst>
                <a:path w="298814" h="387980">
                  <a:moveTo>
                    <a:pt x="298815" y="0"/>
                  </a:moveTo>
                  <a:lnTo>
                    <a:pt x="277936" y="384936"/>
                  </a:lnTo>
                  <a:lnTo>
                    <a:pt x="0" y="387981"/>
                  </a:lnTo>
                  <a:lnTo>
                    <a:pt x="57414" y="63504"/>
                  </a:lnTo>
                  <a:close/>
                </a:path>
              </a:pathLst>
            </a:custGeom>
            <a:solidFill>
              <a:srgbClr val="FF8382"/>
            </a:solidFill>
            <a:ln w="4349" cap="flat">
              <a:noFill/>
              <a:prstDash val="solid"/>
              <a:miter/>
            </a:ln>
          </p:spPr>
          <p:txBody>
            <a:bodyPr rtlCol="0" anchor="ctr"/>
            <a:lstStyle/>
            <a:p>
              <a:endParaRPr lang="zh-CN" altLang="en-US"/>
            </a:p>
          </p:txBody>
        </p:sp>
        <p:sp>
          <p:nvSpPr>
            <p:cNvPr id="52" name="任意多边形: 形状 51"/>
            <p:cNvSpPr/>
            <p:nvPr/>
          </p:nvSpPr>
          <p:spPr>
            <a:xfrm flipH="1">
              <a:off x="-6649778" y="2346393"/>
              <a:ext cx="152234" cy="386240"/>
            </a:xfrm>
            <a:custGeom>
              <a:avLst/>
              <a:gdLst>
                <a:gd name="connsiteX0" fmla="*/ 152235 w 152234"/>
                <a:gd name="connsiteY0" fmla="*/ 0 h 386240"/>
                <a:gd name="connsiteX1" fmla="*/ 131357 w 152234"/>
                <a:gd name="connsiteY1" fmla="*/ 384936 h 386240"/>
                <a:gd name="connsiteX2" fmla="*/ 0 w 152234"/>
                <a:gd name="connsiteY2" fmla="*/ 386241 h 386240"/>
                <a:gd name="connsiteX3" fmla="*/ 37841 w 152234"/>
                <a:gd name="connsiteY3" fmla="*/ 30012 h 386240"/>
              </a:gdLst>
              <a:ahLst/>
              <a:cxnLst>
                <a:cxn ang="0">
                  <a:pos x="connsiteX0" y="connsiteY0"/>
                </a:cxn>
                <a:cxn ang="0">
                  <a:pos x="connsiteX1" y="connsiteY1"/>
                </a:cxn>
                <a:cxn ang="0">
                  <a:pos x="connsiteX2" y="connsiteY2"/>
                </a:cxn>
                <a:cxn ang="0">
                  <a:pos x="connsiteX3" y="connsiteY3"/>
                </a:cxn>
              </a:cxnLst>
              <a:rect l="l" t="t" r="r" b="b"/>
              <a:pathLst>
                <a:path w="152234" h="386240">
                  <a:moveTo>
                    <a:pt x="152235" y="0"/>
                  </a:moveTo>
                  <a:lnTo>
                    <a:pt x="131357" y="384936"/>
                  </a:lnTo>
                  <a:lnTo>
                    <a:pt x="0" y="386241"/>
                  </a:lnTo>
                  <a:lnTo>
                    <a:pt x="37841" y="30012"/>
                  </a:lnTo>
                  <a:close/>
                </a:path>
              </a:pathLst>
            </a:custGeom>
            <a:solidFill>
              <a:srgbClr val="FFE0D8"/>
            </a:solidFill>
            <a:ln w="4349" cap="flat">
              <a:noFill/>
              <a:prstDash val="solid"/>
              <a:miter/>
            </a:ln>
          </p:spPr>
          <p:txBody>
            <a:bodyPr rtlCol="0" anchor="ctr"/>
            <a:lstStyle/>
            <a:p>
              <a:endParaRPr lang="zh-CN" altLang="en-US"/>
            </a:p>
          </p:txBody>
        </p:sp>
        <p:sp>
          <p:nvSpPr>
            <p:cNvPr id="53" name="任意多边形: 形状 52"/>
            <p:cNvSpPr/>
            <p:nvPr/>
          </p:nvSpPr>
          <p:spPr>
            <a:xfrm flipH="1">
              <a:off x="-6631945" y="2346393"/>
              <a:ext cx="270542" cy="335374"/>
            </a:xfrm>
            <a:custGeom>
              <a:avLst/>
              <a:gdLst>
                <a:gd name="connsiteX0" fmla="*/ 270542 w 270542"/>
                <a:gd name="connsiteY0" fmla="*/ 0 h 335374"/>
                <a:gd name="connsiteX1" fmla="*/ 268802 w 270542"/>
                <a:gd name="connsiteY1" fmla="*/ 38276 h 335374"/>
                <a:gd name="connsiteX2" fmla="*/ 12614 w 270542"/>
                <a:gd name="connsiteY2" fmla="*/ 310559 h 335374"/>
                <a:gd name="connsiteX3" fmla="*/ 0 w 270542"/>
                <a:gd name="connsiteY3" fmla="*/ 300120 h 335374"/>
                <a:gd name="connsiteX4" fmla="*/ 40016 w 270542"/>
                <a:gd name="connsiteY4" fmla="*/ 63504 h 335374"/>
                <a:gd name="connsiteX5" fmla="*/ 270542 w 270542"/>
                <a:gd name="connsiteY5" fmla="*/ 0 h 33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542" h="335374">
                  <a:moveTo>
                    <a:pt x="270542" y="0"/>
                  </a:moveTo>
                  <a:lnTo>
                    <a:pt x="268802" y="38276"/>
                  </a:lnTo>
                  <a:cubicBezTo>
                    <a:pt x="229656" y="179202"/>
                    <a:pt x="142665" y="411903"/>
                    <a:pt x="12614" y="310559"/>
                  </a:cubicBezTo>
                  <a:cubicBezTo>
                    <a:pt x="8264" y="307079"/>
                    <a:pt x="3915" y="303599"/>
                    <a:pt x="0" y="300120"/>
                  </a:cubicBezTo>
                  <a:lnTo>
                    <a:pt x="40016" y="63504"/>
                  </a:lnTo>
                  <a:lnTo>
                    <a:pt x="270542" y="0"/>
                  </a:lnTo>
                  <a:close/>
                </a:path>
              </a:pathLst>
            </a:custGeom>
            <a:solidFill>
              <a:srgbClr val="251414"/>
            </a:solidFill>
            <a:ln w="4349" cap="flat">
              <a:noFill/>
              <a:prstDash val="solid"/>
              <a:miter/>
            </a:ln>
          </p:spPr>
          <p:txBody>
            <a:bodyPr rtlCol="0" anchor="ctr"/>
            <a:lstStyle/>
            <a:p>
              <a:endParaRPr lang="zh-CN" altLang="en-US"/>
            </a:p>
          </p:txBody>
        </p:sp>
        <p:sp>
          <p:nvSpPr>
            <p:cNvPr id="54" name="任意多边形: 形状 53"/>
            <p:cNvSpPr/>
            <p:nvPr/>
          </p:nvSpPr>
          <p:spPr>
            <a:xfrm flipH="1">
              <a:off x="-6431421" y="2094568"/>
              <a:ext cx="200455" cy="179245"/>
            </a:xfrm>
            <a:custGeom>
              <a:avLst/>
              <a:gdLst>
                <a:gd name="connsiteX0" fmla="*/ 130437 w 200455"/>
                <a:gd name="connsiteY0" fmla="*/ 17384 h 179245"/>
                <a:gd name="connsiteX1" fmla="*/ 14303 w 200455"/>
                <a:gd name="connsiteY1" fmla="*/ 170053 h 179245"/>
                <a:gd name="connsiteX2" fmla="*/ 130437 w 200455"/>
                <a:gd name="connsiteY2" fmla="*/ 17384 h 179245"/>
              </a:gdLst>
              <a:ahLst/>
              <a:cxnLst>
                <a:cxn ang="0">
                  <a:pos x="connsiteX0" y="connsiteY0"/>
                </a:cxn>
                <a:cxn ang="0">
                  <a:pos x="connsiteX1" y="connsiteY1"/>
                </a:cxn>
                <a:cxn ang="0">
                  <a:pos x="connsiteX2" y="connsiteY2"/>
                </a:cxn>
              </a:cxnLst>
              <a:rect l="l" t="t" r="r" b="b"/>
              <a:pathLst>
                <a:path w="200455" h="179245">
                  <a:moveTo>
                    <a:pt x="130437" y="17384"/>
                  </a:moveTo>
                  <a:cubicBezTo>
                    <a:pt x="130437" y="17384"/>
                    <a:pt x="-51375" y="103505"/>
                    <a:pt x="14303" y="170053"/>
                  </a:cubicBezTo>
                  <a:cubicBezTo>
                    <a:pt x="79982" y="235731"/>
                    <a:pt x="316598" y="-75262"/>
                    <a:pt x="130437" y="17384"/>
                  </a:cubicBezTo>
                  <a:close/>
                </a:path>
              </a:pathLst>
            </a:custGeom>
            <a:solidFill>
              <a:srgbClr val="251414"/>
            </a:solidFill>
            <a:ln w="4349" cap="flat">
              <a:noFill/>
              <a:prstDash val="solid"/>
              <a:miter/>
            </a:ln>
          </p:spPr>
          <p:txBody>
            <a:bodyPr rtlCol="0" anchor="ctr"/>
            <a:lstStyle/>
            <a:p>
              <a:endParaRPr lang="zh-CN" altLang="en-US"/>
            </a:p>
          </p:txBody>
        </p:sp>
        <p:sp>
          <p:nvSpPr>
            <p:cNvPr id="55" name="任意多边形: 形状 54"/>
            <p:cNvSpPr/>
            <p:nvPr/>
          </p:nvSpPr>
          <p:spPr>
            <a:xfrm flipH="1">
              <a:off x="-6680225" y="2066730"/>
              <a:ext cx="427962" cy="540649"/>
            </a:xfrm>
            <a:custGeom>
              <a:avLst/>
              <a:gdLst>
                <a:gd name="connsiteX0" fmla="*/ 10840 w 427962"/>
                <a:gd name="connsiteY0" fmla="*/ 89587 h 540649"/>
                <a:gd name="connsiteX1" fmla="*/ 135237 w 427962"/>
                <a:gd name="connsiteY1" fmla="*/ 515844 h 540649"/>
                <a:gd name="connsiteX2" fmla="*/ 427962 w 427962"/>
                <a:gd name="connsiteY2" fmla="*/ 145262 h 540649"/>
                <a:gd name="connsiteX3" fmla="*/ 10840 w 427962"/>
                <a:gd name="connsiteY3" fmla="*/ 89587 h 540649"/>
              </a:gdLst>
              <a:ahLst/>
              <a:cxnLst>
                <a:cxn ang="0">
                  <a:pos x="connsiteX0" y="connsiteY0"/>
                </a:cxn>
                <a:cxn ang="0">
                  <a:pos x="connsiteX1" y="connsiteY1"/>
                </a:cxn>
                <a:cxn ang="0">
                  <a:pos x="connsiteX2" y="connsiteY2"/>
                </a:cxn>
                <a:cxn ang="0">
                  <a:pos x="connsiteX3" y="connsiteY3"/>
                </a:cxn>
              </a:cxnLst>
              <a:rect l="l" t="t" r="r" b="b"/>
              <a:pathLst>
                <a:path w="427962" h="540649">
                  <a:moveTo>
                    <a:pt x="10840" y="89587"/>
                  </a:moveTo>
                  <a:cubicBezTo>
                    <a:pt x="10840" y="89587"/>
                    <a:pt x="-54404" y="373613"/>
                    <a:pt x="135237" y="515844"/>
                  </a:cubicBezTo>
                  <a:cubicBezTo>
                    <a:pt x="325313" y="657640"/>
                    <a:pt x="427962" y="145262"/>
                    <a:pt x="427962" y="145262"/>
                  </a:cubicBezTo>
                  <a:cubicBezTo>
                    <a:pt x="427962" y="145262"/>
                    <a:pt x="258765" y="-140504"/>
                    <a:pt x="10840" y="89587"/>
                  </a:cubicBezTo>
                  <a:close/>
                </a:path>
              </a:pathLst>
            </a:custGeom>
            <a:solidFill>
              <a:srgbClr val="FF8382"/>
            </a:solidFill>
            <a:ln w="4349" cap="flat">
              <a:noFill/>
              <a:prstDash val="solid"/>
              <a:miter/>
            </a:ln>
          </p:spPr>
          <p:txBody>
            <a:bodyPr rtlCol="0" anchor="ctr"/>
            <a:lstStyle/>
            <a:p>
              <a:endParaRPr lang="zh-CN" altLang="en-US"/>
            </a:p>
          </p:txBody>
        </p:sp>
        <p:sp>
          <p:nvSpPr>
            <p:cNvPr id="56" name="任意多边形: 形状 55"/>
            <p:cNvSpPr/>
            <p:nvPr/>
          </p:nvSpPr>
          <p:spPr>
            <a:xfrm flipH="1">
              <a:off x="-6314026" y="2338999"/>
              <a:ext cx="18334" cy="18703"/>
            </a:xfrm>
            <a:custGeom>
              <a:avLst/>
              <a:gdLst>
                <a:gd name="connsiteX0" fmla="*/ 8732 w 18334"/>
                <a:gd name="connsiteY0" fmla="*/ 0 h 18703"/>
                <a:gd name="connsiteX1" fmla="*/ 33 w 18334"/>
                <a:gd name="connsiteY1" fmla="*/ 9134 h 18703"/>
                <a:gd name="connsiteX2" fmla="*/ 9602 w 18334"/>
                <a:gd name="connsiteY2" fmla="*/ 18703 h 18703"/>
                <a:gd name="connsiteX3" fmla="*/ 18301 w 18334"/>
                <a:gd name="connsiteY3" fmla="*/ 9569 h 18703"/>
                <a:gd name="connsiteX4" fmla="*/ 8732 w 18334"/>
                <a:gd name="connsiteY4" fmla="*/ 0 h 18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4" h="18703">
                  <a:moveTo>
                    <a:pt x="8732" y="0"/>
                  </a:moveTo>
                  <a:cubicBezTo>
                    <a:pt x="3512" y="0"/>
                    <a:pt x="-402" y="3915"/>
                    <a:pt x="33" y="9134"/>
                  </a:cubicBezTo>
                  <a:cubicBezTo>
                    <a:pt x="33" y="14354"/>
                    <a:pt x="4383" y="18268"/>
                    <a:pt x="9602" y="18703"/>
                  </a:cubicBezTo>
                  <a:cubicBezTo>
                    <a:pt x="14821" y="18703"/>
                    <a:pt x="18736" y="14789"/>
                    <a:pt x="18301" y="9569"/>
                  </a:cubicBezTo>
                  <a:cubicBezTo>
                    <a:pt x="18301" y="4350"/>
                    <a:pt x="13951" y="0"/>
                    <a:pt x="8732" y="0"/>
                  </a:cubicBezTo>
                  <a:close/>
                </a:path>
              </a:pathLst>
            </a:custGeom>
            <a:solidFill>
              <a:srgbClr val="251414"/>
            </a:solidFill>
            <a:ln w="4349" cap="flat">
              <a:noFill/>
              <a:prstDash val="solid"/>
              <a:miter/>
            </a:ln>
          </p:spPr>
          <p:txBody>
            <a:bodyPr rtlCol="0" anchor="ctr"/>
            <a:lstStyle/>
            <a:p>
              <a:endParaRPr lang="zh-CN" altLang="en-US"/>
            </a:p>
          </p:txBody>
        </p:sp>
        <p:sp>
          <p:nvSpPr>
            <p:cNvPr id="57" name="任意多边形: 形状 56"/>
            <p:cNvSpPr/>
            <p:nvPr/>
          </p:nvSpPr>
          <p:spPr>
            <a:xfrm flipH="1">
              <a:off x="-6338350" y="2335084"/>
              <a:ext cx="51324" cy="9134"/>
            </a:xfrm>
            <a:custGeom>
              <a:avLst/>
              <a:gdLst>
                <a:gd name="connsiteX0" fmla="*/ 50890 w 51324"/>
                <a:gd name="connsiteY0" fmla="*/ 435 h 9134"/>
                <a:gd name="connsiteX1" fmla="*/ 0 w 51324"/>
                <a:gd name="connsiteY1" fmla="*/ 0 h 9134"/>
                <a:gd name="connsiteX2" fmla="*/ 435 w 51324"/>
                <a:gd name="connsiteY2" fmla="*/ 8699 h 9134"/>
                <a:gd name="connsiteX3" fmla="*/ 51324 w 51324"/>
                <a:gd name="connsiteY3" fmla="*/ 9134 h 9134"/>
              </a:gdLst>
              <a:ahLst/>
              <a:cxnLst>
                <a:cxn ang="0">
                  <a:pos x="connsiteX0" y="connsiteY0"/>
                </a:cxn>
                <a:cxn ang="0">
                  <a:pos x="connsiteX1" y="connsiteY1"/>
                </a:cxn>
                <a:cxn ang="0">
                  <a:pos x="connsiteX2" y="connsiteY2"/>
                </a:cxn>
                <a:cxn ang="0">
                  <a:pos x="connsiteX3" y="connsiteY3"/>
                </a:cxn>
              </a:cxnLst>
              <a:rect l="l" t="t" r="r" b="b"/>
              <a:pathLst>
                <a:path w="51324" h="9134">
                  <a:moveTo>
                    <a:pt x="50890" y="435"/>
                  </a:moveTo>
                  <a:lnTo>
                    <a:pt x="0" y="0"/>
                  </a:lnTo>
                  <a:lnTo>
                    <a:pt x="435" y="8699"/>
                  </a:lnTo>
                  <a:lnTo>
                    <a:pt x="51324" y="9134"/>
                  </a:lnTo>
                  <a:close/>
                </a:path>
              </a:pathLst>
            </a:custGeom>
            <a:solidFill>
              <a:srgbClr val="251414"/>
            </a:solidFill>
            <a:ln w="4349" cap="flat">
              <a:noFill/>
              <a:prstDash val="solid"/>
              <a:miter/>
            </a:ln>
          </p:spPr>
          <p:txBody>
            <a:bodyPr rtlCol="0" anchor="ctr"/>
            <a:lstStyle/>
            <a:p>
              <a:endParaRPr lang="zh-CN" altLang="en-US"/>
            </a:p>
          </p:txBody>
        </p:sp>
        <p:sp>
          <p:nvSpPr>
            <p:cNvPr id="58" name="任意多边形: 形状 57"/>
            <p:cNvSpPr/>
            <p:nvPr/>
          </p:nvSpPr>
          <p:spPr>
            <a:xfrm flipH="1">
              <a:off x="-6335045" y="2272451"/>
              <a:ext cx="135185" cy="173112"/>
            </a:xfrm>
            <a:custGeom>
              <a:avLst/>
              <a:gdLst>
                <a:gd name="connsiteX0" fmla="*/ 61938 w 135185"/>
                <a:gd name="connsiteY0" fmla="*/ 0 h 173112"/>
                <a:gd name="connsiteX1" fmla="*/ 111523 w 135185"/>
                <a:gd name="connsiteY1" fmla="*/ 25662 h 173112"/>
                <a:gd name="connsiteX2" fmla="*/ 135011 w 135185"/>
                <a:gd name="connsiteY2" fmla="*/ 86556 h 173112"/>
                <a:gd name="connsiteX3" fmla="*/ 119352 w 135185"/>
                <a:gd name="connsiteY3" fmla="*/ 147450 h 173112"/>
                <a:gd name="connsiteX4" fmla="*/ 73247 w 135185"/>
                <a:gd name="connsiteY4" fmla="*/ 173112 h 173112"/>
                <a:gd name="connsiteX5" fmla="*/ 23662 w 135185"/>
                <a:gd name="connsiteY5" fmla="*/ 147450 h 173112"/>
                <a:gd name="connsiteX6" fmla="*/ 175 w 135185"/>
                <a:gd name="connsiteY6" fmla="*/ 86556 h 173112"/>
                <a:gd name="connsiteX7" fmla="*/ 15833 w 135185"/>
                <a:gd name="connsiteY7" fmla="*/ 25662 h 173112"/>
                <a:gd name="connsiteX8" fmla="*/ 61938 w 135185"/>
                <a:gd name="connsiteY8" fmla="*/ 0 h 173112"/>
                <a:gd name="connsiteX9" fmla="*/ 61938 w 135185"/>
                <a:gd name="connsiteY9" fmla="*/ 0 h 173112"/>
                <a:gd name="connsiteX10" fmla="*/ 107174 w 135185"/>
                <a:gd name="connsiteY10" fmla="*/ 29142 h 173112"/>
                <a:gd name="connsiteX11" fmla="*/ 62373 w 135185"/>
                <a:gd name="connsiteY11" fmla="*/ 5654 h 173112"/>
                <a:gd name="connsiteX12" fmla="*/ 20617 w 135185"/>
                <a:gd name="connsiteY12" fmla="*/ 29142 h 173112"/>
                <a:gd name="connsiteX13" fmla="*/ 5829 w 135185"/>
                <a:gd name="connsiteY13" fmla="*/ 86556 h 173112"/>
                <a:gd name="connsiteX14" fmla="*/ 27576 w 135185"/>
                <a:gd name="connsiteY14" fmla="*/ 143970 h 173112"/>
                <a:gd name="connsiteX15" fmla="*/ 72377 w 135185"/>
                <a:gd name="connsiteY15" fmla="*/ 167458 h 173112"/>
                <a:gd name="connsiteX16" fmla="*/ 114133 w 135185"/>
                <a:gd name="connsiteY16" fmla="*/ 143970 h 173112"/>
                <a:gd name="connsiteX17" fmla="*/ 128921 w 135185"/>
                <a:gd name="connsiteY17" fmla="*/ 86556 h 173112"/>
                <a:gd name="connsiteX18" fmla="*/ 107174 w 135185"/>
                <a:gd name="connsiteY18" fmla="*/ 29142 h 17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5185" h="173112">
                  <a:moveTo>
                    <a:pt x="61938" y="0"/>
                  </a:moveTo>
                  <a:cubicBezTo>
                    <a:pt x="80641" y="0"/>
                    <a:pt x="98040" y="10004"/>
                    <a:pt x="111523" y="25662"/>
                  </a:cubicBezTo>
                  <a:cubicBezTo>
                    <a:pt x="124572" y="41321"/>
                    <a:pt x="133271" y="62634"/>
                    <a:pt x="135011" y="86556"/>
                  </a:cubicBezTo>
                  <a:cubicBezTo>
                    <a:pt x="136315" y="110479"/>
                    <a:pt x="130226" y="131792"/>
                    <a:pt x="119352" y="147450"/>
                  </a:cubicBezTo>
                  <a:cubicBezTo>
                    <a:pt x="108043" y="163108"/>
                    <a:pt x="91950" y="173112"/>
                    <a:pt x="73247" y="173112"/>
                  </a:cubicBezTo>
                  <a:cubicBezTo>
                    <a:pt x="54544" y="173112"/>
                    <a:pt x="37146" y="163108"/>
                    <a:pt x="23662" y="147450"/>
                  </a:cubicBezTo>
                  <a:cubicBezTo>
                    <a:pt x="10613" y="131792"/>
                    <a:pt x="1914" y="110479"/>
                    <a:pt x="175" y="86556"/>
                  </a:cubicBezTo>
                  <a:cubicBezTo>
                    <a:pt x="-1130" y="62634"/>
                    <a:pt x="4959" y="41321"/>
                    <a:pt x="15833" y="25662"/>
                  </a:cubicBezTo>
                  <a:cubicBezTo>
                    <a:pt x="27142" y="9569"/>
                    <a:pt x="43235" y="0"/>
                    <a:pt x="61938" y="0"/>
                  </a:cubicBezTo>
                  <a:lnTo>
                    <a:pt x="61938" y="0"/>
                  </a:lnTo>
                  <a:close/>
                  <a:moveTo>
                    <a:pt x="107174" y="29142"/>
                  </a:moveTo>
                  <a:cubicBezTo>
                    <a:pt x="94995" y="14788"/>
                    <a:pt x="79336" y="5654"/>
                    <a:pt x="62373" y="5654"/>
                  </a:cubicBezTo>
                  <a:cubicBezTo>
                    <a:pt x="45410" y="5654"/>
                    <a:pt x="30622" y="14788"/>
                    <a:pt x="20617" y="29142"/>
                  </a:cubicBezTo>
                  <a:cubicBezTo>
                    <a:pt x="10178" y="43931"/>
                    <a:pt x="4524" y="63939"/>
                    <a:pt x="5829" y="86556"/>
                  </a:cubicBezTo>
                  <a:cubicBezTo>
                    <a:pt x="7134" y="109174"/>
                    <a:pt x="15398" y="129182"/>
                    <a:pt x="27576" y="143970"/>
                  </a:cubicBezTo>
                  <a:cubicBezTo>
                    <a:pt x="39755" y="158324"/>
                    <a:pt x="55414" y="167458"/>
                    <a:pt x="72377" y="167458"/>
                  </a:cubicBezTo>
                  <a:cubicBezTo>
                    <a:pt x="89341" y="167458"/>
                    <a:pt x="104129" y="158324"/>
                    <a:pt x="114133" y="143970"/>
                  </a:cubicBezTo>
                  <a:cubicBezTo>
                    <a:pt x="124572" y="129182"/>
                    <a:pt x="130226" y="109174"/>
                    <a:pt x="128921" y="86556"/>
                  </a:cubicBezTo>
                  <a:cubicBezTo>
                    <a:pt x="127616" y="63939"/>
                    <a:pt x="119352" y="43496"/>
                    <a:pt x="107174" y="29142"/>
                  </a:cubicBezTo>
                  <a:close/>
                </a:path>
              </a:pathLst>
            </a:custGeom>
            <a:solidFill>
              <a:srgbClr val="000000"/>
            </a:solidFill>
            <a:ln w="4349" cap="flat">
              <a:noFill/>
              <a:prstDash val="solid"/>
              <a:miter/>
            </a:ln>
          </p:spPr>
          <p:txBody>
            <a:bodyPr rtlCol="0" anchor="ctr"/>
            <a:lstStyle/>
            <a:p>
              <a:endParaRPr lang="zh-CN" altLang="en-US"/>
            </a:p>
          </p:txBody>
        </p:sp>
        <p:sp>
          <p:nvSpPr>
            <p:cNvPr id="59" name="任意多边形: 形状 58"/>
            <p:cNvSpPr/>
            <p:nvPr/>
          </p:nvSpPr>
          <p:spPr>
            <a:xfrm flipH="1">
              <a:off x="-6680225" y="2100643"/>
              <a:ext cx="341440" cy="506566"/>
            </a:xfrm>
            <a:custGeom>
              <a:avLst/>
              <a:gdLst>
                <a:gd name="connsiteX0" fmla="*/ 75248 w 341440"/>
                <a:gd name="connsiteY0" fmla="*/ 497590 h 506566"/>
                <a:gd name="connsiteX1" fmla="*/ 341440 w 341440"/>
                <a:gd name="connsiteY1" fmla="*/ 111349 h 506566"/>
                <a:gd name="connsiteX2" fmla="*/ 230962 w 341440"/>
                <a:gd name="connsiteY2" fmla="*/ 0 h 506566"/>
                <a:gd name="connsiteX3" fmla="*/ 2610 w 341440"/>
                <a:gd name="connsiteY3" fmla="*/ 114828 h 506566"/>
                <a:gd name="connsiteX4" fmla="*/ 0 w 341440"/>
                <a:gd name="connsiteY4" fmla="*/ 331001 h 506566"/>
                <a:gd name="connsiteX5" fmla="*/ 43931 w 341440"/>
                <a:gd name="connsiteY5" fmla="*/ 345790 h 506566"/>
                <a:gd name="connsiteX6" fmla="*/ 37841 w 341440"/>
                <a:gd name="connsiteY6" fmla="*/ 371017 h 506566"/>
                <a:gd name="connsiteX7" fmla="*/ 50455 w 341440"/>
                <a:gd name="connsiteY7" fmla="*/ 377977 h 506566"/>
                <a:gd name="connsiteX8" fmla="*/ 45236 w 341440"/>
                <a:gd name="connsiteY8" fmla="*/ 398420 h 506566"/>
                <a:gd name="connsiteX9" fmla="*/ 65679 w 341440"/>
                <a:gd name="connsiteY9" fmla="*/ 415818 h 506566"/>
                <a:gd name="connsiteX10" fmla="*/ 75248 w 341440"/>
                <a:gd name="connsiteY10" fmla="*/ 497590 h 50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40" h="506566">
                  <a:moveTo>
                    <a:pt x="75248" y="497590"/>
                  </a:moveTo>
                  <a:cubicBezTo>
                    <a:pt x="248360" y="576317"/>
                    <a:pt x="341440" y="111349"/>
                    <a:pt x="341440" y="111349"/>
                  </a:cubicBezTo>
                  <a:cubicBezTo>
                    <a:pt x="341440" y="111349"/>
                    <a:pt x="300990" y="43061"/>
                    <a:pt x="230962" y="0"/>
                  </a:cubicBezTo>
                  <a:cubicBezTo>
                    <a:pt x="167458" y="5219"/>
                    <a:pt x="90906" y="36101"/>
                    <a:pt x="2610" y="114828"/>
                  </a:cubicBezTo>
                  <a:lnTo>
                    <a:pt x="0" y="331001"/>
                  </a:lnTo>
                  <a:lnTo>
                    <a:pt x="43931" y="345790"/>
                  </a:lnTo>
                  <a:lnTo>
                    <a:pt x="37841" y="371017"/>
                  </a:lnTo>
                  <a:lnTo>
                    <a:pt x="50455" y="377977"/>
                  </a:lnTo>
                  <a:lnTo>
                    <a:pt x="45236" y="398420"/>
                  </a:lnTo>
                  <a:cubicBezTo>
                    <a:pt x="45236" y="398420"/>
                    <a:pt x="63069" y="407554"/>
                    <a:pt x="65679" y="415818"/>
                  </a:cubicBezTo>
                  <a:cubicBezTo>
                    <a:pt x="67418" y="422342"/>
                    <a:pt x="62634" y="466708"/>
                    <a:pt x="75248" y="497590"/>
                  </a:cubicBezTo>
                  <a:close/>
                </a:path>
              </a:pathLst>
            </a:custGeom>
            <a:solidFill>
              <a:srgbClr val="FFE0D8"/>
            </a:solidFill>
            <a:ln w="4349" cap="flat">
              <a:noFill/>
              <a:prstDash val="solid"/>
              <a:miter/>
            </a:ln>
          </p:spPr>
          <p:txBody>
            <a:bodyPr rtlCol="0" anchor="ctr"/>
            <a:lstStyle/>
            <a:p>
              <a:endParaRPr lang="zh-CN" altLang="en-US"/>
            </a:p>
          </p:txBody>
        </p:sp>
        <p:sp>
          <p:nvSpPr>
            <p:cNvPr id="60" name="任意多边形: 形状 59"/>
            <p:cNvSpPr/>
            <p:nvPr/>
          </p:nvSpPr>
          <p:spPr>
            <a:xfrm flipH="1">
              <a:off x="-6438422" y="2338999"/>
              <a:ext cx="18333" cy="18703"/>
            </a:xfrm>
            <a:custGeom>
              <a:avLst/>
              <a:gdLst>
                <a:gd name="connsiteX0" fmla="*/ 8732 w 18333"/>
                <a:gd name="connsiteY0" fmla="*/ 0 h 18703"/>
                <a:gd name="connsiteX1" fmla="*/ 33 w 18333"/>
                <a:gd name="connsiteY1" fmla="*/ 9134 h 18703"/>
                <a:gd name="connsiteX2" fmla="*/ 9602 w 18333"/>
                <a:gd name="connsiteY2" fmla="*/ 18703 h 18703"/>
                <a:gd name="connsiteX3" fmla="*/ 18301 w 18333"/>
                <a:gd name="connsiteY3" fmla="*/ 9569 h 18703"/>
                <a:gd name="connsiteX4" fmla="*/ 8732 w 18333"/>
                <a:gd name="connsiteY4" fmla="*/ 0 h 18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3" h="18703">
                  <a:moveTo>
                    <a:pt x="8732" y="0"/>
                  </a:moveTo>
                  <a:cubicBezTo>
                    <a:pt x="3512" y="0"/>
                    <a:pt x="-402" y="3915"/>
                    <a:pt x="33" y="9134"/>
                  </a:cubicBezTo>
                  <a:cubicBezTo>
                    <a:pt x="33" y="14354"/>
                    <a:pt x="4383" y="18268"/>
                    <a:pt x="9602" y="18703"/>
                  </a:cubicBezTo>
                  <a:cubicBezTo>
                    <a:pt x="14822" y="18703"/>
                    <a:pt x="18736" y="14789"/>
                    <a:pt x="18301" y="9569"/>
                  </a:cubicBezTo>
                  <a:cubicBezTo>
                    <a:pt x="17866" y="4350"/>
                    <a:pt x="13517" y="0"/>
                    <a:pt x="8732" y="0"/>
                  </a:cubicBezTo>
                  <a:close/>
                </a:path>
              </a:pathLst>
            </a:custGeom>
            <a:solidFill>
              <a:srgbClr val="251414"/>
            </a:solidFill>
            <a:ln w="4349" cap="flat">
              <a:noFill/>
              <a:prstDash val="solid"/>
              <a:miter/>
            </a:ln>
          </p:spPr>
          <p:txBody>
            <a:bodyPr rtlCol="0" anchor="ctr"/>
            <a:lstStyle/>
            <a:p>
              <a:endParaRPr lang="zh-CN" altLang="en-US"/>
            </a:p>
          </p:txBody>
        </p:sp>
        <p:sp>
          <p:nvSpPr>
            <p:cNvPr id="61" name="任意多边形: 形状 60"/>
            <p:cNvSpPr/>
            <p:nvPr/>
          </p:nvSpPr>
          <p:spPr>
            <a:xfrm flipH="1">
              <a:off x="-6462747" y="2335084"/>
              <a:ext cx="51324" cy="9134"/>
            </a:xfrm>
            <a:custGeom>
              <a:avLst/>
              <a:gdLst>
                <a:gd name="connsiteX0" fmla="*/ 50890 w 51324"/>
                <a:gd name="connsiteY0" fmla="*/ 435 h 9134"/>
                <a:gd name="connsiteX1" fmla="*/ 0 w 51324"/>
                <a:gd name="connsiteY1" fmla="*/ 0 h 9134"/>
                <a:gd name="connsiteX2" fmla="*/ 435 w 51324"/>
                <a:gd name="connsiteY2" fmla="*/ 8699 h 9134"/>
                <a:gd name="connsiteX3" fmla="*/ 51324 w 51324"/>
                <a:gd name="connsiteY3" fmla="*/ 9134 h 9134"/>
              </a:gdLst>
              <a:ahLst/>
              <a:cxnLst>
                <a:cxn ang="0">
                  <a:pos x="connsiteX0" y="connsiteY0"/>
                </a:cxn>
                <a:cxn ang="0">
                  <a:pos x="connsiteX1" y="connsiteY1"/>
                </a:cxn>
                <a:cxn ang="0">
                  <a:pos x="connsiteX2" y="connsiteY2"/>
                </a:cxn>
                <a:cxn ang="0">
                  <a:pos x="connsiteX3" y="connsiteY3"/>
                </a:cxn>
              </a:cxnLst>
              <a:rect l="l" t="t" r="r" b="b"/>
              <a:pathLst>
                <a:path w="51324" h="9134">
                  <a:moveTo>
                    <a:pt x="50890" y="435"/>
                  </a:moveTo>
                  <a:lnTo>
                    <a:pt x="0" y="0"/>
                  </a:lnTo>
                  <a:lnTo>
                    <a:pt x="435" y="8699"/>
                  </a:lnTo>
                  <a:lnTo>
                    <a:pt x="51324" y="9134"/>
                  </a:lnTo>
                  <a:close/>
                </a:path>
              </a:pathLst>
            </a:custGeom>
            <a:solidFill>
              <a:srgbClr val="251414"/>
            </a:solidFill>
            <a:ln w="4349" cap="flat">
              <a:noFill/>
              <a:prstDash val="solid"/>
              <a:miter/>
            </a:ln>
          </p:spPr>
          <p:txBody>
            <a:bodyPr rtlCol="0" anchor="ctr"/>
            <a:lstStyle/>
            <a:p>
              <a:endParaRPr lang="zh-CN" altLang="en-US"/>
            </a:p>
          </p:txBody>
        </p:sp>
        <p:sp>
          <p:nvSpPr>
            <p:cNvPr id="62" name="任意多边形: 形状 61"/>
            <p:cNvSpPr/>
            <p:nvPr/>
          </p:nvSpPr>
          <p:spPr>
            <a:xfrm flipH="1">
              <a:off x="-6701843" y="1980137"/>
              <a:ext cx="510097" cy="376259"/>
            </a:xfrm>
            <a:custGeom>
              <a:avLst/>
              <a:gdLst>
                <a:gd name="connsiteX0" fmla="*/ 399749 w 510097"/>
                <a:gd name="connsiteY0" fmla="*/ 232724 h 376259"/>
                <a:gd name="connsiteX1" fmla="*/ 471081 w 510097"/>
                <a:gd name="connsiteY1" fmla="*/ 376260 h 376259"/>
                <a:gd name="connsiteX2" fmla="*/ 504573 w 510097"/>
                <a:gd name="connsiteY2" fmla="*/ 125725 h 376259"/>
                <a:gd name="connsiteX3" fmla="*/ 481955 w 510097"/>
                <a:gd name="connsiteY3" fmla="*/ 90494 h 376259"/>
                <a:gd name="connsiteX4" fmla="*/ 495874 w 510097"/>
                <a:gd name="connsiteY4" fmla="*/ 63961 h 376259"/>
                <a:gd name="connsiteX5" fmla="*/ 449333 w 510097"/>
                <a:gd name="connsiteY5" fmla="*/ 70921 h 376259"/>
                <a:gd name="connsiteX6" fmla="*/ 427151 w 510097"/>
                <a:gd name="connsiteY6" fmla="*/ 35254 h 376259"/>
                <a:gd name="connsiteX7" fmla="*/ 421497 w 510097"/>
                <a:gd name="connsiteY7" fmla="*/ 60917 h 376259"/>
                <a:gd name="connsiteX8" fmla="*/ 259693 w 510097"/>
                <a:gd name="connsiteY8" fmla="*/ 42214 h 376259"/>
                <a:gd name="connsiteX9" fmla="*/ 194449 w 510097"/>
                <a:gd name="connsiteY9" fmla="*/ 30035 h 376259"/>
                <a:gd name="connsiteX10" fmla="*/ 127031 w 510097"/>
                <a:gd name="connsiteY10" fmla="*/ 17421 h 376259"/>
                <a:gd name="connsiteX11" fmla="*/ 123116 w 510097"/>
                <a:gd name="connsiteY11" fmla="*/ 262736 h 376259"/>
                <a:gd name="connsiteX12" fmla="*/ 399749 w 510097"/>
                <a:gd name="connsiteY12" fmla="*/ 232724 h 376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0097" h="376259">
                  <a:moveTo>
                    <a:pt x="399749" y="232724"/>
                  </a:moveTo>
                  <a:lnTo>
                    <a:pt x="471081" y="376260"/>
                  </a:lnTo>
                  <a:cubicBezTo>
                    <a:pt x="471081" y="376260"/>
                    <a:pt x="527625" y="225330"/>
                    <a:pt x="504573" y="125725"/>
                  </a:cubicBezTo>
                  <a:cubicBezTo>
                    <a:pt x="501528" y="111807"/>
                    <a:pt x="493264" y="100063"/>
                    <a:pt x="481955" y="90494"/>
                  </a:cubicBezTo>
                  <a:cubicBezTo>
                    <a:pt x="492394" y="86144"/>
                    <a:pt x="508923" y="77010"/>
                    <a:pt x="495874" y="63961"/>
                  </a:cubicBezTo>
                  <a:cubicBezTo>
                    <a:pt x="477171" y="45693"/>
                    <a:pt x="449333" y="70921"/>
                    <a:pt x="449333" y="70921"/>
                  </a:cubicBezTo>
                  <a:cubicBezTo>
                    <a:pt x="449333" y="70921"/>
                    <a:pt x="449333" y="27425"/>
                    <a:pt x="427151" y="35254"/>
                  </a:cubicBezTo>
                  <a:cubicBezTo>
                    <a:pt x="416712" y="39169"/>
                    <a:pt x="417582" y="50478"/>
                    <a:pt x="421497" y="60917"/>
                  </a:cubicBezTo>
                  <a:cubicBezTo>
                    <a:pt x="372781" y="46563"/>
                    <a:pt x="311453" y="42214"/>
                    <a:pt x="259693" y="42214"/>
                  </a:cubicBezTo>
                  <a:cubicBezTo>
                    <a:pt x="267957" y="14376"/>
                    <a:pt x="252299" y="1763"/>
                    <a:pt x="194449" y="30035"/>
                  </a:cubicBezTo>
                  <a:cubicBezTo>
                    <a:pt x="204019" y="458"/>
                    <a:pt x="188795" y="-13461"/>
                    <a:pt x="127031" y="17421"/>
                  </a:cubicBezTo>
                  <a:cubicBezTo>
                    <a:pt x="-32598" y="93103"/>
                    <a:pt x="-50431" y="203147"/>
                    <a:pt x="123116" y="262736"/>
                  </a:cubicBezTo>
                  <a:cubicBezTo>
                    <a:pt x="201408" y="289704"/>
                    <a:pt x="306668" y="290138"/>
                    <a:pt x="399749" y="232724"/>
                  </a:cubicBezTo>
                  <a:close/>
                </a:path>
              </a:pathLst>
            </a:custGeom>
            <a:solidFill>
              <a:srgbClr val="251414"/>
            </a:solidFill>
            <a:ln w="4349" cap="flat">
              <a:noFill/>
              <a:prstDash val="solid"/>
              <a:miter/>
            </a:ln>
          </p:spPr>
          <p:txBody>
            <a:bodyPr rtlCol="0" anchor="ctr"/>
            <a:lstStyle/>
            <a:p>
              <a:endParaRPr lang="zh-CN" altLang="en-US"/>
            </a:p>
          </p:txBody>
        </p:sp>
        <p:sp>
          <p:nvSpPr>
            <p:cNvPr id="63" name="任意多边形: 形状 62"/>
            <p:cNvSpPr/>
            <p:nvPr/>
          </p:nvSpPr>
          <p:spPr>
            <a:xfrm flipH="1">
              <a:off x="-6426211" y="2474705"/>
              <a:ext cx="48280" cy="10070"/>
            </a:xfrm>
            <a:custGeom>
              <a:avLst/>
              <a:gdLst>
                <a:gd name="connsiteX0" fmla="*/ 0 w 48280"/>
                <a:gd name="connsiteY0" fmla="*/ 2610 h 10070"/>
                <a:gd name="connsiteX1" fmla="*/ 46106 w 48280"/>
                <a:gd name="connsiteY1" fmla="*/ 0 h 10070"/>
                <a:gd name="connsiteX2" fmla="*/ 48281 w 48280"/>
                <a:gd name="connsiteY2" fmla="*/ 5219 h 10070"/>
                <a:gd name="connsiteX3" fmla="*/ 0 w 48280"/>
                <a:gd name="connsiteY3" fmla="*/ 8264 h 10070"/>
                <a:gd name="connsiteX4" fmla="*/ 0 w 48280"/>
                <a:gd name="connsiteY4" fmla="*/ 2610 h 10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80" h="10070">
                  <a:moveTo>
                    <a:pt x="0" y="2610"/>
                  </a:moveTo>
                  <a:cubicBezTo>
                    <a:pt x="0" y="2610"/>
                    <a:pt x="35232" y="6959"/>
                    <a:pt x="46106" y="0"/>
                  </a:cubicBezTo>
                  <a:lnTo>
                    <a:pt x="48281" y="5219"/>
                  </a:lnTo>
                  <a:cubicBezTo>
                    <a:pt x="29577" y="13919"/>
                    <a:pt x="0" y="8264"/>
                    <a:pt x="0" y="8264"/>
                  </a:cubicBezTo>
                  <a:lnTo>
                    <a:pt x="0" y="2610"/>
                  </a:lnTo>
                  <a:close/>
                </a:path>
              </a:pathLst>
            </a:custGeom>
            <a:solidFill>
              <a:srgbClr val="FF8382"/>
            </a:solidFill>
            <a:ln w="4349" cap="flat">
              <a:noFill/>
              <a:prstDash val="solid"/>
              <a:miter/>
            </a:ln>
          </p:spPr>
          <p:txBody>
            <a:bodyPr rtlCol="0" anchor="ctr"/>
            <a:lstStyle/>
            <a:p>
              <a:endParaRPr lang="zh-CN" altLang="en-US"/>
            </a:p>
          </p:txBody>
        </p:sp>
        <p:sp>
          <p:nvSpPr>
            <p:cNvPr id="64" name="任意多边形: 形状 63"/>
            <p:cNvSpPr/>
            <p:nvPr/>
          </p:nvSpPr>
          <p:spPr>
            <a:xfrm flipH="1">
              <a:off x="-6634554" y="2327690"/>
              <a:ext cx="128311" cy="28272"/>
            </a:xfrm>
            <a:custGeom>
              <a:avLst/>
              <a:gdLst>
                <a:gd name="connsiteX0" fmla="*/ 0 w 128311"/>
                <a:gd name="connsiteY0" fmla="*/ 22618 h 28272"/>
                <a:gd name="connsiteX1" fmla="*/ 127007 w 128311"/>
                <a:gd name="connsiteY1" fmla="*/ 0 h 28272"/>
                <a:gd name="connsiteX2" fmla="*/ 128312 w 128311"/>
                <a:gd name="connsiteY2" fmla="*/ 5219 h 28272"/>
                <a:gd name="connsiteX3" fmla="*/ 1305 w 128311"/>
                <a:gd name="connsiteY3" fmla="*/ 28272 h 28272"/>
              </a:gdLst>
              <a:ahLst/>
              <a:cxnLst>
                <a:cxn ang="0">
                  <a:pos x="connsiteX0" y="connsiteY0"/>
                </a:cxn>
                <a:cxn ang="0">
                  <a:pos x="connsiteX1" y="connsiteY1"/>
                </a:cxn>
                <a:cxn ang="0">
                  <a:pos x="connsiteX2" y="connsiteY2"/>
                </a:cxn>
                <a:cxn ang="0">
                  <a:pos x="connsiteX3" y="connsiteY3"/>
                </a:cxn>
              </a:cxnLst>
              <a:rect l="l" t="t" r="r" b="b"/>
              <a:pathLst>
                <a:path w="128311" h="28272">
                  <a:moveTo>
                    <a:pt x="0" y="22618"/>
                  </a:moveTo>
                  <a:lnTo>
                    <a:pt x="127007" y="0"/>
                  </a:lnTo>
                  <a:lnTo>
                    <a:pt x="128312" y="5219"/>
                  </a:lnTo>
                  <a:lnTo>
                    <a:pt x="1305" y="28272"/>
                  </a:lnTo>
                  <a:close/>
                </a:path>
              </a:pathLst>
            </a:custGeom>
            <a:solidFill>
              <a:srgbClr val="000000"/>
            </a:solidFill>
            <a:ln w="4349" cap="flat">
              <a:noFill/>
              <a:prstDash val="solid"/>
              <a:miter/>
            </a:ln>
          </p:spPr>
          <p:txBody>
            <a:bodyPr rtlCol="0" anchor="ctr"/>
            <a:lstStyle/>
            <a:p>
              <a:endParaRPr lang="zh-CN" altLang="en-US"/>
            </a:p>
          </p:txBody>
        </p:sp>
        <p:sp>
          <p:nvSpPr>
            <p:cNvPr id="65" name="任意多边形: 形状 64"/>
            <p:cNvSpPr/>
            <p:nvPr/>
          </p:nvSpPr>
          <p:spPr>
            <a:xfrm flipH="1">
              <a:off x="-6541474" y="2105348"/>
              <a:ext cx="334046" cy="129000"/>
            </a:xfrm>
            <a:custGeom>
              <a:avLst/>
              <a:gdLst>
                <a:gd name="connsiteX0" fmla="*/ 0 w 334046"/>
                <a:gd name="connsiteY0" fmla="*/ 17913 h 129000"/>
                <a:gd name="connsiteX1" fmla="*/ 36102 w 334046"/>
                <a:gd name="connsiteY1" fmla="*/ 10519 h 129000"/>
                <a:gd name="connsiteX2" fmla="*/ 99170 w 334046"/>
                <a:gd name="connsiteY2" fmla="*/ 102729 h 129000"/>
                <a:gd name="connsiteX3" fmla="*/ 197035 w 334046"/>
                <a:gd name="connsiteY3" fmla="*/ 123607 h 129000"/>
                <a:gd name="connsiteX4" fmla="*/ 330567 w 334046"/>
                <a:gd name="connsiteY4" fmla="*/ 75762 h 129000"/>
                <a:gd name="connsiteX5" fmla="*/ 334046 w 334046"/>
                <a:gd name="connsiteY5" fmla="*/ 77937 h 129000"/>
                <a:gd name="connsiteX6" fmla="*/ 197905 w 334046"/>
                <a:gd name="connsiteY6" fmla="*/ 127087 h 129000"/>
                <a:gd name="connsiteX7" fmla="*/ 96995 w 334046"/>
                <a:gd name="connsiteY7" fmla="*/ 105339 h 129000"/>
                <a:gd name="connsiteX8" fmla="*/ 32622 w 334046"/>
                <a:gd name="connsiteY8" fmla="*/ 10519 h 129000"/>
                <a:gd name="connsiteX9" fmla="*/ 3480 w 334046"/>
                <a:gd name="connsiteY9" fmla="*/ 20088 h 129000"/>
                <a:gd name="connsiteX10" fmla="*/ 0 w 334046"/>
                <a:gd name="connsiteY10" fmla="*/ 17913 h 1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046" h="129000">
                  <a:moveTo>
                    <a:pt x="0" y="17913"/>
                  </a:moveTo>
                  <a:cubicBezTo>
                    <a:pt x="0" y="17913"/>
                    <a:pt x="30447" y="-16884"/>
                    <a:pt x="36102" y="10519"/>
                  </a:cubicBezTo>
                  <a:cubicBezTo>
                    <a:pt x="39146" y="24872"/>
                    <a:pt x="57414" y="73587"/>
                    <a:pt x="99170" y="102729"/>
                  </a:cubicBezTo>
                  <a:cubicBezTo>
                    <a:pt x="123528" y="119693"/>
                    <a:pt x="155714" y="130132"/>
                    <a:pt x="197035" y="123607"/>
                  </a:cubicBezTo>
                  <a:cubicBezTo>
                    <a:pt x="310994" y="105774"/>
                    <a:pt x="330567" y="75762"/>
                    <a:pt x="330567" y="75762"/>
                  </a:cubicBezTo>
                  <a:lnTo>
                    <a:pt x="334046" y="77937"/>
                  </a:lnTo>
                  <a:cubicBezTo>
                    <a:pt x="334046" y="77937"/>
                    <a:pt x="313168" y="109254"/>
                    <a:pt x="197905" y="127087"/>
                  </a:cubicBezTo>
                  <a:cubicBezTo>
                    <a:pt x="154844" y="133611"/>
                    <a:pt x="121788" y="122737"/>
                    <a:pt x="96995" y="105339"/>
                  </a:cubicBezTo>
                  <a:cubicBezTo>
                    <a:pt x="54369" y="75327"/>
                    <a:pt x="35666" y="25307"/>
                    <a:pt x="32622" y="10519"/>
                  </a:cubicBezTo>
                  <a:cubicBezTo>
                    <a:pt x="28707" y="-8619"/>
                    <a:pt x="3480" y="20088"/>
                    <a:pt x="3480" y="20088"/>
                  </a:cubicBezTo>
                  <a:lnTo>
                    <a:pt x="0" y="17913"/>
                  </a:lnTo>
                  <a:close/>
                </a:path>
              </a:pathLst>
            </a:custGeom>
            <a:solidFill>
              <a:srgbClr val="FFFFFF"/>
            </a:solidFill>
            <a:ln w="4349" cap="flat">
              <a:noFill/>
              <a:prstDash val="solid"/>
              <a:miter/>
            </a:ln>
          </p:spPr>
          <p:txBody>
            <a:bodyPr rtlCol="0" anchor="ctr"/>
            <a:lstStyle/>
            <a:p>
              <a:endParaRPr lang="zh-CN" altLang="en-US"/>
            </a:p>
          </p:txBody>
        </p:sp>
        <p:sp>
          <p:nvSpPr>
            <p:cNvPr id="66" name="任意多边形: 形状 65"/>
            <p:cNvSpPr/>
            <p:nvPr/>
          </p:nvSpPr>
          <p:spPr>
            <a:xfrm flipH="1">
              <a:off x="-7090389" y="2675655"/>
              <a:ext cx="1151328" cy="2733192"/>
            </a:xfrm>
            <a:custGeom>
              <a:avLst/>
              <a:gdLst>
                <a:gd name="connsiteX0" fmla="*/ 126572 w 1151328"/>
                <a:gd name="connsiteY0" fmla="*/ 120483 h 2733192"/>
                <a:gd name="connsiteX1" fmla="*/ 251839 w 1151328"/>
                <a:gd name="connsiteY1" fmla="*/ 70898 h 2733192"/>
                <a:gd name="connsiteX2" fmla="*/ 415818 w 1151328"/>
                <a:gd name="connsiteY2" fmla="*/ 5654 h 2733192"/>
                <a:gd name="connsiteX3" fmla="*/ 692884 w 1151328"/>
                <a:gd name="connsiteY3" fmla="*/ 0 h 2733192"/>
                <a:gd name="connsiteX4" fmla="*/ 993874 w 1151328"/>
                <a:gd name="connsiteY4" fmla="*/ 121788 h 2733192"/>
                <a:gd name="connsiteX5" fmla="*/ 1151328 w 1151328"/>
                <a:gd name="connsiteY5" fmla="*/ 2656276 h 2733192"/>
                <a:gd name="connsiteX6" fmla="*/ 0 w 1151328"/>
                <a:gd name="connsiteY6" fmla="*/ 2567545 h 2733192"/>
                <a:gd name="connsiteX7" fmla="*/ 83076 w 1151328"/>
                <a:gd name="connsiteY7" fmla="*/ 963862 h 2733192"/>
                <a:gd name="connsiteX8" fmla="*/ 126572 w 1151328"/>
                <a:gd name="connsiteY8" fmla="*/ 120483 h 273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1328" h="2733192">
                  <a:moveTo>
                    <a:pt x="126572" y="120483"/>
                  </a:moveTo>
                  <a:lnTo>
                    <a:pt x="251839" y="70898"/>
                  </a:lnTo>
                  <a:lnTo>
                    <a:pt x="415818" y="5654"/>
                  </a:lnTo>
                  <a:cubicBezTo>
                    <a:pt x="415818" y="5654"/>
                    <a:pt x="531081" y="93950"/>
                    <a:pt x="692884" y="0"/>
                  </a:cubicBezTo>
                  <a:lnTo>
                    <a:pt x="993874" y="121788"/>
                  </a:lnTo>
                  <a:lnTo>
                    <a:pt x="1151328" y="2656276"/>
                  </a:lnTo>
                  <a:cubicBezTo>
                    <a:pt x="817282" y="2775454"/>
                    <a:pt x="134401" y="2763710"/>
                    <a:pt x="0" y="2567545"/>
                  </a:cubicBezTo>
                  <a:lnTo>
                    <a:pt x="83076" y="963862"/>
                  </a:lnTo>
                  <a:lnTo>
                    <a:pt x="126572" y="120483"/>
                  </a:lnTo>
                  <a:close/>
                </a:path>
              </a:pathLst>
            </a:custGeom>
            <a:solidFill>
              <a:srgbClr val="FFFFFF"/>
            </a:solidFill>
            <a:ln w="4349" cap="flat">
              <a:noFill/>
              <a:prstDash val="solid"/>
              <a:miter/>
            </a:ln>
          </p:spPr>
          <p:txBody>
            <a:bodyPr rtlCol="0" anchor="ctr"/>
            <a:lstStyle/>
            <a:p>
              <a:endParaRPr lang="zh-CN" altLang="en-US"/>
            </a:p>
          </p:txBody>
        </p:sp>
        <p:sp>
          <p:nvSpPr>
            <p:cNvPr id="67" name="任意多边形: 形状 66"/>
            <p:cNvSpPr/>
            <p:nvPr/>
          </p:nvSpPr>
          <p:spPr>
            <a:xfrm flipH="1">
              <a:off x="-6631945" y="2675655"/>
              <a:ext cx="277066" cy="259668"/>
            </a:xfrm>
            <a:custGeom>
              <a:avLst/>
              <a:gdLst>
                <a:gd name="connsiteX0" fmla="*/ 0 w 277066"/>
                <a:gd name="connsiteY0" fmla="*/ 5654 h 259668"/>
                <a:gd name="connsiteX1" fmla="*/ 277067 w 277066"/>
                <a:gd name="connsiteY1" fmla="*/ 0 h 259668"/>
                <a:gd name="connsiteX2" fmla="*/ 49150 w 277066"/>
                <a:gd name="connsiteY2" fmla="*/ 259669 h 259668"/>
                <a:gd name="connsiteX3" fmla="*/ 0 w 277066"/>
                <a:gd name="connsiteY3" fmla="*/ 5654 h 259668"/>
              </a:gdLst>
              <a:ahLst/>
              <a:cxnLst>
                <a:cxn ang="0">
                  <a:pos x="connsiteX0" y="connsiteY0"/>
                </a:cxn>
                <a:cxn ang="0">
                  <a:pos x="connsiteX1" y="connsiteY1"/>
                </a:cxn>
                <a:cxn ang="0">
                  <a:pos x="connsiteX2" y="connsiteY2"/>
                </a:cxn>
                <a:cxn ang="0">
                  <a:pos x="connsiteX3" y="connsiteY3"/>
                </a:cxn>
              </a:cxnLst>
              <a:rect l="l" t="t" r="r" b="b"/>
              <a:pathLst>
                <a:path w="277066" h="259668">
                  <a:moveTo>
                    <a:pt x="0" y="5654"/>
                  </a:moveTo>
                  <a:cubicBezTo>
                    <a:pt x="0" y="5654"/>
                    <a:pt x="115263" y="93950"/>
                    <a:pt x="277067" y="0"/>
                  </a:cubicBezTo>
                  <a:lnTo>
                    <a:pt x="49150" y="259669"/>
                  </a:lnTo>
                  <a:lnTo>
                    <a:pt x="0" y="5654"/>
                  </a:lnTo>
                  <a:close/>
                </a:path>
              </a:pathLst>
            </a:custGeom>
            <a:solidFill>
              <a:srgbClr val="283790"/>
            </a:solidFill>
            <a:ln w="4349" cap="flat">
              <a:noFill/>
              <a:prstDash val="solid"/>
              <a:miter/>
            </a:ln>
          </p:spPr>
          <p:txBody>
            <a:bodyPr rtlCol="0" anchor="ctr"/>
            <a:lstStyle/>
            <a:p>
              <a:endParaRPr lang="zh-CN" altLang="en-US"/>
            </a:p>
          </p:txBody>
        </p:sp>
        <p:sp>
          <p:nvSpPr>
            <p:cNvPr id="68" name="任意多边形: 形状 67"/>
            <p:cNvSpPr/>
            <p:nvPr/>
          </p:nvSpPr>
          <p:spPr>
            <a:xfrm flipH="1">
              <a:off x="-7264907" y="2796386"/>
              <a:ext cx="427846" cy="983257"/>
            </a:xfrm>
            <a:custGeom>
              <a:avLst/>
              <a:gdLst>
                <a:gd name="connsiteX0" fmla="*/ 356412 w 427846"/>
                <a:gd name="connsiteY0" fmla="*/ 473853 h 983257"/>
                <a:gd name="connsiteX1" fmla="*/ 330750 w 427846"/>
                <a:gd name="connsiteY1" fmla="*/ 974488 h 983257"/>
                <a:gd name="connsiteX2" fmla="*/ 15407 w 427846"/>
                <a:gd name="connsiteY2" fmla="*/ 42377 h 983257"/>
                <a:gd name="connsiteX3" fmla="*/ 356412 w 427846"/>
                <a:gd name="connsiteY3" fmla="*/ 473853 h 983257"/>
              </a:gdLst>
              <a:ahLst/>
              <a:cxnLst>
                <a:cxn ang="0">
                  <a:pos x="connsiteX0" y="connsiteY0"/>
                </a:cxn>
                <a:cxn ang="0">
                  <a:pos x="connsiteX1" y="connsiteY1"/>
                </a:cxn>
                <a:cxn ang="0">
                  <a:pos x="connsiteX2" y="connsiteY2"/>
                </a:cxn>
                <a:cxn ang="0">
                  <a:pos x="connsiteX3" y="connsiteY3"/>
                </a:cxn>
              </a:cxnLst>
              <a:rect l="l" t="t" r="r" b="b"/>
              <a:pathLst>
                <a:path w="427846" h="983257">
                  <a:moveTo>
                    <a:pt x="356412" y="473853"/>
                  </a:moveTo>
                  <a:cubicBezTo>
                    <a:pt x="435139" y="691331"/>
                    <a:pt x="476460" y="920118"/>
                    <a:pt x="330750" y="974488"/>
                  </a:cubicBezTo>
                  <a:cubicBezTo>
                    <a:pt x="35850" y="1084531"/>
                    <a:pt x="-36353" y="124149"/>
                    <a:pt x="15407" y="42377"/>
                  </a:cubicBezTo>
                  <a:cubicBezTo>
                    <a:pt x="142414" y="-158573"/>
                    <a:pt x="335969" y="417309"/>
                    <a:pt x="356412" y="473853"/>
                  </a:cubicBezTo>
                  <a:close/>
                </a:path>
              </a:pathLst>
            </a:custGeom>
            <a:solidFill>
              <a:srgbClr val="FFFFFF"/>
            </a:solidFill>
            <a:ln w="4349" cap="flat">
              <a:noFill/>
              <a:prstDash val="solid"/>
              <a:miter/>
            </a:ln>
          </p:spPr>
          <p:txBody>
            <a:bodyPr rtlCol="0" anchor="ctr"/>
            <a:lstStyle/>
            <a:p>
              <a:endParaRPr lang="zh-CN" altLang="en-US"/>
            </a:p>
          </p:txBody>
        </p:sp>
        <p:sp>
          <p:nvSpPr>
            <p:cNvPr id="69" name="任意多边形: 形状 68"/>
            <p:cNvSpPr/>
            <p:nvPr/>
          </p:nvSpPr>
          <p:spPr>
            <a:xfrm flipH="1">
              <a:off x="-6291810" y="3148452"/>
              <a:ext cx="93950" cy="14353"/>
            </a:xfrm>
            <a:custGeom>
              <a:avLst/>
              <a:gdLst>
                <a:gd name="connsiteX0" fmla="*/ 1305 w 93950"/>
                <a:gd name="connsiteY0" fmla="*/ 0 h 14353"/>
                <a:gd name="connsiteX1" fmla="*/ 93950 w 93950"/>
                <a:gd name="connsiteY1" fmla="*/ 0 h 14353"/>
                <a:gd name="connsiteX2" fmla="*/ 92210 w 93950"/>
                <a:gd name="connsiteY2" fmla="*/ 14353 h 14353"/>
                <a:gd name="connsiteX3" fmla="*/ 0 w 93950"/>
                <a:gd name="connsiteY3" fmla="*/ 14353 h 14353"/>
              </a:gdLst>
              <a:ahLst/>
              <a:cxnLst>
                <a:cxn ang="0">
                  <a:pos x="connsiteX0" y="connsiteY0"/>
                </a:cxn>
                <a:cxn ang="0">
                  <a:pos x="connsiteX1" y="connsiteY1"/>
                </a:cxn>
                <a:cxn ang="0">
                  <a:pos x="connsiteX2" y="connsiteY2"/>
                </a:cxn>
                <a:cxn ang="0">
                  <a:pos x="connsiteX3" y="connsiteY3"/>
                </a:cxn>
              </a:cxnLst>
              <a:rect l="l" t="t" r="r" b="b"/>
              <a:pathLst>
                <a:path w="93950" h="14353">
                  <a:moveTo>
                    <a:pt x="1305" y="0"/>
                  </a:moveTo>
                  <a:lnTo>
                    <a:pt x="93950" y="0"/>
                  </a:lnTo>
                  <a:lnTo>
                    <a:pt x="92210" y="14353"/>
                  </a:lnTo>
                  <a:lnTo>
                    <a:pt x="0" y="14353"/>
                  </a:lnTo>
                  <a:close/>
                </a:path>
              </a:pathLst>
            </a:custGeom>
            <a:solidFill>
              <a:srgbClr val="FFFFFF"/>
            </a:solidFill>
            <a:ln w="4349" cap="flat">
              <a:noFill/>
              <a:prstDash val="solid"/>
              <a:miter/>
            </a:ln>
          </p:spPr>
          <p:txBody>
            <a:bodyPr rtlCol="0" anchor="ctr"/>
            <a:lstStyle/>
            <a:p>
              <a:endParaRPr lang="zh-CN" altLang="en-US"/>
            </a:p>
          </p:txBody>
        </p:sp>
        <p:sp>
          <p:nvSpPr>
            <p:cNvPr id="70" name="任意多边形: 形状 69"/>
            <p:cNvSpPr/>
            <p:nvPr/>
          </p:nvSpPr>
          <p:spPr>
            <a:xfrm flipH="1">
              <a:off x="-6413163" y="2910531"/>
              <a:ext cx="106564" cy="2512740"/>
            </a:xfrm>
            <a:custGeom>
              <a:avLst/>
              <a:gdLst>
                <a:gd name="connsiteX0" fmla="*/ 106564 w 106564"/>
                <a:gd name="connsiteY0" fmla="*/ 0 h 2512740"/>
                <a:gd name="connsiteX1" fmla="*/ 10874 w 106564"/>
                <a:gd name="connsiteY1" fmla="*/ 2512741 h 2512740"/>
                <a:gd name="connsiteX2" fmla="*/ 0 w 106564"/>
                <a:gd name="connsiteY2" fmla="*/ 2512741 h 2512740"/>
                <a:gd name="connsiteX3" fmla="*/ 95690 w 106564"/>
                <a:gd name="connsiteY3" fmla="*/ 435 h 2512740"/>
              </a:gdLst>
              <a:ahLst/>
              <a:cxnLst>
                <a:cxn ang="0">
                  <a:pos x="connsiteX0" y="connsiteY0"/>
                </a:cxn>
                <a:cxn ang="0">
                  <a:pos x="connsiteX1" y="connsiteY1"/>
                </a:cxn>
                <a:cxn ang="0">
                  <a:pos x="connsiteX2" y="connsiteY2"/>
                </a:cxn>
                <a:cxn ang="0">
                  <a:pos x="connsiteX3" y="connsiteY3"/>
                </a:cxn>
              </a:cxnLst>
              <a:rect l="l" t="t" r="r" b="b"/>
              <a:pathLst>
                <a:path w="106564" h="2512740">
                  <a:moveTo>
                    <a:pt x="106564" y="0"/>
                  </a:moveTo>
                  <a:lnTo>
                    <a:pt x="10874" y="2512741"/>
                  </a:lnTo>
                  <a:lnTo>
                    <a:pt x="0" y="2512741"/>
                  </a:lnTo>
                  <a:lnTo>
                    <a:pt x="95690" y="435"/>
                  </a:lnTo>
                  <a:close/>
                </a:path>
              </a:pathLst>
            </a:custGeom>
            <a:solidFill>
              <a:srgbClr val="283790"/>
            </a:solidFill>
            <a:ln w="4349" cap="flat">
              <a:noFill/>
              <a:prstDash val="solid"/>
              <a:miter/>
            </a:ln>
          </p:spPr>
          <p:txBody>
            <a:bodyPr rtlCol="0" anchor="ctr"/>
            <a:lstStyle/>
            <a:p>
              <a:endParaRPr lang="zh-CN" altLang="en-US"/>
            </a:p>
          </p:txBody>
        </p:sp>
        <p:sp>
          <p:nvSpPr>
            <p:cNvPr id="71" name="任意多边形: 形状 70"/>
            <p:cNvSpPr/>
            <p:nvPr/>
          </p:nvSpPr>
          <p:spPr>
            <a:xfrm flipH="1">
              <a:off x="-7333621" y="3352446"/>
              <a:ext cx="336839" cy="442785"/>
            </a:xfrm>
            <a:custGeom>
              <a:avLst/>
              <a:gdLst>
                <a:gd name="connsiteX0" fmla="*/ 173639 w 336839"/>
                <a:gd name="connsiteY0" fmla="*/ 0 h 442785"/>
                <a:gd name="connsiteX1" fmla="*/ 336748 w 336839"/>
                <a:gd name="connsiteY1" fmla="*/ 221393 h 442785"/>
                <a:gd name="connsiteX2" fmla="*/ 163200 w 336839"/>
                <a:gd name="connsiteY2" fmla="*/ 442785 h 442785"/>
                <a:gd name="connsiteX3" fmla="*/ 92 w 336839"/>
                <a:gd name="connsiteY3" fmla="*/ 221393 h 442785"/>
                <a:gd name="connsiteX4" fmla="*/ 173639 w 336839"/>
                <a:gd name="connsiteY4" fmla="*/ 0 h 442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839" h="442785">
                  <a:moveTo>
                    <a:pt x="173639" y="0"/>
                  </a:moveTo>
                  <a:cubicBezTo>
                    <a:pt x="266720" y="0"/>
                    <a:pt x="339792" y="99170"/>
                    <a:pt x="336748" y="221393"/>
                  </a:cubicBezTo>
                  <a:cubicBezTo>
                    <a:pt x="333703" y="343615"/>
                    <a:pt x="255846" y="442785"/>
                    <a:pt x="163200" y="442785"/>
                  </a:cubicBezTo>
                  <a:cubicBezTo>
                    <a:pt x="70120" y="442785"/>
                    <a:pt x="-2953" y="343615"/>
                    <a:pt x="92" y="221393"/>
                  </a:cubicBezTo>
                  <a:cubicBezTo>
                    <a:pt x="3136" y="99170"/>
                    <a:pt x="80559" y="0"/>
                    <a:pt x="173639" y="0"/>
                  </a:cubicBezTo>
                  <a:close/>
                </a:path>
              </a:pathLst>
            </a:custGeom>
            <a:solidFill>
              <a:srgbClr val="FFFFFF"/>
            </a:solidFill>
            <a:ln w="4349" cap="flat">
              <a:noFill/>
              <a:prstDash val="solid"/>
              <a:miter/>
            </a:ln>
          </p:spPr>
          <p:txBody>
            <a:bodyPr rtlCol="0" anchor="ctr"/>
            <a:lstStyle/>
            <a:p>
              <a:endParaRPr lang="zh-CN" altLang="en-US"/>
            </a:p>
          </p:txBody>
        </p:sp>
        <p:sp>
          <p:nvSpPr>
            <p:cNvPr id="72" name="任意多边形: 形状 71"/>
            <p:cNvSpPr/>
            <p:nvPr/>
          </p:nvSpPr>
          <p:spPr>
            <a:xfrm flipH="1">
              <a:off x="-5340750" y="3066394"/>
              <a:ext cx="275081" cy="225524"/>
            </a:xfrm>
            <a:custGeom>
              <a:avLst/>
              <a:gdLst>
                <a:gd name="connsiteX0" fmla="*/ 0 w 275081"/>
                <a:gd name="connsiteY0" fmla="*/ 181228 h 225524"/>
                <a:gd name="connsiteX1" fmla="*/ 210084 w 275081"/>
                <a:gd name="connsiteY1" fmla="*/ 223419 h 225524"/>
                <a:gd name="connsiteX2" fmla="*/ 244880 w 275081"/>
                <a:gd name="connsiteY2" fmla="*/ 23339 h 225524"/>
                <a:gd name="connsiteX3" fmla="*/ 31317 w 275081"/>
                <a:gd name="connsiteY3" fmla="*/ 2026 h 225524"/>
                <a:gd name="connsiteX4" fmla="*/ 0 w 275081"/>
                <a:gd name="connsiteY4" fmla="*/ 181228 h 225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81" h="225524">
                  <a:moveTo>
                    <a:pt x="0" y="181228"/>
                  </a:moveTo>
                  <a:cubicBezTo>
                    <a:pt x="0" y="181228"/>
                    <a:pt x="140491" y="236903"/>
                    <a:pt x="210084" y="223419"/>
                  </a:cubicBezTo>
                  <a:cubicBezTo>
                    <a:pt x="273587" y="211240"/>
                    <a:pt x="300554" y="53351"/>
                    <a:pt x="244880" y="23339"/>
                  </a:cubicBezTo>
                  <a:cubicBezTo>
                    <a:pt x="183551" y="-9718"/>
                    <a:pt x="31317" y="2026"/>
                    <a:pt x="31317" y="2026"/>
                  </a:cubicBezTo>
                  <a:lnTo>
                    <a:pt x="0" y="181228"/>
                  </a:lnTo>
                  <a:close/>
                </a:path>
              </a:pathLst>
            </a:custGeom>
            <a:solidFill>
              <a:srgbClr val="FF8382"/>
            </a:solidFill>
            <a:ln w="4349" cap="flat">
              <a:noFill/>
              <a:prstDash val="solid"/>
              <a:miter/>
            </a:ln>
          </p:spPr>
          <p:txBody>
            <a:bodyPr rtlCol="0" anchor="ctr"/>
            <a:lstStyle/>
            <a:p>
              <a:endParaRPr lang="zh-CN" altLang="en-US"/>
            </a:p>
          </p:txBody>
        </p:sp>
        <p:sp>
          <p:nvSpPr>
            <p:cNvPr id="73" name="任意多边形: 形状 72"/>
            <p:cNvSpPr/>
            <p:nvPr/>
          </p:nvSpPr>
          <p:spPr>
            <a:xfrm flipH="1">
              <a:off x="-5166463" y="3037460"/>
              <a:ext cx="276730" cy="79113"/>
            </a:xfrm>
            <a:custGeom>
              <a:avLst/>
              <a:gdLst>
                <a:gd name="connsiteX0" fmla="*/ 254228 w 276730"/>
                <a:gd name="connsiteY0" fmla="*/ 29220 h 79113"/>
                <a:gd name="connsiteX1" fmla="*/ 255968 w 276730"/>
                <a:gd name="connsiteY1" fmla="*/ 29220 h 79113"/>
                <a:gd name="connsiteX2" fmla="*/ 276411 w 276730"/>
                <a:gd name="connsiteY2" fmla="*/ 57927 h 79113"/>
                <a:gd name="connsiteX3" fmla="*/ 247269 w 276730"/>
                <a:gd name="connsiteY3" fmla="*/ 78805 h 79113"/>
                <a:gd name="connsiteX4" fmla="*/ 245529 w 276730"/>
                <a:gd name="connsiteY4" fmla="*/ 78370 h 79113"/>
                <a:gd name="connsiteX5" fmla="*/ 16742 w 276730"/>
                <a:gd name="connsiteY5" fmla="*/ 35309 h 79113"/>
                <a:gd name="connsiteX6" fmla="*/ 11522 w 276730"/>
                <a:gd name="connsiteY6" fmla="*/ 34004 h 79113"/>
                <a:gd name="connsiteX7" fmla="*/ 214 w 276730"/>
                <a:gd name="connsiteY7" fmla="*/ 14866 h 79113"/>
                <a:gd name="connsiteX8" fmla="*/ 19787 w 276730"/>
                <a:gd name="connsiteY8" fmla="*/ 78 h 79113"/>
                <a:gd name="connsiteX9" fmla="*/ 21092 w 276730"/>
                <a:gd name="connsiteY9" fmla="*/ 78 h 79113"/>
                <a:gd name="connsiteX10" fmla="*/ 254228 w 276730"/>
                <a:gd name="connsiteY10" fmla="*/ 29220 h 7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730" h="79113">
                  <a:moveTo>
                    <a:pt x="254228" y="29220"/>
                  </a:moveTo>
                  <a:lnTo>
                    <a:pt x="255968" y="29220"/>
                  </a:lnTo>
                  <a:cubicBezTo>
                    <a:pt x="269451" y="31395"/>
                    <a:pt x="278585" y="44008"/>
                    <a:pt x="276411" y="57927"/>
                  </a:cubicBezTo>
                  <a:cubicBezTo>
                    <a:pt x="273801" y="71411"/>
                    <a:pt x="260752" y="80980"/>
                    <a:pt x="247269" y="78805"/>
                  </a:cubicBezTo>
                  <a:lnTo>
                    <a:pt x="245529" y="78370"/>
                  </a:lnTo>
                  <a:lnTo>
                    <a:pt x="16742" y="35309"/>
                  </a:lnTo>
                  <a:cubicBezTo>
                    <a:pt x="15002" y="34874"/>
                    <a:pt x="13262" y="34874"/>
                    <a:pt x="11522" y="34004"/>
                  </a:cubicBezTo>
                  <a:cubicBezTo>
                    <a:pt x="3693" y="31395"/>
                    <a:pt x="-1091" y="23130"/>
                    <a:pt x="214" y="14866"/>
                  </a:cubicBezTo>
                  <a:cubicBezTo>
                    <a:pt x="1953" y="5732"/>
                    <a:pt x="10218" y="-792"/>
                    <a:pt x="19787" y="78"/>
                  </a:cubicBezTo>
                  <a:cubicBezTo>
                    <a:pt x="20221" y="78"/>
                    <a:pt x="20657" y="78"/>
                    <a:pt x="21092" y="78"/>
                  </a:cubicBezTo>
                  <a:lnTo>
                    <a:pt x="254228" y="29220"/>
                  </a:lnTo>
                  <a:close/>
                </a:path>
              </a:pathLst>
            </a:custGeom>
            <a:solidFill>
              <a:srgbClr val="FF8382"/>
            </a:solidFill>
            <a:ln w="4349" cap="flat">
              <a:noFill/>
              <a:prstDash val="solid"/>
              <a:miter/>
            </a:ln>
          </p:spPr>
          <p:txBody>
            <a:bodyPr rtlCol="0" anchor="ctr"/>
            <a:lstStyle/>
            <a:p>
              <a:endParaRPr lang="zh-CN" altLang="en-US"/>
            </a:p>
          </p:txBody>
        </p:sp>
        <p:sp>
          <p:nvSpPr>
            <p:cNvPr id="74" name="任意多边形: 形状 73"/>
            <p:cNvSpPr/>
            <p:nvPr/>
          </p:nvSpPr>
          <p:spPr>
            <a:xfrm flipH="1">
              <a:off x="-5131896" y="3100152"/>
              <a:ext cx="279429" cy="58848"/>
            </a:xfrm>
            <a:custGeom>
              <a:avLst/>
              <a:gdLst>
                <a:gd name="connsiteX0" fmla="*/ 254957 w 279429"/>
                <a:gd name="connsiteY0" fmla="*/ 9153 h 58848"/>
                <a:gd name="connsiteX1" fmla="*/ 256697 w 279429"/>
                <a:gd name="connsiteY1" fmla="*/ 9153 h 58848"/>
                <a:gd name="connsiteX2" fmla="*/ 279315 w 279429"/>
                <a:gd name="connsiteY2" fmla="*/ 35686 h 58848"/>
                <a:gd name="connsiteX3" fmla="*/ 251913 w 279429"/>
                <a:gd name="connsiteY3" fmla="*/ 58738 h 58848"/>
                <a:gd name="connsiteX4" fmla="*/ 250173 w 279429"/>
                <a:gd name="connsiteY4" fmla="*/ 58738 h 58848"/>
                <a:gd name="connsiteX5" fmla="*/ 15732 w 279429"/>
                <a:gd name="connsiteY5" fmla="*/ 34816 h 58848"/>
                <a:gd name="connsiteX6" fmla="*/ 15732 w 279429"/>
                <a:gd name="connsiteY6" fmla="*/ 34816 h 58848"/>
                <a:gd name="connsiteX7" fmla="*/ 73 w 279429"/>
                <a:gd name="connsiteY7" fmla="*/ 16113 h 58848"/>
                <a:gd name="connsiteX8" fmla="*/ 18777 w 279429"/>
                <a:gd name="connsiteY8" fmla="*/ 19 h 58848"/>
                <a:gd name="connsiteX9" fmla="*/ 18777 w 279429"/>
                <a:gd name="connsiteY9" fmla="*/ 19 h 58848"/>
                <a:gd name="connsiteX10" fmla="*/ 254957 w 279429"/>
                <a:gd name="connsiteY10" fmla="*/ 9153 h 58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429" h="58848">
                  <a:moveTo>
                    <a:pt x="254957" y="9153"/>
                  </a:moveTo>
                  <a:lnTo>
                    <a:pt x="256697" y="9153"/>
                  </a:lnTo>
                  <a:cubicBezTo>
                    <a:pt x="270616" y="10023"/>
                    <a:pt x="280620" y="22202"/>
                    <a:pt x="279315" y="35686"/>
                  </a:cubicBezTo>
                  <a:cubicBezTo>
                    <a:pt x="278010" y="49604"/>
                    <a:pt x="265831" y="60043"/>
                    <a:pt x="251913" y="58738"/>
                  </a:cubicBezTo>
                  <a:lnTo>
                    <a:pt x="250173" y="58738"/>
                  </a:lnTo>
                  <a:lnTo>
                    <a:pt x="15732" y="34816"/>
                  </a:lnTo>
                  <a:lnTo>
                    <a:pt x="15732" y="34816"/>
                  </a:lnTo>
                  <a:cubicBezTo>
                    <a:pt x="6163" y="33946"/>
                    <a:pt x="-796" y="25682"/>
                    <a:pt x="73" y="16113"/>
                  </a:cubicBezTo>
                  <a:cubicBezTo>
                    <a:pt x="943" y="6544"/>
                    <a:pt x="9207" y="-416"/>
                    <a:pt x="18777" y="19"/>
                  </a:cubicBezTo>
                  <a:lnTo>
                    <a:pt x="18777" y="19"/>
                  </a:lnTo>
                  <a:lnTo>
                    <a:pt x="254957" y="9153"/>
                  </a:lnTo>
                  <a:close/>
                </a:path>
              </a:pathLst>
            </a:custGeom>
            <a:solidFill>
              <a:srgbClr val="FF8382"/>
            </a:solidFill>
            <a:ln w="4349" cap="flat">
              <a:noFill/>
              <a:prstDash val="solid"/>
              <a:miter/>
            </a:ln>
          </p:spPr>
          <p:txBody>
            <a:bodyPr rtlCol="0" anchor="ctr"/>
            <a:lstStyle/>
            <a:p>
              <a:endParaRPr lang="zh-CN" altLang="en-US"/>
            </a:p>
          </p:txBody>
        </p:sp>
        <p:sp>
          <p:nvSpPr>
            <p:cNvPr id="75" name="任意多边形: 形状 74"/>
            <p:cNvSpPr/>
            <p:nvPr/>
          </p:nvSpPr>
          <p:spPr>
            <a:xfrm flipH="1">
              <a:off x="-5141236" y="3131411"/>
              <a:ext cx="276798" cy="76938"/>
            </a:xfrm>
            <a:custGeom>
              <a:avLst/>
              <a:gdLst>
                <a:gd name="connsiteX0" fmla="*/ 254296 w 276798"/>
                <a:gd name="connsiteY0" fmla="*/ 27480 h 76938"/>
                <a:gd name="connsiteX1" fmla="*/ 256035 w 276798"/>
                <a:gd name="connsiteY1" fmla="*/ 27480 h 76938"/>
                <a:gd name="connsiteX2" fmla="*/ 276479 w 276798"/>
                <a:gd name="connsiteY2" fmla="*/ 55752 h 76938"/>
                <a:gd name="connsiteX3" fmla="*/ 247336 w 276798"/>
                <a:gd name="connsiteY3" fmla="*/ 76630 h 76938"/>
                <a:gd name="connsiteX4" fmla="*/ 245596 w 276798"/>
                <a:gd name="connsiteY4" fmla="*/ 76195 h 76938"/>
                <a:gd name="connsiteX5" fmla="*/ 14200 w 276798"/>
                <a:gd name="connsiteY5" fmla="*/ 34439 h 76938"/>
                <a:gd name="connsiteX6" fmla="*/ 14200 w 276798"/>
                <a:gd name="connsiteY6" fmla="*/ 34439 h 76938"/>
                <a:gd name="connsiteX7" fmla="*/ 282 w 276798"/>
                <a:gd name="connsiteY7" fmla="*/ 14866 h 76938"/>
                <a:gd name="connsiteX8" fmla="*/ 20290 w 276798"/>
                <a:gd name="connsiteY8" fmla="*/ 78 h 76938"/>
                <a:gd name="connsiteX9" fmla="*/ 20290 w 276798"/>
                <a:gd name="connsiteY9" fmla="*/ 78 h 76938"/>
                <a:gd name="connsiteX10" fmla="*/ 254296 w 276798"/>
                <a:gd name="connsiteY10" fmla="*/ 27480 h 76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798" h="76938">
                  <a:moveTo>
                    <a:pt x="254296" y="27480"/>
                  </a:moveTo>
                  <a:lnTo>
                    <a:pt x="256035" y="27480"/>
                  </a:lnTo>
                  <a:cubicBezTo>
                    <a:pt x="269519" y="29655"/>
                    <a:pt x="278654" y="42268"/>
                    <a:pt x="276479" y="55752"/>
                  </a:cubicBezTo>
                  <a:cubicBezTo>
                    <a:pt x="274304" y="69236"/>
                    <a:pt x="261255" y="78805"/>
                    <a:pt x="247336" y="76630"/>
                  </a:cubicBezTo>
                  <a:lnTo>
                    <a:pt x="245596" y="76195"/>
                  </a:lnTo>
                  <a:lnTo>
                    <a:pt x="14200" y="34439"/>
                  </a:lnTo>
                  <a:lnTo>
                    <a:pt x="14200" y="34439"/>
                  </a:lnTo>
                  <a:cubicBezTo>
                    <a:pt x="5066" y="32699"/>
                    <a:pt x="-1458" y="24000"/>
                    <a:pt x="282" y="14866"/>
                  </a:cubicBezTo>
                  <a:cubicBezTo>
                    <a:pt x="2021" y="5732"/>
                    <a:pt x="10720" y="-792"/>
                    <a:pt x="20290" y="78"/>
                  </a:cubicBezTo>
                  <a:lnTo>
                    <a:pt x="20290" y="78"/>
                  </a:lnTo>
                  <a:lnTo>
                    <a:pt x="254296" y="27480"/>
                  </a:lnTo>
                  <a:close/>
                </a:path>
              </a:pathLst>
            </a:custGeom>
            <a:solidFill>
              <a:srgbClr val="FF8382"/>
            </a:solidFill>
            <a:ln w="4349" cap="flat">
              <a:noFill/>
              <a:prstDash val="solid"/>
              <a:miter/>
            </a:ln>
          </p:spPr>
          <p:txBody>
            <a:bodyPr rtlCol="0" anchor="ctr"/>
            <a:lstStyle/>
            <a:p>
              <a:endParaRPr lang="zh-CN" altLang="en-US"/>
            </a:p>
          </p:txBody>
        </p:sp>
        <p:sp>
          <p:nvSpPr>
            <p:cNvPr id="76" name="任意多边形: 形状 75"/>
            <p:cNvSpPr/>
            <p:nvPr/>
          </p:nvSpPr>
          <p:spPr>
            <a:xfrm flipH="1">
              <a:off x="-5115486" y="3207582"/>
              <a:ext cx="224757" cy="52719"/>
            </a:xfrm>
            <a:custGeom>
              <a:avLst/>
              <a:gdLst>
                <a:gd name="connsiteX0" fmla="*/ 205822 w 224757"/>
                <a:gd name="connsiteY0" fmla="*/ 12202 h 52719"/>
                <a:gd name="connsiteX1" fmla="*/ 207127 w 224757"/>
                <a:gd name="connsiteY1" fmla="*/ 12202 h 52719"/>
                <a:gd name="connsiteX2" fmla="*/ 224526 w 224757"/>
                <a:gd name="connsiteY2" fmla="*/ 34385 h 52719"/>
                <a:gd name="connsiteX3" fmla="*/ 201908 w 224757"/>
                <a:gd name="connsiteY3" fmla="*/ 52653 h 52719"/>
                <a:gd name="connsiteX4" fmla="*/ 200603 w 224757"/>
                <a:gd name="connsiteY4" fmla="*/ 52653 h 52719"/>
                <a:gd name="connsiteX5" fmla="*/ 12267 w 224757"/>
                <a:gd name="connsiteY5" fmla="*/ 27861 h 52719"/>
                <a:gd name="connsiteX6" fmla="*/ 12267 w 224757"/>
                <a:gd name="connsiteY6" fmla="*/ 27861 h 52719"/>
                <a:gd name="connsiteX7" fmla="*/ 89 w 224757"/>
                <a:gd name="connsiteY7" fmla="*/ 12637 h 52719"/>
                <a:gd name="connsiteX8" fmla="*/ 15747 w 224757"/>
                <a:gd name="connsiteY8" fmla="*/ 24 h 52719"/>
                <a:gd name="connsiteX9" fmla="*/ 15747 w 224757"/>
                <a:gd name="connsiteY9" fmla="*/ 24 h 52719"/>
                <a:gd name="connsiteX10" fmla="*/ 205822 w 224757"/>
                <a:gd name="connsiteY10" fmla="*/ 12202 h 5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57" h="52719">
                  <a:moveTo>
                    <a:pt x="205822" y="12202"/>
                  </a:moveTo>
                  <a:lnTo>
                    <a:pt x="207127" y="12202"/>
                  </a:lnTo>
                  <a:cubicBezTo>
                    <a:pt x="218001" y="13507"/>
                    <a:pt x="226266" y="23076"/>
                    <a:pt x="224526" y="34385"/>
                  </a:cubicBezTo>
                  <a:cubicBezTo>
                    <a:pt x="223221" y="45694"/>
                    <a:pt x="213217" y="53523"/>
                    <a:pt x="201908" y="52653"/>
                  </a:cubicBezTo>
                  <a:lnTo>
                    <a:pt x="200603" y="52653"/>
                  </a:lnTo>
                  <a:lnTo>
                    <a:pt x="12267" y="27861"/>
                  </a:lnTo>
                  <a:lnTo>
                    <a:pt x="12267" y="27861"/>
                  </a:lnTo>
                  <a:cubicBezTo>
                    <a:pt x="4873" y="26991"/>
                    <a:pt x="-782" y="20032"/>
                    <a:pt x="89" y="12637"/>
                  </a:cubicBezTo>
                  <a:cubicBezTo>
                    <a:pt x="958" y="5243"/>
                    <a:pt x="7917" y="-411"/>
                    <a:pt x="15747" y="24"/>
                  </a:cubicBezTo>
                  <a:lnTo>
                    <a:pt x="15747" y="24"/>
                  </a:lnTo>
                  <a:lnTo>
                    <a:pt x="205822" y="12202"/>
                  </a:lnTo>
                  <a:close/>
                </a:path>
              </a:pathLst>
            </a:custGeom>
            <a:solidFill>
              <a:srgbClr val="FF8382"/>
            </a:solidFill>
            <a:ln w="4349" cap="flat">
              <a:noFill/>
              <a:prstDash val="solid"/>
              <a:miter/>
            </a:ln>
          </p:spPr>
          <p:txBody>
            <a:bodyPr rtlCol="0" anchor="ctr"/>
            <a:lstStyle/>
            <a:p>
              <a:endParaRPr lang="zh-CN" altLang="en-US"/>
            </a:p>
          </p:txBody>
        </p:sp>
        <p:grpSp>
          <p:nvGrpSpPr>
            <p:cNvPr id="77" name="图形 3"/>
            <p:cNvGrpSpPr/>
            <p:nvPr/>
          </p:nvGrpSpPr>
          <p:grpSpPr>
            <a:xfrm flipH="1">
              <a:off x="-5336387" y="2998612"/>
              <a:ext cx="209887" cy="172502"/>
              <a:chOff x="4999183" y="1893773"/>
              <a:chExt cx="209887" cy="172502"/>
            </a:xfrm>
            <a:solidFill>
              <a:srgbClr val="FFE0D8"/>
            </a:solidFill>
          </p:grpSpPr>
          <p:sp>
            <p:nvSpPr>
              <p:cNvPr id="190" name="任意多边形: 形状 189"/>
              <p:cNvSpPr/>
              <p:nvPr/>
            </p:nvSpPr>
            <p:spPr>
              <a:xfrm>
                <a:off x="4999183" y="1893773"/>
                <a:ext cx="137885" cy="89576"/>
              </a:xfrm>
              <a:custGeom>
                <a:avLst/>
                <a:gdLst>
                  <a:gd name="connsiteX0" fmla="*/ 1803 w 137885"/>
                  <a:gd name="connsiteY0" fmla="*/ 10219 h 89576"/>
                  <a:gd name="connsiteX1" fmla="*/ 25290 w 137885"/>
                  <a:gd name="connsiteY1" fmla="*/ 1519 h 89576"/>
                  <a:gd name="connsiteX2" fmla="*/ 31379 w 137885"/>
                  <a:gd name="connsiteY2" fmla="*/ 6304 h 89576"/>
                  <a:gd name="connsiteX3" fmla="*/ 117066 w 137885"/>
                  <a:gd name="connsiteY3" fmla="*/ 40230 h 89576"/>
                  <a:gd name="connsiteX4" fmla="*/ 117501 w 137885"/>
                  <a:gd name="connsiteY4" fmla="*/ 40230 h 89576"/>
                  <a:gd name="connsiteX5" fmla="*/ 117936 w 137885"/>
                  <a:gd name="connsiteY5" fmla="*/ 40230 h 89576"/>
                  <a:gd name="connsiteX6" fmla="*/ 117936 w 137885"/>
                  <a:gd name="connsiteY6" fmla="*/ 40230 h 89576"/>
                  <a:gd name="connsiteX7" fmla="*/ 118371 w 137885"/>
                  <a:gd name="connsiteY7" fmla="*/ 40230 h 89576"/>
                  <a:gd name="connsiteX8" fmla="*/ 118371 w 137885"/>
                  <a:gd name="connsiteY8" fmla="*/ 40230 h 89576"/>
                  <a:gd name="connsiteX9" fmla="*/ 118371 w 137885"/>
                  <a:gd name="connsiteY9" fmla="*/ 40230 h 89576"/>
                  <a:gd name="connsiteX10" fmla="*/ 118371 w 137885"/>
                  <a:gd name="connsiteY10" fmla="*/ 40230 h 89576"/>
                  <a:gd name="connsiteX11" fmla="*/ 118371 w 137885"/>
                  <a:gd name="connsiteY11" fmla="*/ 40230 h 89576"/>
                  <a:gd name="connsiteX12" fmla="*/ 124025 w 137885"/>
                  <a:gd name="connsiteY12" fmla="*/ 41970 h 89576"/>
                  <a:gd name="connsiteX13" fmla="*/ 135334 w 137885"/>
                  <a:gd name="connsiteY13" fmla="*/ 75027 h 89576"/>
                  <a:gd name="connsiteX14" fmla="*/ 107062 w 137885"/>
                  <a:gd name="connsiteY14" fmla="*/ 88946 h 89576"/>
                  <a:gd name="connsiteX15" fmla="*/ 107062 w 137885"/>
                  <a:gd name="connsiteY15" fmla="*/ 88946 h 89576"/>
                  <a:gd name="connsiteX16" fmla="*/ 3977 w 137885"/>
                  <a:gd name="connsiteY16" fmla="*/ 28487 h 89576"/>
                  <a:gd name="connsiteX17" fmla="*/ 3977 w 137885"/>
                  <a:gd name="connsiteY17" fmla="*/ 28487 h 89576"/>
                  <a:gd name="connsiteX18" fmla="*/ 1803 w 137885"/>
                  <a:gd name="connsiteY18" fmla="*/ 10219 h 8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885" h="89576">
                    <a:moveTo>
                      <a:pt x="1803" y="10219"/>
                    </a:moveTo>
                    <a:cubicBezTo>
                      <a:pt x="6152" y="1519"/>
                      <a:pt x="16591" y="-2395"/>
                      <a:pt x="25290" y="1519"/>
                    </a:cubicBezTo>
                    <a:cubicBezTo>
                      <a:pt x="27900" y="2824"/>
                      <a:pt x="29640" y="4129"/>
                      <a:pt x="31379" y="6304"/>
                    </a:cubicBezTo>
                    <a:cubicBezTo>
                      <a:pt x="59217" y="29357"/>
                      <a:pt x="108367" y="38491"/>
                      <a:pt x="117066" y="40230"/>
                    </a:cubicBezTo>
                    <a:lnTo>
                      <a:pt x="117501" y="40230"/>
                    </a:lnTo>
                    <a:lnTo>
                      <a:pt x="117936" y="40230"/>
                    </a:lnTo>
                    <a:lnTo>
                      <a:pt x="117936" y="40230"/>
                    </a:lnTo>
                    <a:lnTo>
                      <a:pt x="118371" y="40230"/>
                    </a:lnTo>
                    <a:lnTo>
                      <a:pt x="118371" y="40230"/>
                    </a:lnTo>
                    <a:lnTo>
                      <a:pt x="118371" y="40230"/>
                    </a:lnTo>
                    <a:lnTo>
                      <a:pt x="118371" y="40230"/>
                    </a:lnTo>
                    <a:lnTo>
                      <a:pt x="118371" y="40230"/>
                    </a:lnTo>
                    <a:cubicBezTo>
                      <a:pt x="120110" y="40665"/>
                      <a:pt x="122285" y="41100"/>
                      <a:pt x="124025" y="41970"/>
                    </a:cubicBezTo>
                    <a:cubicBezTo>
                      <a:pt x="136204" y="47625"/>
                      <a:pt x="141423" y="62413"/>
                      <a:pt x="135334" y="75027"/>
                    </a:cubicBezTo>
                    <a:cubicBezTo>
                      <a:pt x="130115" y="85901"/>
                      <a:pt x="117936" y="91555"/>
                      <a:pt x="107062" y="88946"/>
                    </a:cubicBezTo>
                    <a:lnTo>
                      <a:pt x="107062" y="88946"/>
                    </a:lnTo>
                    <a:cubicBezTo>
                      <a:pt x="52257" y="78942"/>
                      <a:pt x="3107" y="29792"/>
                      <a:pt x="3977" y="28487"/>
                    </a:cubicBezTo>
                    <a:lnTo>
                      <a:pt x="3977" y="28487"/>
                    </a:lnTo>
                    <a:cubicBezTo>
                      <a:pt x="-372" y="24137"/>
                      <a:pt x="-1242" y="16743"/>
                      <a:pt x="1803" y="10219"/>
                    </a:cubicBezTo>
                    <a:close/>
                  </a:path>
                </a:pathLst>
              </a:custGeom>
              <a:solidFill>
                <a:srgbClr val="FFE0D8"/>
              </a:solidFill>
              <a:ln w="4349" cap="flat">
                <a:noFill/>
                <a:prstDash val="solid"/>
                <a:miter/>
              </a:ln>
            </p:spPr>
            <p:txBody>
              <a:bodyPr rtlCol="0" anchor="ctr"/>
              <a:lstStyle/>
              <a:p>
                <a:endParaRPr lang="zh-CN" altLang="en-US"/>
              </a:p>
            </p:txBody>
          </p:sp>
          <p:sp>
            <p:nvSpPr>
              <p:cNvPr id="191" name="任意多边形: 形状 190"/>
              <p:cNvSpPr/>
              <p:nvPr/>
            </p:nvSpPr>
            <p:spPr>
              <a:xfrm>
                <a:off x="5087836" y="1933993"/>
                <a:ext cx="121234" cy="132282"/>
              </a:xfrm>
              <a:custGeom>
                <a:avLst/>
                <a:gdLst>
                  <a:gd name="connsiteX0" fmla="*/ 102791 w 121234"/>
                  <a:gd name="connsiteY0" fmla="*/ 51771 h 132282"/>
                  <a:gd name="connsiteX1" fmla="*/ 108010 w 121234"/>
                  <a:gd name="connsiteY1" fmla="*/ 56120 h 132282"/>
                  <a:gd name="connsiteX2" fmla="*/ 108010 w 121234"/>
                  <a:gd name="connsiteY2" fmla="*/ 56120 h 132282"/>
                  <a:gd name="connsiteX3" fmla="*/ 108010 w 121234"/>
                  <a:gd name="connsiteY3" fmla="*/ 56120 h 132282"/>
                  <a:gd name="connsiteX4" fmla="*/ 116709 w 121234"/>
                  <a:gd name="connsiteY4" fmla="*/ 106575 h 132282"/>
                  <a:gd name="connsiteX5" fmla="*/ 57990 w 121234"/>
                  <a:gd name="connsiteY5" fmla="*/ 128323 h 132282"/>
                  <a:gd name="connsiteX6" fmla="*/ 38852 w 121234"/>
                  <a:gd name="connsiteY6" fmla="*/ 110490 h 132282"/>
                  <a:gd name="connsiteX7" fmla="*/ 38852 w 121234"/>
                  <a:gd name="connsiteY7" fmla="*/ 110490 h 132282"/>
                  <a:gd name="connsiteX8" fmla="*/ 37112 w 121234"/>
                  <a:gd name="connsiteY8" fmla="*/ 107445 h 132282"/>
                  <a:gd name="connsiteX9" fmla="*/ 4926 w 121234"/>
                  <a:gd name="connsiteY9" fmla="*/ 43941 h 132282"/>
                  <a:gd name="connsiteX10" fmla="*/ 2751 w 121234"/>
                  <a:gd name="connsiteY10" fmla="*/ 16104 h 132282"/>
                  <a:gd name="connsiteX11" fmla="*/ 40157 w 121234"/>
                  <a:gd name="connsiteY11" fmla="*/ 2621 h 132282"/>
                  <a:gd name="connsiteX12" fmla="*/ 42767 w 121234"/>
                  <a:gd name="connsiteY12" fmla="*/ 4360 h 132282"/>
                  <a:gd name="connsiteX13" fmla="*/ 47986 w 121234"/>
                  <a:gd name="connsiteY13" fmla="*/ 8275 h 132282"/>
                  <a:gd name="connsiteX14" fmla="*/ 102791 w 121234"/>
                  <a:gd name="connsiteY14" fmla="*/ 51771 h 13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234" h="132282">
                    <a:moveTo>
                      <a:pt x="102791" y="51771"/>
                    </a:moveTo>
                    <a:cubicBezTo>
                      <a:pt x="104531" y="53075"/>
                      <a:pt x="106705" y="54380"/>
                      <a:pt x="108010" y="56120"/>
                    </a:cubicBezTo>
                    <a:lnTo>
                      <a:pt x="108010" y="56120"/>
                    </a:lnTo>
                    <a:lnTo>
                      <a:pt x="108010" y="56120"/>
                    </a:lnTo>
                    <a:cubicBezTo>
                      <a:pt x="121059" y="68734"/>
                      <a:pt x="125408" y="89177"/>
                      <a:pt x="116709" y="106575"/>
                    </a:cubicBezTo>
                    <a:cubicBezTo>
                      <a:pt x="105835" y="128758"/>
                      <a:pt x="79738" y="138327"/>
                      <a:pt x="57990" y="128323"/>
                    </a:cubicBezTo>
                    <a:cubicBezTo>
                      <a:pt x="49726" y="124408"/>
                      <a:pt x="43202" y="118319"/>
                      <a:pt x="38852" y="110490"/>
                    </a:cubicBezTo>
                    <a:lnTo>
                      <a:pt x="38852" y="110490"/>
                    </a:lnTo>
                    <a:cubicBezTo>
                      <a:pt x="38417" y="109620"/>
                      <a:pt x="37547" y="108315"/>
                      <a:pt x="37112" y="107445"/>
                    </a:cubicBezTo>
                    <a:lnTo>
                      <a:pt x="4926" y="43941"/>
                    </a:lnTo>
                    <a:cubicBezTo>
                      <a:pt x="-729" y="36112"/>
                      <a:pt x="-1599" y="25238"/>
                      <a:pt x="2751" y="16104"/>
                    </a:cubicBezTo>
                    <a:cubicBezTo>
                      <a:pt x="9710" y="2186"/>
                      <a:pt x="26239" y="-3904"/>
                      <a:pt x="40157" y="2621"/>
                    </a:cubicBezTo>
                    <a:cubicBezTo>
                      <a:pt x="41027" y="3056"/>
                      <a:pt x="41897" y="3490"/>
                      <a:pt x="42767" y="4360"/>
                    </a:cubicBezTo>
                    <a:cubicBezTo>
                      <a:pt x="44507" y="5665"/>
                      <a:pt x="46246" y="6970"/>
                      <a:pt x="47986" y="8275"/>
                    </a:cubicBezTo>
                    <a:lnTo>
                      <a:pt x="102791" y="51771"/>
                    </a:lnTo>
                    <a:close/>
                  </a:path>
                </a:pathLst>
              </a:custGeom>
              <a:solidFill>
                <a:srgbClr val="FFE0D8"/>
              </a:solidFill>
              <a:ln w="4349" cap="flat">
                <a:noFill/>
                <a:prstDash val="solid"/>
                <a:miter/>
              </a:ln>
            </p:spPr>
            <p:txBody>
              <a:bodyPr rtlCol="0" anchor="ctr"/>
              <a:lstStyle/>
              <a:p>
                <a:endParaRPr lang="zh-CN" altLang="en-US"/>
              </a:p>
            </p:txBody>
          </p:sp>
        </p:grpSp>
        <p:sp>
          <p:nvSpPr>
            <p:cNvPr id="78" name="任意多边形: 形状 77"/>
            <p:cNvSpPr/>
            <p:nvPr/>
          </p:nvSpPr>
          <p:spPr>
            <a:xfrm flipH="1">
              <a:off x="-5819012" y="3121919"/>
              <a:ext cx="427996" cy="269237"/>
            </a:xfrm>
            <a:custGeom>
              <a:avLst/>
              <a:gdLst>
                <a:gd name="connsiteX0" fmla="*/ 3479 w 427996"/>
                <a:gd name="connsiteY0" fmla="*/ 0 h 269237"/>
                <a:gd name="connsiteX1" fmla="*/ 427996 w 427996"/>
                <a:gd name="connsiteY1" fmla="*/ 262713 h 269237"/>
                <a:gd name="connsiteX2" fmla="*/ 418862 w 427996"/>
                <a:gd name="connsiteY2" fmla="*/ 269238 h 269237"/>
                <a:gd name="connsiteX3" fmla="*/ 0 w 427996"/>
                <a:gd name="connsiteY3" fmla="*/ 10439 h 269237"/>
                <a:gd name="connsiteX4" fmla="*/ 3479 w 427996"/>
                <a:gd name="connsiteY4" fmla="*/ 0 h 269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996" h="269237">
                  <a:moveTo>
                    <a:pt x="3479" y="0"/>
                  </a:moveTo>
                  <a:cubicBezTo>
                    <a:pt x="4350" y="435"/>
                    <a:pt x="305339" y="90036"/>
                    <a:pt x="427996" y="262713"/>
                  </a:cubicBezTo>
                  <a:lnTo>
                    <a:pt x="418862" y="269238"/>
                  </a:lnTo>
                  <a:cubicBezTo>
                    <a:pt x="298380" y="99605"/>
                    <a:pt x="870" y="10874"/>
                    <a:pt x="0" y="10439"/>
                  </a:cubicBezTo>
                  <a:lnTo>
                    <a:pt x="3479" y="0"/>
                  </a:lnTo>
                  <a:close/>
                </a:path>
              </a:pathLst>
            </a:custGeom>
            <a:solidFill>
              <a:srgbClr val="283790"/>
            </a:solidFill>
            <a:ln w="4349" cap="flat">
              <a:noFill/>
              <a:prstDash val="solid"/>
              <a:miter/>
            </a:ln>
          </p:spPr>
          <p:txBody>
            <a:bodyPr rtlCol="0" anchor="ctr"/>
            <a:lstStyle/>
            <a:p>
              <a:endParaRPr lang="zh-CN" altLang="en-US"/>
            </a:p>
          </p:txBody>
        </p:sp>
        <p:sp>
          <p:nvSpPr>
            <p:cNvPr id="79" name="任意多边形: 形状 78"/>
            <p:cNvSpPr/>
            <p:nvPr/>
          </p:nvSpPr>
          <p:spPr>
            <a:xfrm flipH="1">
              <a:off x="-7092998" y="3375934"/>
              <a:ext cx="168879" cy="404509"/>
            </a:xfrm>
            <a:custGeom>
              <a:avLst/>
              <a:gdLst>
                <a:gd name="connsiteX0" fmla="*/ 10991 w 168879"/>
                <a:gd name="connsiteY0" fmla="*/ 435 h 404509"/>
                <a:gd name="connsiteX1" fmla="*/ 168880 w 168879"/>
                <a:gd name="connsiteY1" fmla="*/ 394070 h 404509"/>
                <a:gd name="connsiteX2" fmla="*/ 165835 w 168879"/>
                <a:gd name="connsiteY2" fmla="*/ 404509 h 404509"/>
                <a:gd name="connsiteX3" fmla="*/ 117 w 168879"/>
                <a:gd name="connsiteY3" fmla="*/ 0 h 404509"/>
                <a:gd name="connsiteX4" fmla="*/ 10991 w 168879"/>
                <a:gd name="connsiteY4" fmla="*/ 435 h 40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879" h="404509">
                  <a:moveTo>
                    <a:pt x="10991" y="435"/>
                  </a:moveTo>
                  <a:cubicBezTo>
                    <a:pt x="10991" y="1305"/>
                    <a:pt x="987" y="343615"/>
                    <a:pt x="168880" y="394070"/>
                  </a:cubicBezTo>
                  <a:lnTo>
                    <a:pt x="165835" y="404509"/>
                  </a:lnTo>
                  <a:cubicBezTo>
                    <a:pt x="-10322" y="351444"/>
                    <a:pt x="117" y="870"/>
                    <a:pt x="117" y="0"/>
                  </a:cubicBezTo>
                  <a:lnTo>
                    <a:pt x="10991" y="435"/>
                  </a:lnTo>
                  <a:close/>
                </a:path>
              </a:pathLst>
            </a:custGeom>
            <a:solidFill>
              <a:srgbClr val="283790"/>
            </a:solidFill>
            <a:ln w="4349" cap="flat">
              <a:noFill/>
              <a:prstDash val="solid"/>
              <a:miter/>
            </a:ln>
          </p:spPr>
          <p:txBody>
            <a:bodyPr rtlCol="0" anchor="ctr"/>
            <a:lstStyle/>
            <a:p>
              <a:endParaRPr lang="zh-CN" altLang="en-US"/>
            </a:p>
          </p:txBody>
        </p:sp>
        <p:sp>
          <p:nvSpPr>
            <p:cNvPr id="80" name="任意多边形: 形状 79"/>
            <p:cNvSpPr/>
            <p:nvPr/>
          </p:nvSpPr>
          <p:spPr>
            <a:xfrm flipH="1">
              <a:off x="-7254367" y="3357427"/>
              <a:ext cx="204864" cy="59827"/>
            </a:xfrm>
            <a:custGeom>
              <a:avLst/>
              <a:gdLst>
                <a:gd name="connsiteX0" fmla="*/ 0 w 204864"/>
                <a:gd name="connsiteY0" fmla="*/ 51563 h 59827"/>
                <a:gd name="connsiteX1" fmla="*/ 204864 w 204864"/>
                <a:gd name="connsiteY1" fmla="*/ 26336 h 59827"/>
                <a:gd name="connsiteX2" fmla="*/ 198340 w 204864"/>
                <a:gd name="connsiteY2" fmla="*/ 35035 h 59827"/>
                <a:gd name="connsiteX3" fmla="*/ 7395 w 204864"/>
                <a:gd name="connsiteY3" fmla="*/ 59828 h 59827"/>
                <a:gd name="connsiteX4" fmla="*/ 0 w 204864"/>
                <a:gd name="connsiteY4" fmla="*/ 51563 h 59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864" h="59827">
                  <a:moveTo>
                    <a:pt x="0" y="51563"/>
                  </a:moveTo>
                  <a:cubicBezTo>
                    <a:pt x="435" y="51128"/>
                    <a:pt x="106999" y="-44997"/>
                    <a:pt x="204864" y="26336"/>
                  </a:cubicBezTo>
                  <a:lnTo>
                    <a:pt x="198340" y="35035"/>
                  </a:lnTo>
                  <a:cubicBezTo>
                    <a:pt x="107434" y="-31078"/>
                    <a:pt x="7395" y="59393"/>
                    <a:pt x="7395" y="59828"/>
                  </a:cubicBezTo>
                  <a:lnTo>
                    <a:pt x="0" y="51563"/>
                  </a:lnTo>
                  <a:close/>
                </a:path>
              </a:pathLst>
            </a:custGeom>
            <a:solidFill>
              <a:srgbClr val="283790"/>
            </a:solidFill>
            <a:ln w="4349" cap="flat">
              <a:noFill/>
              <a:prstDash val="solid"/>
              <a:miter/>
            </a:ln>
          </p:spPr>
          <p:txBody>
            <a:bodyPr rtlCol="0" anchor="ctr"/>
            <a:lstStyle/>
            <a:p>
              <a:endParaRPr lang="zh-CN" altLang="en-US"/>
            </a:p>
          </p:txBody>
        </p:sp>
        <p:sp>
          <p:nvSpPr>
            <p:cNvPr id="81" name="任意多边形: 形状 80"/>
            <p:cNvSpPr/>
            <p:nvPr/>
          </p:nvSpPr>
          <p:spPr>
            <a:xfrm flipH="1">
              <a:off x="-7307923" y="3408990"/>
              <a:ext cx="177140" cy="233136"/>
            </a:xfrm>
            <a:custGeom>
              <a:avLst/>
              <a:gdLst>
                <a:gd name="connsiteX0" fmla="*/ 91398 w 177140"/>
                <a:gd name="connsiteY0" fmla="*/ 0 h 233136"/>
                <a:gd name="connsiteX1" fmla="*/ 177084 w 177140"/>
                <a:gd name="connsiteY1" fmla="*/ 116568 h 233136"/>
                <a:gd name="connsiteX2" fmla="*/ 85743 w 177140"/>
                <a:gd name="connsiteY2" fmla="*/ 233136 h 233136"/>
                <a:gd name="connsiteX3" fmla="*/ 57 w 177140"/>
                <a:gd name="connsiteY3" fmla="*/ 116568 h 233136"/>
                <a:gd name="connsiteX4" fmla="*/ 91398 w 177140"/>
                <a:gd name="connsiteY4" fmla="*/ 0 h 233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40" h="233136">
                  <a:moveTo>
                    <a:pt x="91398" y="0"/>
                  </a:moveTo>
                  <a:cubicBezTo>
                    <a:pt x="140547" y="0"/>
                    <a:pt x="178824" y="52195"/>
                    <a:pt x="177084" y="116568"/>
                  </a:cubicBezTo>
                  <a:cubicBezTo>
                    <a:pt x="175344" y="180942"/>
                    <a:pt x="134458" y="233136"/>
                    <a:pt x="85743" y="233136"/>
                  </a:cubicBezTo>
                  <a:cubicBezTo>
                    <a:pt x="36593" y="233136"/>
                    <a:pt x="-1683" y="180942"/>
                    <a:pt x="57" y="116568"/>
                  </a:cubicBezTo>
                  <a:cubicBezTo>
                    <a:pt x="1362" y="52195"/>
                    <a:pt x="42248" y="0"/>
                    <a:pt x="91398" y="0"/>
                  </a:cubicBezTo>
                  <a:close/>
                </a:path>
              </a:pathLst>
            </a:custGeom>
            <a:solidFill>
              <a:srgbClr val="251414"/>
            </a:solidFill>
            <a:ln w="4349" cap="flat">
              <a:noFill/>
              <a:prstDash val="solid"/>
              <a:miter/>
            </a:ln>
          </p:spPr>
          <p:txBody>
            <a:bodyPr rtlCol="0" anchor="ctr"/>
            <a:lstStyle/>
            <a:p>
              <a:endParaRPr lang="zh-CN" altLang="en-US"/>
            </a:p>
          </p:txBody>
        </p:sp>
        <p:sp>
          <p:nvSpPr>
            <p:cNvPr id="82" name="任意多边形: 形状 81"/>
            <p:cNvSpPr/>
            <p:nvPr/>
          </p:nvSpPr>
          <p:spPr>
            <a:xfrm flipH="1">
              <a:off x="-7306168" y="3387243"/>
              <a:ext cx="136659" cy="179201"/>
            </a:xfrm>
            <a:custGeom>
              <a:avLst/>
              <a:gdLst>
                <a:gd name="connsiteX0" fmla="*/ 70505 w 136659"/>
                <a:gd name="connsiteY0" fmla="*/ 0 h 179201"/>
                <a:gd name="connsiteX1" fmla="*/ 136618 w 136659"/>
                <a:gd name="connsiteY1" fmla="*/ 89601 h 179201"/>
                <a:gd name="connsiteX2" fmla="*/ 66155 w 136659"/>
                <a:gd name="connsiteY2" fmla="*/ 179202 h 179201"/>
                <a:gd name="connsiteX3" fmla="*/ 42 w 136659"/>
                <a:gd name="connsiteY3" fmla="*/ 89601 h 179201"/>
                <a:gd name="connsiteX4" fmla="*/ 70505 w 136659"/>
                <a:gd name="connsiteY4" fmla="*/ 0 h 179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 h="179201">
                  <a:moveTo>
                    <a:pt x="70505" y="0"/>
                  </a:moveTo>
                  <a:cubicBezTo>
                    <a:pt x="108346" y="0"/>
                    <a:pt x="137923" y="40016"/>
                    <a:pt x="136618" y="89601"/>
                  </a:cubicBezTo>
                  <a:cubicBezTo>
                    <a:pt x="135313" y="139186"/>
                    <a:pt x="103996" y="179202"/>
                    <a:pt x="66155" y="179202"/>
                  </a:cubicBezTo>
                  <a:cubicBezTo>
                    <a:pt x="28314" y="179202"/>
                    <a:pt x="-1263" y="139186"/>
                    <a:pt x="42" y="89601"/>
                  </a:cubicBezTo>
                  <a:cubicBezTo>
                    <a:pt x="912" y="40016"/>
                    <a:pt x="32663" y="0"/>
                    <a:pt x="70505" y="0"/>
                  </a:cubicBezTo>
                  <a:close/>
                </a:path>
              </a:pathLst>
            </a:custGeom>
            <a:solidFill>
              <a:srgbClr val="FF8382"/>
            </a:solidFill>
            <a:ln w="4349" cap="flat">
              <a:noFill/>
              <a:prstDash val="solid"/>
              <a:miter/>
            </a:ln>
          </p:spPr>
          <p:txBody>
            <a:bodyPr rtlCol="0" anchor="ctr"/>
            <a:lstStyle/>
            <a:p>
              <a:endParaRPr lang="zh-CN" altLang="en-US"/>
            </a:p>
          </p:txBody>
        </p:sp>
        <p:sp>
          <p:nvSpPr>
            <p:cNvPr id="83" name="任意多边形: 形状 82"/>
            <p:cNvSpPr/>
            <p:nvPr/>
          </p:nvSpPr>
          <p:spPr>
            <a:xfrm flipH="1">
              <a:off x="-7389873" y="3325882"/>
              <a:ext cx="159629" cy="231477"/>
            </a:xfrm>
            <a:custGeom>
              <a:avLst/>
              <a:gdLst>
                <a:gd name="connsiteX0" fmla="*/ 49351 w 159629"/>
                <a:gd name="connsiteY0" fmla="*/ 33524 h 231477"/>
                <a:gd name="connsiteX1" fmla="*/ 5856 w 159629"/>
                <a:gd name="connsiteY1" fmla="*/ 224034 h 231477"/>
                <a:gd name="connsiteX2" fmla="*/ 115464 w 159629"/>
                <a:gd name="connsiteY2" fmla="*/ 139653 h 231477"/>
                <a:gd name="connsiteX3" fmla="*/ 109810 w 159629"/>
                <a:gd name="connsiteY3" fmla="*/ 83979 h 231477"/>
                <a:gd name="connsiteX4" fmla="*/ 159395 w 159629"/>
                <a:gd name="connsiteY4" fmla="*/ 6122 h 231477"/>
                <a:gd name="connsiteX5" fmla="*/ 49351 w 159629"/>
                <a:gd name="connsiteY5" fmla="*/ 33524 h 23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629" h="231477">
                  <a:moveTo>
                    <a:pt x="49351" y="33524"/>
                  </a:moveTo>
                  <a:cubicBezTo>
                    <a:pt x="49351" y="33524"/>
                    <a:pt x="-20242" y="189673"/>
                    <a:pt x="5856" y="224034"/>
                  </a:cubicBezTo>
                  <a:cubicBezTo>
                    <a:pt x="31953" y="258396"/>
                    <a:pt x="114160" y="164011"/>
                    <a:pt x="115464" y="139653"/>
                  </a:cubicBezTo>
                  <a:cubicBezTo>
                    <a:pt x="116769" y="115295"/>
                    <a:pt x="101981" y="100942"/>
                    <a:pt x="109810" y="83979"/>
                  </a:cubicBezTo>
                  <a:cubicBezTo>
                    <a:pt x="117639" y="67015"/>
                    <a:pt x="153741" y="23085"/>
                    <a:pt x="159395" y="6122"/>
                  </a:cubicBezTo>
                  <a:cubicBezTo>
                    <a:pt x="164615" y="-10407"/>
                    <a:pt x="81103" y="9166"/>
                    <a:pt x="49351" y="33524"/>
                  </a:cubicBezTo>
                  <a:close/>
                </a:path>
              </a:pathLst>
            </a:custGeom>
            <a:solidFill>
              <a:srgbClr val="FF8382"/>
            </a:solidFill>
            <a:ln w="4349" cap="flat">
              <a:noFill/>
              <a:prstDash val="solid"/>
              <a:miter/>
            </a:ln>
          </p:spPr>
          <p:txBody>
            <a:bodyPr rtlCol="0" anchor="ctr"/>
            <a:lstStyle/>
            <a:p>
              <a:endParaRPr lang="zh-CN" altLang="en-US"/>
            </a:p>
          </p:txBody>
        </p:sp>
        <p:grpSp>
          <p:nvGrpSpPr>
            <p:cNvPr id="84" name="图形 3"/>
            <p:cNvGrpSpPr/>
            <p:nvPr/>
          </p:nvGrpSpPr>
          <p:grpSpPr>
            <a:xfrm flipH="1">
              <a:off x="-7267429" y="3234527"/>
              <a:ext cx="87874" cy="247250"/>
              <a:chOff x="7052238" y="2129688"/>
              <a:chExt cx="87874" cy="247250"/>
            </a:xfrm>
            <a:solidFill>
              <a:srgbClr val="FF8382"/>
            </a:solidFill>
          </p:grpSpPr>
          <p:sp>
            <p:nvSpPr>
              <p:cNvPr id="188" name="任意多边形: 形状 187"/>
              <p:cNvSpPr/>
              <p:nvPr/>
            </p:nvSpPr>
            <p:spPr>
              <a:xfrm>
                <a:off x="7059892" y="2129688"/>
                <a:ext cx="71417" cy="145814"/>
              </a:xfrm>
              <a:custGeom>
                <a:avLst/>
                <a:gdLst>
                  <a:gd name="connsiteX0" fmla="*/ 57155 w 71417"/>
                  <a:gd name="connsiteY0" fmla="*/ 915 h 145814"/>
                  <a:gd name="connsiteX1" fmla="*/ 35407 w 71417"/>
                  <a:gd name="connsiteY1" fmla="*/ 11789 h 145814"/>
                  <a:gd name="connsiteX2" fmla="*/ 34972 w 71417"/>
                  <a:gd name="connsiteY2" fmla="*/ 19619 h 145814"/>
                  <a:gd name="connsiteX3" fmla="*/ 3655 w 71417"/>
                  <a:gd name="connsiteY3" fmla="*/ 105740 h 145814"/>
                  <a:gd name="connsiteX4" fmla="*/ 3655 w 71417"/>
                  <a:gd name="connsiteY4" fmla="*/ 106175 h 145814"/>
                  <a:gd name="connsiteX5" fmla="*/ 3655 w 71417"/>
                  <a:gd name="connsiteY5" fmla="*/ 106610 h 145814"/>
                  <a:gd name="connsiteX6" fmla="*/ 3655 w 71417"/>
                  <a:gd name="connsiteY6" fmla="*/ 106610 h 145814"/>
                  <a:gd name="connsiteX7" fmla="*/ 3655 w 71417"/>
                  <a:gd name="connsiteY7" fmla="*/ 107045 h 145814"/>
                  <a:gd name="connsiteX8" fmla="*/ 3655 w 71417"/>
                  <a:gd name="connsiteY8" fmla="*/ 107045 h 145814"/>
                  <a:gd name="connsiteX9" fmla="*/ 3655 w 71417"/>
                  <a:gd name="connsiteY9" fmla="*/ 107045 h 145814"/>
                  <a:gd name="connsiteX10" fmla="*/ 3655 w 71417"/>
                  <a:gd name="connsiteY10" fmla="*/ 107045 h 145814"/>
                  <a:gd name="connsiteX11" fmla="*/ 3655 w 71417"/>
                  <a:gd name="connsiteY11" fmla="*/ 107045 h 145814"/>
                  <a:gd name="connsiteX12" fmla="*/ 1045 w 71417"/>
                  <a:gd name="connsiteY12" fmla="*/ 112699 h 145814"/>
                  <a:gd name="connsiteX13" fmla="*/ 18009 w 71417"/>
                  <a:gd name="connsiteY13" fmla="*/ 144451 h 145814"/>
                  <a:gd name="connsiteX14" fmla="*/ 47150 w 71417"/>
                  <a:gd name="connsiteY14" fmla="*/ 133577 h 145814"/>
                  <a:gd name="connsiteX15" fmla="*/ 47150 w 71417"/>
                  <a:gd name="connsiteY15" fmla="*/ 133577 h 145814"/>
                  <a:gd name="connsiteX16" fmla="*/ 70203 w 71417"/>
                  <a:gd name="connsiteY16" fmla="*/ 16139 h 145814"/>
                  <a:gd name="connsiteX17" fmla="*/ 70203 w 71417"/>
                  <a:gd name="connsiteY17" fmla="*/ 16139 h 145814"/>
                  <a:gd name="connsiteX18" fmla="*/ 57155 w 71417"/>
                  <a:gd name="connsiteY18" fmla="*/ 915 h 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417" h="145814">
                    <a:moveTo>
                      <a:pt x="57155" y="915"/>
                    </a:moveTo>
                    <a:cubicBezTo>
                      <a:pt x="48021" y="-2129"/>
                      <a:pt x="38016" y="2655"/>
                      <a:pt x="35407" y="11789"/>
                    </a:cubicBezTo>
                    <a:cubicBezTo>
                      <a:pt x="34537" y="14399"/>
                      <a:pt x="34537" y="17009"/>
                      <a:pt x="34972" y="19619"/>
                    </a:cubicBezTo>
                    <a:cubicBezTo>
                      <a:pt x="33667" y="55720"/>
                      <a:pt x="8439" y="98346"/>
                      <a:pt x="3655" y="105740"/>
                    </a:cubicBezTo>
                    <a:lnTo>
                      <a:pt x="3655" y="106175"/>
                    </a:lnTo>
                    <a:lnTo>
                      <a:pt x="3655" y="106610"/>
                    </a:lnTo>
                    <a:lnTo>
                      <a:pt x="3655" y="106610"/>
                    </a:lnTo>
                    <a:lnTo>
                      <a:pt x="3655" y="107045"/>
                    </a:lnTo>
                    <a:lnTo>
                      <a:pt x="3655" y="107045"/>
                    </a:lnTo>
                    <a:lnTo>
                      <a:pt x="3655" y="107045"/>
                    </a:lnTo>
                    <a:lnTo>
                      <a:pt x="3655" y="107045"/>
                    </a:lnTo>
                    <a:lnTo>
                      <a:pt x="3655" y="107045"/>
                    </a:lnTo>
                    <a:cubicBezTo>
                      <a:pt x="2785" y="108784"/>
                      <a:pt x="1915" y="110524"/>
                      <a:pt x="1045" y="112699"/>
                    </a:cubicBezTo>
                    <a:cubicBezTo>
                      <a:pt x="-2870" y="125748"/>
                      <a:pt x="4525" y="139666"/>
                      <a:pt x="18009" y="144451"/>
                    </a:cubicBezTo>
                    <a:cubicBezTo>
                      <a:pt x="29317" y="148365"/>
                      <a:pt x="41496" y="143581"/>
                      <a:pt x="47150" y="133577"/>
                    </a:cubicBezTo>
                    <a:lnTo>
                      <a:pt x="47150" y="133577"/>
                    </a:lnTo>
                    <a:cubicBezTo>
                      <a:pt x="75857" y="86602"/>
                      <a:pt x="71943" y="16139"/>
                      <a:pt x="70203" y="16139"/>
                    </a:cubicBezTo>
                    <a:lnTo>
                      <a:pt x="70203" y="16139"/>
                    </a:lnTo>
                    <a:cubicBezTo>
                      <a:pt x="68898" y="9180"/>
                      <a:pt x="64114" y="3090"/>
                      <a:pt x="57155" y="915"/>
                    </a:cubicBezTo>
                    <a:close/>
                  </a:path>
                </a:pathLst>
              </a:custGeom>
              <a:solidFill>
                <a:srgbClr val="FF8382"/>
              </a:solidFill>
              <a:ln w="4349" cap="flat">
                <a:noFill/>
                <a:prstDash val="solid"/>
                <a:miter/>
              </a:ln>
            </p:spPr>
            <p:txBody>
              <a:bodyPr rtlCol="0" anchor="ctr"/>
              <a:lstStyle/>
              <a:p>
                <a:endParaRPr lang="zh-CN" altLang="en-US"/>
              </a:p>
            </p:txBody>
          </p:sp>
          <p:sp>
            <p:nvSpPr>
              <p:cNvPr id="189" name="任意多边形: 形状 188"/>
              <p:cNvSpPr/>
              <p:nvPr/>
            </p:nvSpPr>
            <p:spPr>
              <a:xfrm>
                <a:off x="7052238" y="2226628"/>
                <a:ext cx="87874" cy="150310"/>
              </a:xfrm>
              <a:custGeom>
                <a:avLst/>
                <a:gdLst>
                  <a:gd name="connsiteX0" fmla="*/ 435 w 87874"/>
                  <a:gd name="connsiteY0" fmla="*/ 99271 h 150310"/>
                  <a:gd name="connsiteX1" fmla="*/ 0 w 87874"/>
                  <a:gd name="connsiteY1" fmla="*/ 106230 h 150310"/>
                  <a:gd name="connsiteX2" fmla="*/ 0 w 87874"/>
                  <a:gd name="connsiteY2" fmla="*/ 106230 h 150310"/>
                  <a:gd name="connsiteX3" fmla="*/ 0 w 87874"/>
                  <a:gd name="connsiteY3" fmla="*/ 106230 h 150310"/>
                  <a:gd name="connsiteX4" fmla="*/ 31752 w 87874"/>
                  <a:gd name="connsiteY4" fmla="*/ 147986 h 150310"/>
                  <a:gd name="connsiteX5" fmla="*/ 86121 w 87874"/>
                  <a:gd name="connsiteY5" fmla="*/ 120149 h 150310"/>
                  <a:gd name="connsiteX6" fmla="*/ 85686 w 87874"/>
                  <a:gd name="connsiteY6" fmla="*/ 94052 h 150310"/>
                  <a:gd name="connsiteX7" fmla="*/ 85686 w 87874"/>
                  <a:gd name="connsiteY7" fmla="*/ 94052 h 150310"/>
                  <a:gd name="connsiteX8" fmla="*/ 84382 w 87874"/>
                  <a:gd name="connsiteY8" fmla="*/ 90572 h 150310"/>
                  <a:gd name="connsiteX9" fmla="*/ 58719 w 87874"/>
                  <a:gd name="connsiteY9" fmla="*/ 22719 h 150310"/>
                  <a:gd name="connsiteX10" fmla="*/ 39581 w 87874"/>
                  <a:gd name="connsiteY10" fmla="*/ 1406 h 150310"/>
                  <a:gd name="connsiteX11" fmla="*/ 5219 w 87874"/>
                  <a:gd name="connsiteY11" fmla="*/ 18804 h 150310"/>
                  <a:gd name="connsiteX12" fmla="*/ 4350 w 87874"/>
                  <a:gd name="connsiteY12" fmla="*/ 21849 h 150310"/>
                  <a:gd name="connsiteX13" fmla="*/ 3915 w 87874"/>
                  <a:gd name="connsiteY13" fmla="*/ 28373 h 150310"/>
                  <a:gd name="connsiteX14" fmla="*/ 435 w 87874"/>
                  <a:gd name="connsiteY14" fmla="*/ 99271 h 150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874" h="150310">
                    <a:moveTo>
                      <a:pt x="435" y="99271"/>
                    </a:moveTo>
                    <a:cubicBezTo>
                      <a:pt x="0" y="101446"/>
                      <a:pt x="0" y="104055"/>
                      <a:pt x="0" y="106230"/>
                    </a:cubicBezTo>
                    <a:lnTo>
                      <a:pt x="0" y="106230"/>
                    </a:lnTo>
                    <a:lnTo>
                      <a:pt x="0" y="106230"/>
                    </a:lnTo>
                    <a:cubicBezTo>
                      <a:pt x="870" y="124498"/>
                      <a:pt x="13049" y="141897"/>
                      <a:pt x="31752" y="147986"/>
                    </a:cubicBezTo>
                    <a:cubicBezTo>
                      <a:pt x="55239" y="155815"/>
                      <a:pt x="79597" y="143201"/>
                      <a:pt x="86121" y="120149"/>
                    </a:cubicBezTo>
                    <a:cubicBezTo>
                      <a:pt x="88731" y="111450"/>
                      <a:pt x="88296" y="102316"/>
                      <a:pt x="85686" y="94052"/>
                    </a:cubicBezTo>
                    <a:lnTo>
                      <a:pt x="85686" y="94052"/>
                    </a:lnTo>
                    <a:cubicBezTo>
                      <a:pt x="85251" y="92747"/>
                      <a:pt x="84816" y="91877"/>
                      <a:pt x="84382" y="90572"/>
                    </a:cubicBezTo>
                    <a:lnTo>
                      <a:pt x="58719" y="22719"/>
                    </a:lnTo>
                    <a:cubicBezTo>
                      <a:pt x="56544" y="13150"/>
                      <a:pt x="49585" y="4886"/>
                      <a:pt x="39581" y="1406"/>
                    </a:cubicBezTo>
                    <a:cubicBezTo>
                      <a:pt x="24792" y="-3379"/>
                      <a:pt x="9134" y="4451"/>
                      <a:pt x="5219" y="18804"/>
                    </a:cubicBezTo>
                    <a:cubicBezTo>
                      <a:pt x="4784" y="19674"/>
                      <a:pt x="4784" y="20979"/>
                      <a:pt x="4350" y="21849"/>
                    </a:cubicBezTo>
                    <a:cubicBezTo>
                      <a:pt x="3915" y="24024"/>
                      <a:pt x="3915" y="26198"/>
                      <a:pt x="3915" y="28373"/>
                    </a:cubicBezTo>
                    <a:lnTo>
                      <a:pt x="435" y="99271"/>
                    </a:lnTo>
                    <a:close/>
                  </a:path>
                </a:pathLst>
              </a:custGeom>
              <a:solidFill>
                <a:srgbClr val="FF8382"/>
              </a:solidFill>
              <a:ln w="4349" cap="flat">
                <a:noFill/>
                <a:prstDash val="solid"/>
                <a:miter/>
              </a:ln>
            </p:spPr>
            <p:txBody>
              <a:bodyPr rtlCol="0" anchor="ctr"/>
              <a:lstStyle/>
              <a:p>
                <a:endParaRPr lang="zh-CN" altLang="en-US"/>
              </a:p>
            </p:txBody>
          </p:sp>
        </p:grpSp>
        <p:sp>
          <p:nvSpPr>
            <p:cNvPr id="85" name="任意多边形: 形状 84"/>
            <p:cNvSpPr/>
            <p:nvPr/>
          </p:nvSpPr>
          <p:spPr>
            <a:xfrm flipH="1">
              <a:off x="-7358054" y="3160630"/>
              <a:ext cx="310388" cy="818562"/>
            </a:xfrm>
            <a:custGeom>
              <a:avLst/>
              <a:gdLst>
                <a:gd name="connsiteX0" fmla="*/ 288473 w 310388"/>
                <a:gd name="connsiteY0" fmla="*/ 47410 h 818562"/>
                <a:gd name="connsiteX1" fmla="*/ 215836 w 310388"/>
                <a:gd name="connsiteY1" fmla="*/ 518903 h 818562"/>
                <a:gd name="connsiteX2" fmla="*/ 308481 w 310388"/>
                <a:gd name="connsiteY2" fmla="*/ 683316 h 818562"/>
                <a:gd name="connsiteX3" fmla="*/ 131454 w 310388"/>
                <a:gd name="connsiteY3" fmla="*/ 817282 h 818562"/>
                <a:gd name="connsiteX4" fmla="*/ 1837 w 310388"/>
                <a:gd name="connsiteY4" fmla="*/ 643300 h 818562"/>
                <a:gd name="connsiteX5" fmla="*/ 137544 w 310388"/>
                <a:gd name="connsiteY5" fmla="*/ 509333 h 818562"/>
                <a:gd name="connsiteX6" fmla="*/ 210181 w 310388"/>
                <a:gd name="connsiteY6" fmla="*/ 36971 h 818562"/>
                <a:gd name="connsiteX7" fmla="*/ 199307 w 310388"/>
                <a:gd name="connsiteY7" fmla="*/ 35666 h 818562"/>
                <a:gd name="connsiteX8" fmla="*/ 204962 w 310388"/>
                <a:gd name="connsiteY8" fmla="*/ 0 h 818562"/>
                <a:gd name="connsiteX9" fmla="*/ 307611 w 310388"/>
                <a:gd name="connsiteY9" fmla="*/ 13484 h 818562"/>
                <a:gd name="connsiteX10" fmla="*/ 301957 w 310388"/>
                <a:gd name="connsiteY10" fmla="*/ 49150 h 818562"/>
                <a:gd name="connsiteX11" fmla="*/ 288473 w 310388"/>
                <a:gd name="connsiteY11" fmla="*/ 47410 h 81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0388" h="818562">
                  <a:moveTo>
                    <a:pt x="288473" y="47410"/>
                  </a:moveTo>
                  <a:lnTo>
                    <a:pt x="215836" y="518903"/>
                  </a:lnTo>
                  <a:cubicBezTo>
                    <a:pt x="279774" y="544565"/>
                    <a:pt x="319790" y="611113"/>
                    <a:pt x="308481" y="683316"/>
                  </a:cubicBezTo>
                  <a:cubicBezTo>
                    <a:pt x="295432" y="768567"/>
                    <a:pt x="215836" y="828156"/>
                    <a:pt x="131454" y="817282"/>
                  </a:cubicBezTo>
                  <a:cubicBezTo>
                    <a:pt x="46638" y="806408"/>
                    <a:pt x="-11212" y="728116"/>
                    <a:pt x="1837" y="643300"/>
                  </a:cubicBezTo>
                  <a:cubicBezTo>
                    <a:pt x="12711" y="572402"/>
                    <a:pt x="69690" y="518903"/>
                    <a:pt x="137544" y="509333"/>
                  </a:cubicBezTo>
                  <a:lnTo>
                    <a:pt x="210181" y="36971"/>
                  </a:lnTo>
                  <a:lnTo>
                    <a:pt x="199307" y="35666"/>
                  </a:lnTo>
                  <a:lnTo>
                    <a:pt x="204962" y="0"/>
                  </a:lnTo>
                  <a:lnTo>
                    <a:pt x="307611" y="13484"/>
                  </a:lnTo>
                  <a:lnTo>
                    <a:pt x="301957" y="49150"/>
                  </a:lnTo>
                  <a:lnTo>
                    <a:pt x="288473" y="47410"/>
                  </a:lnTo>
                  <a:close/>
                </a:path>
              </a:pathLst>
            </a:custGeom>
            <a:solidFill>
              <a:srgbClr val="AFDDFF"/>
            </a:solidFill>
            <a:ln w="4349" cap="flat">
              <a:noFill/>
              <a:prstDash val="solid"/>
              <a:miter/>
            </a:ln>
          </p:spPr>
          <p:txBody>
            <a:bodyPr rtlCol="0" anchor="ctr"/>
            <a:lstStyle/>
            <a:p>
              <a:endParaRPr lang="zh-CN" altLang="en-US"/>
            </a:p>
          </p:txBody>
        </p:sp>
        <p:sp>
          <p:nvSpPr>
            <p:cNvPr id="86" name="任意多边形: 形状 85"/>
            <p:cNvSpPr/>
            <p:nvPr/>
          </p:nvSpPr>
          <p:spPr>
            <a:xfrm flipH="1">
              <a:off x="-7357208" y="3163240"/>
              <a:ext cx="321722" cy="830360"/>
            </a:xfrm>
            <a:custGeom>
              <a:avLst/>
              <a:gdLst>
                <a:gd name="connsiteX0" fmla="*/ 298913 w 321722"/>
                <a:gd name="connsiteY0" fmla="*/ 59589 h 830360"/>
                <a:gd name="connsiteX1" fmla="*/ 227581 w 321722"/>
                <a:gd name="connsiteY1" fmla="*/ 521512 h 830360"/>
                <a:gd name="connsiteX2" fmla="*/ 301523 w 321722"/>
                <a:gd name="connsiteY2" fmla="*/ 588061 h 830360"/>
                <a:gd name="connsiteX3" fmla="*/ 319791 w 321722"/>
                <a:gd name="connsiteY3" fmla="*/ 690275 h 830360"/>
                <a:gd name="connsiteX4" fmla="*/ 255853 w 321722"/>
                <a:gd name="connsiteY4" fmla="*/ 796839 h 830360"/>
                <a:gd name="connsiteX5" fmla="*/ 136240 w 321722"/>
                <a:gd name="connsiteY5" fmla="*/ 829026 h 830360"/>
                <a:gd name="connsiteX6" fmla="*/ 132760 w 321722"/>
                <a:gd name="connsiteY6" fmla="*/ 828591 h 830360"/>
                <a:gd name="connsiteX7" fmla="*/ 30981 w 321722"/>
                <a:gd name="connsiteY7" fmla="*/ 767697 h 830360"/>
                <a:gd name="connsiteX8" fmla="*/ 1403 w 321722"/>
                <a:gd name="connsiteY8" fmla="*/ 652434 h 830360"/>
                <a:gd name="connsiteX9" fmla="*/ 1839 w 321722"/>
                <a:gd name="connsiteY9" fmla="*/ 648519 h 830360"/>
                <a:gd name="connsiteX10" fmla="*/ 49249 w 321722"/>
                <a:gd name="connsiteY10" fmla="*/ 556309 h 830360"/>
                <a:gd name="connsiteX11" fmla="*/ 138415 w 321722"/>
                <a:gd name="connsiteY11" fmla="*/ 510638 h 830360"/>
                <a:gd name="connsiteX12" fmla="*/ 209747 w 321722"/>
                <a:gd name="connsiteY12" fmla="*/ 47845 h 830360"/>
                <a:gd name="connsiteX13" fmla="*/ 198874 w 321722"/>
                <a:gd name="connsiteY13" fmla="*/ 46540 h 830360"/>
                <a:gd name="connsiteX14" fmla="*/ 205833 w 321722"/>
                <a:gd name="connsiteY14" fmla="*/ 0 h 830360"/>
                <a:gd name="connsiteX15" fmla="*/ 319791 w 321722"/>
                <a:gd name="connsiteY15" fmla="*/ 14788 h 830360"/>
                <a:gd name="connsiteX16" fmla="*/ 312832 w 321722"/>
                <a:gd name="connsiteY16" fmla="*/ 61329 h 830360"/>
                <a:gd name="connsiteX17" fmla="*/ 298913 w 321722"/>
                <a:gd name="connsiteY17" fmla="*/ 59589 h 830360"/>
                <a:gd name="connsiteX18" fmla="*/ 298913 w 321722"/>
                <a:gd name="connsiteY18" fmla="*/ 59589 h 830360"/>
                <a:gd name="connsiteX19" fmla="*/ 216272 w 321722"/>
                <a:gd name="connsiteY19" fmla="*/ 524557 h 830360"/>
                <a:gd name="connsiteX20" fmla="*/ 289779 w 321722"/>
                <a:gd name="connsiteY20" fmla="*/ 47410 h 830360"/>
                <a:gd name="connsiteX21" fmla="*/ 303698 w 321722"/>
                <a:gd name="connsiteY21" fmla="*/ 49150 h 830360"/>
                <a:gd name="connsiteX22" fmla="*/ 307613 w 321722"/>
                <a:gd name="connsiteY22" fmla="*/ 24358 h 830360"/>
                <a:gd name="connsiteX23" fmla="*/ 215837 w 321722"/>
                <a:gd name="connsiteY23" fmla="*/ 12179 h 830360"/>
                <a:gd name="connsiteX24" fmla="*/ 211922 w 321722"/>
                <a:gd name="connsiteY24" fmla="*/ 36971 h 830360"/>
                <a:gd name="connsiteX25" fmla="*/ 222796 w 321722"/>
                <a:gd name="connsiteY25" fmla="*/ 38276 h 830360"/>
                <a:gd name="connsiteX26" fmla="*/ 148419 w 321722"/>
                <a:gd name="connsiteY26" fmla="*/ 520207 h 830360"/>
                <a:gd name="connsiteX27" fmla="*/ 144504 w 321722"/>
                <a:gd name="connsiteY27" fmla="*/ 520642 h 830360"/>
                <a:gd name="connsiteX28" fmla="*/ 57513 w 321722"/>
                <a:gd name="connsiteY28" fmla="*/ 563703 h 830360"/>
                <a:gd name="connsiteX29" fmla="*/ 13148 w 321722"/>
                <a:gd name="connsiteY29" fmla="*/ 649824 h 830360"/>
                <a:gd name="connsiteX30" fmla="*/ 12713 w 321722"/>
                <a:gd name="connsiteY30" fmla="*/ 653304 h 830360"/>
                <a:gd name="connsiteX31" fmla="*/ 40549 w 321722"/>
                <a:gd name="connsiteY31" fmla="*/ 760303 h 830360"/>
                <a:gd name="connsiteX32" fmla="*/ 134935 w 321722"/>
                <a:gd name="connsiteY32" fmla="*/ 816847 h 830360"/>
                <a:gd name="connsiteX33" fmla="*/ 138415 w 321722"/>
                <a:gd name="connsiteY33" fmla="*/ 817282 h 830360"/>
                <a:gd name="connsiteX34" fmla="*/ 249764 w 321722"/>
                <a:gd name="connsiteY34" fmla="*/ 787270 h 830360"/>
                <a:gd name="connsiteX35" fmla="*/ 309352 w 321722"/>
                <a:gd name="connsiteY35" fmla="*/ 687665 h 830360"/>
                <a:gd name="connsiteX36" fmla="*/ 292389 w 321722"/>
                <a:gd name="connsiteY36" fmla="*/ 592410 h 830360"/>
                <a:gd name="connsiteX37" fmla="*/ 220186 w 321722"/>
                <a:gd name="connsiteY37" fmla="*/ 528906 h 830360"/>
                <a:gd name="connsiteX38" fmla="*/ 216272 w 321722"/>
                <a:gd name="connsiteY38" fmla="*/ 527167 h 830360"/>
                <a:gd name="connsiteX39" fmla="*/ 216272 w 321722"/>
                <a:gd name="connsiteY39" fmla="*/ 524557 h 83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21722" h="830360">
                  <a:moveTo>
                    <a:pt x="298913" y="59589"/>
                  </a:moveTo>
                  <a:lnTo>
                    <a:pt x="227581" y="521512"/>
                  </a:lnTo>
                  <a:cubicBezTo>
                    <a:pt x="259333" y="534996"/>
                    <a:pt x="284995" y="558918"/>
                    <a:pt x="301523" y="588061"/>
                  </a:cubicBezTo>
                  <a:cubicBezTo>
                    <a:pt x="318486" y="617637"/>
                    <a:pt x="325446" y="653304"/>
                    <a:pt x="319791" y="690275"/>
                  </a:cubicBezTo>
                  <a:cubicBezTo>
                    <a:pt x="312832" y="734206"/>
                    <a:pt x="288910" y="771612"/>
                    <a:pt x="255853" y="796839"/>
                  </a:cubicBezTo>
                  <a:cubicBezTo>
                    <a:pt x="222796" y="822067"/>
                    <a:pt x="180171" y="834680"/>
                    <a:pt x="136240" y="829026"/>
                  </a:cubicBezTo>
                  <a:lnTo>
                    <a:pt x="132760" y="828591"/>
                  </a:lnTo>
                  <a:cubicBezTo>
                    <a:pt x="90569" y="822067"/>
                    <a:pt x="54903" y="799449"/>
                    <a:pt x="30981" y="767697"/>
                  </a:cubicBezTo>
                  <a:cubicBezTo>
                    <a:pt x="7493" y="735945"/>
                    <a:pt x="-4251" y="695060"/>
                    <a:pt x="1403" y="652434"/>
                  </a:cubicBezTo>
                  <a:lnTo>
                    <a:pt x="1839" y="648519"/>
                  </a:lnTo>
                  <a:cubicBezTo>
                    <a:pt x="7493" y="611983"/>
                    <a:pt x="24891" y="580231"/>
                    <a:pt x="49249" y="556309"/>
                  </a:cubicBezTo>
                  <a:cubicBezTo>
                    <a:pt x="73171" y="532386"/>
                    <a:pt x="104488" y="516293"/>
                    <a:pt x="138415" y="510638"/>
                  </a:cubicBezTo>
                  <a:lnTo>
                    <a:pt x="209747" y="47845"/>
                  </a:lnTo>
                  <a:lnTo>
                    <a:pt x="198874" y="46540"/>
                  </a:lnTo>
                  <a:lnTo>
                    <a:pt x="205833" y="0"/>
                  </a:lnTo>
                  <a:lnTo>
                    <a:pt x="319791" y="14788"/>
                  </a:lnTo>
                  <a:lnTo>
                    <a:pt x="312832" y="61329"/>
                  </a:lnTo>
                  <a:lnTo>
                    <a:pt x="298913" y="59589"/>
                  </a:lnTo>
                  <a:lnTo>
                    <a:pt x="298913" y="59589"/>
                  </a:lnTo>
                  <a:close/>
                  <a:moveTo>
                    <a:pt x="216272" y="524557"/>
                  </a:moveTo>
                  <a:lnTo>
                    <a:pt x="289779" y="47410"/>
                  </a:lnTo>
                  <a:lnTo>
                    <a:pt x="303698" y="49150"/>
                  </a:lnTo>
                  <a:lnTo>
                    <a:pt x="307613" y="24358"/>
                  </a:lnTo>
                  <a:lnTo>
                    <a:pt x="215837" y="12179"/>
                  </a:lnTo>
                  <a:lnTo>
                    <a:pt x="211922" y="36971"/>
                  </a:lnTo>
                  <a:lnTo>
                    <a:pt x="222796" y="38276"/>
                  </a:lnTo>
                  <a:cubicBezTo>
                    <a:pt x="198004" y="198775"/>
                    <a:pt x="173211" y="359709"/>
                    <a:pt x="148419" y="520207"/>
                  </a:cubicBezTo>
                  <a:lnTo>
                    <a:pt x="144504" y="520642"/>
                  </a:lnTo>
                  <a:cubicBezTo>
                    <a:pt x="111447" y="524992"/>
                    <a:pt x="81001" y="540650"/>
                    <a:pt x="57513" y="563703"/>
                  </a:cubicBezTo>
                  <a:cubicBezTo>
                    <a:pt x="34895" y="586321"/>
                    <a:pt x="18367" y="615898"/>
                    <a:pt x="13148" y="649824"/>
                  </a:cubicBezTo>
                  <a:lnTo>
                    <a:pt x="12713" y="653304"/>
                  </a:lnTo>
                  <a:cubicBezTo>
                    <a:pt x="7493" y="692885"/>
                    <a:pt x="18367" y="730726"/>
                    <a:pt x="40549" y="760303"/>
                  </a:cubicBezTo>
                  <a:cubicBezTo>
                    <a:pt x="62733" y="789880"/>
                    <a:pt x="95789" y="810758"/>
                    <a:pt x="134935" y="816847"/>
                  </a:cubicBezTo>
                  <a:lnTo>
                    <a:pt x="138415" y="817282"/>
                  </a:lnTo>
                  <a:cubicBezTo>
                    <a:pt x="179301" y="822502"/>
                    <a:pt x="218881" y="810758"/>
                    <a:pt x="249764" y="787270"/>
                  </a:cubicBezTo>
                  <a:cubicBezTo>
                    <a:pt x="280645" y="763783"/>
                    <a:pt x="302828" y="728986"/>
                    <a:pt x="309352" y="687665"/>
                  </a:cubicBezTo>
                  <a:cubicBezTo>
                    <a:pt x="314572" y="653304"/>
                    <a:pt x="308047" y="620247"/>
                    <a:pt x="292389" y="592410"/>
                  </a:cubicBezTo>
                  <a:cubicBezTo>
                    <a:pt x="276296" y="564138"/>
                    <a:pt x="251068" y="541520"/>
                    <a:pt x="220186" y="528906"/>
                  </a:cubicBezTo>
                  <a:lnTo>
                    <a:pt x="216272" y="527167"/>
                  </a:lnTo>
                  <a:lnTo>
                    <a:pt x="216272" y="524557"/>
                  </a:lnTo>
                  <a:close/>
                </a:path>
              </a:pathLst>
            </a:custGeom>
            <a:solidFill>
              <a:srgbClr val="FFFFFF"/>
            </a:solidFill>
            <a:ln w="4349" cap="flat">
              <a:noFill/>
              <a:prstDash val="solid"/>
              <a:miter/>
            </a:ln>
          </p:spPr>
          <p:txBody>
            <a:bodyPr rtlCol="0" anchor="ctr"/>
            <a:lstStyle/>
            <a:p>
              <a:endParaRPr lang="zh-CN" altLang="en-US"/>
            </a:p>
          </p:txBody>
        </p:sp>
        <p:sp>
          <p:nvSpPr>
            <p:cNvPr id="87" name="任意多边形: 形状 86"/>
            <p:cNvSpPr/>
            <p:nvPr/>
          </p:nvSpPr>
          <p:spPr>
            <a:xfrm flipH="1">
              <a:off x="-7402069" y="3293238"/>
              <a:ext cx="163350" cy="86871"/>
            </a:xfrm>
            <a:custGeom>
              <a:avLst/>
              <a:gdLst>
                <a:gd name="connsiteX0" fmla="*/ 860 w 163350"/>
                <a:gd name="connsiteY0" fmla="*/ 70517 h 86871"/>
                <a:gd name="connsiteX1" fmla="*/ 17388 w 163350"/>
                <a:gd name="connsiteY1" fmla="*/ 40940 h 86871"/>
                <a:gd name="connsiteX2" fmla="*/ 126562 w 163350"/>
                <a:gd name="connsiteY2" fmla="*/ 1794 h 86871"/>
                <a:gd name="connsiteX3" fmla="*/ 126562 w 163350"/>
                <a:gd name="connsiteY3" fmla="*/ 1794 h 86871"/>
                <a:gd name="connsiteX4" fmla="*/ 126997 w 163350"/>
                <a:gd name="connsiteY4" fmla="*/ 1794 h 86871"/>
                <a:gd name="connsiteX5" fmla="*/ 127867 w 163350"/>
                <a:gd name="connsiteY5" fmla="*/ 1359 h 86871"/>
                <a:gd name="connsiteX6" fmla="*/ 162229 w 163350"/>
                <a:gd name="connsiteY6" fmla="*/ 19627 h 86871"/>
                <a:gd name="connsiteX7" fmla="*/ 143090 w 163350"/>
                <a:gd name="connsiteY7" fmla="*/ 54424 h 86871"/>
                <a:gd name="connsiteX8" fmla="*/ 142221 w 163350"/>
                <a:gd name="connsiteY8" fmla="*/ 54859 h 86871"/>
                <a:gd name="connsiteX9" fmla="*/ 141785 w 163350"/>
                <a:gd name="connsiteY9" fmla="*/ 54859 h 86871"/>
                <a:gd name="connsiteX10" fmla="*/ 141785 w 163350"/>
                <a:gd name="connsiteY10" fmla="*/ 54859 h 86871"/>
                <a:gd name="connsiteX11" fmla="*/ 30437 w 163350"/>
                <a:gd name="connsiteY11" fmla="*/ 85740 h 86871"/>
                <a:gd name="connsiteX12" fmla="*/ 860 w 163350"/>
                <a:gd name="connsiteY12" fmla="*/ 70517 h 8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350" h="86871">
                  <a:moveTo>
                    <a:pt x="860" y="70517"/>
                  </a:moveTo>
                  <a:cubicBezTo>
                    <a:pt x="-2620" y="58338"/>
                    <a:pt x="4774" y="44855"/>
                    <a:pt x="17388" y="40940"/>
                  </a:cubicBezTo>
                  <a:lnTo>
                    <a:pt x="126562" y="1794"/>
                  </a:lnTo>
                  <a:lnTo>
                    <a:pt x="126562" y="1794"/>
                  </a:lnTo>
                  <a:lnTo>
                    <a:pt x="126997" y="1794"/>
                  </a:lnTo>
                  <a:lnTo>
                    <a:pt x="127867" y="1359"/>
                  </a:lnTo>
                  <a:cubicBezTo>
                    <a:pt x="142655" y="-3426"/>
                    <a:pt x="157879" y="4839"/>
                    <a:pt x="162229" y="19627"/>
                  </a:cubicBezTo>
                  <a:cubicBezTo>
                    <a:pt x="166578" y="34416"/>
                    <a:pt x="157879" y="50074"/>
                    <a:pt x="143090" y="54424"/>
                  </a:cubicBezTo>
                  <a:lnTo>
                    <a:pt x="142221" y="54859"/>
                  </a:lnTo>
                  <a:lnTo>
                    <a:pt x="141785" y="54859"/>
                  </a:lnTo>
                  <a:lnTo>
                    <a:pt x="141785" y="54859"/>
                  </a:lnTo>
                  <a:lnTo>
                    <a:pt x="30437" y="85740"/>
                  </a:lnTo>
                  <a:cubicBezTo>
                    <a:pt x="17823" y="89655"/>
                    <a:pt x="4339" y="83131"/>
                    <a:pt x="860" y="70517"/>
                  </a:cubicBezTo>
                  <a:close/>
                </a:path>
              </a:pathLst>
            </a:custGeom>
            <a:solidFill>
              <a:srgbClr val="FFE0D8"/>
            </a:solidFill>
            <a:ln w="4349" cap="flat">
              <a:noFill/>
              <a:prstDash val="solid"/>
              <a:miter/>
            </a:ln>
          </p:spPr>
          <p:txBody>
            <a:bodyPr rtlCol="0" anchor="ctr"/>
            <a:lstStyle/>
            <a:p>
              <a:endParaRPr lang="zh-CN" altLang="en-US"/>
            </a:p>
          </p:txBody>
        </p:sp>
        <p:sp>
          <p:nvSpPr>
            <p:cNvPr id="88" name="任意多边形: 形状 87"/>
            <p:cNvSpPr/>
            <p:nvPr/>
          </p:nvSpPr>
          <p:spPr>
            <a:xfrm flipH="1">
              <a:off x="-7392260" y="3365881"/>
              <a:ext cx="158785" cy="55345"/>
            </a:xfrm>
            <a:custGeom>
              <a:avLst/>
              <a:gdLst>
                <a:gd name="connsiteX0" fmla="*/ 14 w 158785"/>
                <a:gd name="connsiteY0" fmla="*/ 34845 h 55345"/>
                <a:gd name="connsiteX1" fmla="*/ 21762 w 158785"/>
                <a:gd name="connsiteY1" fmla="*/ 11358 h 55345"/>
                <a:gd name="connsiteX2" fmla="*/ 130066 w 158785"/>
                <a:gd name="connsiteY2" fmla="*/ 49 h 55345"/>
                <a:gd name="connsiteX3" fmla="*/ 130066 w 158785"/>
                <a:gd name="connsiteY3" fmla="*/ 49 h 55345"/>
                <a:gd name="connsiteX4" fmla="*/ 130501 w 158785"/>
                <a:gd name="connsiteY4" fmla="*/ 49 h 55345"/>
                <a:gd name="connsiteX5" fmla="*/ 131371 w 158785"/>
                <a:gd name="connsiteY5" fmla="*/ 49 h 55345"/>
                <a:gd name="connsiteX6" fmla="*/ 158773 w 158785"/>
                <a:gd name="connsiteY6" fmla="*/ 24406 h 55345"/>
                <a:gd name="connsiteX7" fmla="*/ 133546 w 158785"/>
                <a:gd name="connsiteY7" fmla="*/ 52243 h 55345"/>
                <a:gd name="connsiteX8" fmla="*/ 132676 w 158785"/>
                <a:gd name="connsiteY8" fmla="*/ 52243 h 55345"/>
                <a:gd name="connsiteX9" fmla="*/ 132241 w 158785"/>
                <a:gd name="connsiteY9" fmla="*/ 52243 h 55345"/>
                <a:gd name="connsiteX10" fmla="*/ 132241 w 158785"/>
                <a:gd name="connsiteY10" fmla="*/ 52243 h 55345"/>
                <a:gd name="connsiteX11" fmla="*/ 23502 w 158785"/>
                <a:gd name="connsiteY11" fmla="*/ 55288 h 55345"/>
                <a:gd name="connsiteX12" fmla="*/ 14 w 158785"/>
                <a:gd name="connsiteY12" fmla="*/ 34845 h 55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785" h="55345">
                  <a:moveTo>
                    <a:pt x="14" y="34845"/>
                  </a:moveTo>
                  <a:cubicBezTo>
                    <a:pt x="-421" y="22667"/>
                    <a:pt x="9148" y="12227"/>
                    <a:pt x="21762" y="11358"/>
                  </a:cubicBezTo>
                  <a:lnTo>
                    <a:pt x="130066" y="49"/>
                  </a:lnTo>
                  <a:lnTo>
                    <a:pt x="130066" y="49"/>
                  </a:lnTo>
                  <a:lnTo>
                    <a:pt x="130501" y="49"/>
                  </a:lnTo>
                  <a:lnTo>
                    <a:pt x="131371" y="49"/>
                  </a:lnTo>
                  <a:cubicBezTo>
                    <a:pt x="145724" y="-821"/>
                    <a:pt x="158338" y="10053"/>
                    <a:pt x="158773" y="24406"/>
                  </a:cubicBezTo>
                  <a:cubicBezTo>
                    <a:pt x="159208" y="38760"/>
                    <a:pt x="148334" y="51374"/>
                    <a:pt x="133546" y="52243"/>
                  </a:cubicBezTo>
                  <a:lnTo>
                    <a:pt x="132676" y="52243"/>
                  </a:lnTo>
                  <a:lnTo>
                    <a:pt x="132241" y="52243"/>
                  </a:lnTo>
                  <a:lnTo>
                    <a:pt x="132241" y="52243"/>
                  </a:lnTo>
                  <a:lnTo>
                    <a:pt x="23502" y="55288"/>
                  </a:lnTo>
                  <a:cubicBezTo>
                    <a:pt x="10888" y="56158"/>
                    <a:pt x="449" y="47024"/>
                    <a:pt x="14" y="34845"/>
                  </a:cubicBezTo>
                  <a:close/>
                </a:path>
              </a:pathLst>
            </a:custGeom>
            <a:solidFill>
              <a:srgbClr val="FFE0D8"/>
            </a:solidFill>
            <a:ln w="4349" cap="flat">
              <a:noFill/>
              <a:prstDash val="solid"/>
              <a:miter/>
            </a:ln>
          </p:spPr>
          <p:txBody>
            <a:bodyPr rtlCol="0" anchor="ctr"/>
            <a:lstStyle/>
            <a:p>
              <a:endParaRPr lang="zh-CN" altLang="en-US"/>
            </a:p>
          </p:txBody>
        </p:sp>
        <p:sp>
          <p:nvSpPr>
            <p:cNvPr id="89" name="任意多边形: 形状 88"/>
            <p:cNvSpPr/>
            <p:nvPr/>
          </p:nvSpPr>
          <p:spPr>
            <a:xfrm flipH="1">
              <a:off x="-7378009" y="3416325"/>
              <a:ext cx="149802" cy="54539"/>
            </a:xfrm>
            <a:custGeom>
              <a:avLst/>
              <a:gdLst>
                <a:gd name="connsiteX0" fmla="*/ 63 w 149802"/>
                <a:gd name="connsiteY0" fmla="*/ 19198 h 54539"/>
                <a:gd name="connsiteX1" fmla="*/ 23550 w 149802"/>
                <a:gd name="connsiteY1" fmla="*/ 60 h 54539"/>
                <a:gd name="connsiteX2" fmla="*/ 126200 w 149802"/>
                <a:gd name="connsiteY2" fmla="*/ 4845 h 54539"/>
                <a:gd name="connsiteX3" fmla="*/ 126200 w 149802"/>
                <a:gd name="connsiteY3" fmla="*/ 4845 h 54539"/>
                <a:gd name="connsiteX4" fmla="*/ 126635 w 149802"/>
                <a:gd name="connsiteY4" fmla="*/ 4845 h 54539"/>
                <a:gd name="connsiteX5" fmla="*/ 127505 w 149802"/>
                <a:gd name="connsiteY5" fmla="*/ 4845 h 54539"/>
                <a:gd name="connsiteX6" fmla="*/ 149688 w 149802"/>
                <a:gd name="connsiteY6" fmla="*/ 31812 h 54539"/>
                <a:gd name="connsiteX7" fmla="*/ 122286 w 149802"/>
                <a:gd name="connsiteY7" fmla="*/ 54429 h 54539"/>
                <a:gd name="connsiteX8" fmla="*/ 121416 w 149802"/>
                <a:gd name="connsiteY8" fmla="*/ 54429 h 54539"/>
                <a:gd name="connsiteX9" fmla="*/ 120981 w 149802"/>
                <a:gd name="connsiteY9" fmla="*/ 54429 h 54539"/>
                <a:gd name="connsiteX10" fmla="*/ 120981 w 149802"/>
                <a:gd name="connsiteY10" fmla="*/ 54429 h 54539"/>
                <a:gd name="connsiteX11" fmla="*/ 19201 w 149802"/>
                <a:gd name="connsiteY11" fmla="*/ 41816 h 54539"/>
                <a:gd name="connsiteX12" fmla="*/ 63 w 149802"/>
                <a:gd name="connsiteY12" fmla="*/ 19198 h 5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802" h="54539">
                  <a:moveTo>
                    <a:pt x="63" y="19198"/>
                  </a:moveTo>
                  <a:cubicBezTo>
                    <a:pt x="1368" y="7889"/>
                    <a:pt x="11807" y="-810"/>
                    <a:pt x="23550" y="60"/>
                  </a:cubicBezTo>
                  <a:lnTo>
                    <a:pt x="126200" y="4845"/>
                  </a:lnTo>
                  <a:lnTo>
                    <a:pt x="126200" y="4845"/>
                  </a:lnTo>
                  <a:lnTo>
                    <a:pt x="126635" y="4845"/>
                  </a:lnTo>
                  <a:lnTo>
                    <a:pt x="127505" y="4845"/>
                  </a:lnTo>
                  <a:cubicBezTo>
                    <a:pt x="140989" y="6149"/>
                    <a:pt x="150993" y="17893"/>
                    <a:pt x="149688" y="31812"/>
                  </a:cubicBezTo>
                  <a:cubicBezTo>
                    <a:pt x="148383" y="45295"/>
                    <a:pt x="135769" y="55734"/>
                    <a:pt x="122286" y="54429"/>
                  </a:cubicBezTo>
                  <a:lnTo>
                    <a:pt x="121416" y="54429"/>
                  </a:lnTo>
                  <a:lnTo>
                    <a:pt x="120981" y="54429"/>
                  </a:lnTo>
                  <a:lnTo>
                    <a:pt x="120981" y="54429"/>
                  </a:lnTo>
                  <a:lnTo>
                    <a:pt x="19201" y="41816"/>
                  </a:lnTo>
                  <a:cubicBezTo>
                    <a:pt x="7457" y="40946"/>
                    <a:pt x="-807" y="30942"/>
                    <a:pt x="63" y="19198"/>
                  </a:cubicBezTo>
                  <a:close/>
                </a:path>
              </a:pathLst>
            </a:custGeom>
            <a:solidFill>
              <a:srgbClr val="FFE0D8"/>
            </a:solidFill>
            <a:ln w="4349" cap="flat">
              <a:noFill/>
              <a:prstDash val="solid"/>
              <a:miter/>
            </a:ln>
          </p:spPr>
          <p:txBody>
            <a:bodyPr rtlCol="0" anchor="ctr"/>
            <a:lstStyle/>
            <a:p>
              <a:endParaRPr lang="zh-CN" altLang="en-US"/>
            </a:p>
          </p:txBody>
        </p:sp>
        <p:sp>
          <p:nvSpPr>
            <p:cNvPr id="90" name="任意多边形: 形状 89"/>
            <p:cNvSpPr/>
            <p:nvPr/>
          </p:nvSpPr>
          <p:spPr>
            <a:xfrm flipH="1">
              <a:off x="-7362372" y="3461112"/>
              <a:ext cx="124255" cy="44936"/>
            </a:xfrm>
            <a:custGeom>
              <a:avLst/>
              <a:gdLst>
                <a:gd name="connsiteX0" fmla="*/ 157 w 124255"/>
                <a:gd name="connsiteY0" fmla="*/ 15732 h 44936"/>
                <a:gd name="connsiteX1" fmla="*/ 19730 w 124255"/>
                <a:gd name="connsiteY1" fmla="*/ 73 h 44936"/>
                <a:gd name="connsiteX2" fmla="*/ 104546 w 124255"/>
                <a:gd name="connsiteY2" fmla="*/ 3988 h 44936"/>
                <a:gd name="connsiteX3" fmla="*/ 104546 w 124255"/>
                <a:gd name="connsiteY3" fmla="*/ 3988 h 44936"/>
                <a:gd name="connsiteX4" fmla="*/ 104981 w 124255"/>
                <a:gd name="connsiteY4" fmla="*/ 3988 h 44936"/>
                <a:gd name="connsiteX5" fmla="*/ 105852 w 124255"/>
                <a:gd name="connsiteY5" fmla="*/ 3988 h 44936"/>
                <a:gd name="connsiteX6" fmla="*/ 124119 w 124255"/>
                <a:gd name="connsiteY6" fmla="*/ 26171 h 44936"/>
                <a:gd name="connsiteX7" fmla="*/ 101502 w 124255"/>
                <a:gd name="connsiteY7" fmla="*/ 44874 h 44936"/>
                <a:gd name="connsiteX8" fmla="*/ 100632 w 124255"/>
                <a:gd name="connsiteY8" fmla="*/ 44874 h 44936"/>
                <a:gd name="connsiteX9" fmla="*/ 100197 w 124255"/>
                <a:gd name="connsiteY9" fmla="*/ 44874 h 44936"/>
                <a:gd name="connsiteX10" fmla="*/ 100197 w 124255"/>
                <a:gd name="connsiteY10" fmla="*/ 44874 h 44936"/>
                <a:gd name="connsiteX11" fmla="*/ 16250 w 124255"/>
                <a:gd name="connsiteY11" fmla="*/ 34435 h 44936"/>
                <a:gd name="connsiteX12" fmla="*/ 157 w 124255"/>
                <a:gd name="connsiteY12" fmla="*/ 15732 h 44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255" h="44936">
                  <a:moveTo>
                    <a:pt x="157" y="15732"/>
                  </a:moveTo>
                  <a:cubicBezTo>
                    <a:pt x="1027" y="6163"/>
                    <a:pt x="9726" y="-796"/>
                    <a:pt x="19730" y="73"/>
                  </a:cubicBezTo>
                  <a:lnTo>
                    <a:pt x="104546" y="3988"/>
                  </a:lnTo>
                  <a:lnTo>
                    <a:pt x="104546" y="3988"/>
                  </a:lnTo>
                  <a:lnTo>
                    <a:pt x="104981" y="3988"/>
                  </a:lnTo>
                  <a:lnTo>
                    <a:pt x="105852" y="3988"/>
                  </a:lnTo>
                  <a:cubicBezTo>
                    <a:pt x="117160" y="4858"/>
                    <a:pt x="125425" y="14862"/>
                    <a:pt x="124119" y="26171"/>
                  </a:cubicBezTo>
                  <a:cubicBezTo>
                    <a:pt x="122814" y="37480"/>
                    <a:pt x="112811" y="45744"/>
                    <a:pt x="101502" y="44874"/>
                  </a:cubicBezTo>
                  <a:lnTo>
                    <a:pt x="100632" y="44874"/>
                  </a:lnTo>
                  <a:lnTo>
                    <a:pt x="100197" y="44874"/>
                  </a:lnTo>
                  <a:lnTo>
                    <a:pt x="100197" y="44874"/>
                  </a:lnTo>
                  <a:lnTo>
                    <a:pt x="16250" y="34435"/>
                  </a:lnTo>
                  <a:cubicBezTo>
                    <a:pt x="5812" y="34000"/>
                    <a:pt x="-1148" y="25301"/>
                    <a:pt x="157" y="15732"/>
                  </a:cubicBezTo>
                  <a:close/>
                </a:path>
              </a:pathLst>
            </a:custGeom>
            <a:solidFill>
              <a:srgbClr val="FFE0D8"/>
            </a:solidFill>
            <a:ln w="4349" cap="flat">
              <a:noFill/>
              <a:prstDash val="solid"/>
              <a:miter/>
            </a:ln>
          </p:spPr>
          <p:txBody>
            <a:bodyPr rtlCol="0" anchor="ctr"/>
            <a:lstStyle/>
            <a:p>
              <a:endParaRPr lang="zh-CN" altLang="en-US"/>
            </a:p>
          </p:txBody>
        </p:sp>
        <p:sp>
          <p:nvSpPr>
            <p:cNvPr id="91" name="任意多边形: 形状 90"/>
            <p:cNvSpPr/>
            <p:nvPr/>
          </p:nvSpPr>
          <p:spPr>
            <a:xfrm flipH="1">
              <a:off x="-6798968" y="3090168"/>
              <a:ext cx="309688" cy="167023"/>
            </a:xfrm>
            <a:custGeom>
              <a:avLst/>
              <a:gdLst>
                <a:gd name="connsiteX0" fmla="*/ 16528 w 309688"/>
                <a:gd name="connsiteY0" fmla="*/ 0 h 167023"/>
                <a:gd name="connsiteX1" fmla="*/ 309688 w 309688"/>
                <a:gd name="connsiteY1" fmla="*/ 0 h 167023"/>
                <a:gd name="connsiteX2" fmla="*/ 292725 w 309688"/>
                <a:gd name="connsiteY2" fmla="*/ 167023 h 167023"/>
                <a:gd name="connsiteX3" fmla="*/ 0 w 309688"/>
                <a:gd name="connsiteY3" fmla="*/ 167023 h 167023"/>
              </a:gdLst>
              <a:ahLst/>
              <a:cxnLst>
                <a:cxn ang="0">
                  <a:pos x="connsiteX0" y="connsiteY0"/>
                </a:cxn>
                <a:cxn ang="0">
                  <a:pos x="connsiteX1" y="connsiteY1"/>
                </a:cxn>
                <a:cxn ang="0">
                  <a:pos x="connsiteX2" y="connsiteY2"/>
                </a:cxn>
                <a:cxn ang="0">
                  <a:pos x="connsiteX3" y="connsiteY3"/>
                </a:cxn>
              </a:cxnLst>
              <a:rect l="l" t="t" r="r" b="b"/>
              <a:pathLst>
                <a:path w="309688" h="167023">
                  <a:moveTo>
                    <a:pt x="16528" y="0"/>
                  </a:moveTo>
                  <a:lnTo>
                    <a:pt x="309688" y="0"/>
                  </a:lnTo>
                  <a:lnTo>
                    <a:pt x="292725" y="167023"/>
                  </a:lnTo>
                  <a:lnTo>
                    <a:pt x="0" y="167023"/>
                  </a:lnTo>
                  <a:close/>
                </a:path>
              </a:pathLst>
            </a:custGeom>
            <a:solidFill>
              <a:srgbClr val="AFDDFF"/>
            </a:solidFill>
            <a:ln w="4349" cap="flat">
              <a:noFill/>
              <a:prstDash val="solid"/>
              <a:miter/>
            </a:ln>
          </p:spPr>
          <p:txBody>
            <a:bodyPr rtlCol="0" anchor="ctr"/>
            <a:lstStyle/>
            <a:p>
              <a:endParaRPr lang="zh-CN" altLang="en-US"/>
            </a:p>
          </p:txBody>
        </p:sp>
        <p:sp>
          <p:nvSpPr>
            <p:cNvPr id="92" name="任意多边形: 形状 91"/>
            <p:cNvSpPr/>
            <p:nvPr/>
          </p:nvSpPr>
          <p:spPr>
            <a:xfrm flipH="1">
              <a:off x="-4243602" y="3419864"/>
              <a:ext cx="333178" cy="333176"/>
            </a:xfrm>
            <a:custGeom>
              <a:avLst/>
              <a:gdLst>
                <a:gd name="connsiteX0" fmla="*/ 166590 w 333178"/>
                <a:gd name="connsiteY0" fmla="*/ 333176 h 333176"/>
                <a:gd name="connsiteX1" fmla="*/ 333178 w 333178"/>
                <a:gd name="connsiteY1" fmla="*/ 166588 h 333176"/>
                <a:gd name="connsiteX2" fmla="*/ 166590 w 333178"/>
                <a:gd name="connsiteY2" fmla="*/ 0 h 333176"/>
                <a:gd name="connsiteX3" fmla="*/ 2 w 333178"/>
                <a:gd name="connsiteY3" fmla="*/ 166588 h 333176"/>
                <a:gd name="connsiteX4" fmla="*/ 166590 w 333178"/>
                <a:gd name="connsiteY4" fmla="*/ 333176 h 333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178" h="333176">
                  <a:moveTo>
                    <a:pt x="166590" y="333176"/>
                  </a:moveTo>
                  <a:cubicBezTo>
                    <a:pt x="258366" y="333176"/>
                    <a:pt x="333178" y="258364"/>
                    <a:pt x="333178" y="166588"/>
                  </a:cubicBezTo>
                  <a:cubicBezTo>
                    <a:pt x="333178" y="74812"/>
                    <a:pt x="258366" y="0"/>
                    <a:pt x="166590" y="0"/>
                  </a:cubicBezTo>
                  <a:cubicBezTo>
                    <a:pt x="74814" y="0"/>
                    <a:pt x="2" y="74812"/>
                    <a:pt x="2" y="166588"/>
                  </a:cubicBezTo>
                  <a:cubicBezTo>
                    <a:pt x="-433" y="258364"/>
                    <a:pt x="74814" y="333176"/>
                    <a:pt x="166590" y="333176"/>
                  </a:cubicBezTo>
                  <a:close/>
                </a:path>
              </a:pathLst>
            </a:custGeom>
            <a:solidFill>
              <a:srgbClr val="1E4198"/>
            </a:solidFill>
            <a:ln w="4349" cap="flat">
              <a:noFill/>
              <a:prstDash val="solid"/>
              <a:miter/>
            </a:ln>
          </p:spPr>
          <p:txBody>
            <a:bodyPr rtlCol="0" anchor="ctr"/>
            <a:lstStyle/>
            <a:p>
              <a:endParaRPr lang="zh-CN" altLang="en-US"/>
            </a:p>
          </p:txBody>
        </p:sp>
        <p:sp>
          <p:nvSpPr>
            <p:cNvPr id="93" name="任意多边形: 形状 92"/>
            <p:cNvSpPr/>
            <p:nvPr/>
          </p:nvSpPr>
          <p:spPr>
            <a:xfrm flipH="1">
              <a:off x="-4154001" y="3140188"/>
              <a:ext cx="153974" cy="153974"/>
            </a:xfrm>
            <a:custGeom>
              <a:avLst/>
              <a:gdLst>
                <a:gd name="connsiteX0" fmla="*/ 153975 w 153974"/>
                <a:gd name="connsiteY0" fmla="*/ 76987 h 153974"/>
                <a:gd name="connsiteX1" fmla="*/ 76987 w 153974"/>
                <a:gd name="connsiteY1" fmla="*/ 153974 h 153974"/>
                <a:gd name="connsiteX2" fmla="*/ 0 w 153974"/>
                <a:gd name="connsiteY2" fmla="*/ 76987 h 153974"/>
                <a:gd name="connsiteX3" fmla="*/ 76987 w 153974"/>
                <a:gd name="connsiteY3" fmla="*/ 0 h 153974"/>
                <a:gd name="connsiteX4" fmla="*/ 153975 w 153974"/>
                <a:gd name="connsiteY4" fmla="*/ 76987 h 153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74" h="153974">
                  <a:moveTo>
                    <a:pt x="153975" y="76987"/>
                  </a:moveTo>
                  <a:cubicBezTo>
                    <a:pt x="153975" y="119506"/>
                    <a:pt x="119506" y="153974"/>
                    <a:pt x="76987" y="153974"/>
                  </a:cubicBezTo>
                  <a:cubicBezTo>
                    <a:pt x="34468" y="153974"/>
                    <a:pt x="0" y="119506"/>
                    <a:pt x="0" y="76987"/>
                  </a:cubicBezTo>
                  <a:cubicBezTo>
                    <a:pt x="0" y="34468"/>
                    <a:pt x="34468" y="0"/>
                    <a:pt x="76987" y="0"/>
                  </a:cubicBezTo>
                  <a:cubicBezTo>
                    <a:pt x="119506" y="0"/>
                    <a:pt x="153975" y="34468"/>
                    <a:pt x="153975" y="76987"/>
                  </a:cubicBezTo>
                  <a:close/>
                </a:path>
              </a:pathLst>
            </a:custGeom>
            <a:solidFill>
              <a:srgbClr val="FF81A0"/>
            </a:solidFill>
            <a:ln w="4349" cap="flat">
              <a:noFill/>
              <a:prstDash val="solid"/>
              <a:miter/>
            </a:ln>
          </p:spPr>
          <p:txBody>
            <a:bodyPr rtlCol="0" anchor="ctr"/>
            <a:lstStyle/>
            <a:p>
              <a:endParaRPr lang="zh-CN" altLang="en-US"/>
            </a:p>
          </p:txBody>
        </p:sp>
        <p:sp>
          <p:nvSpPr>
            <p:cNvPr id="97" name="任意多边形: 形状 96"/>
            <p:cNvSpPr/>
            <p:nvPr/>
          </p:nvSpPr>
          <p:spPr>
            <a:xfrm flipH="1">
              <a:off x="-6551478" y="2376405"/>
              <a:ext cx="104395" cy="104389"/>
            </a:xfrm>
            <a:custGeom>
              <a:avLst/>
              <a:gdLst>
                <a:gd name="connsiteX0" fmla="*/ 52201 w 104395"/>
                <a:gd name="connsiteY0" fmla="*/ 104389 h 104389"/>
                <a:gd name="connsiteX1" fmla="*/ 104395 w 104395"/>
                <a:gd name="connsiteY1" fmla="*/ 52195 h 104389"/>
                <a:gd name="connsiteX2" fmla="*/ 52201 w 104395"/>
                <a:gd name="connsiteY2" fmla="*/ 0 h 104389"/>
                <a:gd name="connsiteX3" fmla="*/ 6 w 104395"/>
                <a:gd name="connsiteY3" fmla="*/ 52195 h 104389"/>
                <a:gd name="connsiteX4" fmla="*/ 52201 w 104395"/>
                <a:gd name="connsiteY4" fmla="*/ 104389 h 104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5" h="104389">
                  <a:moveTo>
                    <a:pt x="52201" y="104389"/>
                  </a:moveTo>
                  <a:cubicBezTo>
                    <a:pt x="80908" y="104389"/>
                    <a:pt x="104395" y="80902"/>
                    <a:pt x="104395" y="52195"/>
                  </a:cubicBezTo>
                  <a:cubicBezTo>
                    <a:pt x="104395" y="23488"/>
                    <a:pt x="80908" y="0"/>
                    <a:pt x="52201" y="0"/>
                  </a:cubicBezTo>
                  <a:cubicBezTo>
                    <a:pt x="23494" y="0"/>
                    <a:pt x="6" y="23488"/>
                    <a:pt x="6" y="52195"/>
                  </a:cubicBezTo>
                  <a:cubicBezTo>
                    <a:pt x="-429" y="80902"/>
                    <a:pt x="23059" y="104389"/>
                    <a:pt x="52201" y="104389"/>
                  </a:cubicBezTo>
                  <a:close/>
                </a:path>
              </a:pathLst>
            </a:custGeom>
            <a:solidFill>
              <a:srgbClr val="FF8382"/>
            </a:solidFill>
            <a:ln w="4349" cap="flat">
              <a:noFill/>
              <a:prstDash val="solid"/>
              <a:miter/>
            </a:ln>
          </p:spPr>
          <p:txBody>
            <a:bodyPr rtlCol="0" anchor="ctr"/>
            <a:lstStyle/>
            <a:p>
              <a:endParaRPr lang="zh-CN" altLang="en-US"/>
            </a:p>
          </p:txBody>
        </p:sp>
        <p:sp>
          <p:nvSpPr>
            <p:cNvPr id="98" name="任意多边形: 形状 97"/>
            <p:cNvSpPr/>
            <p:nvPr/>
          </p:nvSpPr>
          <p:spPr>
            <a:xfrm flipH="1">
              <a:off x="-6511044" y="2272451"/>
              <a:ext cx="160096" cy="182681"/>
            </a:xfrm>
            <a:custGeom>
              <a:avLst/>
              <a:gdLst>
                <a:gd name="connsiteX0" fmla="*/ 77874 w 160096"/>
                <a:gd name="connsiteY0" fmla="*/ 0 h 182681"/>
                <a:gd name="connsiteX1" fmla="*/ 135288 w 160096"/>
                <a:gd name="connsiteY1" fmla="*/ 26967 h 182681"/>
                <a:gd name="connsiteX2" fmla="*/ 160080 w 160096"/>
                <a:gd name="connsiteY2" fmla="*/ 91341 h 182681"/>
                <a:gd name="connsiteX3" fmla="*/ 138333 w 160096"/>
                <a:gd name="connsiteY3" fmla="*/ 155714 h 182681"/>
                <a:gd name="connsiteX4" fmla="*/ 82223 w 160096"/>
                <a:gd name="connsiteY4" fmla="*/ 182681 h 182681"/>
                <a:gd name="connsiteX5" fmla="*/ 24809 w 160096"/>
                <a:gd name="connsiteY5" fmla="*/ 155714 h 182681"/>
                <a:gd name="connsiteX6" fmla="*/ 16 w 160096"/>
                <a:gd name="connsiteY6" fmla="*/ 91341 h 182681"/>
                <a:gd name="connsiteX7" fmla="*/ 21764 w 160096"/>
                <a:gd name="connsiteY7" fmla="*/ 26967 h 182681"/>
                <a:gd name="connsiteX8" fmla="*/ 77874 w 160096"/>
                <a:gd name="connsiteY8" fmla="*/ 0 h 182681"/>
                <a:gd name="connsiteX9" fmla="*/ 77874 w 160096"/>
                <a:gd name="connsiteY9" fmla="*/ 0 h 182681"/>
                <a:gd name="connsiteX10" fmla="*/ 130938 w 160096"/>
                <a:gd name="connsiteY10" fmla="*/ 30447 h 182681"/>
                <a:gd name="connsiteX11" fmla="*/ 77874 w 160096"/>
                <a:gd name="connsiteY11" fmla="*/ 5654 h 182681"/>
                <a:gd name="connsiteX12" fmla="*/ 25679 w 160096"/>
                <a:gd name="connsiteY12" fmla="*/ 30447 h 182681"/>
                <a:gd name="connsiteX13" fmla="*/ 5236 w 160096"/>
                <a:gd name="connsiteY13" fmla="*/ 90906 h 182681"/>
                <a:gd name="connsiteX14" fmla="*/ 28723 w 160096"/>
                <a:gd name="connsiteY14" fmla="*/ 151365 h 182681"/>
                <a:gd name="connsiteX15" fmla="*/ 81788 w 160096"/>
                <a:gd name="connsiteY15" fmla="*/ 176157 h 182681"/>
                <a:gd name="connsiteX16" fmla="*/ 133983 w 160096"/>
                <a:gd name="connsiteY16" fmla="*/ 151365 h 182681"/>
                <a:gd name="connsiteX17" fmla="*/ 154426 w 160096"/>
                <a:gd name="connsiteY17" fmla="*/ 90906 h 182681"/>
                <a:gd name="connsiteX18" fmla="*/ 130938 w 160096"/>
                <a:gd name="connsiteY18" fmla="*/ 30447 h 18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096" h="182681">
                  <a:moveTo>
                    <a:pt x="77874" y="0"/>
                  </a:moveTo>
                  <a:cubicBezTo>
                    <a:pt x="100056" y="0"/>
                    <a:pt x="120499" y="10439"/>
                    <a:pt x="135288" y="26967"/>
                  </a:cubicBezTo>
                  <a:cubicBezTo>
                    <a:pt x="150076" y="43496"/>
                    <a:pt x="159645" y="66113"/>
                    <a:pt x="160080" y="91341"/>
                  </a:cubicBezTo>
                  <a:cubicBezTo>
                    <a:pt x="160515" y="116568"/>
                    <a:pt x="152251" y="139186"/>
                    <a:pt x="138333" y="155714"/>
                  </a:cubicBezTo>
                  <a:cubicBezTo>
                    <a:pt x="124414" y="172243"/>
                    <a:pt x="104406" y="182681"/>
                    <a:pt x="82223" y="182681"/>
                  </a:cubicBezTo>
                  <a:cubicBezTo>
                    <a:pt x="60040" y="182681"/>
                    <a:pt x="39597" y="172243"/>
                    <a:pt x="24809" y="155714"/>
                  </a:cubicBezTo>
                  <a:cubicBezTo>
                    <a:pt x="10021" y="139186"/>
                    <a:pt x="451" y="116568"/>
                    <a:pt x="16" y="91341"/>
                  </a:cubicBezTo>
                  <a:cubicBezTo>
                    <a:pt x="-418" y="66113"/>
                    <a:pt x="7846" y="43496"/>
                    <a:pt x="21764" y="26967"/>
                  </a:cubicBezTo>
                  <a:cubicBezTo>
                    <a:pt x="35683" y="10004"/>
                    <a:pt x="55691" y="0"/>
                    <a:pt x="77874" y="0"/>
                  </a:cubicBezTo>
                  <a:lnTo>
                    <a:pt x="77874" y="0"/>
                  </a:lnTo>
                  <a:close/>
                  <a:moveTo>
                    <a:pt x="130938" y="30447"/>
                  </a:moveTo>
                  <a:cubicBezTo>
                    <a:pt x="117020" y="15223"/>
                    <a:pt x="98316" y="5654"/>
                    <a:pt x="77874" y="5654"/>
                  </a:cubicBezTo>
                  <a:cubicBezTo>
                    <a:pt x="57430" y="5654"/>
                    <a:pt x="39162" y="15223"/>
                    <a:pt x="25679" y="30447"/>
                  </a:cubicBezTo>
                  <a:cubicBezTo>
                    <a:pt x="12630" y="46105"/>
                    <a:pt x="4801" y="67418"/>
                    <a:pt x="5236" y="90906"/>
                  </a:cubicBezTo>
                  <a:cubicBezTo>
                    <a:pt x="5671" y="114393"/>
                    <a:pt x="14805" y="136141"/>
                    <a:pt x="28723" y="151365"/>
                  </a:cubicBezTo>
                  <a:cubicBezTo>
                    <a:pt x="42642" y="166588"/>
                    <a:pt x="61345" y="176157"/>
                    <a:pt x="81788" y="176157"/>
                  </a:cubicBezTo>
                  <a:cubicBezTo>
                    <a:pt x="102231" y="176157"/>
                    <a:pt x="120499" y="166588"/>
                    <a:pt x="133983" y="151365"/>
                  </a:cubicBezTo>
                  <a:cubicBezTo>
                    <a:pt x="147032" y="135706"/>
                    <a:pt x="154861" y="114393"/>
                    <a:pt x="154426" y="90906"/>
                  </a:cubicBezTo>
                  <a:cubicBezTo>
                    <a:pt x="153991" y="67418"/>
                    <a:pt x="144857" y="45670"/>
                    <a:pt x="130938" y="30447"/>
                  </a:cubicBezTo>
                  <a:close/>
                </a:path>
              </a:pathLst>
            </a:custGeom>
            <a:solidFill>
              <a:srgbClr val="000000"/>
            </a:solidFill>
            <a:ln w="4349" cap="flat">
              <a:noFill/>
              <a:prstDash val="solid"/>
              <a:miter/>
            </a:ln>
          </p:spPr>
          <p:txBody>
            <a:bodyPr rtlCol="0" anchor="ctr"/>
            <a:lstStyle/>
            <a:p>
              <a:endParaRPr lang="zh-CN" altLang="en-US"/>
            </a:p>
          </p:txBody>
        </p:sp>
        <p:sp>
          <p:nvSpPr>
            <p:cNvPr id="107" name="任意多边形: 形状 106"/>
            <p:cNvSpPr/>
            <p:nvPr/>
          </p:nvSpPr>
          <p:spPr>
            <a:xfrm flipH="1">
              <a:off x="-7316130" y="3851776"/>
              <a:ext cx="247924" cy="112653"/>
            </a:xfrm>
            <a:custGeom>
              <a:avLst/>
              <a:gdLst>
                <a:gd name="connsiteX0" fmla="*/ 247925 w 247924"/>
                <a:gd name="connsiteY0" fmla="*/ 0 h 112653"/>
                <a:gd name="connsiteX1" fmla="*/ 123962 w 247924"/>
                <a:gd name="connsiteY1" fmla="*/ 112653 h 112653"/>
                <a:gd name="connsiteX2" fmla="*/ 0 w 247924"/>
                <a:gd name="connsiteY2" fmla="*/ 0 h 112653"/>
                <a:gd name="connsiteX3" fmla="*/ 247925 w 247924"/>
                <a:gd name="connsiteY3" fmla="*/ 0 h 112653"/>
              </a:gdLst>
              <a:ahLst/>
              <a:cxnLst>
                <a:cxn ang="0">
                  <a:pos x="connsiteX0" y="connsiteY0"/>
                </a:cxn>
                <a:cxn ang="0">
                  <a:pos x="connsiteX1" y="connsiteY1"/>
                </a:cxn>
                <a:cxn ang="0">
                  <a:pos x="connsiteX2" y="connsiteY2"/>
                </a:cxn>
                <a:cxn ang="0">
                  <a:pos x="connsiteX3" y="connsiteY3"/>
                </a:cxn>
              </a:cxnLst>
              <a:rect l="l" t="t" r="r" b="b"/>
              <a:pathLst>
                <a:path w="247924" h="112653">
                  <a:moveTo>
                    <a:pt x="247925" y="0"/>
                  </a:moveTo>
                  <a:cubicBezTo>
                    <a:pt x="241835" y="63069"/>
                    <a:pt x="188771" y="112653"/>
                    <a:pt x="123962" y="112653"/>
                  </a:cubicBezTo>
                  <a:cubicBezTo>
                    <a:pt x="59154" y="112653"/>
                    <a:pt x="6089" y="63069"/>
                    <a:pt x="0" y="0"/>
                  </a:cubicBezTo>
                  <a:lnTo>
                    <a:pt x="247925" y="0"/>
                  </a:lnTo>
                  <a:close/>
                </a:path>
              </a:pathLst>
            </a:custGeom>
            <a:solidFill>
              <a:srgbClr val="FFFFFF"/>
            </a:solidFill>
            <a:ln w="4349" cap="flat">
              <a:noFill/>
              <a:prstDash val="solid"/>
              <a:miter/>
            </a:ln>
          </p:spPr>
          <p:txBody>
            <a:bodyPr rtlCol="0" anchor="ctr"/>
            <a:lstStyle/>
            <a:p>
              <a:endParaRPr lang="zh-CN" altLang="en-US"/>
            </a:p>
          </p:txBody>
        </p:sp>
        <p:sp>
          <p:nvSpPr>
            <p:cNvPr id="108" name="任意多边形: 形状 107"/>
            <p:cNvSpPr/>
            <p:nvPr/>
          </p:nvSpPr>
          <p:spPr>
            <a:xfrm flipH="1">
              <a:off x="-7160851" y="3734337"/>
              <a:ext cx="46974" cy="46975"/>
            </a:xfrm>
            <a:custGeom>
              <a:avLst/>
              <a:gdLst>
                <a:gd name="connsiteX0" fmla="*/ 23488 w 46974"/>
                <a:gd name="connsiteY0" fmla="*/ 46975 h 46975"/>
                <a:gd name="connsiteX1" fmla="*/ 46975 w 46974"/>
                <a:gd name="connsiteY1" fmla="*/ 23488 h 46975"/>
                <a:gd name="connsiteX2" fmla="*/ 23488 w 46974"/>
                <a:gd name="connsiteY2" fmla="*/ 0 h 46975"/>
                <a:gd name="connsiteX3" fmla="*/ 0 w 46974"/>
                <a:gd name="connsiteY3" fmla="*/ 23488 h 46975"/>
                <a:gd name="connsiteX4" fmla="*/ 23488 w 46974"/>
                <a:gd name="connsiteY4" fmla="*/ 46975 h 46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74" h="46975">
                  <a:moveTo>
                    <a:pt x="23488" y="46975"/>
                  </a:moveTo>
                  <a:cubicBezTo>
                    <a:pt x="36536" y="46975"/>
                    <a:pt x="46975" y="36536"/>
                    <a:pt x="46975" y="23488"/>
                  </a:cubicBezTo>
                  <a:cubicBezTo>
                    <a:pt x="46975" y="10439"/>
                    <a:pt x="36536" y="0"/>
                    <a:pt x="23488" y="0"/>
                  </a:cubicBezTo>
                  <a:cubicBezTo>
                    <a:pt x="10439" y="0"/>
                    <a:pt x="0" y="10439"/>
                    <a:pt x="0" y="23488"/>
                  </a:cubicBezTo>
                  <a:cubicBezTo>
                    <a:pt x="0" y="36536"/>
                    <a:pt x="10439" y="46975"/>
                    <a:pt x="23488" y="46975"/>
                  </a:cubicBezTo>
                  <a:close/>
                </a:path>
              </a:pathLst>
            </a:custGeom>
            <a:solidFill>
              <a:srgbClr val="FFFFFF"/>
            </a:solidFill>
            <a:ln w="4349" cap="flat">
              <a:noFill/>
              <a:prstDash val="solid"/>
              <a:miter/>
            </a:ln>
          </p:spPr>
          <p:txBody>
            <a:bodyPr rtlCol="0" anchor="ctr"/>
            <a:lstStyle/>
            <a:p>
              <a:endParaRPr lang="zh-CN" altLang="en-US"/>
            </a:p>
          </p:txBody>
        </p:sp>
        <p:sp>
          <p:nvSpPr>
            <p:cNvPr id="109" name="任意多边形: 形状 108"/>
            <p:cNvSpPr/>
            <p:nvPr/>
          </p:nvSpPr>
          <p:spPr>
            <a:xfrm flipH="1">
              <a:off x="-7121270" y="3791752"/>
              <a:ext cx="23487" cy="23487"/>
            </a:xfrm>
            <a:custGeom>
              <a:avLst/>
              <a:gdLst>
                <a:gd name="connsiteX0" fmla="*/ 23488 w 23487"/>
                <a:gd name="connsiteY0" fmla="*/ 11744 h 23487"/>
                <a:gd name="connsiteX1" fmla="*/ 11744 w 23487"/>
                <a:gd name="connsiteY1" fmla="*/ 23488 h 23487"/>
                <a:gd name="connsiteX2" fmla="*/ 0 w 23487"/>
                <a:gd name="connsiteY2" fmla="*/ 11744 h 23487"/>
                <a:gd name="connsiteX3" fmla="*/ 11744 w 23487"/>
                <a:gd name="connsiteY3" fmla="*/ 0 h 23487"/>
                <a:gd name="connsiteX4" fmla="*/ 23488 w 23487"/>
                <a:gd name="connsiteY4" fmla="*/ 11744 h 23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 h="23487">
                  <a:moveTo>
                    <a:pt x="23488" y="11744"/>
                  </a:moveTo>
                  <a:cubicBezTo>
                    <a:pt x="23488" y="18230"/>
                    <a:pt x="18229" y="23488"/>
                    <a:pt x="11744" y="23488"/>
                  </a:cubicBezTo>
                  <a:cubicBezTo>
                    <a:pt x="5258" y="23488"/>
                    <a:pt x="0" y="18230"/>
                    <a:pt x="0" y="11744"/>
                  </a:cubicBezTo>
                  <a:cubicBezTo>
                    <a:pt x="0" y="5258"/>
                    <a:pt x="5258" y="0"/>
                    <a:pt x="11744" y="0"/>
                  </a:cubicBezTo>
                  <a:cubicBezTo>
                    <a:pt x="18230" y="0"/>
                    <a:pt x="23488" y="5258"/>
                    <a:pt x="23488" y="11744"/>
                  </a:cubicBezTo>
                  <a:close/>
                </a:path>
              </a:pathLst>
            </a:custGeom>
            <a:solidFill>
              <a:srgbClr val="FFFFFF"/>
            </a:solidFill>
            <a:ln w="4349" cap="flat">
              <a:noFill/>
              <a:prstDash val="solid"/>
              <a:miter/>
            </a:ln>
          </p:spPr>
          <p:txBody>
            <a:bodyPr rtlCol="0" anchor="ctr"/>
            <a:lstStyle/>
            <a:p>
              <a:endParaRPr lang="zh-CN" altLang="en-US"/>
            </a:p>
          </p:txBody>
        </p:sp>
        <p:sp>
          <p:nvSpPr>
            <p:cNvPr id="113" name="任意多边形: 形状 112"/>
            <p:cNvSpPr/>
            <p:nvPr/>
          </p:nvSpPr>
          <p:spPr>
            <a:xfrm flipH="1">
              <a:off x="-3780809" y="1596964"/>
              <a:ext cx="68288" cy="52629"/>
            </a:xfrm>
            <a:custGeom>
              <a:avLst/>
              <a:gdLst>
                <a:gd name="connsiteX0" fmla="*/ 0 w 68288"/>
                <a:gd name="connsiteY0" fmla="*/ 0 h 52629"/>
                <a:gd name="connsiteX1" fmla="*/ 68288 w 68288"/>
                <a:gd name="connsiteY1" fmla="*/ 0 h 52629"/>
                <a:gd name="connsiteX2" fmla="*/ 68288 w 68288"/>
                <a:gd name="connsiteY2" fmla="*/ 52630 h 52629"/>
                <a:gd name="connsiteX3" fmla="*/ 0 w 68288"/>
                <a:gd name="connsiteY3" fmla="*/ 52630 h 52629"/>
              </a:gdLst>
              <a:ahLst/>
              <a:cxnLst>
                <a:cxn ang="0">
                  <a:pos x="connsiteX0" y="connsiteY0"/>
                </a:cxn>
                <a:cxn ang="0">
                  <a:pos x="connsiteX1" y="connsiteY1"/>
                </a:cxn>
                <a:cxn ang="0">
                  <a:pos x="connsiteX2" y="connsiteY2"/>
                </a:cxn>
                <a:cxn ang="0">
                  <a:pos x="connsiteX3" y="connsiteY3"/>
                </a:cxn>
              </a:cxnLst>
              <a:rect l="l" t="t" r="r" b="b"/>
              <a:pathLst>
                <a:path w="68288" h="52629">
                  <a:moveTo>
                    <a:pt x="0" y="0"/>
                  </a:moveTo>
                  <a:lnTo>
                    <a:pt x="68288" y="0"/>
                  </a:lnTo>
                  <a:lnTo>
                    <a:pt x="68288" y="52630"/>
                  </a:lnTo>
                  <a:lnTo>
                    <a:pt x="0" y="52630"/>
                  </a:lnTo>
                  <a:close/>
                </a:path>
              </a:pathLst>
            </a:custGeom>
            <a:solidFill>
              <a:srgbClr val="FFFFFF"/>
            </a:solidFill>
            <a:ln w="4349" cap="flat">
              <a:noFill/>
              <a:prstDash val="solid"/>
              <a:miter/>
            </a:ln>
          </p:spPr>
          <p:txBody>
            <a:bodyPr rtlCol="0" anchor="ctr"/>
            <a:lstStyle/>
            <a:p>
              <a:endParaRPr lang="zh-CN" altLang="en-US"/>
            </a:p>
          </p:txBody>
        </p:sp>
        <p:sp>
          <p:nvSpPr>
            <p:cNvPr id="114" name="任意多边形: 形状 113"/>
            <p:cNvSpPr/>
            <p:nvPr/>
          </p:nvSpPr>
          <p:spPr>
            <a:xfrm flipH="1">
              <a:off x="-3935218" y="1681780"/>
              <a:ext cx="222697" cy="26532"/>
            </a:xfrm>
            <a:custGeom>
              <a:avLst/>
              <a:gdLst>
                <a:gd name="connsiteX0" fmla="*/ 0 w 222697"/>
                <a:gd name="connsiteY0" fmla="*/ 0 h 26532"/>
                <a:gd name="connsiteX1" fmla="*/ 222698 w 222697"/>
                <a:gd name="connsiteY1" fmla="*/ 0 h 26532"/>
                <a:gd name="connsiteX2" fmla="*/ 222698 w 222697"/>
                <a:gd name="connsiteY2" fmla="*/ 26532 h 26532"/>
                <a:gd name="connsiteX3" fmla="*/ 0 w 222697"/>
                <a:gd name="connsiteY3" fmla="*/ 26532 h 26532"/>
              </a:gdLst>
              <a:ahLst/>
              <a:cxnLst>
                <a:cxn ang="0">
                  <a:pos x="connsiteX0" y="connsiteY0"/>
                </a:cxn>
                <a:cxn ang="0">
                  <a:pos x="connsiteX1" y="connsiteY1"/>
                </a:cxn>
                <a:cxn ang="0">
                  <a:pos x="connsiteX2" y="connsiteY2"/>
                </a:cxn>
                <a:cxn ang="0">
                  <a:pos x="connsiteX3" y="connsiteY3"/>
                </a:cxn>
              </a:cxnLst>
              <a:rect l="l" t="t" r="r" b="b"/>
              <a:pathLst>
                <a:path w="222697" h="26532">
                  <a:moveTo>
                    <a:pt x="0" y="0"/>
                  </a:moveTo>
                  <a:lnTo>
                    <a:pt x="222698" y="0"/>
                  </a:lnTo>
                  <a:lnTo>
                    <a:pt x="222698" y="26532"/>
                  </a:lnTo>
                  <a:lnTo>
                    <a:pt x="0" y="26532"/>
                  </a:lnTo>
                  <a:close/>
                </a:path>
              </a:pathLst>
            </a:custGeom>
            <a:solidFill>
              <a:srgbClr val="FFFFFF"/>
            </a:solidFill>
            <a:ln w="4349" cap="flat">
              <a:noFill/>
              <a:prstDash val="solid"/>
              <a:miter/>
            </a:ln>
          </p:spPr>
          <p:txBody>
            <a:bodyPr rtlCol="0" anchor="ctr"/>
            <a:lstStyle/>
            <a:p>
              <a:endParaRPr lang="zh-CN" altLang="en-US"/>
            </a:p>
          </p:txBody>
        </p:sp>
        <p:sp>
          <p:nvSpPr>
            <p:cNvPr id="116" name="任意多边形: 形状 115"/>
            <p:cNvSpPr/>
            <p:nvPr/>
          </p:nvSpPr>
          <p:spPr>
            <a:xfrm flipH="1">
              <a:off x="-8240412" y="2293328"/>
              <a:ext cx="718112" cy="482801"/>
            </a:xfrm>
            <a:custGeom>
              <a:avLst/>
              <a:gdLst>
                <a:gd name="connsiteX0" fmla="*/ 718112 w 718112"/>
                <a:gd name="connsiteY0" fmla="*/ 0 h 482801"/>
                <a:gd name="connsiteX1" fmla="*/ 580666 w 718112"/>
                <a:gd name="connsiteY1" fmla="*/ 0 h 482801"/>
                <a:gd name="connsiteX2" fmla="*/ 109174 w 718112"/>
                <a:gd name="connsiteY2" fmla="*/ 471492 h 482801"/>
                <a:gd name="connsiteX3" fmla="*/ 0 w 718112"/>
                <a:gd name="connsiteY3" fmla="*/ 471492 h 482801"/>
                <a:gd name="connsiteX4" fmla="*/ 0 w 718112"/>
                <a:gd name="connsiteY4" fmla="*/ 482801 h 482801"/>
                <a:gd name="connsiteX5" fmla="*/ 113958 w 718112"/>
                <a:gd name="connsiteY5" fmla="*/ 482801 h 482801"/>
                <a:gd name="connsiteX6" fmla="*/ 585451 w 718112"/>
                <a:gd name="connsiteY6" fmla="*/ 10874 h 482801"/>
                <a:gd name="connsiteX7" fmla="*/ 718112 w 718112"/>
                <a:gd name="connsiteY7" fmla="*/ 10874 h 48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112" h="482801">
                  <a:moveTo>
                    <a:pt x="718112" y="0"/>
                  </a:moveTo>
                  <a:lnTo>
                    <a:pt x="580666" y="0"/>
                  </a:lnTo>
                  <a:lnTo>
                    <a:pt x="109174" y="471492"/>
                  </a:lnTo>
                  <a:lnTo>
                    <a:pt x="0" y="471492"/>
                  </a:lnTo>
                  <a:lnTo>
                    <a:pt x="0" y="482801"/>
                  </a:lnTo>
                  <a:lnTo>
                    <a:pt x="113958" y="482801"/>
                  </a:lnTo>
                  <a:lnTo>
                    <a:pt x="585451" y="10874"/>
                  </a:lnTo>
                  <a:lnTo>
                    <a:pt x="718112" y="10874"/>
                  </a:lnTo>
                  <a:close/>
                </a:path>
              </a:pathLst>
            </a:custGeom>
            <a:solidFill>
              <a:srgbClr val="FFFFFF"/>
            </a:solidFill>
            <a:ln w="4349" cap="flat">
              <a:noFill/>
              <a:prstDash val="solid"/>
              <a:miter/>
            </a:ln>
          </p:spPr>
          <p:txBody>
            <a:bodyPr rtlCol="0" anchor="ctr"/>
            <a:lstStyle/>
            <a:p>
              <a:endParaRPr lang="zh-CN" altLang="en-US"/>
            </a:p>
          </p:txBody>
        </p:sp>
        <p:sp>
          <p:nvSpPr>
            <p:cNvPr id="117" name="任意多边形: 形状 116"/>
            <p:cNvSpPr/>
            <p:nvPr/>
          </p:nvSpPr>
          <p:spPr>
            <a:xfrm flipH="1">
              <a:off x="-8177344" y="1824446"/>
              <a:ext cx="68288" cy="52629"/>
            </a:xfrm>
            <a:custGeom>
              <a:avLst/>
              <a:gdLst>
                <a:gd name="connsiteX0" fmla="*/ 0 w 68288"/>
                <a:gd name="connsiteY0" fmla="*/ 0 h 52629"/>
                <a:gd name="connsiteX1" fmla="*/ 68288 w 68288"/>
                <a:gd name="connsiteY1" fmla="*/ 0 h 52629"/>
                <a:gd name="connsiteX2" fmla="*/ 68288 w 68288"/>
                <a:gd name="connsiteY2" fmla="*/ 52630 h 52629"/>
                <a:gd name="connsiteX3" fmla="*/ 0 w 68288"/>
                <a:gd name="connsiteY3" fmla="*/ 52630 h 52629"/>
              </a:gdLst>
              <a:ahLst/>
              <a:cxnLst>
                <a:cxn ang="0">
                  <a:pos x="connsiteX0" y="connsiteY0"/>
                </a:cxn>
                <a:cxn ang="0">
                  <a:pos x="connsiteX1" y="connsiteY1"/>
                </a:cxn>
                <a:cxn ang="0">
                  <a:pos x="connsiteX2" y="connsiteY2"/>
                </a:cxn>
                <a:cxn ang="0">
                  <a:pos x="connsiteX3" y="connsiteY3"/>
                </a:cxn>
              </a:cxnLst>
              <a:rect l="l" t="t" r="r" b="b"/>
              <a:pathLst>
                <a:path w="68288" h="52629">
                  <a:moveTo>
                    <a:pt x="0" y="0"/>
                  </a:moveTo>
                  <a:lnTo>
                    <a:pt x="68288" y="0"/>
                  </a:lnTo>
                  <a:lnTo>
                    <a:pt x="68288" y="52630"/>
                  </a:lnTo>
                  <a:lnTo>
                    <a:pt x="0" y="52630"/>
                  </a:lnTo>
                  <a:close/>
                </a:path>
              </a:pathLst>
            </a:custGeom>
            <a:solidFill>
              <a:srgbClr val="FFFFFF"/>
            </a:solidFill>
            <a:ln w="4349" cap="flat">
              <a:noFill/>
              <a:prstDash val="solid"/>
              <a:miter/>
            </a:ln>
          </p:spPr>
          <p:txBody>
            <a:bodyPr rtlCol="0" anchor="ctr"/>
            <a:lstStyle/>
            <a:p>
              <a:endParaRPr lang="zh-CN" altLang="en-US"/>
            </a:p>
          </p:txBody>
        </p:sp>
        <p:sp>
          <p:nvSpPr>
            <p:cNvPr id="118" name="任意多边形: 形状 117"/>
            <p:cNvSpPr/>
            <p:nvPr/>
          </p:nvSpPr>
          <p:spPr>
            <a:xfrm flipH="1">
              <a:off x="-8626217" y="2014522"/>
              <a:ext cx="523251" cy="46975"/>
            </a:xfrm>
            <a:custGeom>
              <a:avLst/>
              <a:gdLst>
                <a:gd name="connsiteX0" fmla="*/ 0 w 523251"/>
                <a:gd name="connsiteY0" fmla="*/ 0 h 46975"/>
                <a:gd name="connsiteX1" fmla="*/ 523252 w 523251"/>
                <a:gd name="connsiteY1" fmla="*/ 0 h 46975"/>
                <a:gd name="connsiteX2" fmla="*/ 523252 w 523251"/>
                <a:gd name="connsiteY2" fmla="*/ 46975 h 46975"/>
                <a:gd name="connsiteX3" fmla="*/ 0 w 523251"/>
                <a:gd name="connsiteY3" fmla="*/ 46975 h 46975"/>
              </a:gdLst>
              <a:ahLst/>
              <a:cxnLst>
                <a:cxn ang="0">
                  <a:pos x="connsiteX0" y="connsiteY0"/>
                </a:cxn>
                <a:cxn ang="0">
                  <a:pos x="connsiteX1" y="connsiteY1"/>
                </a:cxn>
                <a:cxn ang="0">
                  <a:pos x="connsiteX2" y="connsiteY2"/>
                </a:cxn>
                <a:cxn ang="0">
                  <a:pos x="connsiteX3" y="connsiteY3"/>
                </a:cxn>
              </a:cxnLst>
              <a:rect l="l" t="t" r="r" b="b"/>
              <a:pathLst>
                <a:path w="523251" h="46975">
                  <a:moveTo>
                    <a:pt x="0" y="0"/>
                  </a:moveTo>
                  <a:lnTo>
                    <a:pt x="523252" y="0"/>
                  </a:lnTo>
                  <a:lnTo>
                    <a:pt x="523252" y="46975"/>
                  </a:lnTo>
                  <a:lnTo>
                    <a:pt x="0" y="46975"/>
                  </a:lnTo>
                  <a:close/>
                </a:path>
              </a:pathLst>
            </a:custGeom>
            <a:solidFill>
              <a:srgbClr val="FFFFFF"/>
            </a:solidFill>
            <a:ln w="4349" cap="flat">
              <a:noFill/>
              <a:prstDash val="solid"/>
              <a:miter/>
            </a:ln>
          </p:spPr>
          <p:txBody>
            <a:bodyPr rtlCol="0" anchor="ctr"/>
            <a:lstStyle/>
            <a:p>
              <a:endParaRPr lang="zh-CN" altLang="en-US"/>
            </a:p>
          </p:txBody>
        </p:sp>
        <p:sp>
          <p:nvSpPr>
            <p:cNvPr id="119" name="任意多边形: 形状 118"/>
            <p:cNvSpPr/>
            <p:nvPr/>
          </p:nvSpPr>
          <p:spPr>
            <a:xfrm flipH="1">
              <a:off x="-8626217" y="2091509"/>
              <a:ext cx="523251" cy="46975"/>
            </a:xfrm>
            <a:custGeom>
              <a:avLst/>
              <a:gdLst>
                <a:gd name="connsiteX0" fmla="*/ 0 w 523251"/>
                <a:gd name="connsiteY0" fmla="*/ 0 h 46975"/>
                <a:gd name="connsiteX1" fmla="*/ 523252 w 523251"/>
                <a:gd name="connsiteY1" fmla="*/ 0 h 46975"/>
                <a:gd name="connsiteX2" fmla="*/ 523252 w 523251"/>
                <a:gd name="connsiteY2" fmla="*/ 46975 h 46975"/>
                <a:gd name="connsiteX3" fmla="*/ 0 w 523251"/>
                <a:gd name="connsiteY3" fmla="*/ 46975 h 46975"/>
              </a:gdLst>
              <a:ahLst/>
              <a:cxnLst>
                <a:cxn ang="0">
                  <a:pos x="connsiteX0" y="connsiteY0"/>
                </a:cxn>
                <a:cxn ang="0">
                  <a:pos x="connsiteX1" y="connsiteY1"/>
                </a:cxn>
                <a:cxn ang="0">
                  <a:pos x="connsiteX2" y="connsiteY2"/>
                </a:cxn>
                <a:cxn ang="0">
                  <a:pos x="connsiteX3" y="connsiteY3"/>
                </a:cxn>
              </a:cxnLst>
              <a:rect l="l" t="t" r="r" b="b"/>
              <a:pathLst>
                <a:path w="523251" h="46975">
                  <a:moveTo>
                    <a:pt x="0" y="0"/>
                  </a:moveTo>
                  <a:lnTo>
                    <a:pt x="523252" y="0"/>
                  </a:lnTo>
                  <a:lnTo>
                    <a:pt x="523252" y="46975"/>
                  </a:lnTo>
                  <a:lnTo>
                    <a:pt x="0" y="46975"/>
                  </a:lnTo>
                  <a:close/>
                </a:path>
              </a:pathLst>
            </a:custGeom>
            <a:solidFill>
              <a:srgbClr val="FFFFFF"/>
            </a:solidFill>
            <a:ln w="4349" cap="flat">
              <a:noFill/>
              <a:prstDash val="solid"/>
              <a:miter/>
            </a:ln>
          </p:spPr>
          <p:txBody>
            <a:bodyPr rtlCol="0" anchor="ctr"/>
            <a:lstStyle/>
            <a:p>
              <a:endParaRPr lang="zh-CN" altLang="en-US"/>
            </a:p>
          </p:txBody>
        </p:sp>
        <p:sp>
          <p:nvSpPr>
            <p:cNvPr id="120" name="任意多边形: 形状 119"/>
            <p:cNvSpPr/>
            <p:nvPr/>
          </p:nvSpPr>
          <p:spPr>
            <a:xfrm flipH="1">
              <a:off x="-8332187" y="2168931"/>
              <a:ext cx="229221" cy="46975"/>
            </a:xfrm>
            <a:custGeom>
              <a:avLst/>
              <a:gdLst>
                <a:gd name="connsiteX0" fmla="*/ 0 w 229221"/>
                <a:gd name="connsiteY0" fmla="*/ 0 h 46975"/>
                <a:gd name="connsiteX1" fmla="*/ 229222 w 229221"/>
                <a:gd name="connsiteY1" fmla="*/ 0 h 46975"/>
                <a:gd name="connsiteX2" fmla="*/ 229222 w 229221"/>
                <a:gd name="connsiteY2" fmla="*/ 46975 h 46975"/>
                <a:gd name="connsiteX3" fmla="*/ 0 w 229221"/>
                <a:gd name="connsiteY3" fmla="*/ 46975 h 46975"/>
              </a:gdLst>
              <a:ahLst/>
              <a:cxnLst>
                <a:cxn ang="0">
                  <a:pos x="connsiteX0" y="connsiteY0"/>
                </a:cxn>
                <a:cxn ang="0">
                  <a:pos x="connsiteX1" y="connsiteY1"/>
                </a:cxn>
                <a:cxn ang="0">
                  <a:pos x="connsiteX2" y="connsiteY2"/>
                </a:cxn>
                <a:cxn ang="0">
                  <a:pos x="connsiteX3" y="connsiteY3"/>
                </a:cxn>
              </a:cxnLst>
              <a:rect l="l" t="t" r="r" b="b"/>
              <a:pathLst>
                <a:path w="229221" h="46975">
                  <a:moveTo>
                    <a:pt x="0" y="0"/>
                  </a:moveTo>
                  <a:lnTo>
                    <a:pt x="229222" y="0"/>
                  </a:lnTo>
                  <a:lnTo>
                    <a:pt x="229222" y="46975"/>
                  </a:lnTo>
                  <a:lnTo>
                    <a:pt x="0" y="46975"/>
                  </a:lnTo>
                  <a:close/>
                </a:path>
              </a:pathLst>
            </a:custGeom>
            <a:solidFill>
              <a:srgbClr val="FFFFFF"/>
            </a:solidFill>
            <a:ln w="4349" cap="flat">
              <a:noFill/>
              <a:prstDash val="solid"/>
              <a:miter/>
            </a:ln>
          </p:spPr>
          <p:txBody>
            <a:bodyPr rtlCol="0" anchor="ctr"/>
            <a:lstStyle/>
            <a:p>
              <a:endParaRPr lang="zh-CN" altLang="en-US"/>
            </a:p>
          </p:txBody>
        </p:sp>
        <p:sp>
          <p:nvSpPr>
            <p:cNvPr id="121" name="任意多边形: 形状 120"/>
            <p:cNvSpPr/>
            <p:nvPr/>
          </p:nvSpPr>
          <p:spPr>
            <a:xfrm flipH="1">
              <a:off x="-8276949" y="1824446"/>
              <a:ext cx="68288" cy="52629"/>
            </a:xfrm>
            <a:custGeom>
              <a:avLst/>
              <a:gdLst>
                <a:gd name="connsiteX0" fmla="*/ 0 w 68288"/>
                <a:gd name="connsiteY0" fmla="*/ 0 h 52629"/>
                <a:gd name="connsiteX1" fmla="*/ 68288 w 68288"/>
                <a:gd name="connsiteY1" fmla="*/ 0 h 52629"/>
                <a:gd name="connsiteX2" fmla="*/ 68288 w 68288"/>
                <a:gd name="connsiteY2" fmla="*/ 52630 h 52629"/>
                <a:gd name="connsiteX3" fmla="*/ 0 w 68288"/>
                <a:gd name="connsiteY3" fmla="*/ 52630 h 52629"/>
              </a:gdLst>
              <a:ahLst/>
              <a:cxnLst>
                <a:cxn ang="0">
                  <a:pos x="connsiteX0" y="connsiteY0"/>
                </a:cxn>
                <a:cxn ang="0">
                  <a:pos x="connsiteX1" y="connsiteY1"/>
                </a:cxn>
                <a:cxn ang="0">
                  <a:pos x="connsiteX2" y="connsiteY2"/>
                </a:cxn>
                <a:cxn ang="0">
                  <a:pos x="connsiteX3" y="connsiteY3"/>
                </a:cxn>
              </a:cxnLst>
              <a:rect l="l" t="t" r="r" b="b"/>
              <a:pathLst>
                <a:path w="68288" h="52629">
                  <a:moveTo>
                    <a:pt x="0" y="0"/>
                  </a:moveTo>
                  <a:lnTo>
                    <a:pt x="68288" y="0"/>
                  </a:lnTo>
                  <a:lnTo>
                    <a:pt x="68288" y="52630"/>
                  </a:lnTo>
                  <a:lnTo>
                    <a:pt x="0" y="52630"/>
                  </a:lnTo>
                  <a:close/>
                </a:path>
              </a:pathLst>
            </a:custGeom>
            <a:solidFill>
              <a:srgbClr val="FFFFFF"/>
            </a:solidFill>
            <a:ln w="4349" cap="flat">
              <a:noFill/>
              <a:prstDash val="solid"/>
              <a:miter/>
            </a:ln>
          </p:spPr>
          <p:txBody>
            <a:bodyPr rtlCol="0" anchor="ctr"/>
            <a:lstStyle/>
            <a:p>
              <a:endParaRPr lang="zh-CN" altLang="en-US"/>
            </a:p>
          </p:txBody>
        </p:sp>
        <p:sp>
          <p:nvSpPr>
            <p:cNvPr id="125" name="任意多边形: 形状 124"/>
            <p:cNvSpPr/>
            <p:nvPr/>
          </p:nvSpPr>
          <p:spPr>
            <a:xfrm flipH="1">
              <a:off x="-5567608" y="4077083"/>
              <a:ext cx="156584" cy="23487"/>
            </a:xfrm>
            <a:custGeom>
              <a:avLst/>
              <a:gdLst>
                <a:gd name="connsiteX0" fmla="*/ 0 w 156584"/>
                <a:gd name="connsiteY0" fmla="*/ 0 h 23487"/>
                <a:gd name="connsiteX1" fmla="*/ 156584 w 156584"/>
                <a:gd name="connsiteY1" fmla="*/ 0 h 23487"/>
                <a:gd name="connsiteX2" fmla="*/ 156584 w 156584"/>
                <a:gd name="connsiteY2" fmla="*/ 23488 h 23487"/>
                <a:gd name="connsiteX3" fmla="*/ 0 w 156584"/>
                <a:gd name="connsiteY3" fmla="*/ 23488 h 23487"/>
              </a:gdLst>
              <a:ahLst/>
              <a:cxnLst>
                <a:cxn ang="0">
                  <a:pos x="connsiteX0" y="connsiteY0"/>
                </a:cxn>
                <a:cxn ang="0">
                  <a:pos x="connsiteX1" y="connsiteY1"/>
                </a:cxn>
                <a:cxn ang="0">
                  <a:pos x="connsiteX2" y="connsiteY2"/>
                </a:cxn>
                <a:cxn ang="0">
                  <a:pos x="connsiteX3" y="connsiteY3"/>
                </a:cxn>
              </a:cxnLst>
              <a:rect l="l" t="t" r="r" b="b"/>
              <a:pathLst>
                <a:path w="156584" h="23487">
                  <a:moveTo>
                    <a:pt x="0" y="0"/>
                  </a:moveTo>
                  <a:lnTo>
                    <a:pt x="156584" y="0"/>
                  </a:lnTo>
                  <a:lnTo>
                    <a:pt x="156584" y="23488"/>
                  </a:lnTo>
                  <a:lnTo>
                    <a:pt x="0" y="23488"/>
                  </a:lnTo>
                  <a:close/>
                </a:path>
              </a:pathLst>
            </a:custGeom>
            <a:solidFill>
              <a:srgbClr val="92C9F1"/>
            </a:solidFill>
            <a:ln w="4349" cap="flat">
              <a:noFill/>
              <a:prstDash val="solid"/>
              <a:miter/>
            </a:ln>
          </p:spPr>
          <p:txBody>
            <a:bodyPr rtlCol="0" anchor="ctr"/>
            <a:lstStyle/>
            <a:p>
              <a:endParaRPr lang="zh-CN" altLang="en-US"/>
            </a:p>
          </p:txBody>
        </p:sp>
        <p:sp>
          <p:nvSpPr>
            <p:cNvPr id="126" name="任意多边形: 形状 125"/>
            <p:cNvSpPr/>
            <p:nvPr/>
          </p:nvSpPr>
          <p:spPr>
            <a:xfrm flipH="1">
              <a:off x="-5568043" y="4126668"/>
              <a:ext cx="313603" cy="23487"/>
            </a:xfrm>
            <a:custGeom>
              <a:avLst/>
              <a:gdLst>
                <a:gd name="connsiteX0" fmla="*/ 0 w 313603"/>
                <a:gd name="connsiteY0" fmla="*/ 0 h 23487"/>
                <a:gd name="connsiteX1" fmla="*/ 313603 w 313603"/>
                <a:gd name="connsiteY1" fmla="*/ 0 h 23487"/>
                <a:gd name="connsiteX2" fmla="*/ 313603 w 313603"/>
                <a:gd name="connsiteY2" fmla="*/ 23488 h 23487"/>
                <a:gd name="connsiteX3" fmla="*/ 0 w 313603"/>
                <a:gd name="connsiteY3" fmla="*/ 23488 h 23487"/>
              </a:gdLst>
              <a:ahLst/>
              <a:cxnLst>
                <a:cxn ang="0">
                  <a:pos x="connsiteX0" y="connsiteY0"/>
                </a:cxn>
                <a:cxn ang="0">
                  <a:pos x="connsiteX1" y="connsiteY1"/>
                </a:cxn>
                <a:cxn ang="0">
                  <a:pos x="connsiteX2" y="connsiteY2"/>
                </a:cxn>
                <a:cxn ang="0">
                  <a:pos x="connsiteX3" y="connsiteY3"/>
                </a:cxn>
              </a:cxnLst>
              <a:rect l="l" t="t" r="r" b="b"/>
              <a:pathLst>
                <a:path w="313603" h="23487">
                  <a:moveTo>
                    <a:pt x="0" y="0"/>
                  </a:moveTo>
                  <a:lnTo>
                    <a:pt x="313603" y="0"/>
                  </a:lnTo>
                  <a:lnTo>
                    <a:pt x="313603" y="23488"/>
                  </a:lnTo>
                  <a:lnTo>
                    <a:pt x="0" y="23488"/>
                  </a:lnTo>
                  <a:close/>
                </a:path>
              </a:pathLst>
            </a:custGeom>
            <a:solidFill>
              <a:srgbClr val="92C9F1"/>
            </a:solidFill>
            <a:ln w="4349" cap="flat">
              <a:noFill/>
              <a:prstDash val="solid"/>
              <a:miter/>
            </a:ln>
          </p:spPr>
          <p:txBody>
            <a:bodyPr rtlCol="0" anchor="ctr"/>
            <a:lstStyle/>
            <a:p>
              <a:endParaRPr lang="zh-CN" altLang="en-US"/>
            </a:p>
          </p:txBody>
        </p:sp>
        <p:sp>
          <p:nvSpPr>
            <p:cNvPr id="127" name="任意多边形: 形状 126"/>
            <p:cNvSpPr/>
            <p:nvPr/>
          </p:nvSpPr>
          <p:spPr>
            <a:xfrm flipH="1">
              <a:off x="-5568043" y="4176688"/>
              <a:ext cx="313603" cy="23487"/>
            </a:xfrm>
            <a:custGeom>
              <a:avLst/>
              <a:gdLst>
                <a:gd name="connsiteX0" fmla="*/ 0 w 313603"/>
                <a:gd name="connsiteY0" fmla="*/ 0 h 23487"/>
                <a:gd name="connsiteX1" fmla="*/ 313603 w 313603"/>
                <a:gd name="connsiteY1" fmla="*/ 0 h 23487"/>
                <a:gd name="connsiteX2" fmla="*/ 313603 w 313603"/>
                <a:gd name="connsiteY2" fmla="*/ 23488 h 23487"/>
                <a:gd name="connsiteX3" fmla="*/ 0 w 313603"/>
                <a:gd name="connsiteY3" fmla="*/ 23488 h 23487"/>
              </a:gdLst>
              <a:ahLst/>
              <a:cxnLst>
                <a:cxn ang="0">
                  <a:pos x="connsiteX0" y="connsiteY0"/>
                </a:cxn>
                <a:cxn ang="0">
                  <a:pos x="connsiteX1" y="connsiteY1"/>
                </a:cxn>
                <a:cxn ang="0">
                  <a:pos x="connsiteX2" y="connsiteY2"/>
                </a:cxn>
                <a:cxn ang="0">
                  <a:pos x="connsiteX3" y="connsiteY3"/>
                </a:cxn>
              </a:cxnLst>
              <a:rect l="l" t="t" r="r" b="b"/>
              <a:pathLst>
                <a:path w="313603" h="23487">
                  <a:moveTo>
                    <a:pt x="0" y="0"/>
                  </a:moveTo>
                  <a:lnTo>
                    <a:pt x="313603" y="0"/>
                  </a:lnTo>
                  <a:lnTo>
                    <a:pt x="313603" y="23488"/>
                  </a:lnTo>
                  <a:lnTo>
                    <a:pt x="0" y="23488"/>
                  </a:lnTo>
                  <a:close/>
                </a:path>
              </a:pathLst>
            </a:custGeom>
            <a:solidFill>
              <a:srgbClr val="92C9F1"/>
            </a:solidFill>
            <a:ln w="4349" cap="flat">
              <a:noFill/>
              <a:prstDash val="solid"/>
              <a:miter/>
            </a:ln>
          </p:spPr>
          <p:txBody>
            <a:bodyPr rtlCol="0" anchor="ctr"/>
            <a:lstStyle/>
            <a:p>
              <a:endParaRPr lang="zh-CN" altLang="en-US"/>
            </a:p>
          </p:txBody>
        </p:sp>
        <p:sp>
          <p:nvSpPr>
            <p:cNvPr id="128" name="任意多边形: 形状 127"/>
            <p:cNvSpPr/>
            <p:nvPr/>
          </p:nvSpPr>
          <p:spPr>
            <a:xfrm flipH="1">
              <a:off x="-5568043" y="4226273"/>
              <a:ext cx="313603" cy="23487"/>
            </a:xfrm>
            <a:custGeom>
              <a:avLst/>
              <a:gdLst>
                <a:gd name="connsiteX0" fmla="*/ 0 w 313603"/>
                <a:gd name="connsiteY0" fmla="*/ 0 h 23487"/>
                <a:gd name="connsiteX1" fmla="*/ 313603 w 313603"/>
                <a:gd name="connsiteY1" fmla="*/ 0 h 23487"/>
                <a:gd name="connsiteX2" fmla="*/ 313603 w 313603"/>
                <a:gd name="connsiteY2" fmla="*/ 23488 h 23487"/>
                <a:gd name="connsiteX3" fmla="*/ 0 w 313603"/>
                <a:gd name="connsiteY3" fmla="*/ 23488 h 23487"/>
              </a:gdLst>
              <a:ahLst/>
              <a:cxnLst>
                <a:cxn ang="0">
                  <a:pos x="connsiteX0" y="connsiteY0"/>
                </a:cxn>
                <a:cxn ang="0">
                  <a:pos x="connsiteX1" y="connsiteY1"/>
                </a:cxn>
                <a:cxn ang="0">
                  <a:pos x="connsiteX2" y="connsiteY2"/>
                </a:cxn>
                <a:cxn ang="0">
                  <a:pos x="connsiteX3" y="connsiteY3"/>
                </a:cxn>
              </a:cxnLst>
              <a:rect l="l" t="t" r="r" b="b"/>
              <a:pathLst>
                <a:path w="313603" h="23487">
                  <a:moveTo>
                    <a:pt x="0" y="0"/>
                  </a:moveTo>
                  <a:lnTo>
                    <a:pt x="313603" y="0"/>
                  </a:lnTo>
                  <a:lnTo>
                    <a:pt x="313603" y="23488"/>
                  </a:lnTo>
                  <a:lnTo>
                    <a:pt x="0" y="23488"/>
                  </a:lnTo>
                  <a:close/>
                </a:path>
              </a:pathLst>
            </a:custGeom>
            <a:solidFill>
              <a:srgbClr val="92C9F1"/>
            </a:solidFill>
            <a:ln w="4349" cap="flat">
              <a:noFill/>
              <a:prstDash val="solid"/>
              <a:miter/>
            </a:ln>
          </p:spPr>
          <p:txBody>
            <a:bodyPr rtlCol="0" anchor="ctr"/>
            <a:lstStyle/>
            <a:p>
              <a:endParaRPr lang="zh-CN" altLang="en-US"/>
            </a:p>
          </p:txBody>
        </p:sp>
        <p:sp>
          <p:nvSpPr>
            <p:cNvPr id="129" name="任意多边形: 形状 128"/>
            <p:cNvSpPr/>
            <p:nvPr/>
          </p:nvSpPr>
          <p:spPr>
            <a:xfrm flipH="1">
              <a:off x="-5351000" y="4276292"/>
              <a:ext cx="96560" cy="23487"/>
            </a:xfrm>
            <a:custGeom>
              <a:avLst/>
              <a:gdLst>
                <a:gd name="connsiteX0" fmla="*/ 0 w 96560"/>
                <a:gd name="connsiteY0" fmla="*/ 0 h 23487"/>
                <a:gd name="connsiteX1" fmla="*/ 96560 w 96560"/>
                <a:gd name="connsiteY1" fmla="*/ 0 h 23487"/>
                <a:gd name="connsiteX2" fmla="*/ 96560 w 96560"/>
                <a:gd name="connsiteY2" fmla="*/ 23488 h 23487"/>
                <a:gd name="connsiteX3" fmla="*/ 0 w 96560"/>
                <a:gd name="connsiteY3" fmla="*/ 23488 h 23487"/>
              </a:gdLst>
              <a:ahLst/>
              <a:cxnLst>
                <a:cxn ang="0">
                  <a:pos x="connsiteX0" y="connsiteY0"/>
                </a:cxn>
                <a:cxn ang="0">
                  <a:pos x="connsiteX1" y="connsiteY1"/>
                </a:cxn>
                <a:cxn ang="0">
                  <a:pos x="connsiteX2" y="connsiteY2"/>
                </a:cxn>
                <a:cxn ang="0">
                  <a:pos x="connsiteX3" y="connsiteY3"/>
                </a:cxn>
              </a:cxnLst>
              <a:rect l="l" t="t" r="r" b="b"/>
              <a:pathLst>
                <a:path w="96560" h="23487">
                  <a:moveTo>
                    <a:pt x="0" y="0"/>
                  </a:moveTo>
                  <a:lnTo>
                    <a:pt x="96560" y="0"/>
                  </a:lnTo>
                  <a:lnTo>
                    <a:pt x="96560" y="23488"/>
                  </a:lnTo>
                  <a:lnTo>
                    <a:pt x="0" y="23488"/>
                  </a:lnTo>
                  <a:close/>
                </a:path>
              </a:pathLst>
            </a:custGeom>
            <a:solidFill>
              <a:srgbClr val="92C9F1"/>
            </a:solidFill>
            <a:ln w="4349" cap="flat">
              <a:noFill/>
              <a:prstDash val="solid"/>
              <a:miter/>
            </a:ln>
          </p:spPr>
          <p:txBody>
            <a:bodyPr rtlCol="0" anchor="ctr"/>
            <a:lstStyle/>
            <a:p>
              <a:endParaRPr lang="zh-CN" altLang="en-US"/>
            </a:p>
          </p:txBody>
        </p:sp>
        <p:sp>
          <p:nvSpPr>
            <p:cNvPr id="130" name="任意多边形: 形状 129"/>
            <p:cNvSpPr/>
            <p:nvPr/>
          </p:nvSpPr>
          <p:spPr>
            <a:xfrm flipH="1">
              <a:off x="-5393190" y="4077083"/>
              <a:ext cx="54369" cy="23487"/>
            </a:xfrm>
            <a:custGeom>
              <a:avLst/>
              <a:gdLst>
                <a:gd name="connsiteX0" fmla="*/ 0 w 54369"/>
                <a:gd name="connsiteY0" fmla="*/ 0 h 23487"/>
                <a:gd name="connsiteX1" fmla="*/ 54370 w 54369"/>
                <a:gd name="connsiteY1" fmla="*/ 0 h 23487"/>
                <a:gd name="connsiteX2" fmla="*/ 54370 w 54369"/>
                <a:gd name="connsiteY2" fmla="*/ 23488 h 23487"/>
                <a:gd name="connsiteX3" fmla="*/ 0 w 54369"/>
                <a:gd name="connsiteY3" fmla="*/ 23488 h 23487"/>
              </a:gdLst>
              <a:ahLst/>
              <a:cxnLst>
                <a:cxn ang="0">
                  <a:pos x="connsiteX0" y="connsiteY0"/>
                </a:cxn>
                <a:cxn ang="0">
                  <a:pos x="connsiteX1" y="connsiteY1"/>
                </a:cxn>
                <a:cxn ang="0">
                  <a:pos x="connsiteX2" y="connsiteY2"/>
                </a:cxn>
                <a:cxn ang="0">
                  <a:pos x="connsiteX3" y="connsiteY3"/>
                </a:cxn>
              </a:cxnLst>
              <a:rect l="l" t="t" r="r" b="b"/>
              <a:pathLst>
                <a:path w="54369" h="23487">
                  <a:moveTo>
                    <a:pt x="0" y="0"/>
                  </a:moveTo>
                  <a:lnTo>
                    <a:pt x="54370" y="0"/>
                  </a:lnTo>
                  <a:lnTo>
                    <a:pt x="54370" y="23488"/>
                  </a:lnTo>
                  <a:lnTo>
                    <a:pt x="0" y="23488"/>
                  </a:lnTo>
                  <a:close/>
                </a:path>
              </a:pathLst>
            </a:custGeom>
            <a:solidFill>
              <a:srgbClr val="92C9F1"/>
            </a:solidFill>
            <a:ln w="4349" cap="flat">
              <a:noFill/>
              <a:prstDash val="solid"/>
              <a:miter/>
            </a:ln>
          </p:spPr>
          <p:txBody>
            <a:bodyPr rtlCol="0" anchor="ctr"/>
            <a:lstStyle/>
            <a:p>
              <a:endParaRPr lang="zh-CN" altLang="en-US"/>
            </a:p>
          </p:txBody>
        </p:sp>
        <p:sp>
          <p:nvSpPr>
            <p:cNvPr id="131" name="任意多边形: 形状 130"/>
            <p:cNvSpPr/>
            <p:nvPr/>
          </p:nvSpPr>
          <p:spPr>
            <a:xfrm flipH="1">
              <a:off x="-4282313" y="5142725"/>
              <a:ext cx="1288774" cy="820326"/>
            </a:xfrm>
            <a:custGeom>
              <a:avLst/>
              <a:gdLst>
                <a:gd name="connsiteX0" fmla="*/ 0 w 1288774"/>
                <a:gd name="connsiteY0" fmla="*/ 0 h 820326"/>
                <a:gd name="connsiteX1" fmla="*/ 1288774 w 1288774"/>
                <a:gd name="connsiteY1" fmla="*/ 0 h 820326"/>
                <a:gd name="connsiteX2" fmla="*/ 1288774 w 1288774"/>
                <a:gd name="connsiteY2" fmla="*/ 820327 h 820326"/>
                <a:gd name="connsiteX3" fmla="*/ 0 w 1288774"/>
                <a:gd name="connsiteY3" fmla="*/ 820327 h 820326"/>
              </a:gdLst>
              <a:ahLst/>
              <a:cxnLst>
                <a:cxn ang="0">
                  <a:pos x="connsiteX0" y="connsiteY0"/>
                </a:cxn>
                <a:cxn ang="0">
                  <a:pos x="connsiteX1" y="connsiteY1"/>
                </a:cxn>
                <a:cxn ang="0">
                  <a:pos x="connsiteX2" y="connsiteY2"/>
                </a:cxn>
                <a:cxn ang="0">
                  <a:pos x="connsiteX3" y="connsiteY3"/>
                </a:cxn>
              </a:cxnLst>
              <a:rect l="l" t="t" r="r" b="b"/>
              <a:pathLst>
                <a:path w="1288774" h="820326">
                  <a:moveTo>
                    <a:pt x="0" y="0"/>
                  </a:moveTo>
                  <a:lnTo>
                    <a:pt x="1288774" y="0"/>
                  </a:lnTo>
                  <a:lnTo>
                    <a:pt x="1288774" y="820327"/>
                  </a:lnTo>
                  <a:lnTo>
                    <a:pt x="0" y="820327"/>
                  </a:lnTo>
                  <a:close/>
                </a:path>
              </a:pathLst>
            </a:custGeom>
            <a:solidFill>
              <a:srgbClr val="FFFFFF"/>
            </a:solidFill>
            <a:ln w="4349" cap="flat">
              <a:noFill/>
              <a:prstDash val="solid"/>
              <a:miter/>
            </a:ln>
          </p:spPr>
          <p:txBody>
            <a:bodyPr rtlCol="0" anchor="ctr"/>
            <a:lstStyle/>
            <a:p>
              <a:endParaRPr lang="zh-CN" altLang="en-US"/>
            </a:p>
          </p:txBody>
        </p:sp>
        <p:grpSp>
          <p:nvGrpSpPr>
            <p:cNvPr id="132" name="图形 3"/>
            <p:cNvGrpSpPr/>
            <p:nvPr/>
          </p:nvGrpSpPr>
          <p:grpSpPr>
            <a:xfrm flipH="1">
              <a:off x="-4205326" y="5217565"/>
              <a:ext cx="1134800" cy="669804"/>
              <a:chOff x="2943209" y="4112726"/>
              <a:chExt cx="1134800" cy="669804"/>
            </a:xfrm>
          </p:grpSpPr>
          <p:sp>
            <p:nvSpPr>
              <p:cNvPr id="177" name="任意多边形: 形状 176"/>
              <p:cNvSpPr/>
              <p:nvPr/>
            </p:nvSpPr>
            <p:spPr>
              <a:xfrm>
                <a:off x="2943209" y="4138795"/>
                <a:ext cx="374932" cy="43930"/>
              </a:xfrm>
              <a:custGeom>
                <a:avLst/>
                <a:gdLst>
                  <a:gd name="connsiteX0" fmla="*/ 0 w 374932"/>
                  <a:gd name="connsiteY0" fmla="*/ 0 h 43930"/>
                  <a:gd name="connsiteX1" fmla="*/ 374932 w 374932"/>
                  <a:gd name="connsiteY1" fmla="*/ 0 h 43930"/>
                  <a:gd name="connsiteX2" fmla="*/ 374932 w 374932"/>
                  <a:gd name="connsiteY2" fmla="*/ 43930 h 43930"/>
                  <a:gd name="connsiteX3" fmla="*/ 0 w 374932"/>
                  <a:gd name="connsiteY3" fmla="*/ 43930 h 43930"/>
                </a:gdLst>
                <a:ahLst/>
                <a:cxnLst>
                  <a:cxn ang="0">
                    <a:pos x="connsiteX0" y="connsiteY0"/>
                  </a:cxn>
                  <a:cxn ang="0">
                    <a:pos x="connsiteX1" y="connsiteY1"/>
                  </a:cxn>
                  <a:cxn ang="0">
                    <a:pos x="connsiteX2" y="connsiteY2"/>
                  </a:cxn>
                  <a:cxn ang="0">
                    <a:pos x="connsiteX3" y="connsiteY3"/>
                  </a:cxn>
                </a:cxnLst>
                <a:rect l="l" t="t" r="r" b="b"/>
                <a:pathLst>
                  <a:path w="374932" h="43930">
                    <a:moveTo>
                      <a:pt x="0" y="0"/>
                    </a:moveTo>
                    <a:lnTo>
                      <a:pt x="374932" y="0"/>
                    </a:lnTo>
                    <a:lnTo>
                      <a:pt x="374932" y="43930"/>
                    </a:lnTo>
                    <a:lnTo>
                      <a:pt x="0" y="43930"/>
                    </a:lnTo>
                    <a:close/>
                  </a:path>
                </a:pathLst>
              </a:custGeom>
              <a:solidFill>
                <a:srgbClr val="92C9F1"/>
              </a:solidFill>
              <a:ln w="4349" cap="flat">
                <a:noFill/>
                <a:prstDash val="solid"/>
                <a:miter/>
              </a:ln>
            </p:spPr>
            <p:txBody>
              <a:bodyPr rtlCol="0" anchor="ctr"/>
              <a:lstStyle/>
              <a:p>
                <a:endParaRPr lang="zh-CN" altLang="en-US"/>
              </a:p>
            </p:txBody>
          </p:sp>
          <p:sp>
            <p:nvSpPr>
              <p:cNvPr id="178" name="任意多边形: 形状 177"/>
              <p:cNvSpPr/>
              <p:nvPr/>
            </p:nvSpPr>
            <p:spPr>
              <a:xfrm>
                <a:off x="2943209" y="4214913"/>
                <a:ext cx="187466" cy="43930"/>
              </a:xfrm>
              <a:custGeom>
                <a:avLst/>
                <a:gdLst>
                  <a:gd name="connsiteX0" fmla="*/ 0 w 187466"/>
                  <a:gd name="connsiteY0" fmla="*/ 0 h 43930"/>
                  <a:gd name="connsiteX1" fmla="*/ 187466 w 187466"/>
                  <a:gd name="connsiteY1" fmla="*/ 0 h 43930"/>
                  <a:gd name="connsiteX2" fmla="*/ 187466 w 187466"/>
                  <a:gd name="connsiteY2" fmla="*/ 43930 h 43930"/>
                  <a:gd name="connsiteX3" fmla="*/ 0 w 187466"/>
                  <a:gd name="connsiteY3" fmla="*/ 43930 h 43930"/>
                </a:gdLst>
                <a:ahLst/>
                <a:cxnLst>
                  <a:cxn ang="0">
                    <a:pos x="connsiteX0" y="connsiteY0"/>
                  </a:cxn>
                  <a:cxn ang="0">
                    <a:pos x="connsiteX1" y="connsiteY1"/>
                  </a:cxn>
                  <a:cxn ang="0">
                    <a:pos x="connsiteX2" y="connsiteY2"/>
                  </a:cxn>
                  <a:cxn ang="0">
                    <a:pos x="connsiteX3" y="connsiteY3"/>
                  </a:cxn>
                </a:cxnLst>
                <a:rect l="l" t="t" r="r" b="b"/>
                <a:pathLst>
                  <a:path w="187466" h="43930">
                    <a:moveTo>
                      <a:pt x="0" y="0"/>
                    </a:moveTo>
                    <a:lnTo>
                      <a:pt x="187466" y="0"/>
                    </a:lnTo>
                    <a:lnTo>
                      <a:pt x="187466" y="43930"/>
                    </a:lnTo>
                    <a:lnTo>
                      <a:pt x="0" y="43930"/>
                    </a:lnTo>
                    <a:close/>
                  </a:path>
                </a:pathLst>
              </a:custGeom>
              <a:solidFill>
                <a:srgbClr val="92C9F1"/>
              </a:solidFill>
              <a:ln w="4349" cap="flat">
                <a:noFill/>
                <a:prstDash val="solid"/>
                <a:miter/>
              </a:ln>
            </p:spPr>
            <p:txBody>
              <a:bodyPr rtlCol="0" anchor="ctr"/>
              <a:lstStyle/>
              <a:p>
                <a:endParaRPr lang="zh-CN" altLang="en-US"/>
              </a:p>
            </p:txBody>
          </p:sp>
          <p:sp>
            <p:nvSpPr>
              <p:cNvPr id="179" name="任意多边形: 形状 178"/>
              <p:cNvSpPr/>
              <p:nvPr/>
            </p:nvSpPr>
            <p:spPr>
              <a:xfrm>
                <a:off x="3643488" y="4398029"/>
                <a:ext cx="374932" cy="43930"/>
              </a:xfrm>
              <a:custGeom>
                <a:avLst/>
                <a:gdLst>
                  <a:gd name="connsiteX0" fmla="*/ 0 w 374932"/>
                  <a:gd name="connsiteY0" fmla="*/ 0 h 43930"/>
                  <a:gd name="connsiteX1" fmla="*/ 374932 w 374932"/>
                  <a:gd name="connsiteY1" fmla="*/ 0 h 43930"/>
                  <a:gd name="connsiteX2" fmla="*/ 374932 w 374932"/>
                  <a:gd name="connsiteY2" fmla="*/ 43930 h 43930"/>
                  <a:gd name="connsiteX3" fmla="*/ 0 w 374932"/>
                  <a:gd name="connsiteY3" fmla="*/ 43930 h 43930"/>
                </a:gdLst>
                <a:ahLst/>
                <a:cxnLst>
                  <a:cxn ang="0">
                    <a:pos x="connsiteX0" y="connsiteY0"/>
                  </a:cxn>
                  <a:cxn ang="0">
                    <a:pos x="connsiteX1" y="connsiteY1"/>
                  </a:cxn>
                  <a:cxn ang="0">
                    <a:pos x="connsiteX2" y="connsiteY2"/>
                  </a:cxn>
                  <a:cxn ang="0">
                    <a:pos x="connsiteX3" y="connsiteY3"/>
                  </a:cxn>
                </a:cxnLst>
                <a:rect l="l" t="t" r="r" b="b"/>
                <a:pathLst>
                  <a:path w="374932" h="43930">
                    <a:moveTo>
                      <a:pt x="0" y="0"/>
                    </a:moveTo>
                    <a:lnTo>
                      <a:pt x="374932" y="0"/>
                    </a:lnTo>
                    <a:lnTo>
                      <a:pt x="374932" y="43930"/>
                    </a:lnTo>
                    <a:lnTo>
                      <a:pt x="0" y="43930"/>
                    </a:lnTo>
                    <a:close/>
                  </a:path>
                </a:pathLst>
              </a:custGeom>
              <a:solidFill>
                <a:srgbClr val="FF81A0"/>
              </a:solidFill>
              <a:ln w="4349" cap="flat">
                <a:noFill/>
                <a:prstDash val="solid"/>
                <a:miter/>
              </a:ln>
            </p:spPr>
            <p:txBody>
              <a:bodyPr rtlCol="0" anchor="ctr"/>
              <a:lstStyle/>
              <a:p>
                <a:endParaRPr lang="zh-CN" altLang="en-US"/>
              </a:p>
            </p:txBody>
          </p:sp>
          <p:sp>
            <p:nvSpPr>
              <p:cNvPr id="180" name="任意多边形: 形状 179"/>
              <p:cNvSpPr/>
              <p:nvPr/>
            </p:nvSpPr>
            <p:spPr>
              <a:xfrm>
                <a:off x="3643488" y="4477191"/>
                <a:ext cx="374932" cy="43930"/>
              </a:xfrm>
              <a:custGeom>
                <a:avLst/>
                <a:gdLst>
                  <a:gd name="connsiteX0" fmla="*/ 0 w 374932"/>
                  <a:gd name="connsiteY0" fmla="*/ 0 h 43930"/>
                  <a:gd name="connsiteX1" fmla="*/ 374932 w 374932"/>
                  <a:gd name="connsiteY1" fmla="*/ 0 h 43930"/>
                  <a:gd name="connsiteX2" fmla="*/ 374932 w 374932"/>
                  <a:gd name="connsiteY2" fmla="*/ 43930 h 43930"/>
                  <a:gd name="connsiteX3" fmla="*/ 0 w 374932"/>
                  <a:gd name="connsiteY3" fmla="*/ 43930 h 43930"/>
                </a:gdLst>
                <a:ahLst/>
                <a:cxnLst>
                  <a:cxn ang="0">
                    <a:pos x="connsiteX0" y="connsiteY0"/>
                  </a:cxn>
                  <a:cxn ang="0">
                    <a:pos x="connsiteX1" y="connsiteY1"/>
                  </a:cxn>
                  <a:cxn ang="0">
                    <a:pos x="connsiteX2" y="connsiteY2"/>
                  </a:cxn>
                  <a:cxn ang="0">
                    <a:pos x="connsiteX3" y="connsiteY3"/>
                  </a:cxn>
                </a:cxnLst>
                <a:rect l="l" t="t" r="r" b="b"/>
                <a:pathLst>
                  <a:path w="374932" h="43930">
                    <a:moveTo>
                      <a:pt x="0" y="0"/>
                    </a:moveTo>
                    <a:lnTo>
                      <a:pt x="374932" y="0"/>
                    </a:lnTo>
                    <a:lnTo>
                      <a:pt x="374932" y="43930"/>
                    </a:lnTo>
                    <a:lnTo>
                      <a:pt x="0" y="43930"/>
                    </a:lnTo>
                    <a:close/>
                  </a:path>
                </a:pathLst>
              </a:custGeom>
              <a:solidFill>
                <a:srgbClr val="FF81A0"/>
              </a:solidFill>
              <a:ln w="4349" cap="flat">
                <a:noFill/>
                <a:prstDash val="solid"/>
                <a:miter/>
              </a:ln>
            </p:spPr>
            <p:txBody>
              <a:bodyPr rtlCol="0" anchor="ctr"/>
              <a:lstStyle/>
              <a:p>
                <a:endParaRPr lang="zh-CN" altLang="en-US"/>
              </a:p>
            </p:txBody>
          </p:sp>
          <p:sp>
            <p:nvSpPr>
              <p:cNvPr id="181" name="任意多边形: 形状 180"/>
              <p:cNvSpPr/>
              <p:nvPr/>
            </p:nvSpPr>
            <p:spPr>
              <a:xfrm>
                <a:off x="3643488" y="4556353"/>
                <a:ext cx="374932" cy="43930"/>
              </a:xfrm>
              <a:custGeom>
                <a:avLst/>
                <a:gdLst>
                  <a:gd name="connsiteX0" fmla="*/ 0 w 374932"/>
                  <a:gd name="connsiteY0" fmla="*/ 0 h 43930"/>
                  <a:gd name="connsiteX1" fmla="*/ 374932 w 374932"/>
                  <a:gd name="connsiteY1" fmla="*/ 0 h 43930"/>
                  <a:gd name="connsiteX2" fmla="*/ 374932 w 374932"/>
                  <a:gd name="connsiteY2" fmla="*/ 43930 h 43930"/>
                  <a:gd name="connsiteX3" fmla="*/ 0 w 374932"/>
                  <a:gd name="connsiteY3" fmla="*/ 43930 h 43930"/>
                </a:gdLst>
                <a:ahLst/>
                <a:cxnLst>
                  <a:cxn ang="0">
                    <a:pos x="connsiteX0" y="connsiteY0"/>
                  </a:cxn>
                  <a:cxn ang="0">
                    <a:pos x="connsiteX1" y="connsiteY1"/>
                  </a:cxn>
                  <a:cxn ang="0">
                    <a:pos x="connsiteX2" y="connsiteY2"/>
                  </a:cxn>
                  <a:cxn ang="0">
                    <a:pos x="connsiteX3" y="connsiteY3"/>
                  </a:cxn>
                </a:cxnLst>
                <a:rect l="l" t="t" r="r" b="b"/>
                <a:pathLst>
                  <a:path w="374932" h="43930">
                    <a:moveTo>
                      <a:pt x="0" y="0"/>
                    </a:moveTo>
                    <a:lnTo>
                      <a:pt x="374932" y="0"/>
                    </a:lnTo>
                    <a:lnTo>
                      <a:pt x="374932" y="43930"/>
                    </a:lnTo>
                    <a:lnTo>
                      <a:pt x="0" y="43930"/>
                    </a:lnTo>
                    <a:close/>
                  </a:path>
                </a:pathLst>
              </a:custGeom>
              <a:solidFill>
                <a:srgbClr val="FF81A0"/>
              </a:solidFill>
              <a:ln w="4349" cap="flat">
                <a:noFill/>
                <a:prstDash val="solid"/>
                <a:miter/>
              </a:ln>
            </p:spPr>
            <p:txBody>
              <a:bodyPr rtlCol="0" anchor="ctr"/>
              <a:lstStyle/>
              <a:p>
                <a:endParaRPr lang="zh-CN" altLang="en-US"/>
              </a:p>
            </p:txBody>
          </p:sp>
          <p:sp>
            <p:nvSpPr>
              <p:cNvPr id="182" name="任意多边形: 形状 181"/>
              <p:cNvSpPr/>
              <p:nvPr/>
            </p:nvSpPr>
            <p:spPr>
              <a:xfrm>
                <a:off x="3830954" y="4635515"/>
                <a:ext cx="187466" cy="43930"/>
              </a:xfrm>
              <a:custGeom>
                <a:avLst/>
                <a:gdLst>
                  <a:gd name="connsiteX0" fmla="*/ 0 w 187466"/>
                  <a:gd name="connsiteY0" fmla="*/ 0 h 43930"/>
                  <a:gd name="connsiteX1" fmla="*/ 187466 w 187466"/>
                  <a:gd name="connsiteY1" fmla="*/ 0 h 43930"/>
                  <a:gd name="connsiteX2" fmla="*/ 187466 w 187466"/>
                  <a:gd name="connsiteY2" fmla="*/ 43931 h 43930"/>
                  <a:gd name="connsiteX3" fmla="*/ 0 w 187466"/>
                  <a:gd name="connsiteY3" fmla="*/ 43931 h 43930"/>
                </a:gdLst>
                <a:ahLst/>
                <a:cxnLst>
                  <a:cxn ang="0">
                    <a:pos x="connsiteX0" y="connsiteY0"/>
                  </a:cxn>
                  <a:cxn ang="0">
                    <a:pos x="connsiteX1" y="connsiteY1"/>
                  </a:cxn>
                  <a:cxn ang="0">
                    <a:pos x="connsiteX2" y="connsiteY2"/>
                  </a:cxn>
                  <a:cxn ang="0">
                    <a:pos x="connsiteX3" y="connsiteY3"/>
                  </a:cxn>
                </a:cxnLst>
                <a:rect l="l" t="t" r="r" b="b"/>
                <a:pathLst>
                  <a:path w="187466" h="43930">
                    <a:moveTo>
                      <a:pt x="0" y="0"/>
                    </a:moveTo>
                    <a:lnTo>
                      <a:pt x="187466" y="0"/>
                    </a:lnTo>
                    <a:lnTo>
                      <a:pt x="187466" y="43931"/>
                    </a:lnTo>
                    <a:lnTo>
                      <a:pt x="0" y="43931"/>
                    </a:lnTo>
                    <a:close/>
                  </a:path>
                </a:pathLst>
              </a:custGeom>
              <a:solidFill>
                <a:srgbClr val="FF81A0"/>
              </a:solidFill>
              <a:ln w="4349" cap="flat">
                <a:noFill/>
                <a:prstDash val="solid"/>
                <a:miter/>
              </a:ln>
            </p:spPr>
            <p:txBody>
              <a:bodyPr rtlCol="0" anchor="ctr"/>
              <a:lstStyle/>
              <a:p>
                <a:endParaRPr lang="zh-CN" altLang="en-US"/>
              </a:p>
            </p:txBody>
          </p:sp>
          <p:sp>
            <p:nvSpPr>
              <p:cNvPr id="183" name="任意多边形: 形状 182"/>
              <p:cNvSpPr/>
              <p:nvPr/>
            </p:nvSpPr>
            <p:spPr>
              <a:xfrm>
                <a:off x="2943209" y="4325392"/>
                <a:ext cx="559353" cy="457138"/>
              </a:xfrm>
              <a:custGeom>
                <a:avLst/>
                <a:gdLst>
                  <a:gd name="connsiteX0" fmla="*/ 0 w 559353"/>
                  <a:gd name="connsiteY0" fmla="*/ 0 h 457138"/>
                  <a:gd name="connsiteX1" fmla="*/ 559353 w 559353"/>
                  <a:gd name="connsiteY1" fmla="*/ 0 h 457138"/>
                  <a:gd name="connsiteX2" fmla="*/ 559353 w 559353"/>
                  <a:gd name="connsiteY2" fmla="*/ 457138 h 457138"/>
                  <a:gd name="connsiteX3" fmla="*/ 0 w 559353"/>
                  <a:gd name="connsiteY3" fmla="*/ 457138 h 457138"/>
                </a:gdLst>
                <a:ahLst/>
                <a:cxnLst>
                  <a:cxn ang="0">
                    <a:pos x="connsiteX0" y="connsiteY0"/>
                  </a:cxn>
                  <a:cxn ang="0">
                    <a:pos x="connsiteX1" y="connsiteY1"/>
                  </a:cxn>
                  <a:cxn ang="0">
                    <a:pos x="connsiteX2" y="connsiteY2"/>
                  </a:cxn>
                  <a:cxn ang="0">
                    <a:pos x="connsiteX3" y="connsiteY3"/>
                  </a:cxn>
                </a:cxnLst>
                <a:rect l="l" t="t" r="r" b="b"/>
                <a:pathLst>
                  <a:path w="559353" h="457138">
                    <a:moveTo>
                      <a:pt x="0" y="0"/>
                    </a:moveTo>
                    <a:lnTo>
                      <a:pt x="559353" y="0"/>
                    </a:lnTo>
                    <a:lnTo>
                      <a:pt x="559353" y="457138"/>
                    </a:lnTo>
                    <a:lnTo>
                      <a:pt x="0" y="457138"/>
                    </a:lnTo>
                    <a:close/>
                  </a:path>
                </a:pathLst>
              </a:custGeom>
              <a:solidFill>
                <a:srgbClr val="92C9F1"/>
              </a:solidFill>
              <a:ln w="4349" cap="flat">
                <a:noFill/>
                <a:prstDash val="solid"/>
                <a:miter/>
              </a:ln>
            </p:spPr>
            <p:txBody>
              <a:bodyPr rtlCol="0" anchor="ctr"/>
              <a:lstStyle/>
              <a:p>
                <a:endParaRPr lang="zh-CN" altLang="en-US"/>
              </a:p>
            </p:txBody>
          </p:sp>
          <p:sp>
            <p:nvSpPr>
              <p:cNvPr id="184" name="任意多边形: 形状 183"/>
              <p:cNvSpPr/>
              <p:nvPr/>
            </p:nvSpPr>
            <p:spPr>
              <a:xfrm>
                <a:off x="3583464" y="4325391"/>
                <a:ext cx="494544" cy="457138"/>
              </a:xfrm>
              <a:custGeom>
                <a:avLst/>
                <a:gdLst>
                  <a:gd name="connsiteX0" fmla="*/ 5654 w 494544"/>
                  <a:gd name="connsiteY0" fmla="*/ 0 h 457138"/>
                  <a:gd name="connsiteX1" fmla="*/ 494545 w 494544"/>
                  <a:gd name="connsiteY1" fmla="*/ 0 h 457138"/>
                  <a:gd name="connsiteX2" fmla="*/ 494545 w 494544"/>
                  <a:gd name="connsiteY2" fmla="*/ 457139 h 457138"/>
                  <a:gd name="connsiteX3" fmla="*/ 0 w 494544"/>
                  <a:gd name="connsiteY3" fmla="*/ 457139 h 457138"/>
                  <a:gd name="connsiteX4" fmla="*/ 0 w 494544"/>
                  <a:gd name="connsiteY4" fmla="*/ 0 h 457138"/>
                  <a:gd name="connsiteX5" fmla="*/ 5654 w 494544"/>
                  <a:gd name="connsiteY5" fmla="*/ 0 h 457138"/>
                  <a:gd name="connsiteX6" fmla="*/ 5654 w 494544"/>
                  <a:gd name="connsiteY6" fmla="*/ 0 h 457138"/>
                  <a:gd name="connsiteX7" fmla="*/ 483671 w 494544"/>
                  <a:gd name="connsiteY7" fmla="*/ 11309 h 457138"/>
                  <a:gd name="connsiteX8" fmla="*/ 11309 w 494544"/>
                  <a:gd name="connsiteY8" fmla="*/ 11309 h 457138"/>
                  <a:gd name="connsiteX9" fmla="*/ 11309 w 494544"/>
                  <a:gd name="connsiteY9" fmla="*/ 446265 h 457138"/>
                  <a:gd name="connsiteX10" fmla="*/ 483671 w 494544"/>
                  <a:gd name="connsiteY10" fmla="*/ 446265 h 457138"/>
                  <a:gd name="connsiteX11" fmla="*/ 483671 w 494544"/>
                  <a:gd name="connsiteY11" fmla="*/ 11309 h 45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4544" h="457138">
                    <a:moveTo>
                      <a:pt x="5654" y="0"/>
                    </a:moveTo>
                    <a:lnTo>
                      <a:pt x="494545" y="0"/>
                    </a:lnTo>
                    <a:lnTo>
                      <a:pt x="494545" y="457139"/>
                    </a:lnTo>
                    <a:lnTo>
                      <a:pt x="0" y="457139"/>
                    </a:lnTo>
                    <a:lnTo>
                      <a:pt x="0" y="0"/>
                    </a:lnTo>
                    <a:lnTo>
                      <a:pt x="5654" y="0"/>
                    </a:lnTo>
                    <a:lnTo>
                      <a:pt x="5654" y="0"/>
                    </a:lnTo>
                    <a:close/>
                    <a:moveTo>
                      <a:pt x="483671" y="11309"/>
                    </a:moveTo>
                    <a:lnTo>
                      <a:pt x="11309" y="11309"/>
                    </a:lnTo>
                    <a:lnTo>
                      <a:pt x="11309" y="446265"/>
                    </a:lnTo>
                    <a:lnTo>
                      <a:pt x="483671" y="446265"/>
                    </a:lnTo>
                    <a:lnTo>
                      <a:pt x="483671" y="11309"/>
                    </a:lnTo>
                    <a:close/>
                  </a:path>
                </a:pathLst>
              </a:custGeom>
              <a:solidFill>
                <a:srgbClr val="92C9F1"/>
              </a:solidFill>
              <a:ln w="4349" cap="flat">
                <a:noFill/>
                <a:prstDash val="solid"/>
                <a:miter/>
              </a:ln>
            </p:spPr>
            <p:txBody>
              <a:bodyPr rtlCol="0" anchor="ctr"/>
              <a:lstStyle/>
              <a:p>
                <a:endParaRPr lang="zh-CN" altLang="en-US"/>
              </a:p>
            </p:txBody>
          </p:sp>
          <p:sp>
            <p:nvSpPr>
              <p:cNvPr id="185" name="任意多边形: 形状 184"/>
              <p:cNvSpPr/>
              <p:nvPr/>
            </p:nvSpPr>
            <p:spPr>
              <a:xfrm rot="-5367579">
                <a:off x="3473240" y="4113259"/>
                <a:ext cx="96564" cy="96564"/>
              </a:xfrm>
              <a:custGeom>
                <a:avLst/>
                <a:gdLst>
                  <a:gd name="connsiteX0" fmla="*/ 96565 w 96564"/>
                  <a:gd name="connsiteY0" fmla="*/ 48282 h 96564"/>
                  <a:gd name="connsiteX1" fmla="*/ 48282 w 96564"/>
                  <a:gd name="connsiteY1" fmla="*/ 96564 h 96564"/>
                  <a:gd name="connsiteX2" fmla="*/ 0 w 96564"/>
                  <a:gd name="connsiteY2" fmla="*/ 48282 h 96564"/>
                  <a:gd name="connsiteX3" fmla="*/ 48282 w 96564"/>
                  <a:gd name="connsiteY3" fmla="*/ 0 h 96564"/>
                  <a:gd name="connsiteX4" fmla="*/ 96565 w 96564"/>
                  <a:gd name="connsiteY4" fmla="*/ 48282 h 96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64" h="96564">
                    <a:moveTo>
                      <a:pt x="96565" y="48282"/>
                    </a:moveTo>
                    <a:cubicBezTo>
                      <a:pt x="96565" y="74948"/>
                      <a:pt x="74948" y="96564"/>
                      <a:pt x="48282" y="96564"/>
                    </a:cubicBezTo>
                    <a:cubicBezTo>
                      <a:pt x="21617" y="96564"/>
                      <a:pt x="0" y="74948"/>
                      <a:pt x="0" y="48282"/>
                    </a:cubicBezTo>
                    <a:cubicBezTo>
                      <a:pt x="0" y="21617"/>
                      <a:pt x="21617" y="0"/>
                      <a:pt x="48282" y="0"/>
                    </a:cubicBezTo>
                    <a:cubicBezTo>
                      <a:pt x="74948" y="0"/>
                      <a:pt x="96565" y="21617"/>
                      <a:pt x="96565" y="48282"/>
                    </a:cubicBezTo>
                    <a:close/>
                  </a:path>
                </a:pathLst>
              </a:custGeom>
              <a:solidFill>
                <a:srgbClr val="FF81A0"/>
              </a:solidFill>
              <a:ln w="4349" cap="flat">
                <a:noFill/>
                <a:prstDash val="solid"/>
                <a:miter/>
              </a:ln>
            </p:spPr>
            <p:txBody>
              <a:bodyPr rtlCol="0" anchor="ctr"/>
              <a:lstStyle/>
              <a:p>
                <a:endParaRPr lang="zh-CN" altLang="en-US"/>
              </a:p>
            </p:txBody>
          </p:sp>
          <p:sp>
            <p:nvSpPr>
              <p:cNvPr id="186" name="任意多边形: 形状 185"/>
              <p:cNvSpPr/>
              <p:nvPr/>
            </p:nvSpPr>
            <p:spPr>
              <a:xfrm>
                <a:off x="3607822" y="4113568"/>
                <a:ext cx="96560" cy="96560"/>
              </a:xfrm>
              <a:custGeom>
                <a:avLst/>
                <a:gdLst>
                  <a:gd name="connsiteX0" fmla="*/ 48280 w 96560"/>
                  <a:gd name="connsiteY0" fmla="*/ 96560 h 96560"/>
                  <a:gd name="connsiteX1" fmla="*/ 96560 w 96560"/>
                  <a:gd name="connsiteY1" fmla="*/ 48280 h 96560"/>
                  <a:gd name="connsiteX2" fmla="*/ 48280 w 96560"/>
                  <a:gd name="connsiteY2" fmla="*/ 0 h 96560"/>
                  <a:gd name="connsiteX3" fmla="*/ 0 w 96560"/>
                  <a:gd name="connsiteY3" fmla="*/ 48280 h 96560"/>
                  <a:gd name="connsiteX4" fmla="*/ 48280 w 96560"/>
                  <a:gd name="connsiteY4" fmla="*/ 96560 h 96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60" h="96560">
                    <a:moveTo>
                      <a:pt x="48280" y="96560"/>
                    </a:moveTo>
                    <a:cubicBezTo>
                      <a:pt x="74812" y="96560"/>
                      <a:pt x="96560" y="74812"/>
                      <a:pt x="96560" y="48280"/>
                    </a:cubicBezTo>
                    <a:cubicBezTo>
                      <a:pt x="96560" y="21748"/>
                      <a:pt x="74812" y="0"/>
                      <a:pt x="48280" y="0"/>
                    </a:cubicBezTo>
                    <a:cubicBezTo>
                      <a:pt x="21748" y="0"/>
                      <a:pt x="0" y="21748"/>
                      <a:pt x="0" y="48280"/>
                    </a:cubicBezTo>
                    <a:cubicBezTo>
                      <a:pt x="0" y="74812"/>
                      <a:pt x="21748" y="96560"/>
                      <a:pt x="48280" y="96560"/>
                    </a:cubicBezTo>
                    <a:close/>
                  </a:path>
                </a:pathLst>
              </a:custGeom>
              <a:solidFill>
                <a:srgbClr val="283790"/>
              </a:solidFill>
              <a:ln w="4349" cap="flat">
                <a:noFill/>
                <a:prstDash val="solid"/>
                <a:miter/>
              </a:ln>
            </p:spPr>
            <p:txBody>
              <a:bodyPr rtlCol="0" anchor="ctr"/>
              <a:lstStyle/>
              <a:p>
                <a:endParaRPr lang="zh-CN" altLang="en-US"/>
              </a:p>
            </p:txBody>
          </p:sp>
          <p:sp>
            <p:nvSpPr>
              <p:cNvPr id="187" name="任意多边形: 形状 186"/>
              <p:cNvSpPr/>
              <p:nvPr/>
            </p:nvSpPr>
            <p:spPr>
              <a:xfrm rot="-5367572">
                <a:off x="3739816" y="4113179"/>
                <a:ext cx="96564" cy="96564"/>
              </a:xfrm>
              <a:custGeom>
                <a:avLst/>
                <a:gdLst>
                  <a:gd name="connsiteX0" fmla="*/ 96564 w 96564"/>
                  <a:gd name="connsiteY0" fmla="*/ 48282 h 96564"/>
                  <a:gd name="connsiteX1" fmla="*/ 48282 w 96564"/>
                  <a:gd name="connsiteY1" fmla="*/ 96564 h 96564"/>
                  <a:gd name="connsiteX2" fmla="*/ 0 w 96564"/>
                  <a:gd name="connsiteY2" fmla="*/ 48282 h 96564"/>
                  <a:gd name="connsiteX3" fmla="*/ 48282 w 96564"/>
                  <a:gd name="connsiteY3" fmla="*/ 0 h 96564"/>
                  <a:gd name="connsiteX4" fmla="*/ 96564 w 96564"/>
                  <a:gd name="connsiteY4" fmla="*/ 48282 h 96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64" h="96564">
                    <a:moveTo>
                      <a:pt x="96564" y="48282"/>
                    </a:moveTo>
                    <a:cubicBezTo>
                      <a:pt x="96564" y="74948"/>
                      <a:pt x="74948" y="96564"/>
                      <a:pt x="48282" y="96564"/>
                    </a:cubicBezTo>
                    <a:cubicBezTo>
                      <a:pt x="21617" y="96564"/>
                      <a:pt x="0" y="74948"/>
                      <a:pt x="0" y="48282"/>
                    </a:cubicBezTo>
                    <a:cubicBezTo>
                      <a:pt x="0" y="21617"/>
                      <a:pt x="21617" y="0"/>
                      <a:pt x="48282" y="0"/>
                    </a:cubicBezTo>
                    <a:cubicBezTo>
                      <a:pt x="74948" y="0"/>
                      <a:pt x="96564" y="21617"/>
                      <a:pt x="96564" y="48282"/>
                    </a:cubicBezTo>
                    <a:close/>
                  </a:path>
                </a:pathLst>
              </a:custGeom>
              <a:solidFill>
                <a:srgbClr val="92C9F1"/>
              </a:solidFill>
              <a:ln w="4349" cap="flat">
                <a:noFill/>
                <a:prstDash val="solid"/>
                <a:miter/>
              </a:ln>
            </p:spPr>
            <p:txBody>
              <a:bodyPr rtlCol="0" anchor="ctr"/>
              <a:lstStyle/>
              <a:p>
                <a:endParaRPr lang="zh-CN" altLang="en-US"/>
              </a:p>
            </p:txBody>
          </p:sp>
        </p:grpSp>
        <p:sp>
          <p:nvSpPr>
            <p:cNvPr id="135" name="任意多边形: 形状 134"/>
            <p:cNvSpPr/>
            <p:nvPr/>
          </p:nvSpPr>
          <p:spPr>
            <a:xfrm flipH="1">
              <a:off x="-5631981" y="5204923"/>
              <a:ext cx="429736" cy="64373"/>
            </a:xfrm>
            <a:custGeom>
              <a:avLst/>
              <a:gdLst>
                <a:gd name="connsiteX0" fmla="*/ 0 w 429736"/>
                <a:gd name="connsiteY0" fmla="*/ 0 h 64373"/>
                <a:gd name="connsiteX1" fmla="*/ 429737 w 429736"/>
                <a:gd name="connsiteY1" fmla="*/ 0 h 64373"/>
                <a:gd name="connsiteX2" fmla="*/ 429737 w 429736"/>
                <a:gd name="connsiteY2" fmla="*/ 64373 h 64373"/>
                <a:gd name="connsiteX3" fmla="*/ 0 w 429736"/>
                <a:gd name="connsiteY3" fmla="*/ 64373 h 64373"/>
              </a:gdLst>
              <a:ahLst/>
              <a:cxnLst>
                <a:cxn ang="0">
                  <a:pos x="connsiteX0" y="connsiteY0"/>
                </a:cxn>
                <a:cxn ang="0">
                  <a:pos x="connsiteX1" y="connsiteY1"/>
                </a:cxn>
                <a:cxn ang="0">
                  <a:pos x="connsiteX2" y="connsiteY2"/>
                </a:cxn>
                <a:cxn ang="0">
                  <a:pos x="connsiteX3" y="connsiteY3"/>
                </a:cxn>
              </a:cxnLst>
              <a:rect l="l" t="t" r="r" b="b"/>
              <a:pathLst>
                <a:path w="429736" h="64373">
                  <a:moveTo>
                    <a:pt x="0" y="0"/>
                  </a:moveTo>
                  <a:lnTo>
                    <a:pt x="429737" y="0"/>
                  </a:lnTo>
                  <a:lnTo>
                    <a:pt x="429737" y="64373"/>
                  </a:lnTo>
                  <a:lnTo>
                    <a:pt x="0" y="64373"/>
                  </a:lnTo>
                  <a:close/>
                </a:path>
              </a:pathLst>
            </a:custGeom>
            <a:solidFill>
              <a:srgbClr val="FFFFFF"/>
            </a:solidFill>
            <a:ln w="4349" cap="flat">
              <a:noFill/>
              <a:prstDash val="solid"/>
              <a:miter/>
            </a:ln>
          </p:spPr>
          <p:txBody>
            <a:bodyPr rtlCol="0" anchor="ctr"/>
            <a:lstStyle/>
            <a:p>
              <a:endParaRPr lang="zh-CN" altLang="en-US"/>
            </a:p>
          </p:txBody>
        </p:sp>
        <p:sp>
          <p:nvSpPr>
            <p:cNvPr id="136" name="任意多边形: 形状 135"/>
            <p:cNvSpPr/>
            <p:nvPr/>
          </p:nvSpPr>
          <p:spPr>
            <a:xfrm flipH="1">
              <a:off x="-5631981" y="5341500"/>
              <a:ext cx="859907" cy="64373"/>
            </a:xfrm>
            <a:custGeom>
              <a:avLst/>
              <a:gdLst>
                <a:gd name="connsiteX0" fmla="*/ 0 w 859907"/>
                <a:gd name="connsiteY0" fmla="*/ 0 h 64373"/>
                <a:gd name="connsiteX1" fmla="*/ 859908 w 859907"/>
                <a:gd name="connsiteY1" fmla="*/ 0 h 64373"/>
                <a:gd name="connsiteX2" fmla="*/ 859908 w 859907"/>
                <a:gd name="connsiteY2" fmla="*/ 64373 h 64373"/>
                <a:gd name="connsiteX3" fmla="*/ 0 w 859907"/>
                <a:gd name="connsiteY3" fmla="*/ 64373 h 64373"/>
              </a:gdLst>
              <a:ahLst/>
              <a:cxnLst>
                <a:cxn ang="0">
                  <a:pos x="connsiteX0" y="connsiteY0"/>
                </a:cxn>
                <a:cxn ang="0">
                  <a:pos x="connsiteX1" y="connsiteY1"/>
                </a:cxn>
                <a:cxn ang="0">
                  <a:pos x="connsiteX2" y="connsiteY2"/>
                </a:cxn>
                <a:cxn ang="0">
                  <a:pos x="connsiteX3" y="connsiteY3"/>
                </a:cxn>
              </a:cxnLst>
              <a:rect l="l" t="t" r="r" b="b"/>
              <a:pathLst>
                <a:path w="859907" h="64373">
                  <a:moveTo>
                    <a:pt x="0" y="0"/>
                  </a:moveTo>
                  <a:lnTo>
                    <a:pt x="859908" y="0"/>
                  </a:lnTo>
                  <a:lnTo>
                    <a:pt x="859908" y="64373"/>
                  </a:lnTo>
                  <a:lnTo>
                    <a:pt x="0" y="64373"/>
                  </a:lnTo>
                  <a:close/>
                </a:path>
              </a:pathLst>
            </a:custGeom>
            <a:solidFill>
              <a:srgbClr val="FFFFFF"/>
            </a:solidFill>
            <a:ln w="4349" cap="flat">
              <a:noFill/>
              <a:prstDash val="solid"/>
              <a:miter/>
            </a:ln>
          </p:spPr>
          <p:txBody>
            <a:bodyPr rtlCol="0" anchor="ctr"/>
            <a:lstStyle/>
            <a:p>
              <a:endParaRPr lang="zh-CN" altLang="en-US"/>
            </a:p>
          </p:txBody>
        </p:sp>
        <p:sp>
          <p:nvSpPr>
            <p:cNvPr id="137" name="任意多边形: 形状 136"/>
            <p:cNvSpPr/>
            <p:nvPr/>
          </p:nvSpPr>
          <p:spPr>
            <a:xfrm flipH="1">
              <a:off x="-5631981" y="5478076"/>
              <a:ext cx="859907" cy="64373"/>
            </a:xfrm>
            <a:custGeom>
              <a:avLst/>
              <a:gdLst>
                <a:gd name="connsiteX0" fmla="*/ 0 w 859907"/>
                <a:gd name="connsiteY0" fmla="*/ 0 h 64373"/>
                <a:gd name="connsiteX1" fmla="*/ 859908 w 859907"/>
                <a:gd name="connsiteY1" fmla="*/ 0 h 64373"/>
                <a:gd name="connsiteX2" fmla="*/ 859908 w 859907"/>
                <a:gd name="connsiteY2" fmla="*/ 64373 h 64373"/>
                <a:gd name="connsiteX3" fmla="*/ 0 w 859907"/>
                <a:gd name="connsiteY3" fmla="*/ 64373 h 64373"/>
              </a:gdLst>
              <a:ahLst/>
              <a:cxnLst>
                <a:cxn ang="0">
                  <a:pos x="connsiteX0" y="connsiteY0"/>
                </a:cxn>
                <a:cxn ang="0">
                  <a:pos x="connsiteX1" y="connsiteY1"/>
                </a:cxn>
                <a:cxn ang="0">
                  <a:pos x="connsiteX2" y="connsiteY2"/>
                </a:cxn>
                <a:cxn ang="0">
                  <a:pos x="connsiteX3" y="connsiteY3"/>
                </a:cxn>
              </a:cxnLst>
              <a:rect l="l" t="t" r="r" b="b"/>
              <a:pathLst>
                <a:path w="859907" h="64373">
                  <a:moveTo>
                    <a:pt x="0" y="0"/>
                  </a:moveTo>
                  <a:lnTo>
                    <a:pt x="859908" y="0"/>
                  </a:lnTo>
                  <a:lnTo>
                    <a:pt x="859908" y="64373"/>
                  </a:lnTo>
                  <a:lnTo>
                    <a:pt x="0" y="64373"/>
                  </a:lnTo>
                  <a:close/>
                </a:path>
              </a:pathLst>
            </a:custGeom>
            <a:solidFill>
              <a:srgbClr val="FFFFFF"/>
            </a:solidFill>
            <a:ln w="4349" cap="flat">
              <a:noFill/>
              <a:prstDash val="solid"/>
              <a:miter/>
            </a:ln>
          </p:spPr>
          <p:txBody>
            <a:bodyPr rtlCol="0" anchor="ctr"/>
            <a:lstStyle/>
            <a:p>
              <a:endParaRPr lang="zh-CN" altLang="en-US"/>
            </a:p>
          </p:txBody>
        </p:sp>
        <p:sp>
          <p:nvSpPr>
            <p:cNvPr id="138" name="任意多边形: 形状 137"/>
            <p:cNvSpPr/>
            <p:nvPr/>
          </p:nvSpPr>
          <p:spPr>
            <a:xfrm flipH="1">
              <a:off x="-5631981" y="5615087"/>
              <a:ext cx="859907" cy="64373"/>
            </a:xfrm>
            <a:custGeom>
              <a:avLst/>
              <a:gdLst>
                <a:gd name="connsiteX0" fmla="*/ 0 w 859907"/>
                <a:gd name="connsiteY0" fmla="*/ 0 h 64373"/>
                <a:gd name="connsiteX1" fmla="*/ 859908 w 859907"/>
                <a:gd name="connsiteY1" fmla="*/ 0 h 64373"/>
                <a:gd name="connsiteX2" fmla="*/ 859908 w 859907"/>
                <a:gd name="connsiteY2" fmla="*/ 64373 h 64373"/>
                <a:gd name="connsiteX3" fmla="*/ 0 w 859907"/>
                <a:gd name="connsiteY3" fmla="*/ 64373 h 64373"/>
              </a:gdLst>
              <a:ahLst/>
              <a:cxnLst>
                <a:cxn ang="0">
                  <a:pos x="connsiteX0" y="connsiteY0"/>
                </a:cxn>
                <a:cxn ang="0">
                  <a:pos x="connsiteX1" y="connsiteY1"/>
                </a:cxn>
                <a:cxn ang="0">
                  <a:pos x="connsiteX2" y="connsiteY2"/>
                </a:cxn>
                <a:cxn ang="0">
                  <a:pos x="connsiteX3" y="connsiteY3"/>
                </a:cxn>
              </a:cxnLst>
              <a:rect l="l" t="t" r="r" b="b"/>
              <a:pathLst>
                <a:path w="859907" h="64373">
                  <a:moveTo>
                    <a:pt x="0" y="0"/>
                  </a:moveTo>
                  <a:lnTo>
                    <a:pt x="859908" y="0"/>
                  </a:lnTo>
                  <a:lnTo>
                    <a:pt x="859908" y="64373"/>
                  </a:lnTo>
                  <a:lnTo>
                    <a:pt x="0" y="64373"/>
                  </a:lnTo>
                  <a:close/>
                </a:path>
              </a:pathLst>
            </a:custGeom>
            <a:solidFill>
              <a:srgbClr val="FFFFFF"/>
            </a:solidFill>
            <a:ln w="4349" cap="flat">
              <a:noFill/>
              <a:prstDash val="solid"/>
              <a:miter/>
            </a:ln>
          </p:spPr>
          <p:txBody>
            <a:bodyPr rtlCol="0" anchor="ctr"/>
            <a:lstStyle/>
            <a:p>
              <a:endParaRPr lang="zh-CN" altLang="en-US"/>
            </a:p>
          </p:txBody>
        </p:sp>
        <p:sp>
          <p:nvSpPr>
            <p:cNvPr id="139" name="任意多边形: 形状 138"/>
            <p:cNvSpPr/>
            <p:nvPr/>
          </p:nvSpPr>
          <p:spPr>
            <a:xfrm flipH="1">
              <a:off x="-5037397" y="5751663"/>
              <a:ext cx="265323" cy="64373"/>
            </a:xfrm>
            <a:custGeom>
              <a:avLst/>
              <a:gdLst>
                <a:gd name="connsiteX0" fmla="*/ 0 w 265323"/>
                <a:gd name="connsiteY0" fmla="*/ 0 h 64373"/>
                <a:gd name="connsiteX1" fmla="*/ 265323 w 265323"/>
                <a:gd name="connsiteY1" fmla="*/ 0 h 64373"/>
                <a:gd name="connsiteX2" fmla="*/ 265323 w 265323"/>
                <a:gd name="connsiteY2" fmla="*/ 64373 h 64373"/>
                <a:gd name="connsiteX3" fmla="*/ 0 w 265323"/>
                <a:gd name="connsiteY3" fmla="*/ 64373 h 64373"/>
              </a:gdLst>
              <a:ahLst/>
              <a:cxnLst>
                <a:cxn ang="0">
                  <a:pos x="connsiteX0" y="connsiteY0"/>
                </a:cxn>
                <a:cxn ang="0">
                  <a:pos x="connsiteX1" y="connsiteY1"/>
                </a:cxn>
                <a:cxn ang="0">
                  <a:pos x="connsiteX2" y="connsiteY2"/>
                </a:cxn>
                <a:cxn ang="0">
                  <a:pos x="connsiteX3" y="connsiteY3"/>
                </a:cxn>
              </a:cxnLst>
              <a:rect l="l" t="t" r="r" b="b"/>
              <a:pathLst>
                <a:path w="265323" h="64373">
                  <a:moveTo>
                    <a:pt x="0" y="0"/>
                  </a:moveTo>
                  <a:lnTo>
                    <a:pt x="265323" y="0"/>
                  </a:lnTo>
                  <a:lnTo>
                    <a:pt x="265323" y="64373"/>
                  </a:lnTo>
                  <a:lnTo>
                    <a:pt x="0" y="64373"/>
                  </a:lnTo>
                  <a:close/>
                </a:path>
              </a:pathLst>
            </a:custGeom>
            <a:solidFill>
              <a:srgbClr val="FFFFFF"/>
            </a:solidFill>
            <a:ln w="4349" cap="flat">
              <a:noFill/>
              <a:prstDash val="solid"/>
              <a:miter/>
            </a:ln>
          </p:spPr>
          <p:txBody>
            <a:bodyPr rtlCol="0" anchor="ctr"/>
            <a:lstStyle/>
            <a:p>
              <a:endParaRPr lang="zh-CN" altLang="en-US"/>
            </a:p>
          </p:txBody>
        </p:sp>
        <p:sp>
          <p:nvSpPr>
            <p:cNvPr id="140" name="任意多边形: 形状 139"/>
            <p:cNvSpPr/>
            <p:nvPr/>
          </p:nvSpPr>
          <p:spPr>
            <a:xfrm flipH="1">
              <a:off x="-5151790" y="5204923"/>
              <a:ext cx="148754" cy="64373"/>
            </a:xfrm>
            <a:custGeom>
              <a:avLst/>
              <a:gdLst>
                <a:gd name="connsiteX0" fmla="*/ 0 w 148754"/>
                <a:gd name="connsiteY0" fmla="*/ 0 h 64373"/>
                <a:gd name="connsiteX1" fmla="*/ 148755 w 148754"/>
                <a:gd name="connsiteY1" fmla="*/ 0 h 64373"/>
                <a:gd name="connsiteX2" fmla="*/ 148755 w 148754"/>
                <a:gd name="connsiteY2" fmla="*/ 64373 h 64373"/>
                <a:gd name="connsiteX3" fmla="*/ 0 w 148754"/>
                <a:gd name="connsiteY3" fmla="*/ 64373 h 64373"/>
              </a:gdLst>
              <a:ahLst/>
              <a:cxnLst>
                <a:cxn ang="0">
                  <a:pos x="connsiteX0" y="connsiteY0"/>
                </a:cxn>
                <a:cxn ang="0">
                  <a:pos x="connsiteX1" y="connsiteY1"/>
                </a:cxn>
                <a:cxn ang="0">
                  <a:pos x="connsiteX2" y="connsiteY2"/>
                </a:cxn>
                <a:cxn ang="0">
                  <a:pos x="connsiteX3" y="connsiteY3"/>
                </a:cxn>
              </a:cxnLst>
              <a:rect l="l" t="t" r="r" b="b"/>
              <a:pathLst>
                <a:path w="148754" h="64373">
                  <a:moveTo>
                    <a:pt x="0" y="0"/>
                  </a:moveTo>
                  <a:lnTo>
                    <a:pt x="148755" y="0"/>
                  </a:lnTo>
                  <a:lnTo>
                    <a:pt x="148755" y="64373"/>
                  </a:lnTo>
                  <a:lnTo>
                    <a:pt x="0" y="64373"/>
                  </a:lnTo>
                  <a:close/>
                </a:path>
              </a:pathLst>
            </a:custGeom>
            <a:solidFill>
              <a:srgbClr val="FFFFFF"/>
            </a:solidFill>
            <a:ln w="4349" cap="flat">
              <a:noFill/>
              <a:prstDash val="solid"/>
              <a:miter/>
            </a:ln>
          </p:spPr>
          <p:txBody>
            <a:bodyPr rtlCol="0" anchor="ctr"/>
            <a:lstStyle/>
            <a:p>
              <a:endParaRPr lang="zh-CN" altLang="en-US"/>
            </a:p>
          </p:txBody>
        </p:sp>
        <p:sp>
          <p:nvSpPr>
            <p:cNvPr id="141" name="任意多边形: 形状 140"/>
            <p:cNvSpPr/>
            <p:nvPr/>
          </p:nvSpPr>
          <p:spPr>
            <a:xfrm flipH="1">
              <a:off x="-8084698" y="4088827"/>
              <a:ext cx="717677" cy="482801"/>
            </a:xfrm>
            <a:custGeom>
              <a:avLst/>
              <a:gdLst>
                <a:gd name="connsiteX0" fmla="*/ 717677 w 717677"/>
                <a:gd name="connsiteY0" fmla="*/ 482801 h 482801"/>
                <a:gd name="connsiteX1" fmla="*/ 580666 w 717677"/>
                <a:gd name="connsiteY1" fmla="*/ 482801 h 482801"/>
                <a:gd name="connsiteX2" fmla="*/ 109174 w 717677"/>
                <a:gd name="connsiteY2" fmla="*/ 11309 h 482801"/>
                <a:gd name="connsiteX3" fmla="*/ 0 w 717677"/>
                <a:gd name="connsiteY3" fmla="*/ 11309 h 482801"/>
                <a:gd name="connsiteX4" fmla="*/ 0 w 717677"/>
                <a:gd name="connsiteY4" fmla="*/ 0 h 482801"/>
                <a:gd name="connsiteX5" fmla="*/ 113959 w 717677"/>
                <a:gd name="connsiteY5" fmla="*/ 0 h 482801"/>
                <a:gd name="connsiteX6" fmla="*/ 585451 w 717677"/>
                <a:gd name="connsiteY6" fmla="*/ 471927 h 482801"/>
                <a:gd name="connsiteX7" fmla="*/ 717677 w 717677"/>
                <a:gd name="connsiteY7" fmla="*/ 471927 h 48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677" h="482801">
                  <a:moveTo>
                    <a:pt x="717677" y="482801"/>
                  </a:moveTo>
                  <a:lnTo>
                    <a:pt x="580666" y="482801"/>
                  </a:lnTo>
                  <a:lnTo>
                    <a:pt x="109174" y="11309"/>
                  </a:lnTo>
                  <a:lnTo>
                    <a:pt x="0" y="11309"/>
                  </a:lnTo>
                  <a:lnTo>
                    <a:pt x="0" y="0"/>
                  </a:lnTo>
                  <a:lnTo>
                    <a:pt x="113959" y="0"/>
                  </a:lnTo>
                  <a:lnTo>
                    <a:pt x="585451" y="471927"/>
                  </a:lnTo>
                  <a:lnTo>
                    <a:pt x="717677" y="471927"/>
                  </a:lnTo>
                  <a:close/>
                </a:path>
              </a:pathLst>
            </a:custGeom>
            <a:solidFill>
              <a:srgbClr val="FFFFFF"/>
            </a:solidFill>
            <a:ln w="4349" cap="flat">
              <a:noFill/>
              <a:prstDash val="solid"/>
              <a:miter/>
            </a:ln>
          </p:spPr>
          <p:txBody>
            <a:bodyPr rtlCol="0" anchor="ctr"/>
            <a:lstStyle/>
            <a:p>
              <a:endParaRPr lang="zh-CN" altLang="en-US"/>
            </a:p>
          </p:txBody>
        </p:sp>
        <p:sp>
          <p:nvSpPr>
            <p:cNvPr id="145" name="任意多边形: 形状 144"/>
            <p:cNvSpPr/>
            <p:nvPr/>
          </p:nvSpPr>
          <p:spPr>
            <a:xfrm flipH="1">
              <a:off x="-7808066" y="4773012"/>
              <a:ext cx="447569" cy="334916"/>
            </a:xfrm>
            <a:custGeom>
              <a:avLst/>
              <a:gdLst>
                <a:gd name="connsiteX0" fmla="*/ 0 w 447569"/>
                <a:gd name="connsiteY0" fmla="*/ 0 h 334916"/>
                <a:gd name="connsiteX1" fmla="*/ 447570 w 447569"/>
                <a:gd name="connsiteY1" fmla="*/ 0 h 334916"/>
                <a:gd name="connsiteX2" fmla="*/ 447570 w 447569"/>
                <a:gd name="connsiteY2" fmla="*/ 334916 h 334916"/>
                <a:gd name="connsiteX3" fmla="*/ 0 w 447569"/>
                <a:gd name="connsiteY3" fmla="*/ 334916 h 334916"/>
              </a:gdLst>
              <a:ahLst/>
              <a:cxnLst>
                <a:cxn ang="0">
                  <a:pos x="connsiteX0" y="connsiteY0"/>
                </a:cxn>
                <a:cxn ang="0">
                  <a:pos x="connsiteX1" y="connsiteY1"/>
                </a:cxn>
                <a:cxn ang="0">
                  <a:pos x="connsiteX2" y="connsiteY2"/>
                </a:cxn>
                <a:cxn ang="0">
                  <a:pos x="connsiteX3" y="connsiteY3"/>
                </a:cxn>
              </a:cxnLst>
              <a:rect l="l" t="t" r="r" b="b"/>
              <a:pathLst>
                <a:path w="447569" h="334916">
                  <a:moveTo>
                    <a:pt x="0" y="0"/>
                  </a:moveTo>
                  <a:lnTo>
                    <a:pt x="447570" y="0"/>
                  </a:lnTo>
                  <a:lnTo>
                    <a:pt x="447570" y="334916"/>
                  </a:lnTo>
                  <a:lnTo>
                    <a:pt x="0" y="334916"/>
                  </a:lnTo>
                  <a:close/>
                </a:path>
              </a:pathLst>
            </a:custGeom>
            <a:solidFill>
              <a:srgbClr val="283790"/>
            </a:solidFill>
            <a:ln w="4349" cap="flat">
              <a:noFill/>
              <a:prstDash val="solid"/>
              <a:miter/>
            </a:ln>
          </p:spPr>
          <p:txBody>
            <a:bodyPr rtlCol="0" anchor="ctr"/>
            <a:lstStyle/>
            <a:p>
              <a:endParaRPr lang="zh-CN" altLang="en-US"/>
            </a:p>
          </p:txBody>
        </p:sp>
        <p:sp>
          <p:nvSpPr>
            <p:cNvPr id="146" name="任意多边形: 形状 145"/>
            <p:cNvSpPr/>
            <p:nvPr/>
          </p:nvSpPr>
          <p:spPr>
            <a:xfrm flipH="1">
              <a:off x="-7736299" y="4786061"/>
              <a:ext cx="303599" cy="319257"/>
            </a:xfrm>
            <a:custGeom>
              <a:avLst/>
              <a:gdLst>
                <a:gd name="connsiteX0" fmla="*/ 303599 w 303599"/>
                <a:gd name="connsiteY0" fmla="*/ 336656 h 336655"/>
                <a:gd name="connsiteX1" fmla="*/ 250100 w 303599"/>
                <a:gd name="connsiteY1" fmla="*/ 336656 h 336655"/>
                <a:gd name="connsiteX2" fmla="*/ 234007 w 303599"/>
                <a:gd name="connsiteY2" fmla="*/ 290551 h 336655"/>
                <a:gd name="connsiteX3" fmla="*/ 228787 w 303599"/>
                <a:gd name="connsiteY3" fmla="*/ 336656 h 336655"/>
                <a:gd name="connsiteX4" fmla="*/ 74813 w 303599"/>
                <a:gd name="connsiteY4" fmla="*/ 336656 h 336655"/>
                <a:gd name="connsiteX5" fmla="*/ 69593 w 303599"/>
                <a:gd name="connsiteY5" fmla="*/ 290551 h 336655"/>
                <a:gd name="connsiteX6" fmla="*/ 53500 w 303599"/>
                <a:gd name="connsiteY6" fmla="*/ 336656 h 336655"/>
                <a:gd name="connsiteX7" fmla="*/ 0 w 303599"/>
                <a:gd name="connsiteY7" fmla="*/ 336656 h 336655"/>
                <a:gd name="connsiteX8" fmla="*/ 17834 w 303599"/>
                <a:gd name="connsiteY8" fmla="*/ 256624 h 336655"/>
                <a:gd name="connsiteX9" fmla="*/ 61329 w 303599"/>
                <a:gd name="connsiteY9" fmla="*/ 178332 h 336655"/>
                <a:gd name="connsiteX10" fmla="*/ 115263 w 303599"/>
                <a:gd name="connsiteY10" fmla="*/ 145275 h 336655"/>
                <a:gd name="connsiteX11" fmla="*/ 114828 w 303599"/>
                <a:gd name="connsiteY11" fmla="*/ 100910 h 336655"/>
                <a:gd name="connsiteX12" fmla="*/ 98300 w 303599"/>
                <a:gd name="connsiteY12" fmla="*/ 75247 h 336655"/>
                <a:gd name="connsiteX13" fmla="*/ 106129 w 303599"/>
                <a:gd name="connsiteY13" fmla="*/ 68723 h 336655"/>
                <a:gd name="connsiteX14" fmla="*/ 151365 w 303599"/>
                <a:gd name="connsiteY14" fmla="*/ 0 h 336655"/>
                <a:gd name="connsiteX15" fmla="*/ 196600 w 303599"/>
                <a:gd name="connsiteY15" fmla="*/ 68723 h 336655"/>
                <a:gd name="connsiteX16" fmla="*/ 204429 w 303599"/>
                <a:gd name="connsiteY16" fmla="*/ 75247 h 336655"/>
                <a:gd name="connsiteX17" fmla="*/ 187901 w 303599"/>
                <a:gd name="connsiteY17" fmla="*/ 100910 h 336655"/>
                <a:gd name="connsiteX18" fmla="*/ 187466 w 303599"/>
                <a:gd name="connsiteY18" fmla="*/ 145275 h 336655"/>
                <a:gd name="connsiteX19" fmla="*/ 241401 w 303599"/>
                <a:gd name="connsiteY19" fmla="*/ 178332 h 336655"/>
                <a:gd name="connsiteX20" fmla="*/ 284896 w 303599"/>
                <a:gd name="connsiteY20" fmla="*/ 256624 h 336655"/>
                <a:gd name="connsiteX21" fmla="*/ 303599 w 303599"/>
                <a:gd name="connsiteY21" fmla="*/ 336656 h 33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3599" h="336655">
                  <a:moveTo>
                    <a:pt x="303599" y="336656"/>
                  </a:moveTo>
                  <a:lnTo>
                    <a:pt x="250100" y="336656"/>
                  </a:lnTo>
                  <a:cubicBezTo>
                    <a:pt x="241401" y="310124"/>
                    <a:pt x="234007" y="290551"/>
                    <a:pt x="234007" y="290551"/>
                  </a:cubicBezTo>
                  <a:cubicBezTo>
                    <a:pt x="234007" y="290551"/>
                    <a:pt x="230962" y="312298"/>
                    <a:pt x="228787" y="336656"/>
                  </a:cubicBezTo>
                  <a:lnTo>
                    <a:pt x="74813" y="336656"/>
                  </a:lnTo>
                  <a:cubicBezTo>
                    <a:pt x="73073" y="312298"/>
                    <a:pt x="69593" y="290551"/>
                    <a:pt x="69593" y="290551"/>
                  </a:cubicBezTo>
                  <a:cubicBezTo>
                    <a:pt x="69593" y="290551"/>
                    <a:pt x="62199" y="310559"/>
                    <a:pt x="53500" y="336656"/>
                  </a:cubicBezTo>
                  <a:lnTo>
                    <a:pt x="0" y="336656"/>
                  </a:lnTo>
                  <a:cubicBezTo>
                    <a:pt x="10004" y="314473"/>
                    <a:pt x="20008" y="287071"/>
                    <a:pt x="17834" y="256624"/>
                  </a:cubicBezTo>
                  <a:cubicBezTo>
                    <a:pt x="14354" y="204429"/>
                    <a:pt x="45670" y="185726"/>
                    <a:pt x="61329" y="178332"/>
                  </a:cubicBezTo>
                  <a:cubicBezTo>
                    <a:pt x="76988" y="171373"/>
                    <a:pt x="108739" y="158759"/>
                    <a:pt x="115263" y="145275"/>
                  </a:cubicBezTo>
                  <a:cubicBezTo>
                    <a:pt x="121788" y="131357"/>
                    <a:pt x="114828" y="100910"/>
                    <a:pt x="114828" y="100910"/>
                  </a:cubicBezTo>
                  <a:cubicBezTo>
                    <a:pt x="105695" y="100475"/>
                    <a:pt x="99170" y="86556"/>
                    <a:pt x="98300" y="75247"/>
                  </a:cubicBezTo>
                  <a:cubicBezTo>
                    <a:pt x="97430" y="63939"/>
                    <a:pt x="106129" y="68723"/>
                    <a:pt x="106129" y="68723"/>
                  </a:cubicBezTo>
                  <a:cubicBezTo>
                    <a:pt x="88296" y="7394"/>
                    <a:pt x="144406" y="435"/>
                    <a:pt x="151365" y="0"/>
                  </a:cubicBezTo>
                  <a:cubicBezTo>
                    <a:pt x="158759" y="435"/>
                    <a:pt x="214433" y="7394"/>
                    <a:pt x="196600" y="68723"/>
                  </a:cubicBezTo>
                  <a:cubicBezTo>
                    <a:pt x="196600" y="68723"/>
                    <a:pt x="205734" y="63939"/>
                    <a:pt x="204429" y="75247"/>
                  </a:cubicBezTo>
                  <a:cubicBezTo>
                    <a:pt x="203560" y="86556"/>
                    <a:pt x="196600" y="100475"/>
                    <a:pt x="187901" y="100910"/>
                  </a:cubicBezTo>
                  <a:cubicBezTo>
                    <a:pt x="187901" y="100910"/>
                    <a:pt x="180942" y="131792"/>
                    <a:pt x="187466" y="145275"/>
                  </a:cubicBezTo>
                  <a:cubicBezTo>
                    <a:pt x="193991" y="159194"/>
                    <a:pt x="225742" y="171373"/>
                    <a:pt x="241401" y="178332"/>
                  </a:cubicBezTo>
                  <a:cubicBezTo>
                    <a:pt x="257059" y="185291"/>
                    <a:pt x="288376" y="204429"/>
                    <a:pt x="284896" y="256624"/>
                  </a:cubicBezTo>
                  <a:cubicBezTo>
                    <a:pt x="283157" y="287071"/>
                    <a:pt x="293595" y="314473"/>
                    <a:pt x="303599" y="336656"/>
                  </a:cubicBezTo>
                  <a:close/>
                </a:path>
              </a:pathLst>
            </a:custGeom>
            <a:solidFill>
              <a:srgbClr val="FFFFFF"/>
            </a:solidFill>
            <a:ln w="4349" cap="flat">
              <a:noFill/>
              <a:prstDash val="solid"/>
              <a:miter/>
            </a:ln>
          </p:spPr>
          <p:txBody>
            <a:bodyPr rtlCol="0" anchor="ctr"/>
            <a:lstStyle/>
            <a:p>
              <a:endParaRPr lang="zh-CN" altLang="en-US"/>
            </a:p>
          </p:txBody>
        </p:sp>
        <p:sp>
          <p:nvSpPr>
            <p:cNvPr id="147" name="任意多边形: 形状 146"/>
            <p:cNvSpPr/>
            <p:nvPr/>
          </p:nvSpPr>
          <p:spPr>
            <a:xfrm flipH="1">
              <a:off x="-8309135" y="5182306"/>
              <a:ext cx="451049" cy="45235"/>
            </a:xfrm>
            <a:custGeom>
              <a:avLst/>
              <a:gdLst>
                <a:gd name="connsiteX0" fmla="*/ 0 w 451049"/>
                <a:gd name="connsiteY0" fmla="*/ 0 h 45235"/>
                <a:gd name="connsiteX1" fmla="*/ 451049 w 451049"/>
                <a:gd name="connsiteY1" fmla="*/ 0 h 45235"/>
                <a:gd name="connsiteX2" fmla="*/ 451049 w 451049"/>
                <a:gd name="connsiteY2" fmla="*/ 45235 h 45235"/>
                <a:gd name="connsiteX3" fmla="*/ 0 w 451049"/>
                <a:gd name="connsiteY3" fmla="*/ 45235 h 45235"/>
              </a:gdLst>
              <a:ahLst/>
              <a:cxnLst>
                <a:cxn ang="0">
                  <a:pos x="connsiteX0" y="connsiteY0"/>
                </a:cxn>
                <a:cxn ang="0">
                  <a:pos x="connsiteX1" y="connsiteY1"/>
                </a:cxn>
                <a:cxn ang="0">
                  <a:pos x="connsiteX2" y="connsiteY2"/>
                </a:cxn>
                <a:cxn ang="0">
                  <a:pos x="connsiteX3" y="connsiteY3"/>
                </a:cxn>
              </a:cxnLst>
              <a:rect l="l" t="t" r="r" b="b"/>
              <a:pathLst>
                <a:path w="451049" h="45235">
                  <a:moveTo>
                    <a:pt x="0" y="0"/>
                  </a:moveTo>
                  <a:lnTo>
                    <a:pt x="451049" y="0"/>
                  </a:lnTo>
                  <a:lnTo>
                    <a:pt x="451049" y="45235"/>
                  </a:lnTo>
                  <a:lnTo>
                    <a:pt x="0" y="45235"/>
                  </a:lnTo>
                  <a:close/>
                </a:path>
              </a:pathLst>
            </a:custGeom>
            <a:solidFill>
              <a:schemeClr val="bg1"/>
            </a:solidFill>
            <a:ln w="4349" cap="flat">
              <a:noFill/>
              <a:prstDash val="solid"/>
              <a:miter/>
            </a:ln>
          </p:spPr>
          <p:txBody>
            <a:bodyPr rtlCol="0" anchor="ctr"/>
            <a:lstStyle/>
            <a:p>
              <a:endParaRPr lang="zh-CN" altLang="en-US"/>
            </a:p>
          </p:txBody>
        </p:sp>
        <p:sp>
          <p:nvSpPr>
            <p:cNvPr id="148" name="任意多边形: 形状 147"/>
            <p:cNvSpPr/>
            <p:nvPr/>
          </p:nvSpPr>
          <p:spPr>
            <a:xfrm flipH="1">
              <a:off x="-8033373" y="5262773"/>
              <a:ext cx="175287" cy="45235"/>
            </a:xfrm>
            <a:custGeom>
              <a:avLst/>
              <a:gdLst>
                <a:gd name="connsiteX0" fmla="*/ 0 w 175287"/>
                <a:gd name="connsiteY0" fmla="*/ 0 h 45235"/>
                <a:gd name="connsiteX1" fmla="*/ 175287 w 175287"/>
                <a:gd name="connsiteY1" fmla="*/ 0 h 45235"/>
                <a:gd name="connsiteX2" fmla="*/ 175287 w 175287"/>
                <a:gd name="connsiteY2" fmla="*/ 45235 h 45235"/>
                <a:gd name="connsiteX3" fmla="*/ 0 w 175287"/>
                <a:gd name="connsiteY3" fmla="*/ 45235 h 45235"/>
              </a:gdLst>
              <a:ahLst/>
              <a:cxnLst>
                <a:cxn ang="0">
                  <a:pos x="connsiteX0" y="connsiteY0"/>
                </a:cxn>
                <a:cxn ang="0">
                  <a:pos x="connsiteX1" y="connsiteY1"/>
                </a:cxn>
                <a:cxn ang="0">
                  <a:pos x="connsiteX2" y="connsiteY2"/>
                </a:cxn>
                <a:cxn ang="0">
                  <a:pos x="connsiteX3" y="connsiteY3"/>
                </a:cxn>
              </a:cxnLst>
              <a:rect l="l" t="t" r="r" b="b"/>
              <a:pathLst>
                <a:path w="175287" h="45235">
                  <a:moveTo>
                    <a:pt x="0" y="0"/>
                  </a:moveTo>
                  <a:lnTo>
                    <a:pt x="175287" y="0"/>
                  </a:lnTo>
                  <a:lnTo>
                    <a:pt x="175287" y="45235"/>
                  </a:lnTo>
                  <a:lnTo>
                    <a:pt x="0" y="45235"/>
                  </a:lnTo>
                  <a:close/>
                </a:path>
              </a:pathLst>
            </a:custGeom>
            <a:solidFill>
              <a:schemeClr val="bg1"/>
            </a:solidFill>
            <a:ln w="4349" cap="flat">
              <a:noFill/>
              <a:prstDash val="solid"/>
              <a:miter/>
            </a:ln>
          </p:spPr>
          <p:txBody>
            <a:bodyPr rtlCol="0" anchor="ctr"/>
            <a:lstStyle/>
            <a:p>
              <a:endParaRPr lang="zh-CN" altLang="en-US"/>
            </a:p>
          </p:txBody>
        </p:sp>
        <p:sp>
          <p:nvSpPr>
            <p:cNvPr id="149" name="任意多边形: 形状 148"/>
            <p:cNvSpPr/>
            <p:nvPr/>
          </p:nvSpPr>
          <p:spPr>
            <a:xfrm flipH="1">
              <a:off x="-8305655" y="4773012"/>
              <a:ext cx="447569" cy="334916"/>
            </a:xfrm>
            <a:custGeom>
              <a:avLst/>
              <a:gdLst>
                <a:gd name="connsiteX0" fmla="*/ 0 w 447569"/>
                <a:gd name="connsiteY0" fmla="*/ 0 h 334916"/>
                <a:gd name="connsiteX1" fmla="*/ 447570 w 447569"/>
                <a:gd name="connsiteY1" fmla="*/ 0 h 334916"/>
                <a:gd name="connsiteX2" fmla="*/ 447570 w 447569"/>
                <a:gd name="connsiteY2" fmla="*/ 334916 h 334916"/>
                <a:gd name="connsiteX3" fmla="*/ 0 w 447569"/>
                <a:gd name="connsiteY3" fmla="*/ 334916 h 334916"/>
              </a:gdLst>
              <a:ahLst/>
              <a:cxnLst>
                <a:cxn ang="0">
                  <a:pos x="connsiteX0" y="connsiteY0"/>
                </a:cxn>
                <a:cxn ang="0">
                  <a:pos x="connsiteX1" y="connsiteY1"/>
                </a:cxn>
                <a:cxn ang="0">
                  <a:pos x="connsiteX2" y="connsiteY2"/>
                </a:cxn>
                <a:cxn ang="0">
                  <a:pos x="connsiteX3" y="connsiteY3"/>
                </a:cxn>
              </a:cxnLst>
              <a:rect l="l" t="t" r="r" b="b"/>
              <a:pathLst>
                <a:path w="447569" h="334916">
                  <a:moveTo>
                    <a:pt x="0" y="0"/>
                  </a:moveTo>
                  <a:lnTo>
                    <a:pt x="447570" y="0"/>
                  </a:lnTo>
                  <a:lnTo>
                    <a:pt x="447570" y="334916"/>
                  </a:lnTo>
                  <a:lnTo>
                    <a:pt x="0" y="334916"/>
                  </a:lnTo>
                  <a:close/>
                </a:path>
              </a:pathLst>
            </a:custGeom>
            <a:solidFill>
              <a:srgbClr val="FF81A0"/>
            </a:solidFill>
            <a:ln w="4349" cap="flat">
              <a:noFill/>
              <a:prstDash val="solid"/>
              <a:miter/>
            </a:ln>
          </p:spPr>
          <p:txBody>
            <a:bodyPr rtlCol="0" anchor="ctr"/>
            <a:lstStyle/>
            <a:p>
              <a:endParaRPr lang="zh-CN" altLang="en-US" dirty="0"/>
            </a:p>
          </p:txBody>
        </p:sp>
        <p:sp>
          <p:nvSpPr>
            <p:cNvPr id="150" name="任意多边形: 形状 149"/>
            <p:cNvSpPr/>
            <p:nvPr/>
          </p:nvSpPr>
          <p:spPr>
            <a:xfrm flipH="1">
              <a:off x="-8298805" y="4770402"/>
              <a:ext cx="424468" cy="334916"/>
            </a:xfrm>
            <a:custGeom>
              <a:avLst/>
              <a:gdLst>
                <a:gd name="connsiteX0" fmla="*/ 71175 w 424468"/>
                <a:gd name="connsiteY0" fmla="*/ 0 h 358838"/>
                <a:gd name="connsiteX1" fmla="*/ 122066 w 424468"/>
                <a:gd name="connsiteY1" fmla="*/ 0 h 358838"/>
                <a:gd name="connsiteX2" fmla="*/ 102057 w 424468"/>
                <a:gd name="connsiteY2" fmla="*/ 66548 h 358838"/>
                <a:gd name="connsiteX3" fmla="*/ 67261 w 424468"/>
                <a:gd name="connsiteY3" fmla="*/ 160064 h 358838"/>
                <a:gd name="connsiteX4" fmla="*/ 69871 w 424468"/>
                <a:gd name="connsiteY4" fmla="*/ 165283 h 358838"/>
                <a:gd name="connsiteX5" fmla="*/ 62476 w 424468"/>
                <a:gd name="connsiteY5" fmla="*/ 210519 h 358838"/>
                <a:gd name="connsiteX6" fmla="*/ 59867 w 424468"/>
                <a:gd name="connsiteY6" fmla="*/ 247925 h 358838"/>
                <a:gd name="connsiteX7" fmla="*/ 59867 w 424468"/>
                <a:gd name="connsiteY7" fmla="*/ 247925 h 358838"/>
                <a:gd name="connsiteX8" fmla="*/ 56822 w 424468"/>
                <a:gd name="connsiteY8" fmla="*/ 250535 h 358838"/>
                <a:gd name="connsiteX9" fmla="*/ 53777 w 424468"/>
                <a:gd name="connsiteY9" fmla="*/ 247490 h 358838"/>
                <a:gd name="connsiteX10" fmla="*/ 53777 w 424468"/>
                <a:gd name="connsiteY10" fmla="*/ 247490 h 358838"/>
                <a:gd name="connsiteX11" fmla="*/ 53777 w 424468"/>
                <a:gd name="connsiteY11" fmla="*/ 212258 h 358838"/>
                <a:gd name="connsiteX12" fmla="*/ 51602 w 424468"/>
                <a:gd name="connsiteY12" fmla="*/ 211824 h 358838"/>
                <a:gd name="connsiteX13" fmla="*/ 42034 w 424468"/>
                <a:gd name="connsiteY13" fmla="*/ 252274 h 358838"/>
                <a:gd name="connsiteX14" fmla="*/ 42034 w 424468"/>
                <a:gd name="connsiteY14" fmla="*/ 252274 h 358838"/>
                <a:gd name="connsiteX15" fmla="*/ 37684 w 424468"/>
                <a:gd name="connsiteY15" fmla="*/ 254884 h 358838"/>
                <a:gd name="connsiteX16" fmla="*/ 35509 w 424468"/>
                <a:gd name="connsiteY16" fmla="*/ 253579 h 358838"/>
                <a:gd name="connsiteX17" fmla="*/ 35509 w 424468"/>
                <a:gd name="connsiteY17" fmla="*/ 254014 h 358838"/>
                <a:gd name="connsiteX18" fmla="*/ 35509 w 424468"/>
                <a:gd name="connsiteY18" fmla="*/ 254014 h 358838"/>
                <a:gd name="connsiteX19" fmla="*/ 31595 w 424468"/>
                <a:gd name="connsiteY19" fmla="*/ 257059 h 358838"/>
                <a:gd name="connsiteX20" fmla="*/ 28550 w 424468"/>
                <a:gd name="connsiteY20" fmla="*/ 253144 h 358838"/>
                <a:gd name="connsiteX21" fmla="*/ 28550 w 424468"/>
                <a:gd name="connsiteY21" fmla="*/ 253144 h 358838"/>
                <a:gd name="connsiteX22" fmla="*/ 32900 w 424468"/>
                <a:gd name="connsiteY22" fmla="*/ 207909 h 358838"/>
                <a:gd name="connsiteX23" fmla="*/ 32464 w 424468"/>
                <a:gd name="connsiteY23" fmla="*/ 207909 h 358838"/>
                <a:gd name="connsiteX24" fmla="*/ 22895 w 424468"/>
                <a:gd name="connsiteY24" fmla="*/ 246185 h 358838"/>
                <a:gd name="connsiteX25" fmla="*/ 22895 w 424468"/>
                <a:gd name="connsiteY25" fmla="*/ 246620 h 358838"/>
                <a:gd name="connsiteX26" fmla="*/ 18546 w 424468"/>
                <a:gd name="connsiteY26" fmla="*/ 249230 h 358838"/>
                <a:gd name="connsiteX27" fmla="*/ 15936 w 424468"/>
                <a:gd name="connsiteY27" fmla="*/ 244880 h 358838"/>
                <a:gd name="connsiteX28" fmla="*/ 15936 w 424468"/>
                <a:gd name="connsiteY28" fmla="*/ 244880 h 358838"/>
                <a:gd name="connsiteX29" fmla="*/ 24635 w 424468"/>
                <a:gd name="connsiteY29" fmla="*/ 196600 h 358838"/>
                <a:gd name="connsiteX30" fmla="*/ 26375 w 424468"/>
                <a:gd name="connsiteY30" fmla="*/ 179202 h 358838"/>
                <a:gd name="connsiteX31" fmla="*/ 24201 w 424468"/>
                <a:gd name="connsiteY31" fmla="*/ 179637 h 358838"/>
                <a:gd name="connsiteX32" fmla="*/ 5062 w 424468"/>
                <a:gd name="connsiteY32" fmla="*/ 194425 h 358838"/>
                <a:gd name="connsiteX33" fmla="*/ 5062 w 424468"/>
                <a:gd name="connsiteY33" fmla="*/ 194425 h 358838"/>
                <a:gd name="connsiteX34" fmla="*/ 1148 w 424468"/>
                <a:gd name="connsiteY34" fmla="*/ 193555 h 358838"/>
                <a:gd name="connsiteX35" fmla="*/ 1148 w 424468"/>
                <a:gd name="connsiteY35" fmla="*/ 187901 h 358838"/>
                <a:gd name="connsiteX36" fmla="*/ 2453 w 424468"/>
                <a:gd name="connsiteY36" fmla="*/ 187031 h 358838"/>
                <a:gd name="connsiteX37" fmla="*/ 15936 w 424468"/>
                <a:gd name="connsiteY37" fmla="*/ 172243 h 358838"/>
                <a:gd name="connsiteX38" fmla="*/ 17676 w 424468"/>
                <a:gd name="connsiteY38" fmla="*/ 169198 h 358838"/>
                <a:gd name="connsiteX39" fmla="*/ 18111 w 424468"/>
                <a:gd name="connsiteY39" fmla="*/ 168763 h 358838"/>
                <a:gd name="connsiteX40" fmla="*/ 19416 w 424468"/>
                <a:gd name="connsiteY40" fmla="*/ 167893 h 358838"/>
                <a:gd name="connsiteX41" fmla="*/ 32464 w 424468"/>
                <a:gd name="connsiteY41" fmla="*/ 160064 h 358838"/>
                <a:gd name="connsiteX42" fmla="*/ 33769 w 424468"/>
                <a:gd name="connsiteY42" fmla="*/ 159194 h 358838"/>
                <a:gd name="connsiteX43" fmla="*/ 33769 w 424468"/>
                <a:gd name="connsiteY43" fmla="*/ 159194 h 358838"/>
                <a:gd name="connsiteX44" fmla="*/ 33769 w 424468"/>
                <a:gd name="connsiteY44" fmla="*/ 159194 h 358838"/>
                <a:gd name="connsiteX45" fmla="*/ 35509 w 424468"/>
                <a:gd name="connsiteY45" fmla="*/ 158759 h 358838"/>
                <a:gd name="connsiteX46" fmla="*/ 40729 w 424468"/>
                <a:gd name="connsiteY46" fmla="*/ 156149 h 358838"/>
                <a:gd name="connsiteX47" fmla="*/ 48558 w 424468"/>
                <a:gd name="connsiteY47" fmla="*/ 56544 h 358838"/>
                <a:gd name="connsiteX48" fmla="*/ 71175 w 424468"/>
                <a:gd name="connsiteY48" fmla="*/ 0 h 358838"/>
                <a:gd name="connsiteX49" fmla="*/ 71175 w 424468"/>
                <a:gd name="connsiteY49" fmla="*/ 0 h 358838"/>
                <a:gd name="connsiteX50" fmla="*/ 135549 w 424468"/>
                <a:gd name="connsiteY50" fmla="*/ 0 h 358838"/>
                <a:gd name="connsiteX51" fmla="*/ 137289 w 424468"/>
                <a:gd name="connsiteY51" fmla="*/ 62634 h 358838"/>
                <a:gd name="connsiteX52" fmla="*/ 122500 w 424468"/>
                <a:gd name="connsiteY52" fmla="*/ 344920 h 358838"/>
                <a:gd name="connsiteX53" fmla="*/ 123805 w 424468"/>
                <a:gd name="connsiteY53" fmla="*/ 358839 h 358838"/>
                <a:gd name="connsiteX54" fmla="*/ 182959 w 424468"/>
                <a:gd name="connsiteY54" fmla="*/ 358839 h 358838"/>
                <a:gd name="connsiteX55" fmla="*/ 212536 w 424468"/>
                <a:gd name="connsiteY55" fmla="*/ 230962 h 358838"/>
                <a:gd name="connsiteX56" fmla="*/ 242113 w 424468"/>
                <a:gd name="connsiteY56" fmla="*/ 358839 h 358838"/>
                <a:gd name="connsiteX57" fmla="*/ 301267 w 424468"/>
                <a:gd name="connsiteY57" fmla="*/ 358839 h 358838"/>
                <a:gd name="connsiteX58" fmla="*/ 302572 w 424468"/>
                <a:gd name="connsiteY58" fmla="*/ 344920 h 358838"/>
                <a:gd name="connsiteX59" fmla="*/ 287784 w 424468"/>
                <a:gd name="connsiteY59" fmla="*/ 62634 h 358838"/>
                <a:gd name="connsiteX60" fmla="*/ 289524 w 424468"/>
                <a:gd name="connsiteY60" fmla="*/ 0 h 358838"/>
                <a:gd name="connsiteX61" fmla="*/ 135549 w 424468"/>
                <a:gd name="connsiteY61" fmla="*/ 0 h 358838"/>
                <a:gd name="connsiteX62" fmla="*/ 135549 w 424468"/>
                <a:gd name="connsiteY62" fmla="*/ 0 h 358838"/>
                <a:gd name="connsiteX63" fmla="*/ 302572 w 424468"/>
                <a:gd name="connsiteY63" fmla="*/ 0 h 358838"/>
                <a:gd name="connsiteX64" fmla="*/ 353897 w 424468"/>
                <a:gd name="connsiteY64" fmla="*/ 0 h 358838"/>
                <a:gd name="connsiteX65" fmla="*/ 376079 w 424468"/>
                <a:gd name="connsiteY65" fmla="*/ 55674 h 358838"/>
                <a:gd name="connsiteX66" fmla="*/ 383909 w 424468"/>
                <a:gd name="connsiteY66" fmla="*/ 155279 h 358838"/>
                <a:gd name="connsiteX67" fmla="*/ 389128 w 424468"/>
                <a:gd name="connsiteY67" fmla="*/ 157889 h 358838"/>
                <a:gd name="connsiteX68" fmla="*/ 390868 w 424468"/>
                <a:gd name="connsiteY68" fmla="*/ 158324 h 358838"/>
                <a:gd name="connsiteX69" fmla="*/ 390868 w 424468"/>
                <a:gd name="connsiteY69" fmla="*/ 158324 h 358838"/>
                <a:gd name="connsiteX70" fmla="*/ 390868 w 424468"/>
                <a:gd name="connsiteY70" fmla="*/ 158324 h 358838"/>
                <a:gd name="connsiteX71" fmla="*/ 392173 w 424468"/>
                <a:gd name="connsiteY71" fmla="*/ 159194 h 358838"/>
                <a:gd name="connsiteX72" fmla="*/ 405222 w 424468"/>
                <a:gd name="connsiteY72" fmla="*/ 167023 h 358838"/>
                <a:gd name="connsiteX73" fmla="*/ 406526 w 424468"/>
                <a:gd name="connsiteY73" fmla="*/ 167893 h 358838"/>
                <a:gd name="connsiteX74" fmla="*/ 406962 w 424468"/>
                <a:gd name="connsiteY74" fmla="*/ 168328 h 358838"/>
                <a:gd name="connsiteX75" fmla="*/ 408701 w 424468"/>
                <a:gd name="connsiteY75" fmla="*/ 171373 h 358838"/>
                <a:gd name="connsiteX76" fmla="*/ 422185 w 424468"/>
                <a:gd name="connsiteY76" fmla="*/ 186161 h 358838"/>
                <a:gd name="connsiteX77" fmla="*/ 423490 w 424468"/>
                <a:gd name="connsiteY77" fmla="*/ 187031 h 358838"/>
                <a:gd name="connsiteX78" fmla="*/ 423490 w 424468"/>
                <a:gd name="connsiteY78" fmla="*/ 192685 h 358838"/>
                <a:gd name="connsiteX79" fmla="*/ 419575 w 424468"/>
                <a:gd name="connsiteY79" fmla="*/ 193555 h 358838"/>
                <a:gd name="connsiteX80" fmla="*/ 419575 w 424468"/>
                <a:gd name="connsiteY80" fmla="*/ 193555 h 358838"/>
                <a:gd name="connsiteX81" fmla="*/ 400437 w 424468"/>
                <a:gd name="connsiteY81" fmla="*/ 178767 h 358838"/>
                <a:gd name="connsiteX82" fmla="*/ 398263 w 424468"/>
                <a:gd name="connsiteY82" fmla="*/ 178332 h 358838"/>
                <a:gd name="connsiteX83" fmla="*/ 400002 w 424468"/>
                <a:gd name="connsiteY83" fmla="*/ 195730 h 358838"/>
                <a:gd name="connsiteX84" fmla="*/ 408701 w 424468"/>
                <a:gd name="connsiteY84" fmla="*/ 244010 h 358838"/>
                <a:gd name="connsiteX85" fmla="*/ 408701 w 424468"/>
                <a:gd name="connsiteY85" fmla="*/ 244010 h 358838"/>
                <a:gd name="connsiteX86" fmla="*/ 406092 w 424468"/>
                <a:gd name="connsiteY86" fmla="*/ 248360 h 358838"/>
                <a:gd name="connsiteX87" fmla="*/ 401742 w 424468"/>
                <a:gd name="connsiteY87" fmla="*/ 245750 h 358838"/>
                <a:gd name="connsiteX88" fmla="*/ 401742 w 424468"/>
                <a:gd name="connsiteY88" fmla="*/ 245315 h 358838"/>
                <a:gd name="connsiteX89" fmla="*/ 392173 w 424468"/>
                <a:gd name="connsiteY89" fmla="*/ 207039 h 358838"/>
                <a:gd name="connsiteX90" fmla="*/ 391738 w 424468"/>
                <a:gd name="connsiteY90" fmla="*/ 207039 h 358838"/>
                <a:gd name="connsiteX91" fmla="*/ 396088 w 424468"/>
                <a:gd name="connsiteY91" fmla="*/ 252274 h 358838"/>
                <a:gd name="connsiteX92" fmla="*/ 396088 w 424468"/>
                <a:gd name="connsiteY92" fmla="*/ 252274 h 358838"/>
                <a:gd name="connsiteX93" fmla="*/ 393043 w 424468"/>
                <a:gd name="connsiteY93" fmla="*/ 256189 h 358838"/>
                <a:gd name="connsiteX94" fmla="*/ 389128 w 424468"/>
                <a:gd name="connsiteY94" fmla="*/ 253144 h 358838"/>
                <a:gd name="connsiteX95" fmla="*/ 389128 w 424468"/>
                <a:gd name="connsiteY95" fmla="*/ 253144 h 358838"/>
                <a:gd name="connsiteX96" fmla="*/ 389128 w 424468"/>
                <a:gd name="connsiteY96" fmla="*/ 252710 h 358838"/>
                <a:gd name="connsiteX97" fmla="*/ 386953 w 424468"/>
                <a:gd name="connsiteY97" fmla="*/ 254014 h 358838"/>
                <a:gd name="connsiteX98" fmla="*/ 382604 w 424468"/>
                <a:gd name="connsiteY98" fmla="*/ 251404 h 358838"/>
                <a:gd name="connsiteX99" fmla="*/ 382604 w 424468"/>
                <a:gd name="connsiteY99" fmla="*/ 251404 h 358838"/>
                <a:gd name="connsiteX100" fmla="*/ 373035 w 424468"/>
                <a:gd name="connsiteY100" fmla="*/ 210954 h 358838"/>
                <a:gd name="connsiteX101" fmla="*/ 370860 w 424468"/>
                <a:gd name="connsiteY101" fmla="*/ 211389 h 358838"/>
                <a:gd name="connsiteX102" fmla="*/ 370860 w 424468"/>
                <a:gd name="connsiteY102" fmla="*/ 246620 h 358838"/>
                <a:gd name="connsiteX103" fmla="*/ 370860 w 424468"/>
                <a:gd name="connsiteY103" fmla="*/ 246620 h 358838"/>
                <a:gd name="connsiteX104" fmla="*/ 367816 w 424468"/>
                <a:gd name="connsiteY104" fmla="*/ 249665 h 358838"/>
                <a:gd name="connsiteX105" fmla="*/ 364771 w 424468"/>
                <a:gd name="connsiteY105" fmla="*/ 247055 h 358838"/>
                <a:gd name="connsiteX106" fmla="*/ 364771 w 424468"/>
                <a:gd name="connsiteY106" fmla="*/ 247055 h 358838"/>
                <a:gd name="connsiteX107" fmla="*/ 362161 w 424468"/>
                <a:gd name="connsiteY107" fmla="*/ 209649 h 358838"/>
                <a:gd name="connsiteX108" fmla="*/ 354767 w 424468"/>
                <a:gd name="connsiteY108" fmla="*/ 164413 h 358838"/>
                <a:gd name="connsiteX109" fmla="*/ 357377 w 424468"/>
                <a:gd name="connsiteY109" fmla="*/ 159194 h 358838"/>
                <a:gd name="connsiteX110" fmla="*/ 322580 w 424468"/>
                <a:gd name="connsiteY110" fmla="*/ 65679 h 358838"/>
                <a:gd name="connsiteX111" fmla="*/ 302572 w 424468"/>
                <a:gd name="connsiteY111" fmla="*/ 0 h 358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24468" h="358838">
                  <a:moveTo>
                    <a:pt x="71175" y="0"/>
                  </a:moveTo>
                  <a:lnTo>
                    <a:pt x="122066" y="0"/>
                  </a:lnTo>
                  <a:cubicBezTo>
                    <a:pt x="115976" y="18268"/>
                    <a:pt x="108147" y="42626"/>
                    <a:pt x="102057" y="66548"/>
                  </a:cubicBezTo>
                  <a:cubicBezTo>
                    <a:pt x="92488" y="103955"/>
                    <a:pt x="73785" y="146145"/>
                    <a:pt x="67261" y="160064"/>
                  </a:cubicBezTo>
                  <a:cubicBezTo>
                    <a:pt x="68566" y="161369"/>
                    <a:pt x="69871" y="163544"/>
                    <a:pt x="69871" y="165283"/>
                  </a:cubicBezTo>
                  <a:cubicBezTo>
                    <a:pt x="71610" y="177027"/>
                    <a:pt x="65086" y="201385"/>
                    <a:pt x="62476" y="210519"/>
                  </a:cubicBezTo>
                  <a:lnTo>
                    <a:pt x="59867" y="247925"/>
                  </a:lnTo>
                  <a:lnTo>
                    <a:pt x="59867" y="247925"/>
                  </a:lnTo>
                  <a:cubicBezTo>
                    <a:pt x="59867" y="249665"/>
                    <a:pt x="58562" y="250535"/>
                    <a:pt x="56822" y="250535"/>
                  </a:cubicBezTo>
                  <a:cubicBezTo>
                    <a:pt x="55082" y="250535"/>
                    <a:pt x="53777" y="249230"/>
                    <a:pt x="53777" y="247490"/>
                  </a:cubicBezTo>
                  <a:lnTo>
                    <a:pt x="53777" y="247490"/>
                  </a:lnTo>
                  <a:lnTo>
                    <a:pt x="53777" y="212258"/>
                  </a:lnTo>
                  <a:lnTo>
                    <a:pt x="51602" y="211824"/>
                  </a:lnTo>
                  <a:lnTo>
                    <a:pt x="42034" y="252274"/>
                  </a:lnTo>
                  <a:lnTo>
                    <a:pt x="42034" y="252274"/>
                  </a:lnTo>
                  <a:cubicBezTo>
                    <a:pt x="41599" y="254014"/>
                    <a:pt x="39859" y="255319"/>
                    <a:pt x="37684" y="254884"/>
                  </a:cubicBezTo>
                  <a:cubicBezTo>
                    <a:pt x="36814" y="254449"/>
                    <a:pt x="35944" y="254014"/>
                    <a:pt x="35509" y="253579"/>
                  </a:cubicBezTo>
                  <a:lnTo>
                    <a:pt x="35509" y="254014"/>
                  </a:lnTo>
                  <a:lnTo>
                    <a:pt x="35509" y="254014"/>
                  </a:lnTo>
                  <a:cubicBezTo>
                    <a:pt x="35074" y="255754"/>
                    <a:pt x="33334" y="257494"/>
                    <a:pt x="31595" y="257059"/>
                  </a:cubicBezTo>
                  <a:cubicBezTo>
                    <a:pt x="29420" y="256624"/>
                    <a:pt x="28115" y="254884"/>
                    <a:pt x="28550" y="253144"/>
                  </a:cubicBezTo>
                  <a:lnTo>
                    <a:pt x="28550" y="253144"/>
                  </a:lnTo>
                  <a:lnTo>
                    <a:pt x="32900" y="207909"/>
                  </a:lnTo>
                  <a:lnTo>
                    <a:pt x="32464" y="207909"/>
                  </a:lnTo>
                  <a:lnTo>
                    <a:pt x="22895" y="246185"/>
                  </a:lnTo>
                  <a:cubicBezTo>
                    <a:pt x="22895" y="246185"/>
                    <a:pt x="22895" y="246185"/>
                    <a:pt x="22895" y="246620"/>
                  </a:cubicBezTo>
                  <a:cubicBezTo>
                    <a:pt x="22461" y="248360"/>
                    <a:pt x="20286" y="249665"/>
                    <a:pt x="18546" y="249230"/>
                  </a:cubicBezTo>
                  <a:cubicBezTo>
                    <a:pt x="16806" y="248795"/>
                    <a:pt x="15501" y="246620"/>
                    <a:pt x="15936" y="244880"/>
                  </a:cubicBezTo>
                  <a:lnTo>
                    <a:pt x="15936" y="244880"/>
                  </a:lnTo>
                  <a:lnTo>
                    <a:pt x="24635" y="196600"/>
                  </a:lnTo>
                  <a:cubicBezTo>
                    <a:pt x="24635" y="191381"/>
                    <a:pt x="25505" y="185291"/>
                    <a:pt x="26375" y="179202"/>
                  </a:cubicBezTo>
                  <a:lnTo>
                    <a:pt x="24201" y="179637"/>
                  </a:lnTo>
                  <a:cubicBezTo>
                    <a:pt x="17676" y="189206"/>
                    <a:pt x="5497" y="194425"/>
                    <a:pt x="5062" y="194425"/>
                  </a:cubicBezTo>
                  <a:lnTo>
                    <a:pt x="5062" y="194425"/>
                  </a:lnTo>
                  <a:cubicBezTo>
                    <a:pt x="3757" y="194860"/>
                    <a:pt x="2017" y="194425"/>
                    <a:pt x="1148" y="193555"/>
                  </a:cubicBezTo>
                  <a:cubicBezTo>
                    <a:pt x="-157" y="191816"/>
                    <a:pt x="-592" y="189641"/>
                    <a:pt x="1148" y="187901"/>
                  </a:cubicBezTo>
                  <a:cubicBezTo>
                    <a:pt x="1582" y="187466"/>
                    <a:pt x="2017" y="187031"/>
                    <a:pt x="2453" y="187031"/>
                  </a:cubicBezTo>
                  <a:cubicBezTo>
                    <a:pt x="8977" y="183117"/>
                    <a:pt x="14196" y="174852"/>
                    <a:pt x="15936" y="172243"/>
                  </a:cubicBezTo>
                  <a:cubicBezTo>
                    <a:pt x="16371" y="171373"/>
                    <a:pt x="16806" y="170068"/>
                    <a:pt x="17676" y="169198"/>
                  </a:cubicBezTo>
                  <a:cubicBezTo>
                    <a:pt x="17676" y="169198"/>
                    <a:pt x="18111" y="168763"/>
                    <a:pt x="18111" y="168763"/>
                  </a:cubicBezTo>
                  <a:cubicBezTo>
                    <a:pt x="18546" y="168328"/>
                    <a:pt x="18981" y="168328"/>
                    <a:pt x="19416" y="167893"/>
                  </a:cubicBezTo>
                  <a:lnTo>
                    <a:pt x="32464" y="160064"/>
                  </a:lnTo>
                  <a:cubicBezTo>
                    <a:pt x="32900" y="159629"/>
                    <a:pt x="33334" y="159629"/>
                    <a:pt x="33769" y="159194"/>
                  </a:cubicBezTo>
                  <a:lnTo>
                    <a:pt x="33769" y="159194"/>
                  </a:lnTo>
                  <a:lnTo>
                    <a:pt x="33769" y="159194"/>
                  </a:lnTo>
                  <a:cubicBezTo>
                    <a:pt x="34204" y="158759"/>
                    <a:pt x="34639" y="158759"/>
                    <a:pt x="35509" y="158759"/>
                  </a:cubicBezTo>
                  <a:cubicBezTo>
                    <a:pt x="37249" y="157889"/>
                    <a:pt x="38989" y="157019"/>
                    <a:pt x="40729" y="156149"/>
                  </a:cubicBezTo>
                  <a:cubicBezTo>
                    <a:pt x="48558" y="139186"/>
                    <a:pt x="44208" y="79597"/>
                    <a:pt x="48558" y="56544"/>
                  </a:cubicBezTo>
                  <a:cubicBezTo>
                    <a:pt x="51168" y="42191"/>
                    <a:pt x="62476" y="23053"/>
                    <a:pt x="71175" y="0"/>
                  </a:cubicBezTo>
                  <a:lnTo>
                    <a:pt x="71175" y="0"/>
                  </a:lnTo>
                  <a:close/>
                  <a:moveTo>
                    <a:pt x="135549" y="0"/>
                  </a:moveTo>
                  <a:cubicBezTo>
                    <a:pt x="137724" y="19573"/>
                    <a:pt x="139464" y="45236"/>
                    <a:pt x="137289" y="62634"/>
                  </a:cubicBezTo>
                  <a:cubicBezTo>
                    <a:pt x="133809" y="94385"/>
                    <a:pt x="101188" y="236616"/>
                    <a:pt x="122500" y="344920"/>
                  </a:cubicBezTo>
                  <a:cubicBezTo>
                    <a:pt x="122500" y="344920"/>
                    <a:pt x="123370" y="350140"/>
                    <a:pt x="123805" y="358839"/>
                  </a:cubicBezTo>
                  <a:lnTo>
                    <a:pt x="182959" y="358839"/>
                  </a:lnTo>
                  <a:cubicBezTo>
                    <a:pt x="192963" y="320563"/>
                    <a:pt x="206012" y="267498"/>
                    <a:pt x="212536" y="230962"/>
                  </a:cubicBezTo>
                  <a:cubicBezTo>
                    <a:pt x="219060" y="267498"/>
                    <a:pt x="232109" y="320128"/>
                    <a:pt x="242113" y="358839"/>
                  </a:cubicBezTo>
                  <a:lnTo>
                    <a:pt x="301267" y="358839"/>
                  </a:lnTo>
                  <a:cubicBezTo>
                    <a:pt x="301702" y="350575"/>
                    <a:pt x="302572" y="344920"/>
                    <a:pt x="302572" y="344920"/>
                  </a:cubicBezTo>
                  <a:cubicBezTo>
                    <a:pt x="323885" y="237051"/>
                    <a:pt x="291263" y="94385"/>
                    <a:pt x="287784" y="62634"/>
                  </a:cubicBezTo>
                  <a:cubicBezTo>
                    <a:pt x="285609" y="45236"/>
                    <a:pt x="287349" y="19573"/>
                    <a:pt x="289524" y="0"/>
                  </a:cubicBezTo>
                  <a:lnTo>
                    <a:pt x="135549" y="0"/>
                  </a:lnTo>
                  <a:lnTo>
                    <a:pt x="135549" y="0"/>
                  </a:lnTo>
                  <a:close/>
                  <a:moveTo>
                    <a:pt x="302572" y="0"/>
                  </a:moveTo>
                  <a:lnTo>
                    <a:pt x="353897" y="0"/>
                  </a:lnTo>
                  <a:cubicBezTo>
                    <a:pt x="362596" y="23053"/>
                    <a:pt x="373470" y="42191"/>
                    <a:pt x="376079" y="55674"/>
                  </a:cubicBezTo>
                  <a:cubicBezTo>
                    <a:pt x="380429" y="78727"/>
                    <a:pt x="376515" y="138316"/>
                    <a:pt x="383909" y="155279"/>
                  </a:cubicBezTo>
                  <a:cubicBezTo>
                    <a:pt x="386084" y="155714"/>
                    <a:pt x="387824" y="156584"/>
                    <a:pt x="389128" y="157889"/>
                  </a:cubicBezTo>
                  <a:cubicBezTo>
                    <a:pt x="389564" y="157889"/>
                    <a:pt x="389998" y="158324"/>
                    <a:pt x="390868" y="158324"/>
                  </a:cubicBezTo>
                  <a:lnTo>
                    <a:pt x="390868" y="158324"/>
                  </a:lnTo>
                  <a:lnTo>
                    <a:pt x="390868" y="158324"/>
                  </a:lnTo>
                  <a:cubicBezTo>
                    <a:pt x="391303" y="158759"/>
                    <a:pt x="391738" y="158759"/>
                    <a:pt x="392173" y="159194"/>
                  </a:cubicBezTo>
                  <a:lnTo>
                    <a:pt x="405222" y="167023"/>
                  </a:lnTo>
                  <a:cubicBezTo>
                    <a:pt x="405657" y="167023"/>
                    <a:pt x="406092" y="167458"/>
                    <a:pt x="406526" y="167893"/>
                  </a:cubicBezTo>
                  <a:cubicBezTo>
                    <a:pt x="406526" y="167893"/>
                    <a:pt x="406962" y="168328"/>
                    <a:pt x="406962" y="168328"/>
                  </a:cubicBezTo>
                  <a:cubicBezTo>
                    <a:pt x="407831" y="169198"/>
                    <a:pt x="408266" y="170068"/>
                    <a:pt x="408701" y="171373"/>
                  </a:cubicBezTo>
                  <a:cubicBezTo>
                    <a:pt x="410441" y="173982"/>
                    <a:pt x="415661" y="182247"/>
                    <a:pt x="422185" y="186161"/>
                  </a:cubicBezTo>
                  <a:cubicBezTo>
                    <a:pt x="422620" y="186161"/>
                    <a:pt x="423055" y="186596"/>
                    <a:pt x="423490" y="187031"/>
                  </a:cubicBezTo>
                  <a:cubicBezTo>
                    <a:pt x="424795" y="188336"/>
                    <a:pt x="424795" y="190946"/>
                    <a:pt x="423490" y="192685"/>
                  </a:cubicBezTo>
                  <a:cubicBezTo>
                    <a:pt x="422185" y="193991"/>
                    <a:pt x="420880" y="193991"/>
                    <a:pt x="419575" y="193555"/>
                  </a:cubicBezTo>
                  <a:lnTo>
                    <a:pt x="419575" y="193555"/>
                  </a:lnTo>
                  <a:cubicBezTo>
                    <a:pt x="419575" y="193991"/>
                    <a:pt x="407397" y="188336"/>
                    <a:pt x="400437" y="178767"/>
                  </a:cubicBezTo>
                  <a:lnTo>
                    <a:pt x="398263" y="178332"/>
                  </a:lnTo>
                  <a:cubicBezTo>
                    <a:pt x="399132" y="184421"/>
                    <a:pt x="399567" y="190946"/>
                    <a:pt x="400002" y="195730"/>
                  </a:cubicBezTo>
                  <a:lnTo>
                    <a:pt x="408701" y="244010"/>
                  </a:lnTo>
                  <a:lnTo>
                    <a:pt x="408701" y="244010"/>
                  </a:lnTo>
                  <a:cubicBezTo>
                    <a:pt x="409137" y="245750"/>
                    <a:pt x="407831" y="247925"/>
                    <a:pt x="406092" y="248360"/>
                  </a:cubicBezTo>
                  <a:cubicBezTo>
                    <a:pt x="404352" y="248795"/>
                    <a:pt x="402177" y="247490"/>
                    <a:pt x="401742" y="245750"/>
                  </a:cubicBezTo>
                  <a:cubicBezTo>
                    <a:pt x="401742" y="245750"/>
                    <a:pt x="401742" y="245750"/>
                    <a:pt x="401742" y="245315"/>
                  </a:cubicBezTo>
                  <a:lnTo>
                    <a:pt x="392173" y="207039"/>
                  </a:lnTo>
                  <a:lnTo>
                    <a:pt x="391738" y="207039"/>
                  </a:lnTo>
                  <a:lnTo>
                    <a:pt x="396088" y="252274"/>
                  </a:lnTo>
                  <a:lnTo>
                    <a:pt x="396088" y="252274"/>
                  </a:lnTo>
                  <a:cubicBezTo>
                    <a:pt x="396088" y="254449"/>
                    <a:pt x="394783" y="256189"/>
                    <a:pt x="393043" y="256189"/>
                  </a:cubicBezTo>
                  <a:cubicBezTo>
                    <a:pt x="391303" y="256624"/>
                    <a:pt x="389128" y="255319"/>
                    <a:pt x="389128" y="253144"/>
                  </a:cubicBezTo>
                  <a:lnTo>
                    <a:pt x="389128" y="253144"/>
                  </a:lnTo>
                  <a:lnTo>
                    <a:pt x="389128" y="252710"/>
                  </a:lnTo>
                  <a:cubicBezTo>
                    <a:pt x="388693" y="253579"/>
                    <a:pt x="387824" y="254014"/>
                    <a:pt x="386953" y="254014"/>
                  </a:cubicBezTo>
                  <a:cubicBezTo>
                    <a:pt x="385214" y="254449"/>
                    <a:pt x="383039" y="253144"/>
                    <a:pt x="382604" y="251404"/>
                  </a:cubicBezTo>
                  <a:lnTo>
                    <a:pt x="382604" y="251404"/>
                  </a:lnTo>
                  <a:lnTo>
                    <a:pt x="373035" y="210954"/>
                  </a:lnTo>
                  <a:lnTo>
                    <a:pt x="370860" y="211389"/>
                  </a:lnTo>
                  <a:lnTo>
                    <a:pt x="370860" y="246620"/>
                  </a:lnTo>
                  <a:lnTo>
                    <a:pt x="370860" y="246620"/>
                  </a:lnTo>
                  <a:cubicBezTo>
                    <a:pt x="370860" y="248360"/>
                    <a:pt x="369555" y="249665"/>
                    <a:pt x="367816" y="249665"/>
                  </a:cubicBezTo>
                  <a:cubicBezTo>
                    <a:pt x="366076" y="249665"/>
                    <a:pt x="364771" y="248360"/>
                    <a:pt x="364771" y="247055"/>
                  </a:cubicBezTo>
                  <a:lnTo>
                    <a:pt x="364771" y="247055"/>
                  </a:lnTo>
                  <a:lnTo>
                    <a:pt x="362161" y="209649"/>
                  </a:lnTo>
                  <a:cubicBezTo>
                    <a:pt x="359551" y="200515"/>
                    <a:pt x="353027" y="176157"/>
                    <a:pt x="354767" y="164413"/>
                  </a:cubicBezTo>
                  <a:cubicBezTo>
                    <a:pt x="355202" y="162239"/>
                    <a:pt x="356072" y="160499"/>
                    <a:pt x="357377" y="159194"/>
                  </a:cubicBezTo>
                  <a:cubicBezTo>
                    <a:pt x="350852" y="145275"/>
                    <a:pt x="332149" y="103085"/>
                    <a:pt x="322580" y="65679"/>
                  </a:cubicBezTo>
                  <a:cubicBezTo>
                    <a:pt x="316926" y="42626"/>
                    <a:pt x="309097" y="18268"/>
                    <a:pt x="302572" y="0"/>
                  </a:cubicBezTo>
                  <a:close/>
                </a:path>
              </a:pathLst>
            </a:custGeom>
            <a:solidFill>
              <a:srgbClr val="FFFFFF"/>
            </a:solidFill>
            <a:ln w="4349" cap="flat">
              <a:noFill/>
              <a:prstDash val="solid"/>
              <a:miter/>
            </a:ln>
          </p:spPr>
          <p:txBody>
            <a:bodyPr rtlCol="0" anchor="ctr"/>
            <a:lstStyle/>
            <a:p>
              <a:endParaRPr lang="zh-CN" altLang="en-US"/>
            </a:p>
          </p:txBody>
        </p:sp>
        <p:sp>
          <p:nvSpPr>
            <p:cNvPr id="151" name="任意多边形: 形状 150"/>
            <p:cNvSpPr/>
            <p:nvPr/>
          </p:nvSpPr>
          <p:spPr>
            <a:xfrm flipH="1">
              <a:off x="-7437919" y="5261033"/>
              <a:ext cx="77422" cy="273587"/>
            </a:xfrm>
            <a:custGeom>
              <a:avLst/>
              <a:gdLst>
                <a:gd name="connsiteX0" fmla="*/ 0 w 77422"/>
                <a:gd name="connsiteY0" fmla="*/ 0 h 273587"/>
                <a:gd name="connsiteX1" fmla="*/ 77422 w 77422"/>
                <a:gd name="connsiteY1" fmla="*/ 0 h 273587"/>
                <a:gd name="connsiteX2" fmla="*/ 77422 w 77422"/>
                <a:gd name="connsiteY2" fmla="*/ 273587 h 273587"/>
                <a:gd name="connsiteX3" fmla="*/ 0 w 77422"/>
                <a:gd name="connsiteY3" fmla="*/ 273587 h 273587"/>
              </a:gdLst>
              <a:ahLst/>
              <a:cxnLst>
                <a:cxn ang="0">
                  <a:pos x="connsiteX0" y="connsiteY0"/>
                </a:cxn>
                <a:cxn ang="0">
                  <a:pos x="connsiteX1" y="connsiteY1"/>
                </a:cxn>
                <a:cxn ang="0">
                  <a:pos x="connsiteX2" y="connsiteY2"/>
                </a:cxn>
                <a:cxn ang="0">
                  <a:pos x="connsiteX3" y="connsiteY3"/>
                </a:cxn>
              </a:cxnLst>
              <a:rect l="l" t="t" r="r" b="b"/>
              <a:pathLst>
                <a:path w="77422" h="273587">
                  <a:moveTo>
                    <a:pt x="0" y="0"/>
                  </a:moveTo>
                  <a:lnTo>
                    <a:pt x="77422" y="0"/>
                  </a:lnTo>
                  <a:lnTo>
                    <a:pt x="77422" y="273587"/>
                  </a:lnTo>
                  <a:lnTo>
                    <a:pt x="0" y="273587"/>
                  </a:lnTo>
                  <a:close/>
                </a:path>
              </a:pathLst>
            </a:custGeom>
            <a:solidFill>
              <a:srgbClr val="FF81A0"/>
            </a:solidFill>
            <a:ln w="4349" cap="flat">
              <a:noFill/>
              <a:prstDash val="solid"/>
              <a:miter/>
            </a:ln>
          </p:spPr>
          <p:txBody>
            <a:bodyPr rtlCol="0" anchor="ctr"/>
            <a:lstStyle/>
            <a:p>
              <a:endParaRPr lang="zh-CN" altLang="en-US"/>
            </a:p>
          </p:txBody>
        </p:sp>
        <p:sp>
          <p:nvSpPr>
            <p:cNvPr id="152" name="任意多边形: 形状 151"/>
            <p:cNvSpPr/>
            <p:nvPr/>
          </p:nvSpPr>
          <p:spPr>
            <a:xfrm flipH="1">
              <a:off x="-7547528" y="5398044"/>
              <a:ext cx="77422" cy="137011"/>
            </a:xfrm>
            <a:custGeom>
              <a:avLst/>
              <a:gdLst>
                <a:gd name="connsiteX0" fmla="*/ 0 w 77422"/>
                <a:gd name="connsiteY0" fmla="*/ 0 h 137011"/>
                <a:gd name="connsiteX1" fmla="*/ 77423 w 77422"/>
                <a:gd name="connsiteY1" fmla="*/ 0 h 137011"/>
                <a:gd name="connsiteX2" fmla="*/ 77423 w 77422"/>
                <a:gd name="connsiteY2" fmla="*/ 137011 h 137011"/>
                <a:gd name="connsiteX3" fmla="*/ 0 w 77422"/>
                <a:gd name="connsiteY3" fmla="*/ 137011 h 137011"/>
              </a:gdLst>
              <a:ahLst/>
              <a:cxnLst>
                <a:cxn ang="0">
                  <a:pos x="connsiteX0" y="connsiteY0"/>
                </a:cxn>
                <a:cxn ang="0">
                  <a:pos x="connsiteX1" y="connsiteY1"/>
                </a:cxn>
                <a:cxn ang="0">
                  <a:pos x="connsiteX2" y="connsiteY2"/>
                </a:cxn>
                <a:cxn ang="0">
                  <a:pos x="connsiteX3" y="connsiteY3"/>
                </a:cxn>
              </a:cxnLst>
              <a:rect l="l" t="t" r="r" b="b"/>
              <a:pathLst>
                <a:path w="77422" h="137011">
                  <a:moveTo>
                    <a:pt x="0" y="0"/>
                  </a:moveTo>
                  <a:lnTo>
                    <a:pt x="77423" y="0"/>
                  </a:lnTo>
                  <a:lnTo>
                    <a:pt x="77423" y="137011"/>
                  </a:lnTo>
                  <a:lnTo>
                    <a:pt x="0" y="137011"/>
                  </a:lnTo>
                  <a:close/>
                </a:path>
              </a:pathLst>
            </a:custGeom>
            <a:solidFill>
              <a:schemeClr val="bg1"/>
            </a:solidFill>
            <a:ln w="4349" cap="flat">
              <a:noFill/>
              <a:prstDash val="solid"/>
              <a:miter/>
            </a:ln>
          </p:spPr>
          <p:txBody>
            <a:bodyPr rtlCol="0" anchor="ctr"/>
            <a:lstStyle/>
            <a:p>
              <a:endParaRPr lang="zh-CN" altLang="en-US"/>
            </a:p>
          </p:txBody>
        </p:sp>
        <p:sp>
          <p:nvSpPr>
            <p:cNvPr id="153" name="任意多边形: 形状 152"/>
            <p:cNvSpPr/>
            <p:nvPr/>
          </p:nvSpPr>
          <p:spPr>
            <a:xfrm flipH="1">
              <a:off x="-7657136" y="5466332"/>
              <a:ext cx="77422" cy="68288"/>
            </a:xfrm>
            <a:custGeom>
              <a:avLst/>
              <a:gdLst>
                <a:gd name="connsiteX0" fmla="*/ 0 w 77422"/>
                <a:gd name="connsiteY0" fmla="*/ 0 h 68288"/>
                <a:gd name="connsiteX1" fmla="*/ 77422 w 77422"/>
                <a:gd name="connsiteY1" fmla="*/ 0 h 68288"/>
                <a:gd name="connsiteX2" fmla="*/ 77422 w 77422"/>
                <a:gd name="connsiteY2" fmla="*/ 68288 h 68288"/>
                <a:gd name="connsiteX3" fmla="*/ 0 w 77422"/>
                <a:gd name="connsiteY3" fmla="*/ 68288 h 68288"/>
              </a:gdLst>
              <a:ahLst/>
              <a:cxnLst>
                <a:cxn ang="0">
                  <a:pos x="connsiteX0" y="connsiteY0"/>
                </a:cxn>
                <a:cxn ang="0">
                  <a:pos x="connsiteX1" y="connsiteY1"/>
                </a:cxn>
                <a:cxn ang="0">
                  <a:pos x="connsiteX2" y="connsiteY2"/>
                </a:cxn>
                <a:cxn ang="0">
                  <a:pos x="connsiteX3" y="connsiteY3"/>
                </a:cxn>
              </a:cxnLst>
              <a:rect l="l" t="t" r="r" b="b"/>
              <a:pathLst>
                <a:path w="77422" h="68288">
                  <a:moveTo>
                    <a:pt x="0" y="0"/>
                  </a:moveTo>
                  <a:lnTo>
                    <a:pt x="77422" y="0"/>
                  </a:lnTo>
                  <a:lnTo>
                    <a:pt x="77422" y="68288"/>
                  </a:lnTo>
                  <a:lnTo>
                    <a:pt x="0" y="68288"/>
                  </a:lnTo>
                  <a:close/>
                </a:path>
              </a:pathLst>
            </a:custGeom>
            <a:solidFill>
              <a:srgbClr val="283790"/>
            </a:solidFill>
            <a:ln w="4349" cap="flat">
              <a:noFill/>
              <a:prstDash val="solid"/>
              <a:miter/>
            </a:ln>
          </p:spPr>
          <p:txBody>
            <a:bodyPr rtlCol="0" anchor="ctr"/>
            <a:lstStyle/>
            <a:p>
              <a:endParaRPr lang="zh-CN" altLang="en-US"/>
            </a:p>
          </p:txBody>
        </p:sp>
        <p:sp>
          <p:nvSpPr>
            <p:cNvPr id="154" name="任意多边形: 形状 153"/>
            <p:cNvSpPr/>
            <p:nvPr/>
          </p:nvSpPr>
          <p:spPr>
            <a:xfrm rot="5375445" flipH="1">
              <a:off x="-8064080" y="5336610"/>
              <a:ext cx="128750" cy="128750"/>
            </a:xfrm>
            <a:custGeom>
              <a:avLst/>
              <a:gdLst>
                <a:gd name="connsiteX0" fmla="*/ 128750 w 128750"/>
                <a:gd name="connsiteY0" fmla="*/ 64375 h 128750"/>
                <a:gd name="connsiteX1" fmla="*/ 64375 w 128750"/>
                <a:gd name="connsiteY1" fmla="*/ 128750 h 128750"/>
                <a:gd name="connsiteX2" fmla="*/ 0 w 128750"/>
                <a:gd name="connsiteY2" fmla="*/ 64375 h 128750"/>
                <a:gd name="connsiteX3" fmla="*/ 64375 w 128750"/>
                <a:gd name="connsiteY3" fmla="*/ 0 h 128750"/>
                <a:gd name="connsiteX4" fmla="*/ 128750 w 128750"/>
                <a:gd name="connsiteY4" fmla="*/ 64375 h 1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0" h="128750">
                  <a:moveTo>
                    <a:pt x="128750" y="64375"/>
                  </a:moveTo>
                  <a:cubicBezTo>
                    <a:pt x="128750" y="99929"/>
                    <a:pt x="99928" y="128750"/>
                    <a:pt x="64375" y="128750"/>
                  </a:cubicBezTo>
                  <a:cubicBezTo>
                    <a:pt x="28822" y="128750"/>
                    <a:pt x="0" y="99929"/>
                    <a:pt x="0" y="64375"/>
                  </a:cubicBezTo>
                  <a:cubicBezTo>
                    <a:pt x="0" y="28822"/>
                    <a:pt x="28822" y="0"/>
                    <a:pt x="64375" y="0"/>
                  </a:cubicBezTo>
                  <a:cubicBezTo>
                    <a:pt x="99928" y="0"/>
                    <a:pt x="128750" y="28822"/>
                    <a:pt x="128750" y="64375"/>
                  </a:cubicBezTo>
                  <a:close/>
                </a:path>
              </a:pathLst>
            </a:custGeom>
            <a:solidFill>
              <a:srgbClr val="283790"/>
            </a:solidFill>
            <a:ln w="4349" cap="flat">
              <a:noFill/>
              <a:prstDash val="solid"/>
              <a:miter/>
            </a:ln>
          </p:spPr>
          <p:txBody>
            <a:bodyPr rtlCol="0" anchor="ctr"/>
            <a:lstStyle/>
            <a:p>
              <a:endParaRPr lang="zh-CN" altLang="en-US"/>
            </a:p>
          </p:txBody>
        </p:sp>
        <p:sp>
          <p:nvSpPr>
            <p:cNvPr id="155" name="任意多边形: 形状 154"/>
            <p:cNvSpPr/>
            <p:nvPr/>
          </p:nvSpPr>
          <p:spPr>
            <a:xfrm rot="5375445" flipH="1">
              <a:off x="-8225106" y="5336697"/>
              <a:ext cx="128750" cy="128750"/>
            </a:xfrm>
            <a:custGeom>
              <a:avLst/>
              <a:gdLst>
                <a:gd name="connsiteX0" fmla="*/ 128750 w 128750"/>
                <a:gd name="connsiteY0" fmla="*/ 64375 h 128750"/>
                <a:gd name="connsiteX1" fmla="*/ 64375 w 128750"/>
                <a:gd name="connsiteY1" fmla="*/ 128750 h 128750"/>
                <a:gd name="connsiteX2" fmla="*/ 0 w 128750"/>
                <a:gd name="connsiteY2" fmla="*/ 64375 h 128750"/>
                <a:gd name="connsiteX3" fmla="*/ 64375 w 128750"/>
                <a:gd name="connsiteY3" fmla="*/ 0 h 128750"/>
                <a:gd name="connsiteX4" fmla="*/ 128750 w 128750"/>
                <a:gd name="connsiteY4" fmla="*/ 64375 h 1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0" h="128750">
                  <a:moveTo>
                    <a:pt x="128750" y="64375"/>
                  </a:moveTo>
                  <a:cubicBezTo>
                    <a:pt x="128750" y="99929"/>
                    <a:pt x="99928" y="128750"/>
                    <a:pt x="64375" y="128750"/>
                  </a:cubicBezTo>
                  <a:cubicBezTo>
                    <a:pt x="28822" y="128750"/>
                    <a:pt x="0" y="99929"/>
                    <a:pt x="0" y="64375"/>
                  </a:cubicBezTo>
                  <a:cubicBezTo>
                    <a:pt x="0" y="28822"/>
                    <a:pt x="28822" y="0"/>
                    <a:pt x="64375" y="0"/>
                  </a:cubicBezTo>
                  <a:cubicBezTo>
                    <a:pt x="99928" y="0"/>
                    <a:pt x="128750" y="28822"/>
                    <a:pt x="128750" y="64375"/>
                  </a:cubicBezTo>
                  <a:close/>
                </a:path>
              </a:pathLst>
            </a:custGeom>
            <a:solidFill>
              <a:schemeClr val="bg1"/>
            </a:solidFill>
            <a:ln w="4349" cap="flat">
              <a:noFill/>
              <a:prstDash val="solid"/>
              <a:miter/>
            </a:ln>
          </p:spPr>
          <p:txBody>
            <a:bodyPr rtlCol="0" anchor="ctr"/>
            <a:lstStyle/>
            <a:p>
              <a:endParaRPr lang="zh-CN" altLang="en-US"/>
            </a:p>
          </p:txBody>
        </p:sp>
        <p:sp>
          <p:nvSpPr>
            <p:cNvPr id="156" name="任意多边形: 形状 155"/>
            <p:cNvSpPr/>
            <p:nvPr/>
          </p:nvSpPr>
          <p:spPr>
            <a:xfrm flipH="1">
              <a:off x="-8353935" y="4624692"/>
              <a:ext cx="1128275" cy="914277"/>
            </a:xfrm>
            <a:custGeom>
              <a:avLst/>
              <a:gdLst>
                <a:gd name="connsiteX0" fmla="*/ 6089 w 1128275"/>
                <a:gd name="connsiteY0" fmla="*/ 0 h 914277"/>
                <a:gd name="connsiteX1" fmla="*/ 1128276 w 1128275"/>
                <a:gd name="connsiteY1" fmla="*/ 0 h 914277"/>
                <a:gd name="connsiteX2" fmla="*/ 1128276 w 1128275"/>
                <a:gd name="connsiteY2" fmla="*/ 914277 h 914277"/>
                <a:gd name="connsiteX3" fmla="*/ 0 w 1128275"/>
                <a:gd name="connsiteY3" fmla="*/ 914277 h 914277"/>
                <a:gd name="connsiteX4" fmla="*/ 0 w 1128275"/>
                <a:gd name="connsiteY4" fmla="*/ 0 h 914277"/>
                <a:gd name="connsiteX5" fmla="*/ 6089 w 1128275"/>
                <a:gd name="connsiteY5" fmla="*/ 0 h 914277"/>
                <a:gd name="connsiteX6" fmla="*/ 6089 w 1128275"/>
                <a:gd name="connsiteY6" fmla="*/ 0 h 914277"/>
                <a:gd name="connsiteX7" fmla="*/ 1116097 w 1128275"/>
                <a:gd name="connsiteY7" fmla="*/ 12179 h 914277"/>
                <a:gd name="connsiteX8" fmla="*/ 12179 w 1128275"/>
                <a:gd name="connsiteY8" fmla="*/ 12179 h 914277"/>
                <a:gd name="connsiteX9" fmla="*/ 12179 w 1128275"/>
                <a:gd name="connsiteY9" fmla="*/ 902098 h 914277"/>
                <a:gd name="connsiteX10" fmla="*/ 1116097 w 1128275"/>
                <a:gd name="connsiteY10" fmla="*/ 902098 h 914277"/>
                <a:gd name="connsiteX11" fmla="*/ 1116097 w 1128275"/>
                <a:gd name="connsiteY11" fmla="*/ 12179 h 91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8275" h="914277">
                  <a:moveTo>
                    <a:pt x="6089" y="0"/>
                  </a:moveTo>
                  <a:lnTo>
                    <a:pt x="1128276" y="0"/>
                  </a:lnTo>
                  <a:lnTo>
                    <a:pt x="1128276" y="914277"/>
                  </a:lnTo>
                  <a:lnTo>
                    <a:pt x="0" y="914277"/>
                  </a:lnTo>
                  <a:lnTo>
                    <a:pt x="0" y="0"/>
                  </a:lnTo>
                  <a:lnTo>
                    <a:pt x="6089" y="0"/>
                  </a:lnTo>
                  <a:lnTo>
                    <a:pt x="6089" y="0"/>
                  </a:lnTo>
                  <a:close/>
                  <a:moveTo>
                    <a:pt x="1116097" y="12179"/>
                  </a:moveTo>
                  <a:lnTo>
                    <a:pt x="12179" y="12179"/>
                  </a:lnTo>
                  <a:lnTo>
                    <a:pt x="12179" y="902098"/>
                  </a:lnTo>
                  <a:lnTo>
                    <a:pt x="1116097" y="902098"/>
                  </a:lnTo>
                  <a:lnTo>
                    <a:pt x="1116097" y="12179"/>
                  </a:lnTo>
                  <a:close/>
                </a:path>
              </a:pathLst>
            </a:custGeom>
            <a:solidFill>
              <a:srgbClr val="FFFFFF"/>
            </a:solidFill>
            <a:ln w="4349" cap="flat">
              <a:noFill/>
              <a:prstDash val="solid"/>
              <a:miter/>
            </a:ln>
          </p:spPr>
          <p:txBody>
            <a:bodyPr rtlCol="0" anchor="ctr"/>
            <a:lstStyle/>
            <a:p>
              <a:endParaRPr lang="zh-CN" altLang="en-US"/>
            </a:p>
          </p:txBody>
        </p:sp>
        <p:sp>
          <p:nvSpPr>
            <p:cNvPr id="157" name="任意多边形: 形状 156"/>
            <p:cNvSpPr/>
            <p:nvPr/>
          </p:nvSpPr>
          <p:spPr>
            <a:xfrm flipH="1">
              <a:off x="-4323199" y="5087485"/>
              <a:ext cx="1300083" cy="831200"/>
            </a:xfrm>
            <a:custGeom>
              <a:avLst/>
              <a:gdLst>
                <a:gd name="connsiteX0" fmla="*/ 5654 w 1300083"/>
                <a:gd name="connsiteY0" fmla="*/ 0 h 831200"/>
                <a:gd name="connsiteX1" fmla="*/ 1300083 w 1300083"/>
                <a:gd name="connsiteY1" fmla="*/ 0 h 831200"/>
                <a:gd name="connsiteX2" fmla="*/ 1300083 w 1300083"/>
                <a:gd name="connsiteY2" fmla="*/ 831201 h 831200"/>
                <a:gd name="connsiteX3" fmla="*/ 0 w 1300083"/>
                <a:gd name="connsiteY3" fmla="*/ 831201 h 831200"/>
                <a:gd name="connsiteX4" fmla="*/ 0 w 1300083"/>
                <a:gd name="connsiteY4" fmla="*/ 0 h 831200"/>
                <a:gd name="connsiteX5" fmla="*/ 5654 w 1300083"/>
                <a:gd name="connsiteY5" fmla="*/ 0 h 831200"/>
                <a:gd name="connsiteX6" fmla="*/ 5654 w 1300083"/>
                <a:gd name="connsiteY6" fmla="*/ 0 h 831200"/>
                <a:gd name="connsiteX7" fmla="*/ 1288774 w 1300083"/>
                <a:gd name="connsiteY7" fmla="*/ 10874 h 831200"/>
                <a:gd name="connsiteX8" fmla="*/ 10874 w 1300083"/>
                <a:gd name="connsiteY8" fmla="*/ 10874 h 831200"/>
                <a:gd name="connsiteX9" fmla="*/ 10874 w 1300083"/>
                <a:gd name="connsiteY9" fmla="*/ 820327 h 831200"/>
                <a:gd name="connsiteX10" fmla="*/ 1288774 w 1300083"/>
                <a:gd name="connsiteY10" fmla="*/ 820327 h 831200"/>
                <a:gd name="connsiteX11" fmla="*/ 1288774 w 1300083"/>
                <a:gd name="connsiteY11" fmla="*/ 10874 h 83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0083" h="831200">
                  <a:moveTo>
                    <a:pt x="5654" y="0"/>
                  </a:moveTo>
                  <a:lnTo>
                    <a:pt x="1300083" y="0"/>
                  </a:lnTo>
                  <a:lnTo>
                    <a:pt x="1300083" y="831201"/>
                  </a:lnTo>
                  <a:lnTo>
                    <a:pt x="0" y="831201"/>
                  </a:lnTo>
                  <a:lnTo>
                    <a:pt x="0" y="0"/>
                  </a:lnTo>
                  <a:lnTo>
                    <a:pt x="5654" y="0"/>
                  </a:lnTo>
                  <a:lnTo>
                    <a:pt x="5654" y="0"/>
                  </a:lnTo>
                  <a:close/>
                  <a:moveTo>
                    <a:pt x="1288774" y="10874"/>
                  </a:moveTo>
                  <a:lnTo>
                    <a:pt x="10874" y="10874"/>
                  </a:lnTo>
                  <a:lnTo>
                    <a:pt x="10874" y="820327"/>
                  </a:lnTo>
                  <a:lnTo>
                    <a:pt x="1288774" y="820327"/>
                  </a:lnTo>
                  <a:lnTo>
                    <a:pt x="1288774" y="10874"/>
                  </a:lnTo>
                  <a:close/>
                </a:path>
              </a:pathLst>
            </a:custGeom>
            <a:solidFill>
              <a:srgbClr val="FFFFFF"/>
            </a:solidFill>
            <a:ln w="4349" cap="flat">
              <a:noFill/>
              <a:prstDash val="solid"/>
              <a:miter/>
            </a:ln>
          </p:spPr>
          <p:txBody>
            <a:bodyPr rtlCol="0" anchor="ctr"/>
            <a:lstStyle/>
            <a:p>
              <a:endParaRPr lang="zh-CN" altLang="en-US"/>
            </a:p>
          </p:txBody>
        </p:sp>
        <p:sp>
          <p:nvSpPr>
            <p:cNvPr id="159" name="任意多边形: 形状 158"/>
            <p:cNvSpPr/>
            <p:nvPr/>
          </p:nvSpPr>
          <p:spPr>
            <a:xfrm flipH="1">
              <a:off x="-8614474" y="3172809"/>
              <a:ext cx="978215" cy="210953"/>
            </a:xfrm>
            <a:custGeom>
              <a:avLst/>
              <a:gdLst>
                <a:gd name="connsiteX0" fmla="*/ 0 w 978215"/>
                <a:gd name="connsiteY0" fmla="*/ 0 h 210953"/>
                <a:gd name="connsiteX1" fmla="*/ 978216 w 978215"/>
                <a:gd name="connsiteY1" fmla="*/ 0 h 210953"/>
                <a:gd name="connsiteX2" fmla="*/ 978216 w 978215"/>
                <a:gd name="connsiteY2" fmla="*/ 210954 h 210953"/>
                <a:gd name="connsiteX3" fmla="*/ 0 w 978215"/>
                <a:gd name="connsiteY3" fmla="*/ 210954 h 210953"/>
              </a:gdLst>
              <a:ahLst/>
              <a:cxnLst>
                <a:cxn ang="0">
                  <a:pos x="connsiteX0" y="connsiteY0"/>
                </a:cxn>
                <a:cxn ang="0">
                  <a:pos x="connsiteX1" y="connsiteY1"/>
                </a:cxn>
                <a:cxn ang="0">
                  <a:pos x="connsiteX2" y="connsiteY2"/>
                </a:cxn>
                <a:cxn ang="0">
                  <a:pos x="connsiteX3" y="connsiteY3"/>
                </a:cxn>
              </a:cxnLst>
              <a:rect l="l" t="t" r="r" b="b"/>
              <a:pathLst>
                <a:path w="978215" h="210953">
                  <a:moveTo>
                    <a:pt x="0" y="0"/>
                  </a:moveTo>
                  <a:lnTo>
                    <a:pt x="978216" y="0"/>
                  </a:lnTo>
                  <a:lnTo>
                    <a:pt x="978216" y="210954"/>
                  </a:lnTo>
                  <a:lnTo>
                    <a:pt x="0" y="210954"/>
                  </a:lnTo>
                  <a:close/>
                </a:path>
              </a:pathLst>
            </a:custGeom>
            <a:solidFill>
              <a:srgbClr val="FFFFFF"/>
            </a:solidFill>
            <a:ln w="4349" cap="flat">
              <a:noFill/>
              <a:prstDash val="solid"/>
              <a:miter/>
            </a:ln>
          </p:spPr>
          <p:txBody>
            <a:bodyPr rtlCol="0" anchor="ctr"/>
            <a:lstStyle/>
            <a:p>
              <a:endParaRPr lang="zh-CN" altLang="en-US"/>
            </a:p>
          </p:txBody>
        </p:sp>
        <p:sp>
          <p:nvSpPr>
            <p:cNvPr id="160" name="任意多边形: 形状 159"/>
            <p:cNvSpPr/>
            <p:nvPr/>
          </p:nvSpPr>
          <p:spPr>
            <a:xfrm flipH="1">
              <a:off x="-8547491" y="3240227"/>
              <a:ext cx="872956" cy="67418"/>
            </a:xfrm>
            <a:custGeom>
              <a:avLst/>
              <a:gdLst>
                <a:gd name="connsiteX0" fmla="*/ 0 w 872956"/>
                <a:gd name="connsiteY0" fmla="*/ 0 h 67418"/>
                <a:gd name="connsiteX1" fmla="*/ 872957 w 872956"/>
                <a:gd name="connsiteY1" fmla="*/ 0 h 67418"/>
                <a:gd name="connsiteX2" fmla="*/ 872957 w 872956"/>
                <a:gd name="connsiteY2" fmla="*/ 67418 h 67418"/>
                <a:gd name="connsiteX3" fmla="*/ 0 w 872956"/>
                <a:gd name="connsiteY3" fmla="*/ 67418 h 67418"/>
              </a:gdLst>
              <a:ahLst/>
              <a:cxnLst>
                <a:cxn ang="0">
                  <a:pos x="connsiteX0" y="connsiteY0"/>
                </a:cxn>
                <a:cxn ang="0">
                  <a:pos x="connsiteX1" y="connsiteY1"/>
                </a:cxn>
                <a:cxn ang="0">
                  <a:pos x="connsiteX2" y="connsiteY2"/>
                </a:cxn>
                <a:cxn ang="0">
                  <a:pos x="connsiteX3" y="connsiteY3"/>
                </a:cxn>
              </a:cxnLst>
              <a:rect l="l" t="t" r="r" b="b"/>
              <a:pathLst>
                <a:path w="872956" h="67418">
                  <a:moveTo>
                    <a:pt x="0" y="0"/>
                  </a:moveTo>
                  <a:lnTo>
                    <a:pt x="872957" y="0"/>
                  </a:lnTo>
                  <a:lnTo>
                    <a:pt x="872957" y="67418"/>
                  </a:lnTo>
                  <a:lnTo>
                    <a:pt x="0" y="67418"/>
                  </a:lnTo>
                  <a:close/>
                </a:path>
              </a:pathLst>
            </a:custGeom>
            <a:solidFill>
              <a:srgbClr val="FF81A0"/>
            </a:solidFill>
            <a:ln w="4349" cap="flat">
              <a:noFill/>
              <a:prstDash val="solid"/>
              <a:miter/>
            </a:ln>
          </p:spPr>
          <p:txBody>
            <a:bodyPr rtlCol="0" anchor="ctr"/>
            <a:lstStyle/>
            <a:p>
              <a:endParaRPr lang="zh-CN" altLang="en-US"/>
            </a:p>
          </p:txBody>
        </p:sp>
        <p:sp>
          <p:nvSpPr>
            <p:cNvPr id="161" name="任意多边形: 形状 160"/>
            <p:cNvSpPr/>
            <p:nvPr/>
          </p:nvSpPr>
          <p:spPr>
            <a:xfrm flipH="1">
              <a:off x="-7859391" y="3210650"/>
              <a:ext cx="54369" cy="126137"/>
            </a:xfrm>
            <a:custGeom>
              <a:avLst/>
              <a:gdLst>
                <a:gd name="connsiteX0" fmla="*/ 0 w 54369"/>
                <a:gd name="connsiteY0" fmla="*/ 0 h 126137"/>
                <a:gd name="connsiteX1" fmla="*/ 54370 w 54369"/>
                <a:gd name="connsiteY1" fmla="*/ 0 h 126137"/>
                <a:gd name="connsiteX2" fmla="*/ 54370 w 54369"/>
                <a:gd name="connsiteY2" fmla="*/ 126137 h 126137"/>
                <a:gd name="connsiteX3" fmla="*/ 0 w 54369"/>
                <a:gd name="connsiteY3" fmla="*/ 126137 h 126137"/>
              </a:gdLst>
              <a:ahLst/>
              <a:cxnLst>
                <a:cxn ang="0">
                  <a:pos x="connsiteX0" y="connsiteY0"/>
                </a:cxn>
                <a:cxn ang="0">
                  <a:pos x="connsiteX1" y="connsiteY1"/>
                </a:cxn>
                <a:cxn ang="0">
                  <a:pos x="connsiteX2" y="connsiteY2"/>
                </a:cxn>
                <a:cxn ang="0">
                  <a:pos x="connsiteX3" y="connsiteY3"/>
                </a:cxn>
              </a:cxnLst>
              <a:rect l="l" t="t" r="r" b="b"/>
              <a:pathLst>
                <a:path w="54369" h="126137">
                  <a:moveTo>
                    <a:pt x="0" y="0"/>
                  </a:moveTo>
                  <a:lnTo>
                    <a:pt x="54370" y="0"/>
                  </a:lnTo>
                  <a:lnTo>
                    <a:pt x="54370" y="126137"/>
                  </a:lnTo>
                  <a:lnTo>
                    <a:pt x="0" y="126137"/>
                  </a:lnTo>
                  <a:close/>
                </a:path>
              </a:pathLst>
            </a:custGeom>
            <a:solidFill>
              <a:srgbClr val="283790"/>
            </a:solidFill>
            <a:ln w="4349" cap="flat">
              <a:noFill/>
              <a:prstDash val="solid"/>
              <a:miter/>
            </a:ln>
          </p:spPr>
          <p:txBody>
            <a:bodyPr rtlCol="0" anchor="ctr"/>
            <a:lstStyle/>
            <a:p>
              <a:endParaRPr lang="zh-CN" altLang="en-US"/>
            </a:p>
          </p:txBody>
        </p:sp>
        <p:sp>
          <p:nvSpPr>
            <p:cNvPr id="162" name="任意多边形: 形状 161"/>
            <p:cNvSpPr/>
            <p:nvPr/>
          </p:nvSpPr>
          <p:spPr>
            <a:xfrm flipH="1">
              <a:off x="-8614474" y="3470319"/>
              <a:ext cx="978215" cy="210953"/>
            </a:xfrm>
            <a:custGeom>
              <a:avLst/>
              <a:gdLst>
                <a:gd name="connsiteX0" fmla="*/ 0 w 978215"/>
                <a:gd name="connsiteY0" fmla="*/ 0 h 210953"/>
                <a:gd name="connsiteX1" fmla="*/ 978216 w 978215"/>
                <a:gd name="connsiteY1" fmla="*/ 0 h 210953"/>
                <a:gd name="connsiteX2" fmla="*/ 978216 w 978215"/>
                <a:gd name="connsiteY2" fmla="*/ 210954 h 210953"/>
                <a:gd name="connsiteX3" fmla="*/ 0 w 978215"/>
                <a:gd name="connsiteY3" fmla="*/ 210954 h 210953"/>
              </a:gdLst>
              <a:ahLst/>
              <a:cxnLst>
                <a:cxn ang="0">
                  <a:pos x="connsiteX0" y="connsiteY0"/>
                </a:cxn>
                <a:cxn ang="0">
                  <a:pos x="connsiteX1" y="connsiteY1"/>
                </a:cxn>
                <a:cxn ang="0">
                  <a:pos x="connsiteX2" y="connsiteY2"/>
                </a:cxn>
                <a:cxn ang="0">
                  <a:pos x="connsiteX3" y="connsiteY3"/>
                </a:cxn>
              </a:cxnLst>
              <a:rect l="l" t="t" r="r" b="b"/>
              <a:pathLst>
                <a:path w="978215" h="210953">
                  <a:moveTo>
                    <a:pt x="0" y="0"/>
                  </a:moveTo>
                  <a:lnTo>
                    <a:pt x="978216" y="0"/>
                  </a:lnTo>
                  <a:lnTo>
                    <a:pt x="978216" y="210954"/>
                  </a:lnTo>
                  <a:lnTo>
                    <a:pt x="0" y="210954"/>
                  </a:lnTo>
                  <a:close/>
                </a:path>
              </a:pathLst>
            </a:custGeom>
            <a:solidFill>
              <a:srgbClr val="FFFFFF"/>
            </a:solidFill>
            <a:ln w="4349" cap="flat">
              <a:noFill/>
              <a:prstDash val="solid"/>
              <a:miter/>
            </a:ln>
          </p:spPr>
          <p:txBody>
            <a:bodyPr rtlCol="0" anchor="ctr"/>
            <a:lstStyle/>
            <a:p>
              <a:endParaRPr lang="zh-CN" altLang="en-US"/>
            </a:p>
          </p:txBody>
        </p:sp>
        <p:sp>
          <p:nvSpPr>
            <p:cNvPr id="163" name="任意多边形: 形状 162"/>
            <p:cNvSpPr/>
            <p:nvPr/>
          </p:nvSpPr>
          <p:spPr>
            <a:xfrm flipH="1">
              <a:off x="-8547491" y="3537302"/>
              <a:ext cx="872956" cy="67418"/>
            </a:xfrm>
            <a:custGeom>
              <a:avLst/>
              <a:gdLst>
                <a:gd name="connsiteX0" fmla="*/ 0 w 872956"/>
                <a:gd name="connsiteY0" fmla="*/ 0 h 67418"/>
                <a:gd name="connsiteX1" fmla="*/ 872957 w 872956"/>
                <a:gd name="connsiteY1" fmla="*/ 0 h 67418"/>
                <a:gd name="connsiteX2" fmla="*/ 872957 w 872956"/>
                <a:gd name="connsiteY2" fmla="*/ 67418 h 67418"/>
                <a:gd name="connsiteX3" fmla="*/ 0 w 872956"/>
                <a:gd name="connsiteY3" fmla="*/ 67418 h 67418"/>
              </a:gdLst>
              <a:ahLst/>
              <a:cxnLst>
                <a:cxn ang="0">
                  <a:pos x="connsiteX0" y="connsiteY0"/>
                </a:cxn>
                <a:cxn ang="0">
                  <a:pos x="connsiteX1" y="connsiteY1"/>
                </a:cxn>
                <a:cxn ang="0">
                  <a:pos x="connsiteX2" y="connsiteY2"/>
                </a:cxn>
                <a:cxn ang="0">
                  <a:pos x="connsiteX3" y="connsiteY3"/>
                </a:cxn>
              </a:cxnLst>
              <a:rect l="l" t="t" r="r" b="b"/>
              <a:pathLst>
                <a:path w="872956" h="67418">
                  <a:moveTo>
                    <a:pt x="0" y="0"/>
                  </a:moveTo>
                  <a:lnTo>
                    <a:pt x="872957" y="0"/>
                  </a:lnTo>
                  <a:lnTo>
                    <a:pt x="872957" y="67418"/>
                  </a:lnTo>
                  <a:lnTo>
                    <a:pt x="0" y="67418"/>
                  </a:lnTo>
                  <a:close/>
                </a:path>
              </a:pathLst>
            </a:custGeom>
            <a:solidFill>
              <a:srgbClr val="FF81A0"/>
            </a:solidFill>
            <a:ln w="4349" cap="flat">
              <a:noFill/>
              <a:prstDash val="solid"/>
              <a:miter/>
            </a:ln>
          </p:spPr>
          <p:txBody>
            <a:bodyPr rtlCol="0" anchor="ctr"/>
            <a:lstStyle/>
            <a:p>
              <a:endParaRPr lang="zh-CN" altLang="en-US"/>
            </a:p>
          </p:txBody>
        </p:sp>
        <p:sp>
          <p:nvSpPr>
            <p:cNvPr id="164" name="任意多边形: 形状 163"/>
            <p:cNvSpPr/>
            <p:nvPr/>
          </p:nvSpPr>
          <p:spPr>
            <a:xfrm flipH="1">
              <a:off x="-8256940" y="3508160"/>
              <a:ext cx="54369" cy="126137"/>
            </a:xfrm>
            <a:custGeom>
              <a:avLst/>
              <a:gdLst>
                <a:gd name="connsiteX0" fmla="*/ 0 w 54369"/>
                <a:gd name="connsiteY0" fmla="*/ 0 h 126137"/>
                <a:gd name="connsiteX1" fmla="*/ 54369 w 54369"/>
                <a:gd name="connsiteY1" fmla="*/ 0 h 126137"/>
                <a:gd name="connsiteX2" fmla="*/ 54369 w 54369"/>
                <a:gd name="connsiteY2" fmla="*/ 126137 h 126137"/>
                <a:gd name="connsiteX3" fmla="*/ 0 w 54369"/>
                <a:gd name="connsiteY3" fmla="*/ 126137 h 126137"/>
              </a:gdLst>
              <a:ahLst/>
              <a:cxnLst>
                <a:cxn ang="0">
                  <a:pos x="connsiteX0" y="connsiteY0"/>
                </a:cxn>
                <a:cxn ang="0">
                  <a:pos x="connsiteX1" y="connsiteY1"/>
                </a:cxn>
                <a:cxn ang="0">
                  <a:pos x="connsiteX2" y="connsiteY2"/>
                </a:cxn>
                <a:cxn ang="0">
                  <a:pos x="connsiteX3" y="connsiteY3"/>
                </a:cxn>
              </a:cxnLst>
              <a:rect l="l" t="t" r="r" b="b"/>
              <a:pathLst>
                <a:path w="54369" h="126137">
                  <a:moveTo>
                    <a:pt x="0" y="0"/>
                  </a:moveTo>
                  <a:lnTo>
                    <a:pt x="54369" y="0"/>
                  </a:lnTo>
                  <a:lnTo>
                    <a:pt x="54369" y="126137"/>
                  </a:lnTo>
                  <a:lnTo>
                    <a:pt x="0" y="126137"/>
                  </a:lnTo>
                  <a:close/>
                </a:path>
              </a:pathLst>
            </a:custGeom>
            <a:solidFill>
              <a:srgbClr val="283790"/>
            </a:solidFill>
            <a:ln w="4349" cap="flat">
              <a:noFill/>
              <a:prstDash val="solid"/>
              <a:miter/>
            </a:ln>
          </p:spPr>
          <p:txBody>
            <a:bodyPr rtlCol="0" anchor="ctr"/>
            <a:lstStyle/>
            <a:p>
              <a:endParaRPr lang="zh-CN" altLang="en-US"/>
            </a:p>
          </p:txBody>
        </p:sp>
        <p:sp>
          <p:nvSpPr>
            <p:cNvPr id="165" name="任意多边形: 形状 164"/>
            <p:cNvSpPr/>
            <p:nvPr/>
          </p:nvSpPr>
          <p:spPr>
            <a:xfrm flipH="1">
              <a:off x="-8614474" y="3767394"/>
              <a:ext cx="978215" cy="210953"/>
            </a:xfrm>
            <a:custGeom>
              <a:avLst/>
              <a:gdLst>
                <a:gd name="connsiteX0" fmla="*/ 0 w 978215"/>
                <a:gd name="connsiteY0" fmla="*/ 0 h 210953"/>
                <a:gd name="connsiteX1" fmla="*/ 978216 w 978215"/>
                <a:gd name="connsiteY1" fmla="*/ 0 h 210953"/>
                <a:gd name="connsiteX2" fmla="*/ 978216 w 978215"/>
                <a:gd name="connsiteY2" fmla="*/ 210954 h 210953"/>
                <a:gd name="connsiteX3" fmla="*/ 0 w 978215"/>
                <a:gd name="connsiteY3" fmla="*/ 210954 h 210953"/>
              </a:gdLst>
              <a:ahLst/>
              <a:cxnLst>
                <a:cxn ang="0">
                  <a:pos x="connsiteX0" y="connsiteY0"/>
                </a:cxn>
                <a:cxn ang="0">
                  <a:pos x="connsiteX1" y="connsiteY1"/>
                </a:cxn>
                <a:cxn ang="0">
                  <a:pos x="connsiteX2" y="connsiteY2"/>
                </a:cxn>
                <a:cxn ang="0">
                  <a:pos x="connsiteX3" y="connsiteY3"/>
                </a:cxn>
              </a:cxnLst>
              <a:rect l="l" t="t" r="r" b="b"/>
              <a:pathLst>
                <a:path w="978215" h="210953">
                  <a:moveTo>
                    <a:pt x="0" y="0"/>
                  </a:moveTo>
                  <a:lnTo>
                    <a:pt x="978216" y="0"/>
                  </a:lnTo>
                  <a:lnTo>
                    <a:pt x="978216" y="210954"/>
                  </a:lnTo>
                  <a:lnTo>
                    <a:pt x="0" y="210954"/>
                  </a:lnTo>
                  <a:close/>
                </a:path>
              </a:pathLst>
            </a:custGeom>
            <a:solidFill>
              <a:srgbClr val="FFFFFF"/>
            </a:solidFill>
            <a:ln w="4349" cap="flat">
              <a:noFill/>
              <a:prstDash val="solid"/>
              <a:miter/>
            </a:ln>
          </p:spPr>
          <p:txBody>
            <a:bodyPr rtlCol="0" anchor="ctr"/>
            <a:lstStyle/>
            <a:p>
              <a:endParaRPr lang="zh-CN" altLang="en-US"/>
            </a:p>
          </p:txBody>
        </p:sp>
        <p:sp>
          <p:nvSpPr>
            <p:cNvPr id="166" name="任意多边形: 形状 165"/>
            <p:cNvSpPr/>
            <p:nvPr/>
          </p:nvSpPr>
          <p:spPr>
            <a:xfrm flipH="1">
              <a:off x="-8547491" y="3834812"/>
              <a:ext cx="872956" cy="67418"/>
            </a:xfrm>
            <a:custGeom>
              <a:avLst/>
              <a:gdLst>
                <a:gd name="connsiteX0" fmla="*/ 0 w 872956"/>
                <a:gd name="connsiteY0" fmla="*/ 0 h 67418"/>
                <a:gd name="connsiteX1" fmla="*/ 872957 w 872956"/>
                <a:gd name="connsiteY1" fmla="*/ 0 h 67418"/>
                <a:gd name="connsiteX2" fmla="*/ 872957 w 872956"/>
                <a:gd name="connsiteY2" fmla="*/ 67418 h 67418"/>
                <a:gd name="connsiteX3" fmla="*/ 0 w 872956"/>
                <a:gd name="connsiteY3" fmla="*/ 67418 h 67418"/>
              </a:gdLst>
              <a:ahLst/>
              <a:cxnLst>
                <a:cxn ang="0">
                  <a:pos x="connsiteX0" y="connsiteY0"/>
                </a:cxn>
                <a:cxn ang="0">
                  <a:pos x="connsiteX1" y="connsiteY1"/>
                </a:cxn>
                <a:cxn ang="0">
                  <a:pos x="connsiteX2" y="connsiteY2"/>
                </a:cxn>
                <a:cxn ang="0">
                  <a:pos x="connsiteX3" y="connsiteY3"/>
                </a:cxn>
              </a:cxnLst>
              <a:rect l="l" t="t" r="r" b="b"/>
              <a:pathLst>
                <a:path w="872956" h="67418">
                  <a:moveTo>
                    <a:pt x="0" y="0"/>
                  </a:moveTo>
                  <a:lnTo>
                    <a:pt x="872957" y="0"/>
                  </a:lnTo>
                  <a:lnTo>
                    <a:pt x="872957" y="67418"/>
                  </a:lnTo>
                  <a:lnTo>
                    <a:pt x="0" y="67418"/>
                  </a:lnTo>
                  <a:close/>
                </a:path>
              </a:pathLst>
            </a:custGeom>
            <a:solidFill>
              <a:srgbClr val="FF81A0"/>
            </a:solidFill>
            <a:ln w="4349" cap="flat">
              <a:noFill/>
              <a:prstDash val="solid"/>
              <a:miter/>
            </a:ln>
          </p:spPr>
          <p:txBody>
            <a:bodyPr rtlCol="0" anchor="ctr"/>
            <a:lstStyle/>
            <a:p>
              <a:endParaRPr lang="zh-CN" altLang="en-US"/>
            </a:p>
          </p:txBody>
        </p:sp>
        <p:sp>
          <p:nvSpPr>
            <p:cNvPr id="167" name="任意多边形: 形状 166"/>
            <p:cNvSpPr/>
            <p:nvPr/>
          </p:nvSpPr>
          <p:spPr>
            <a:xfrm flipH="1">
              <a:off x="-8005101" y="3805670"/>
              <a:ext cx="54369" cy="126137"/>
            </a:xfrm>
            <a:custGeom>
              <a:avLst/>
              <a:gdLst>
                <a:gd name="connsiteX0" fmla="*/ 0 w 54369"/>
                <a:gd name="connsiteY0" fmla="*/ 0 h 126137"/>
                <a:gd name="connsiteX1" fmla="*/ 54370 w 54369"/>
                <a:gd name="connsiteY1" fmla="*/ 0 h 126137"/>
                <a:gd name="connsiteX2" fmla="*/ 54370 w 54369"/>
                <a:gd name="connsiteY2" fmla="*/ 126137 h 126137"/>
                <a:gd name="connsiteX3" fmla="*/ 0 w 54369"/>
                <a:gd name="connsiteY3" fmla="*/ 126137 h 126137"/>
              </a:gdLst>
              <a:ahLst/>
              <a:cxnLst>
                <a:cxn ang="0">
                  <a:pos x="connsiteX0" y="connsiteY0"/>
                </a:cxn>
                <a:cxn ang="0">
                  <a:pos x="connsiteX1" y="connsiteY1"/>
                </a:cxn>
                <a:cxn ang="0">
                  <a:pos x="connsiteX2" y="connsiteY2"/>
                </a:cxn>
                <a:cxn ang="0">
                  <a:pos x="connsiteX3" y="connsiteY3"/>
                </a:cxn>
              </a:cxnLst>
              <a:rect l="l" t="t" r="r" b="b"/>
              <a:pathLst>
                <a:path w="54369" h="126137">
                  <a:moveTo>
                    <a:pt x="0" y="0"/>
                  </a:moveTo>
                  <a:lnTo>
                    <a:pt x="54370" y="0"/>
                  </a:lnTo>
                  <a:lnTo>
                    <a:pt x="54370" y="126137"/>
                  </a:lnTo>
                  <a:lnTo>
                    <a:pt x="0" y="126137"/>
                  </a:lnTo>
                  <a:close/>
                </a:path>
              </a:pathLst>
            </a:custGeom>
            <a:solidFill>
              <a:srgbClr val="283790"/>
            </a:solidFill>
            <a:ln w="4349" cap="flat">
              <a:noFill/>
              <a:prstDash val="solid"/>
              <a:miter/>
            </a:ln>
          </p:spPr>
          <p:txBody>
            <a:bodyPr rtlCol="0" anchor="ctr"/>
            <a:lstStyle/>
            <a:p>
              <a:endParaRPr lang="zh-CN" altLang="en-US"/>
            </a:p>
          </p:txBody>
        </p:sp>
        <p:sp>
          <p:nvSpPr>
            <p:cNvPr id="168" name="任意多边形: 形状 167"/>
            <p:cNvSpPr/>
            <p:nvPr/>
          </p:nvSpPr>
          <p:spPr>
            <a:xfrm flipH="1">
              <a:off x="-6634555" y="3109306"/>
              <a:ext cx="106999" cy="57849"/>
            </a:xfrm>
            <a:custGeom>
              <a:avLst/>
              <a:gdLst>
                <a:gd name="connsiteX0" fmla="*/ 5655 w 106999"/>
                <a:gd name="connsiteY0" fmla="*/ 0 h 57849"/>
                <a:gd name="connsiteX1" fmla="*/ 106999 w 106999"/>
                <a:gd name="connsiteY1" fmla="*/ 0 h 57849"/>
                <a:gd name="connsiteX2" fmla="*/ 101345 w 106999"/>
                <a:gd name="connsiteY2" fmla="*/ 57849 h 57849"/>
                <a:gd name="connsiteX3" fmla="*/ 0 w 106999"/>
                <a:gd name="connsiteY3" fmla="*/ 57849 h 57849"/>
              </a:gdLst>
              <a:ahLst/>
              <a:cxnLst>
                <a:cxn ang="0">
                  <a:pos x="connsiteX0" y="connsiteY0"/>
                </a:cxn>
                <a:cxn ang="0">
                  <a:pos x="connsiteX1" y="connsiteY1"/>
                </a:cxn>
                <a:cxn ang="0">
                  <a:pos x="connsiteX2" y="connsiteY2"/>
                </a:cxn>
                <a:cxn ang="0">
                  <a:pos x="connsiteX3" y="connsiteY3"/>
                </a:cxn>
              </a:cxnLst>
              <a:rect l="l" t="t" r="r" b="b"/>
              <a:pathLst>
                <a:path w="106999" h="57849">
                  <a:moveTo>
                    <a:pt x="5655" y="0"/>
                  </a:moveTo>
                  <a:lnTo>
                    <a:pt x="106999" y="0"/>
                  </a:lnTo>
                  <a:lnTo>
                    <a:pt x="101345" y="57849"/>
                  </a:lnTo>
                  <a:lnTo>
                    <a:pt x="0" y="57849"/>
                  </a:lnTo>
                  <a:close/>
                </a:path>
              </a:pathLst>
            </a:custGeom>
            <a:solidFill>
              <a:srgbClr val="FFFFFF"/>
            </a:solidFill>
            <a:ln w="4349" cap="flat">
              <a:noFill/>
              <a:prstDash val="solid"/>
              <a:miter/>
            </a:ln>
          </p:spPr>
          <p:txBody>
            <a:bodyPr rtlCol="0" anchor="ctr"/>
            <a:lstStyle/>
            <a:p>
              <a:endParaRPr lang="zh-CN" altLang="en-US"/>
            </a:p>
          </p:txBody>
        </p:sp>
        <p:sp>
          <p:nvSpPr>
            <p:cNvPr id="169" name="任意多边形: 形状 168"/>
            <p:cNvSpPr/>
            <p:nvPr/>
          </p:nvSpPr>
          <p:spPr>
            <a:xfrm flipH="1">
              <a:off x="-8761054" y="2907921"/>
              <a:ext cx="1339664" cy="1388379"/>
            </a:xfrm>
            <a:custGeom>
              <a:avLst/>
              <a:gdLst>
                <a:gd name="connsiteX0" fmla="*/ 5220 w 1339664"/>
                <a:gd name="connsiteY0" fmla="*/ 0 h 1388379"/>
                <a:gd name="connsiteX1" fmla="*/ 1339664 w 1339664"/>
                <a:gd name="connsiteY1" fmla="*/ 0 h 1388379"/>
                <a:gd name="connsiteX2" fmla="*/ 1339664 w 1339664"/>
                <a:gd name="connsiteY2" fmla="*/ 1388379 h 1388379"/>
                <a:gd name="connsiteX3" fmla="*/ 0 w 1339664"/>
                <a:gd name="connsiteY3" fmla="*/ 1388379 h 1388379"/>
                <a:gd name="connsiteX4" fmla="*/ 0 w 1339664"/>
                <a:gd name="connsiteY4" fmla="*/ 0 h 1388379"/>
                <a:gd name="connsiteX5" fmla="*/ 5220 w 1339664"/>
                <a:gd name="connsiteY5" fmla="*/ 0 h 1388379"/>
                <a:gd name="connsiteX6" fmla="*/ 5220 w 1339664"/>
                <a:gd name="connsiteY6" fmla="*/ 0 h 1388379"/>
                <a:gd name="connsiteX7" fmla="*/ 1328356 w 1339664"/>
                <a:gd name="connsiteY7" fmla="*/ 10874 h 1388379"/>
                <a:gd name="connsiteX8" fmla="*/ 10439 w 1339664"/>
                <a:gd name="connsiteY8" fmla="*/ 10874 h 1388379"/>
                <a:gd name="connsiteX9" fmla="*/ 10439 w 1339664"/>
                <a:gd name="connsiteY9" fmla="*/ 1377070 h 1388379"/>
                <a:gd name="connsiteX10" fmla="*/ 1328356 w 1339664"/>
                <a:gd name="connsiteY10" fmla="*/ 1377070 h 1388379"/>
                <a:gd name="connsiteX11" fmla="*/ 1328356 w 1339664"/>
                <a:gd name="connsiteY11" fmla="*/ 10874 h 138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9664" h="1388379">
                  <a:moveTo>
                    <a:pt x="5220" y="0"/>
                  </a:moveTo>
                  <a:lnTo>
                    <a:pt x="1339664" y="0"/>
                  </a:lnTo>
                  <a:lnTo>
                    <a:pt x="1339664" y="1388379"/>
                  </a:lnTo>
                  <a:lnTo>
                    <a:pt x="0" y="1388379"/>
                  </a:lnTo>
                  <a:lnTo>
                    <a:pt x="0" y="0"/>
                  </a:lnTo>
                  <a:lnTo>
                    <a:pt x="5220" y="0"/>
                  </a:lnTo>
                  <a:lnTo>
                    <a:pt x="5220" y="0"/>
                  </a:lnTo>
                  <a:close/>
                  <a:moveTo>
                    <a:pt x="1328356" y="10874"/>
                  </a:moveTo>
                  <a:lnTo>
                    <a:pt x="10439" y="10874"/>
                  </a:lnTo>
                  <a:lnTo>
                    <a:pt x="10439" y="1377070"/>
                  </a:lnTo>
                  <a:lnTo>
                    <a:pt x="1328356" y="1377070"/>
                  </a:lnTo>
                  <a:lnTo>
                    <a:pt x="1328356" y="10874"/>
                  </a:lnTo>
                  <a:close/>
                </a:path>
              </a:pathLst>
            </a:custGeom>
            <a:solidFill>
              <a:srgbClr val="FFFFFF"/>
            </a:solidFill>
            <a:ln w="4349" cap="flat">
              <a:noFill/>
              <a:prstDash val="solid"/>
              <a:miter/>
            </a:ln>
          </p:spPr>
          <p:txBody>
            <a:bodyPr rtlCol="0" anchor="ctr"/>
            <a:lstStyle/>
            <a:p>
              <a:endParaRPr lang="zh-CN" altLang="en-US"/>
            </a:p>
          </p:txBody>
        </p:sp>
        <p:sp>
          <p:nvSpPr>
            <p:cNvPr id="170" name="任意多边形: 形状 169"/>
            <p:cNvSpPr/>
            <p:nvPr/>
          </p:nvSpPr>
          <p:spPr>
            <a:xfrm flipH="1">
              <a:off x="-7136929" y="1910567"/>
              <a:ext cx="81771" cy="81771"/>
            </a:xfrm>
            <a:custGeom>
              <a:avLst/>
              <a:gdLst>
                <a:gd name="connsiteX0" fmla="*/ 40886 w 81771"/>
                <a:gd name="connsiteY0" fmla="*/ 81772 h 81771"/>
                <a:gd name="connsiteX1" fmla="*/ 81771 w 81771"/>
                <a:gd name="connsiteY1" fmla="*/ 40886 h 81771"/>
                <a:gd name="connsiteX2" fmla="*/ 40886 w 81771"/>
                <a:gd name="connsiteY2" fmla="*/ 0 h 81771"/>
                <a:gd name="connsiteX3" fmla="*/ 0 w 81771"/>
                <a:gd name="connsiteY3" fmla="*/ 40886 h 81771"/>
                <a:gd name="connsiteX4" fmla="*/ 40886 w 81771"/>
                <a:gd name="connsiteY4" fmla="*/ 81772 h 81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71" h="81771">
                  <a:moveTo>
                    <a:pt x="40886" y="81772"/>
                  </a:moveTo>
                  <a:cubicBezTo>
                    <a:pt x="63503" y="81772"/>
                    <a:pt x="81771" y="63504"/>
                    <a:pt x="81771" y="40886"/>
                  </a:cubicBezTo>
                  <a:cubicBezTo>
                    <a:pt x="81771" y="18268"/>
                    <a:pt x="63503" y="0"/>
                    <a:pt x="40886" y="0"/>
                  </a:cubicBezTo>
                  <a:cubicBezTo>
                    <a:pt x="18268" y="0"/>
                    <a:pt x="0" y="18268"/>
                    <a:pt x="0" y="40886"/>
                  </a:cubicBezTo>
                  <a:cubicBezTo>
                    <a:pt x="0" y="63504"/>
                    <a:pt x="18268" y="81772"/>
                    <a:pt x="40886" y="81772"/>
                  </a:cubicBezTo>
                  <a:close/>
                </a:path>
              </a:pathLst>
            </a:custGeom>
            <a:solidFill>
              <a:srgbClr val="283790"/>
            </a:solidFill>
            <a:ln w="4349" cap="flat">
              <a:noFill/>
              <a:prstDash val="solid"/>
              <a:miter/>
            </a:ln>
          </p:spPr>
          <p:txBody>
            <a:bodyPr rtlCol="0" anchor="ctr"/>
            <a:lstStyle/>
            <a:p>
              <a:endParaRPr lang="zh-CN" altLang="en-US"/>
            </a:p>
          </p:txBody>
        </p:sp>
        <p:sp>
          <p:nvSpPr>
            <p:cNvPr id="171" name="任意多边形: 形状 170"/>
            <p:cNvSpPr/>
            <p:nvPr/>
          </p:nvSpPr>
          <p:spPr>
            <a:xfrm flipH="1">
              <a:off x="-7136929" y="2033660"/>
              <a:ext cx="81771" cy="81771"/>
            </a:xfrm>
            <a:custGeom>
              <a:avLst/>
              <a:gdLst>
                <a:gd name="connsiteX0" fmla="*/ 40886 w 81771"/>
                <a:gd name="connsiteY0" fmla="*/ 81772 h 81771"/>
                <a:gd name="connsiteX1" fmla="*/ 81771 w 81771"/>
                <a:gd name="connsiteY1" fmla="*/ 40886 h 81771"/>
                <a:gd name="connsiteX2" fmla="*/ 40886 w 81771"/>
                <a:gd name="connsiteY2" fmla="*/ 0 h 81771"/>
                <a:gd name="connsiteX3" fmla="*/ 0 w 81771"/>
                <a:gd name="connsiteY3" fmla="*/ 40886 h 81771"/>
                <a:gd name="connsiteX4" fmla="*/ 40886 w 81771"/>
                <a:gd name="connsiteY4" fmla="*/ 81772 h 81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71" h="81771">
                  <a:moveTo>
                    <a:pt x="40886" y="81772"/>
                  </a:moveTo>
                  <a:cubicBezTo>
                    <a:pt x="63503" y="81772"/>
                    <a:pt x="81771" y="63504"/>
                    <a:pt x="81771" y="40886"/>
                  </a:cubicBezTo>
                  <a:cubicBezTo>
                    <a:pt x="81771" y="18268"/>
                    <a:pt x="63503" y="0"/>
                    <a:pt x="40886" y="0"/>
                  </a:cubicBezTo>
                  <a:cubicBezTo>
                    <a:pt x="18268" y="0"/>
                    <a:pt x="0" y="18268"/>
                    <a:pt x="0" y="40886"/>
                  </a:cubicBezTo>
                  <a:cubicBezTo>
                    <a:pt x="0" y="63504"/>
                    <a:pt x="18268" y="81772"/>
                    <a:pt x="40886" y="81772"/>
                  </a:cubicBezTo>
                  <a:close/>
                </a:path>
              </a:pathLst>
            </a:custGeom>
            <a:solidFill>
              <a:srgbClr val="283790"/>
            </a:solidFill>
            <a:ln w="4349" cap="flat">
              <a:noFill/>
              <a:prstDash val="solid"/>
              <a:miter/>
            </a:ln>
          </p:spPr>
          <p:txBody>
            <a:bodyPr rtlCol="0" anchor="ctr"/>
            <a:lstStyle/>
            <a:p>
              <a:endParaRPr lang="zh-CN" altLang="en-US"/>
            </a:p>
          </p:txBody>
        </p:sp>
        <p:sp>
          <p:nvSpPr>
            <p:cNvPr id="172" name="任意多边形: 形状 171"/>
            <p:cNvSpPr/>
            <p:nvPr/>
          </p:nvSpPr>
          <p:spPr>
            <a:xfrm rot="27282" flipH="1">
              <a:off x="-7100172" y="2361642"/>
              <a:ext cx="107872" cy="107872"/>
            </a:xfrm>
            <a:custGeom>
              <a:avLst/>
              <a:gdLst>
                <a:gd name="connsiteX0" fmla="*/ 107872 w 107872"/>
                <a:gd name="connsiteY0" fmla="*/ 53936 h 107872"/>
                <a:gd name="connsiteX1" fmla="*/ 53936 w 107872"/>
                <a:gd name="connsiteY1" fmla="*/ 107872 h 107872"/>
                <a:gd name="connsiteX2" fmla="*/ 0 w 107872"/>
                <a:gd name="connsiteY2" fmla="*/ 53936 h 107872"/>
                <a:gd name="connsiteX3" fmla="*/ 53936 w 107872"/>
                <a:gd name="connsiteY3" fmla="*/ 0 h 107872"/>
                <a:gd name="connsiteX4" fmla="*/ 107872 w 107872"/>
                <a:gd name="connsiteY4" fmla="*/ 53936 h 107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72" h="107872">
                  <a:moveTo>
                    <a:pt x="107872" y="53936"/>
                  </a:moveTo>
                  <a:cubicBezTo>
                    <a:pt x="107872" y="83724"/>
                    <a:pt x="83724" y="107872"/>
                    <a:pt x="53936" y="107872"/>
                  </a:cubicBezTo>
                  <a:cubicBezTo>
                    <a:pt x="24148" y="107872"/>
                    <a:pt x="0" y="83724"/>
                    <a:pt x="0" y="53936"/>
                  </a:cubicBezTo>
                  <a:cubicBezTo>
                    <a:pt x="0" y="24148"/>
                    <a:pt x="24148" y="0"/>
                    <a:pt x="53936" y="0"/>
                  </a:cubicBezTo>
                  <a:cubicBezTo>
                    <a:pt x="83724" y="0"/>
                    <a:pt x="107872" y="24148"/>
                    <a:pt x="107872" y="53936"/>
                  </a:cubicBezTo>
                  <a:close/>
                </a:path>
              </a:pathLst>
            </a:custGeom>
            <a:solidFill>
              <a:srgbClr val="FF81A0"/>
            </a:solidFill>
            <a:ln w="4349" cap="flat">
              <a:noFill/>
              <a:prstDash val="solid"/>
              <a:miter/>
            </a:ln>
          </p:spPr>
          <p:txBody>
            <a:bodyPr rtlCol="0" anchor="ctr"/>
            <a:lstStyle/>
            <a:p>
              <a:endParaRPr lang="zh-CN" altLang="en-US"/>
            </a:p>
          </p:txBody>
        </p:sp>
        <p:sp>
          <p:nvSpPr>
            <p:cNvPr id="173" name="任意多边形: 形状 172"/>
            <p:cNvSpPr/>
            <p:nvPr/>
          </p:nvSpPr>
          <p:spPr>
            <a:xfrm flipH="1">
              <a:off x="-7112136" y="2503412"/>
              <a:ext cx="131791" cy="30881"/>
            </a:xfrm>
            <a:custGeom>
              <a:avLst/>
              <a:gdLst>
                <a:gd name="connsiteX0" fmla="*/ 0 w 131791"/>
                <a:gd name="connsiteY0" fmla="*/ 0 h 30881"/>
                <a:gd name="connsiteX1" fmla="*/ 131792 w 131791"/>
                <a:gd name="connsiteY1" fmla="*/ 0 h 30881"/>
                <a:gd name="connsiteX2" fmla="*/ 131792 w 131791"/>
                <a:gd name="connsiteY2" fmla="*/ 30882 h 30881"/>
                <a:gd name="connsiteX3" fmla="*/ 0 w 131791"/>
                <a:gd name="connsiteY3" fmla="*/ 30882 h 30881"/>
              </a:gdLst>
              <a:ahLst/>
              <a:cxnLst>
                <a:cxn ang="0">
                  <a:pos x="connsiteX0" y="connsiteY0"/>
                </a:cxn>
                <a:cxn ang="0">
                  <a:pos x="connsiteX1" y="connsiteY1"/>
                </a:cxn>
                <a:cxn ang="0">
                  <a:pos x="connsiteX2" y="connsiteY2"/>
                </a:cxn>
                <a:cxn ang="0">
                  <a:pos x="connsiteX3" y="connsiteY3"/>
                </a:cxn>
              </a:cxnLst>
              <a:rect l="l" t="t" r="r" b="b"/>
              <a:pathLst>
                <a:path w="131791" h="30881">
                  <a:moveTo>
                    <a:pt x="0" y="0"/>
                  </a:moveTo>
                  <a:lnTo>
                    <a:pt x="131792" y="0"/>
                  </a:lnTo>
                  <a:lnTo>
                    <a:pt x="131792" y="30882"/>
                  </a:lnTo>
                  <a:lnTo>
                    <a:pt x="0" y="30882"/>
                  </a:lnTo>
                  <a:close/>
                </a:path>
              </a:pathLst>
            </a:custGeom>
            <a:solidFill>
              <a:srgbClr val="FFFFFF"/>
            </a:solidFill>
            <a:ln w="4349" cap="flat">
              <a:noFill/>
              <a:prstDash val="solid"/>
              <a:miter/>
            </a:ln>
          </p:spPr>
          <p:txBody>
            <a:bodyPr rtlCol="0" anchor="ctr"/>
            <a:lstStyle/>
            <a:p>
              <a:endParaRPr lang="zh-CN" altLang="en-US"/>
            </a:p>
          </p:txBody>
        </p:sp>
        <p:sp>
          <p:nvSpPr>
            <p:cNvPr id="174" name="任意多边形: 形状 173"/>
            <p:cNvSpPr/>
            <p:nvPr/>
          </p:nvSpPr>
          <p:spPr>
            <a:xfrm flipH="1">
              <a:off x="-7067336" y="2555607"/>
              <a:ext cx="42190" cy="30881"/>
            </a:xfrm>
            <a:custGeom>
              <a:avLst/>
              <a:gdLst>
                <a:gd name="connsiteX0" fmla="*/ 0 w 42190"/>
                <a:gd name="connsiteY0" fmla="*/ 0 h 30881"/>
                <a:gd name="connsiteX1" fmla="*/ 42191 w 42190"/>
                <a:gd name="connsiteY1" fmla="*/ 0 h 30881"/>
                <a:gd name="connsiteX2" fmla="*/ 42191 w 42190"/>
                <a:gd name="connsiteY2" fmla="*/ 30882 h 30881"/>
                <a:gd name="connsiteX3" fmla="*/ 0 w 42190"/>
                <a:gd name="connsiteY3" fmla="*/ 30882 h 30881"/>
              </a:gdLst>
              <a:ahLst/>
              <a:cxnLst>
                <a:cxn ang="0">
                  <a:pos x="connsiteX0" y="connsiteY0"/>
                </a:cxn>
                <a:cxn ang="0">
                  <a:pos x="connsiteX1" y="connsiteY1"/>
                </a:cxn>
                <a:cxn ang="0">
                  <a:pos x="connsiteX2" y="connsiteY2"/>
                </a:cxn>
                <a:cxn ang="0">
                  <a:pos x="connsiteX3" y="connsiteY3"/>
                </a:cxn>
              </a:cxnLst>
              <a:rect l="l" t="t" r="r" b="b"/>
              <a:pathLst>
                <a:path w="42190" h="30881">
                  <a:moveTo>
                    <a:pt x="0" y="0"/>
                  </a:moveTo>
                  <a:lnTo>
                    <a:pt x="42191" y="0"/>
                  </a:lnTo>
                  <a:lnTo>
                    <a:pt x="42191" y="30882"/>
                  </a:lnTo>
                  <a:lnTo>
                    <a:pt x="0" y="30882"/>
                  </a:lnTo>
                  <a:close/>
                </a:path>
              </a:pathLst>
            </a:custGeom>
            <a:solidFill>
              <a:srgbClr val="FFFFFF"/>
            </a:solidFill>
            <a:ln w="4349" cap="flat">
              <a:noFill/>
              <a:prstDash val="solid"/>
              <a:miter/>
            </a:ln>
          </p:spPr>
          <p:txBody>
            <a:bodyPr rtlCol="0" anchor="ctr"/>
            <a:lstStyle/>
            <a:p>
              <a:endParaRPr lang="zh-CN" altLang="en-US"/>
            </a:p>
          </p:txBody>
        </p:sp>
        <p:sp>
          <p:nvSpPr>
            <p:cNvPr id="175" name="任意多边形: 形状 174"/>
            <p:cNvSpPr/>
            <p:nvPr/>
          </p:nvSpPr>
          <p:spPr>
            <a:xfrm flipH="1">
              <a:off x="-6720298" y="2283070"/>
              <a:ext cx="111761" cy="153600"/>
            </a:xfrm>
            <a:custGeom>
              <a:avLst/>
              <a:gdLst>
                <a:gd name="connsiteX0" fmla="*/ 82128 w 111761"/>
                <a:gd name="connsiteY0" fmla="*/ 255 h 153600"/>
                <a:gd name="connsiteX1" fmla="*/ 38632 w 111761"/>
                <a:gd name="connsiteY1" fmla="*/ 153359 h 153600"/>
                <a:gd name="connsiteX2" fmla="*/ 23409 w 111761"/>
                <a:gd name="connsiteY2" fmla="*/ 31571 h 153600"/>
                <a:gd name="connsiteX3" fmla="*/ 82128 w 111761"/>
                <a:gd name="connsiteY3" fmla="*/ 255 h 153600"/>
              </a:gdLst>
              <a:ahLst/>
              <a:cxnLst>
                <a:cxn ang="0">
                  <a:pos x="connsiteX0" y="connsiteY0"/>
                </a:cxn>
                <a:cxn ang="0">
                  <a:pos x="connsiteX1" y="connsiteY1"/>
                </a:cxn>
                <a:cxn ang="0">
                  <a:pos x="connsiteX2" y="connsiteY2"/>
                </a:cxn>
                <a:cxn ang="0">
                  <a:pos x="connsiteX3" y="connsiteY3"/>
                </a:cxn>
              </a:cxnLst>
              <a:rect l="l" t="t" r="r" b="b"/>
              <a:pathLst>
                <a:path w="111761" h="153600">
                  <a:moveTo>
                    <a:pt x="82128" y="255"/>
                  </a:moveTo>
                  <a:cubicBezTo>
                    <a:pt x="154766" y="-7140"/>
                    <a:pt x="75604" y="149009"/>
                    <a:pt x="38632" y="153359"/>
                  </a:cubicBezTo>
                  <a:cubicBezTo>
                    <a:pt x="-4863" y="158578"/>
                    <a:pt x="-13997" y="78112"/>
                    <a:pt x="23409" y="31571"/>
                  </a:cubicBezTo>
                  <a:cubicBezTo>
                    <a:pt x="37328" y="15478"/>
                    <a:pt x="56465" y="2864"/>
                    <a:pt x="82128" y="255"/>
                  </a:cubicBezTo>
                  <a:close/>
                </a:path>
              </a:pathLst>
            </a:custGeom>
            <a:solidFill>
              <a:srgbClr val="FFE0D8"/>
            </a:solidFill>
            <a:ln w="4349" cap="flat">
              <a:noFill/>
              <a:prstDash val="solid"/>
              <a:miter/>
            </a:ln>
          </p:spPr>
          <p:txBody>
            <a:bodyPr rtlCol="0" anchor="ctr"/>
            <a:lstStyle/>
            <a:p>
              <a:endParaRPr lang="zh-CN" altLang="en-US"/>
            </a:p>
          </p:txBody>
        </p:sp>
        <p:sp>
          <p:nvSpPr>
            <p:cNvPr id="176" name="任意多边形: 形状 175"/>
            <p:cNvSpPr/>
            <p:nvPr/>
          </p:nvSpPr>
          <p:spPr>
            <a:xfrm flipH="1">
              <a:off x="-6700668" y="2304202"/>
              <a:ext cx="72526" cy="91165"/>
            </a:xfrm>
            <a:custGeom>
              <a:avLst/>
              <a:gdLst>
                <a:gd name="connsiteX0" fmla="*/ 72527 w 72526"/>
                <a:gd name="connsiteY0" fmla="*/ 4785 h 91165"/>
                <a:gd name="connsiteX1" fmla="*/ 5543 w 72526"/>
                <a:gd name="connsiteY1" fmla="*/ 69593 h 91165"/>
                <a:gd name="connsiteX2" fmla="*/ 5978 w 72526"/>
                <a:gd name="connsiteY2" fmla="*/ 80902 h 91165"/>
                <a:gd name="connsiteX3" fmla="*/ 10763 w 72526"/>
                <a:gd name="connsiteY3" fmla="*/ 85251 h 91165"/>
                <a:gd name="connsiteX4" fmla="*/ 19462 w 72526"/>
                <a:gd name="connsiteY4" fmla="*/ 85686 h 91165"/>
                <a:gd name="connsiteX5" fmla="*/ 37730 w 72526"/>
                <a:gd name="connsiteY5" fmla="*/ 77422 h 91165"/>
                <a:gd name="connsiteX6" fmla="*/ 41645 w 72526"/>
                <a:gd name="connsiteY6" fmla="*/ 68288 h 91165"/>
                <a:gd name="connsiteX7" fmla="*/ 40340 w 72526"/>
                <a:gd name="connsiteY7" fmla="*/ 65678 h 91165"/>
                <a:gd name="connsiteX8" fmla="*/ 38600 w 72526"/>
                <a:gd name="connsiteY8" fmla="*/ 63939 h 91165"/>
                <a:gd name="connsiteX9" fmla="*/ 36425 w 72526"/>
                <a:gd name="connsiteY9" fmla="*/ 63504 h 91165"/>
                <a:gd name="connsiteX10" fmla="*/ 32946 w 72526"/>
                <a:gd name="connsiteY10" fmla="*/ 59154 h 91165"/>
                <a:gd name="connsiteX11" fmla="*/ 41645 w 72526"/>
                <a:gd name="connsiteY11" fmla="*/ 59154 h 91165"/>
                <a:gd name="connsiteX12" fmla="*/ 45124 w 72526"/>
                <a:gd name="connsiteY12" fmla="*/ 62199 h 91165"/>
                <a:gd name="connsiteX13" fmla="*/ 47299 w 72526"/>
                <a:gd name="connsiteY13" fmla="*/ 66983 h 91165"/>
                <a:gd name="connsiteX14" fmla="*/ 42080 w 72526"/>
                <a:gd name="connsiteY14" fmla="*/ 81337 h 91165"/>
                <a:gd name="connsiteX15" fmla="*/ 21202 w 72526"/>
                <a:gd name="connsiteY15" fmla="*/ 90906 h 91165"/>
                <a:gd name="connsiteX16" fmla="*/ 9893 w 72526"/>
                <a:gd name="connsiteY16" fmla="*/ 90036 h 91165"/>
                <a:gd name="connsiteX17" fmla="*/ 1629 w 72526"/>
                <a:gd name="connsiteY17" fmla="*/ 82642 h 91165"/>
                <a:gd name="connsiteX18" fmla="*/ 759 w 72526"/>
                <a:gd name="connsiteY18" fmla="*/ 68288 h 91165"/>
                <a:gd name="connsiteX19" fmla="*/ 70352 w 72526"/>
                <a:gd name="connsiteY19" fmla="*/ 0 h 91165"/>
                <a:gd name="connsiteX20" fmla="*/ 72527 w 72526"/>
                <a:gd name="connsiteY20" fmla="*/ 4785 h 9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526" h="91165">
                  <a:moveTo>
                    <a:pt x="72527" y="4785"/>
                  </a:moveTo>
                  <a:cubicBezTo>
                    <a:pt x="72527" y="4785"/>
                    <a:pt x="10763" y="42626"/>
                    <a:pt x="5543" y="69593"/>
                  </a:cubicBezTo>
                  <a:cubicBezTo>
                    <a:pt x="4674" y="74377"/>
                    <a:pt x="4674" y="78292"/>
                    <a:pt x="5978" y="80902"/>
                  </a:cubicBezTo>
                  <a:cubicBezTo>
                    <a:pt x="6848" y="83077"/>
                    <a:pt x="8588" y="84381"/>
                    <a:pt x="10763" y="85251"/>
                  </a:cubicBezTo>
                  <a:cubicBezTo>
                    <a:pt x="13373" y="86121"/>
                    <a:pt x="16417" y="86121"/>
                    <a:pt x="19462" y="85686"/>
                  </a:cubicBezTo>
                  <a:cubicBezTo>
                    <a:pt x="25986" y="84816"/>
                    <a:pt x="33381" y="81337"/>
                    <a:pt x="37730" y="77422"/>
                  </a:cubicBezTo>
                  <a:cubicBezTo>
                    <a:pt x="41209" y="73943"/>
                    <a:pt x="42080" y="70898"/>
                    <a:pt x="41645" y="68288"/>
                  </a:cubicBezTo>
                  <a:cubicBezTo>
                    <a:pt x="41209" y="67418"/>
                    <a:pt x="40775" y="66548"/>
                    <a:pt x="40340" y="65678"/>
                  </a:cubicBezTo>
                  <a:cubicBezTo>
                    <a:pt x="39905" y="64808"/>
                    <a:pt x="39035" y="64373"/>
                    <a:pt x="38600" y="63939"/>
                  </a:cubicBezTo>
                  <a:cubicBezTo>
                    <a:pt x="37730" y="63504"/>
                    <a:pt x="36860" y="63069"/>
                    <a:pt x="36425" y="63504"/>
                  </a:cubicBezTo>
                  <a:lnTo>
                    <a:pt x="32946" y="59154"/>
                  </a:lnTo>
                  <a:cubicBezTo>
                    <a:pt x="35555" y="57414"/>
                    <a:pt x="38600" y="57414"/>
                    <a:pt x="41645" y="59154"/>
                  </a:cubicBezTo>
                  <a:cubicBezTo>
                    <a:pt x="42949" y="60024"/>
                    <a:pt x="44254" y="60894"/>
                    <a:pt x="45124" y="62199"/>
                  </a:cubicBezTo>
                  <a:cubicBezTo>
                    <a:pt x="45994" y="63504"/>
                    <a:pt x="46864" y="65243"/>
                    <a:pt x="47299" y="66983"/>
                  </a:cubicBezTo>
                  <a:cubicBezTo>
                    <a:pt x="48169" y="71333"/>
                    <a:pt x="47299" y="76552"/>
                    <a:pt x="42080" y="81337"/>
                  </a:cubicBezTo>
                  <a:cubicBezTo>
                    <a:pt x="37295" y="85686"/>
                    <a:pt x="28596" y="89601"/>
                    <a:pt x="21202" y="90906"/>
                  </a:cubicBezTo>
                  <a:cubicBezTo>
                    <a:pt x="17287" y="91341"/>
                    <a:pt x="13373" y="91341"/>
                    <a:pt x="9893" y="90036"/>
                  </a:cubicBezTo>
                  <a:cubicBezTo>
                    <a:pt x="6413" y="88731"/>
                    <a:pt x="3369" y="86121"/>
                    <a:pt x="1629" y="82642"/>
                  </a:cubicBezTo>
                  <a:cubicBezTo>
                    <a:pt x="-111" y="79162"/>
                    <a:pt x="-546" y="74377"/>
                    <a:pt x="759" y="68288"/>
                  </a:cubicBezTo>
                  <a:cubicBezTo>
                    <a:pt x="6413" y="39146"/>
                    <a:pt x="70352" y="0"/>
                    <a:pt x="70352" y="0"/>
                  </a:cubicBezTo>
                  <a:lnTo>
                    <a:pt x="72527" y="4785"/>
                  </a:lnTo>
                  <a:close/>
                </a:path>
              </a:pathLst>
            </a:custGeom>
            <a:solidFill>
              <a:srgbClr val="FF8382"/>
            </a:solidFill>
            <a:ln w="4349" cap="flat">
              <a:noFill/>
              <a:prstDash val="solid"/>
              <a:miter/>
            </a:ln>
          </p:spPr>
          <p:txBody>
            <a:bodyPr rtlCol="0" anchor="ctr"/>
            <a:lstStyle/>
            <a:p>
              <a:endParaRPr lang="zh-CN" altLang="en-US"/>
            </a:p>
          </p:txBody>
        </p:sp>
      </p:grpSp>
      <p:sp>
        <p:nvSpPr>
          <p:cNvPr id="196" name="文本框 195"/>
          <p:cNvSpPr txBox="1"/>
          <p:nvPr/>
        </p:nvSpPr>
        <p:spPr>
          <a:xfrm>
            <a:off x="882015" y="4498975"/>
            <a:ext cx="4335780" cy="907415"/>
          </a:xfrm>
          <a:prstGeom prst="rect">
            <a:avLst/>
          </a:prstGeom>
          <a:noFill/>
        </p:spPr>
        <p:txBody>
          <a:bodyPr wrap="square">
            <a:noAutofit/>
          </a:bodyPr>
          <a:lstStyle/>
          <a:p>
            <a:pPr marL="171450" indent="-171450">
              <a:buFont typeface="Arial" panose="020B0604020202020204" pitchFamily="34" charset="0"/>
              <a:buChar char="•"/>
            </a:pPr>
            <a:r>
              <a:rPr lang="en-IN" altLang="zh-CN" sz="105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 datasets consists of various types of crops with its state and location.</a:t>
            </a:r>
            <a:endParaRPr lang="en-IN" altLang="zh-CN" sz="105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IN" altLang="zh-CN" sz="105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It also consists production year and area required for the crops to grow. </a:t>
            </a:r>
            <a:endParaRPr lang="en-IN" altLang="zh-CN" sz="105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2915" y="404495"/>
            <a:ext cx="7198360" cy="542290"/>
          </a:xfrm>
          <a:prstGeom prst="rect">
            <a:avLst/>
          </a:prstGeom>
          <a:noFill/>
        </p:spPr>
        <p:txBody>
          <a:bodyPr wrap="square" rtlCol="0">
            <a:noAutofit/>
          </a:bodyPr>
          <a:p>
            <a:r>
              <a:rPr lang="en-IN" altLang="en-US" sz="2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Visualization and Dashboard:-</a:t>
            </a:r>
            <a:endParaRPr lang="en-IN" altLang="en-US" sz="2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3" name="Picture 2"/>
          <p:cNvPicPr>
            <a:picLocks noChangeAspect="1"/>
          </p:cNvPicPr>
          <p:nvPr>
            <p:custDataLst>
              <p:tags r:id="rId1"/>
            </p:custDataLst>
          </p:nvPr>
        </p:nvPicPr>
        <p:blipFill>
          <a:blip r:embed="rId2"/>
          <a:stretch>
            <a:fillRect/>
          </a:stretch>
        </p:blipFill>
        <p:spPr>
          <a:xfrm>
            <a:off x="463550" y="1207135"/>
            <a:ext cx="11169650" cy="48583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7670" y="2302959"/>
            <a:ext cx="4763916" cy="829945"/>
          </a:xfrm>
          <a:prstGeom prst="rect">
            <a:avLst/>
          </a:prstGeom>
          <a:noFill/>
        </p:spPr>
        <p:txBody>
          <a:bodyPr wrap="square">
            <a:spAutoFit/>
          </a:bodyPr>
          <a:lstStyle/>
          <a:p>
            <a:pPr fontAlgn="ctr"/>
            <a:r>
              <a:rPr lang="en-IN" altLang="en-US" sz="4800" b="1" i="0" u="none" strike="noStrike" dirty="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cs typeface="Arial" panose="020B0604020202020204" pitchFamily="34" charset="0"/>
              </a:rPr>
              <a:t>THANK YOU</a:t>
            </a:r>
            <a:endParaRPr lang="en-IN" altLang="en-US" sz="4800" b="1" i="0" u="none" strike="noStrike" dirty="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cs typeface="Arial" panose="020B0604020202020204" pitchFamily="34" charset="0"/>
            </a:endParaRPr>
          </a:p>
        </p:txBody>
      </p:sp>
      <p:sp>
        <p:nvSpPr>
          <p:cNvPr id="4" name="文本框 3"/>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Microsoft YaHei" panose="020B0503020204020204" pitchFamily="34" charset="-122"/>
              </a:rPr>
              <a:t>www.website.com</a:t>
            </a:r>
            <a:endParaRPr lang="en-US" altLang="zh-CN" sz="1100" b="0" i="0" u="none" strike="noStrike" dirty="0">
              <a:solidFill>
                <a:srgbClr val="000000"/>
              </a:solidFill>
              <a:effectLst/>
              <a:ea typeface="Microsoft YaHei" panose="020B0503020204020204" pitchFamily="34" charset="-122"/>
            </a:endParaRPr>
          </a:p>
        </p:txBody>
      </p:sp>
      <p:sp>
        <p:nvSpPr>
          <p:cNvPr id="20" name="矩形 19"/>
          <p:cNvSpPr/>
          <p:nvPr/>
        </p:nvSpPr>
        <p:spPr>
          <a:xfrm>
            <a:off x="0" y="5386038"/>
            <a:ext cx="12192000" cy="1471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VCG211381373453" descr="图形用户界面, 图示, 应用程序&#10;&#10;描述已自动生成"/>
          <p:cNvPicPr>
            <a:picLocks noChangeAspect="1"/>
          </p:cNvPicPr>
          <p:nvPr/>
        </p:nvPicPr>
        <p:blipFill>
          <a:blip r:embed="rId1" cstate="print">
            <a:extLst>
              <a:ext uri="{BEBA8EAE-BF5A-486C-A8C5-ECC9F3942E4B}">
                <a14:imgProps xmlns:a14="http://schemas.microsoft.com/office/drawing/2010/main">
                  <a14:imgLayer r:embed="rId2">
                    <a14:imgEffect>
                      <a14:brightnessContrast contrast="10000"/>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3982881" y="735981"/>
            <a:ext cx="8806561" cy="5861647"/>
          </a:xfrm>
          <a:prstGeom prst="rect">
            <a:avLst/>
          </a:prstGeom>
        </p:spPr>
      </p:pic>
      <p:grpSp>
        <p:nvGrpSpPr>
          <p:cNvPr id="23" name="组合 22"/>
          <p:cNvGrpSpPr/>
          <p:nvPr/>
        </p:nvGrpSpPr>
        <p:grpSpPr>
          <a:xfrm>
            <a:off x="591015" y="5854389"/>
            <a:ext cx="1925159" cy="486937"/>
            <a:chOff x="646771" y="5798635"/>
            <a:chExt cx="2850995" cy="721112"/>
          </a:xfrm>
        </p:grpSpPr>
        <p:sp>
          <p:nvSpPr>
            <p:cNvPr id="22" name="矩形: 圆角 21"/>
            <p:cNvSpPr/>
            <p:nvPr/>
          </p:nvSpPr>
          <p:spPr>
            <a:xfrm>
              <a:off x="687658" y="5872976"/>
              <a:ext cx="2810108" cy="646771"/>
            </a:xfrm>
            <a:prstGeom prst="roundRect">
              <a:avLst>
                <a:gd name="adj" fmla="val 50000"/>
              </a:avLst>
            </a:prstGeom>
            <a:solidFill>
              <a:srgbClr val="2837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a:off x="646771" y="5798635"/>
              <a:ext cx="2810108" cy="646771"/>
            </a:xfrm>
            <a:prstGeom prst="roundRect">
              <a:avLst>
                <a:gd name="adj" fmla="val 50000"/>
              </a:avLst>
            </a:prstGeom>
            <a:solidFill>
              <a:srgbClr val="B0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814737" y="5937803"/>
            <a:ext cx="1593928" cy="260350"/>
          </a:xfrm>
          <a:prstGeom prst="rect">
            <a:avLst/>
          </a:prstGeom>
          <a:noFill/>
        </p:spPr>
        <p:txBody>
          <a:bodyPr wrap="square">
            <a:spAutoFit/>
          </a:bodyPr>
          <a:lstStyle>
            <a:defPPr>
              <a:defRPr lang="zh-CN"/>
            </a:defPPr>
            <a:lvl1pPr fontAlgn="ctr">
              <a:defRPr sz="2000" b="0" i="0" u="none" strike="noStrike">
                <a:solidFill>
                  <a:srgbClr val="000000"/>
                </a:solidFill>
                <a:effectLst/>
                <a:latin typeface="+mj-lt"/>
                <a:ea typeface="Microsoft YaHei" panose="020B0503020204020204" pitchFamily="34" charset="-122"/>
              </a:defRPr>
            </a:lvl1pPr>
          </a:lstStyle>
          <a:p>
            <a:r>
              <a:rPr lang="en-IN" altLang="en-US" sz="1100" dirty="0">
                <a:latin typeface="Arial" panose="020B0604020202020204" pitchFamily="34" charset="0"/>
                <a:cs typeface="Arial" panose="020B0604020202020204" pitchFamily="34" charset="0"/>
              </a:rPr>
              <a:t>2024-2025</a:t>
            </a:r>
            <a:endParaRPr lang="en-IN" altLang="en-US" sz="1100" dirty="0">
              <a:latin typeface="Arial" panose="020B0604020202020204" pitchFamily="34" charset="0"/>
              <a:cs typeface="Arial" panose="020B0604020202020204" pitchFamily="34" charset="0"/>
            </a:endParaRPr>
          </a:p>
        </p:txBody>
      </p:sp>
      <p:grpSp>
        <p:nvGrpSpPr>
          <p:cNvPr id="26" name="组合 25"/>
          <p:cNvGrpSpPr/>
          <p:nvPr/>
        </p:nvGrpSpPr>
        <p:grpSpPr>
          <a:xfrm>
            <a:off x="765718" y="1973766"/>
            <a:ext cx="282497" cy="111513"/>
            <a:chOff x="2717181" y="-390293"/>
            <a:chExt cx="1007326" cy="613318"/>
          </a:xfrm>
        </p:grpSpPr>
        <p:sp>
          <p:nvSpPr>
            <p:cNvPr id="24" name="矩形 23"/>
            <p:cNvSpPr/>
            <p:nvPr/>
          </p:nvSpPr>
          <p:spPr>
            <a:xfrm>
              <a:off x="2732049" y="-390293"/>
              <a:ext cx="992458" cy="223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717181" y="0"/>
              <a:ext cx="612000" cy="223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518532" y="0"/>
            <a:ext cx="11154936" cy="669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06612" y="281093"/>
            <a:ext cx="1304596" cy="275590"/>
          </a:xfrm>
          <a:prstGeom prst="rect">
            <a:avLst/>
          </a:prstGeom>
          <a:noFill/>
        </p:spPr>
        <p:txBody>
          <a:bodyPr wrap="square">
            <a:spAutoFit/>
          </a:bodyPr>
          <a:lstStyle/>
          <a:p>
            <a:r>
              <a:rPr lang="en-IN" altLang="zh-CN" sz="1200" dirty="0">
                <a:solidFill>
                  <a:srgbClr val="283790"/>
                </a:solidFill>
                <a:latin typeface="Arial" panose="020B0604020202020204" pitchFamily="34" charset="0"/>
                <a:cs typeface="Arial" panose="020B0604020202020204" pitchFamily="34" charset="0"/>
              </a:rPr>
              <a:t>UM</a:t>
            </a:r>
            <a:endParaRPr lang="en-IN" altLang="zh-CN" sz="1200" dirty="0">
              <a:solidFill>
                <a:srgbClr val="283790"/>
              </a:solidFill>
              <a:latin typeface="Arial" panose="020B0604020202020204" pitchFamily="34" charset="0"/>
              <a:cs typeface="Arial" panose="020B0604020202020204" pitchFamily="34" charset="0"/>
            </a:endParaRPr>
          </a:p>
        </p:txBody>
      </p:sp>
      <p:sp>
        <p:nvSpPr>
          <p:cNvPr id="15" name="文本框 14"/>
          <p:cNvSpPr txBox="1"/>
          <p:nvPr/>
        </p:nvSpPr>
        <p:spPr>
          <a:xfrm>
            <a:off x="10503663" y="296482"/>
            <a:ext cx="1168724" cy="260350"/>
          </a:xfrm>
          <a:prstGeom prst="rect">
            <a:avLst/>
          </a:prstGeom>
          <a:noFill/>
        </p:spPr>
        <p:txBody>
          <a:bodyPr wrap="square">
            <a:spAutoFit/>
          </a:bodyPr>
          <a:lstStyle>
            <a:defPPr>
              <a:defRPr lang="zh-CN"/>
            </a:defPPr>
            <a:lvl1pPr fontAlgn="ctr">
              <a:defRPr sz="1100" b="0" i="0" u="none" strike="noStrike">
                <a:solidFill>
                  <a:srgbClr val="000000"/>
                </a:solidFill>
                <a:effectLst/>
                <a:latin typeface="+mj-lt"/>
                <a:ea typeface="Microsoft YaHei" panose="020B0503020204020204" pitchFamily="34" charset="-122"/>
              </a:defRPr>
            </a:lvl1pPr>
          </a:lstStyle>
          <a:p>
            <a:r>
              <a:rPr lang="en-IN" altLang="en-US" dirty="0">
                <a:solidFill>
                  <a:srgbClr val="8BD6FF"/>
                </a:solidFill>
                <a:latin typeface="Arial" panose="020B0604020202020204" pitchFamily="34" charset="0"/>
                <a:cs typeface="Arial" panose="020B0604020202020204" pitchFamily="34" charset="0"/>
              </a:rPr>
              <a:t>Data Science</a:t>
            </a:r>
            <a:endParaRPr lang="en-IN" altLang="en-US" dirty="0">
              <a:solidFill>
                <a:srgbClr val="8BD6FF"/>
              </a:solidFill>
              <a:latin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6b92b1c6-a7dc-48f9-b078-3ff5a91df7c8"/>
  <p:tag name="COMMONDATA" val="eyJoZGlkIjoiYzhkMjg0NDA1MzdiYTViNDBhYWU0YmMwMWY1YWViMDY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FA9BB9"/>
      </a:accent1>
      <a:accent2>
        <a:srgbClr val="283790"/>
      </a:accent2>
      <a:accent3>
        <a:srgbClr val="8ECAFA"/>
      </a:accent3>
      <a:accent4>
        <a:srgbClr val="FFC000"/>
      </a:accent4>
      <a:accent5>
        <a:srgbClr val="5B9BD5"/>
      </a:accent5>
      <a:accent6>
        <a:srgbClr val="70AD47"/>
      </a:accent6>
      <a:hlink>
        <a:srgbClr val="0563C1"/>
      </a:hlink>
      <a:folHlink>
        <a:srgbClr val="954F72"/>
      </a:folHlink>
    </a:clrScheme>
    <a:fontScheme name="海外商务风02">
      <a:majorFont>
        <a:latin typeface="Mona-Sans Black Wide"/>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FA9BB9"/>
    </a:accent1>
    <a:accent2>
      <a:srgbClr val="283790"/>
    </a:accent2>
    <a:accent3>
      <a:srgbClr val="8ECAFA"/>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FA9BB9"/>
    </a:accent1>
    <a:accent2>
      <a:srgbClr val="283790"/>
    </a:accent2>
    <a:accent3>
      <a:srgbClr val="8ECAFA"/>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1492</Words>
  <Application>WPS Presentation</Application>
  <PresentationFormat>宽屏</PresentationFormat>
  <Paragraphs>91</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Microsoft YaHei</vt:lpstr>
      <vt:lpstr>Times New Roman</vt:lpstr>
      <vt:lpstr>Gilroy</vt:lpstr>
      <vt:lpstr>Segoe Print</vt:lpstr>
      <vt:lpstr>Bahnschrift Light</vt:lpstr>
      <vt:lpstr>Arial Unicode MS</vt:lpstr>
      <vt:lpstr>Mona-Sans Black Wide</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biswa</cp:lastModifiedBy>
  <cp:revision>25</cp:revision>
  <dcterms:created xsi:type="dcterms:W3CDTF">2023-03-30T01:40:00Z</dcterms:created>
  <dcterms:modified xsi:type="dcterms:W3CDTF">2024-06-30T08:11:44Z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41ABD1B871E5411D972AA196E8DEC8C1_11</vt:lpwstr>
  </property>
  <property fmtid="{D5CDD505-2E9C-101B-9397-08002B2CF9AE}" pid="3" name="KSOProductBuildVer">
    <vt:lpwstr>1033-12.2.0.17119</vt:lpwstr>
  </property>
</Properties>
</file>